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</p:sldMasterIdLst>
  <p:sldIdLst>
    <p:sldId id="490" r:id="rId2"/>
    <p:sldId id="258" r:id="rId3"/>
    <p:sldId id="257" r:id="rId4"/>
    <p:sldId id="256" r:id="rId5"/>
    <p:sldId id="259" r:id="rId6"/>
    <p:sldId id="260" r:id="rId7"/>
    <p:sldId id="261" r:id="rId8"/>
    <p:sldId id="262" r:id="rId9"/>
    <p:sldId id="271" r:id="rId10"/>
    <p:sldId id="276" r:id="rId11"/>
    <p:sldId id="277" r:id="rId12"/>
    <p:sldId id="492" r:id="rId13"/>
    <p:sldId id="272" r:id="rId14"/>
    <p:sldId id="273" r:id="rId15"/>
    <p:sldId id="470" r:id="rId16"/>
    <p:sldId id="493" r:id="rId17"/>
    <p:sldId id="500" r:id="rId18"/>
    <p:sldId id="274" r:id="rId19"/>
    <p:sldId id="475" r:id="rId20"/>
    <p:sldId id="478" r:id="rId21"/>
    <p:sldId id="476" r:id="rId22"/>
    <p:sldId id="377" r:id="rId23"/>
    <p:sldId id="363" r:id="rId24"/>
    <p:sldId id="378" r:id="rId25"/>
    <p:sldId id="479" r:id="rId26"/>
    <p:sldId id="379" r:id="rId27"/>
    <p:sldId id="481" r:id="rId28"/>
    <p:sldId id="381" r:id="rId29"/>
    <p:sldId id="382" r:id="rId30"/>
    <p:sldId id="501" r:id="rId31"/>
    <p:sldId id="483" r:id="rId32"/>
    <p:sldId id="484" r:id="rId33"/>
    <p:sldId id="385" r:id="rId34"/>
    <p:sldId id="502" r:id="rId35"/>
    <p:sldId id="499" r:id="rId36"/>
    <p:sldId id="486" r:id="rId37"/>
    <p:sldId id="488" r:id="rId38"/>
    <p:sldId id="489" r:id="rId39"/>
  </p:sldIdLst>
  <p:sldSz cx="12192000" cy="6858000"/>
  <p:notesSz cx="6858000" cy="9144000"/>
  <p:custDataLst>
    <p:tags r:id="rId4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281A"/>
    <a:srgbClr val="EB6156"/>
    <a:srgbClr val="A1654B"/>
    <a:srgbClr val="E8EED4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3" autoAdjust="0"/>
    <p:restoredTop sz="94660"/>
  </p:normalViewPr>
  <p:slideViewPr>
    <p:cSldViewPr snapToGrid="0">
      <p:cViewPr varScale="1">
        <p:scale>
          <a:sx n="64" d="100"/>
          <a:sy n="64" d="100"/>
        </p:scale>
        <p:origin x="596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8164D-7EEB-4CEF-A72E-C1A90398DFA2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1C4646DA-F77A-4ABC-9376-C2C327870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76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8164D-7EEB-4CEF-A72E-C1A90398DFA2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C4646DA-F77A-4ABC-9376-C2C327870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944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8164D-7EEB-4CEF-A72E-C1A90398DFA2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C4646DA-F77A-4ABC-9376-C2C327870FFC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908276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8164D-7EEB-4CEF-A72E-C1A90398DFA2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C4646DA-F77A-4ABC-9376-C2C327870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6845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8164D-7EEB-4CEF-A72E-C1A90398DFA2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C4646DA-F77A-4ABC-9376-C2C327870FFC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70729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8164D-7EEB-4CEF-A72E-C1A90398DFA2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C4646DA-F77A-4ABC-9376-C2C327870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926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8164D-7EEB-4CEF-A72E-C1A90398DFA2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46DA-F77A-4ABC-9376-C2C327870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20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8164D-7EEB-4CEF-A72E-C1A90398DFA2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46DA-F77A-4ABC-9376-C2C327870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92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1ACAC8-1139-4C94-9A70-49E5EB6D35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53954" y="1017853"/>
            <a:ext cx="2011362" cy="51223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7928A7-E498-481A-97CC-DE0285EF868D}" type="datetime1">
              <a:rPr lang="en-US"/>
              <a:pPr>
                <a:defRPr/>
              </a:pPr>
              <a:t>10/15/2022</a:t>
            </a:fld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FA80A1-AACC-4146-B7CE-A08460A06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53084" y="3676121"/>
            <a:ext cx="3200400" cy="48683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4DECE-031E-49C4-979B-B80A93519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9451" y="5734050"/>
            <a:ext cx="812800" cy="520700"/>
          </a:xfrm>
        </p:spPr>
        <p:txBody>
          <a:bodyPr/>
          <a:lstStyle>
            <a:lvl1pPr>
              <a:defRPr/>
            </a:lvl1pPr>
          </a:lstStyle>
          <a:p>
            <a:fld id="{AE9A5F79-B0FB-4F87-A0D9-D6A16CC467D1}" type="slidenum">
              <a:rPr lang="en-US" altLang="en-US"/>
              <a:pPr/>
              <a:t>‹#›</a:t>
            </a:fld>
            <a:endParaRPr lang="en-US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44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8164D-7EEB-4CEF-A72E-C1A90398DFA2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46DA-F77A-4ABC-9376-C2C327870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19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8164D-7EEB-4CEF-A72E-C1A90398DFA2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C4646DA-F77A-4ABC-9376-C2C327870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23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8164D-7EEB-4CEF-A72E-C1A90398DFA2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C4646DA-F77A-4ABC-9376-C2C327870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88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8164D-7EEB-4CEF-A72E-C1A90398DFA2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C4646DA-F77A-4ABC-9376-C2C327870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74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8164D-7EEB-4CEF-A72E-C1A90398DFA2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46DA-F77A-4ABC-9376-C2C327870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22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8164D-7EEB-4CEF-A72E-C1A90398DFA2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46DA-F77A-4ABC-9376-C2C327870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85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8164D-7EEB-4CEF-A72E-C1A90398DFA2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46DA-F77A-4ABC-9376-C2C327870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8164D-7EEB-4CEF-A72E-C1A90398DFA2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C4646DA-F77A-4ABC-9376-C2C327870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69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F8164D-7EEB-4CEF-A72E-C1A90398DFA2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1C4646DA-F77A-4ABC-9376-C2C327870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420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b="0" i="0" u="none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6.wdp"/><Relationship Id="rId5" Type="http://schemas.openxmlformats.org/officeDocument/2006/relationships/image" Target="../media/image20.png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5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microsoft.com/office/2007/relationships/hdphoto" Target="../media/hdphoto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.png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microsoft.com/office/2007/relationships/hdphoto" Target="../media/hdphoto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.png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15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49.png"/><Relationship Id="rId2" Type="http://schemas.openxmlformats.org/officeDocument/2006/relationships/image" Target="../media/image35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16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.png"/><Relationship Id="rId5" Type="http://schemas.openxmlformats.org/officeDocument/2006/relationships/image" Target="../media/image52.png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73EE776-BE43-447D-A0A9-24B0B2ED5463}"/>
              </a:ext>
            </a:extLst>
          </p:cNvPr>
          <p:cNvSpPr txBox="1"/>
          <p:nvPr/>
        </p:nvSpPr>
        <p:spPr>
          <a:xfrm>
            <a:off x="3536980" y="2304288"/>
            <a:ext cx="5001690" cy="110799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6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86458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164183-3309-4249-AE15-BD8A2EAD68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0766" y="4021772"/>
            <a:ext cx="3171985" cy="3171985"/>
          </a:xfrm>
          <a:prstGeom prst="rect">
            <a:avLst/>
          </a:prstGeom>
        </p:spPr>
      </p:pic>
      <p:sp>
        <p:nvSpPr>
          <p:cNvPr id="14" name="Freeform 1">
            <a:extLst>
              <a:ext uri="{FF2B5EF4-FFF2-40B4-BE49-F238E27FC236}">
                <a16:creationId xmlns:a16="http://schemas.microsoft.com/office/drawing/2014/main" id="{4EE62383-F502-4032-A183-ADB1B1DBC789}"/>
              </a:ext>
            </a:extLst>
          </p:cNvPr>
          <p:cNvSpPr/>
          <p:nvPr/>
        </p:nvSpPr>
        <p:spPr>
          <a:xfrm>
            <a:off x="521644" y="378067"/>
            <a:ext cx="4593654" cy="2722941"/>
          </a:xfrm>
          <a:custGeom>
            <a:avLst/>
            <a:gdLst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936750 w 2209800"/>
              <a:gd name="connsiteY4" fmla="*/ 38100 h 1104900"/>
              <a:gd name="connsiteX5" fmla="*/ 1409700 w 2209800"/>
              <a:gd name="connsiteY5" fmla="*/ 107950 h 1104900"/>
              <a:gd name="connsiteX6" fmla="*/ 685800 w 2209800"/>
              <a:gd name="connsiteY6" fmla="*/ 254000 h 1104900"/>
              <a:gd name="connsiteX7" fmla="*/ 0 w 2209800"/>
              <a:gd name="connsiteY7" fmla="*/ 704850 h 1104900"/>
              <a:gd name="connsiteX8" fmla="*/ 260350 w 2209800"/>
              <a:gd name="connsiteY8" fmla="*/ 1104900 h 1104900"/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409700 w 2209800"/>
              <a:gd name="connsiteY4" fmla="*/ 107950 h 1104900"/>
              <a:gd name="connsiteX5" fmla="*/ 685800 w 2209800"/>
              <a:gd name="connsiteY5" fmla="*/ 254000 h 1104900"/>
              <a:gd name="connsiteX6" fmla="*/ 0 w 2209800"/>
              <a:gd name="connsiteY6" fmla="*/ 704850 h 1104900"/>
              <a:gd name="connsiteX7" fmla="*/ 260350 w 2209800"/>
              <a:gd name="connsiteY7" fmla="*/ 1104900 h 1104900"/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426369 w 2209800"/>
              <a:gd name="connsiteY4" fmla="*/ 91281 h 1104900"/>
              <a:gd name="connsiteX5" fmla="*/ 685800 w 2209800"/>
              <a:gd name="connsiteY5" fmla="*/ 254000 h 1104900"/>
              <a:gd name="connsiteX6" fmla="*/ 0 w 2209800"/>
              <a:gd name="connsiteY6" fmla="*/ 704850 h 1104900"/>
              <a:gd name="connsiteX7" fmla="*/ 260350 w 2209800"/>
              <a:gd name="connsiteY7" fmla="*/ 1104900 h 1104900"/>
              <a:gd name="connsiteX0" fmla="*/ 260350 w 2209800"/>
              <a:gd name="connsiteY0" fmla="*/ 1149945 h 1149945"/>
              <a:gd name="connsiteX1" fmla="*/ 1797050 w 2209800"/>
              <a:gd name="connsiteY1" fmla="*/ 1149945 h 1149945"/>
              <a:gd name="connsiteX2" fmla="*/ 2209800 w 2209800"/>
              <a:gd name="connsiteY2" fmla="*/ 635595 h 1149945"/>
              <a:gd name="connsiteX3" fmla="*/ 2012950 w 2209800"/>
              <a:gd name="connsiteY3" fmla="*/ 45045 h 1149945"/>
              <a:gd name="connsiteX4" fmla="*/ 1426369 w 2209800"/>
              <a:gd name="connsiteY4" fmla="*/ 136326 h 1149945"/>
              <a:gd name="connsiteX5" fmla="*/ 685800 w 2209800"/>
              <a:gd name="connsiteY5" fmla="*/ 299045 h 1149945"/>
              <a:gd name="connsiteX6" fmla="*/ 0 w 2209800"/>
              <a:gd name="connsiteY6" fmla="*/ 749895 h 1149945"/>
              <a:gd name="connsiteX7" fmla="*/ 260350 w 2209800"/>
              <a:gd name="connsiteY7" fmla="*/ 1149945 h 1149945"/>
              <a:gd name="connsiteX0" fmla="*/ 260350 w 2209800"/>
              <a:gd name="connsiteY0" fmla="*/ 1151694 h 1151694"/>
              <a:gd name="connsiteX1" fmla="*/ 1797050 w 2209800"/>
              <a:gd name="connsiteY1" fmla="*/ 1151694 h 1151694"/>
              <a:gd name="connsiteX2" fmla="*/ 2209800 w 2209800"/>
              <a:gd name="connsiteY2" fmla="*/ 637344 h 1151694"/>
              <a:gd name="connsiteX3" fmla="*/ 2022475 w 2209800"/>
              <a:gd name="connsiteY3" fmla="*/ 42032 h 1151694"/>
              <a:gd name="connsiteX4" fmla="*/ 1426369 w 2209800"/>
              <a:gd name="connsiteY4" fmla="*/ 138075 h 1151694"/>
              <a:gd name="connsiteX5" fmla="*/ 685800 w 2209800"/>
              <a:gd name="connsiteY5" fmla="*/ 300794 h 1151694"/>
              <a:gd name="connsiteX6" fmla="*/ 0 w 2209800"/>
              <a:gd name="connsiteY6" fmla="*/ 751644 h 1151694"/>
              <a:gd name="connsiteX7" fmla="*/ 260350 w 2209800"/>
              <a:gd name="connsiteY7" fmla="*/ 1151694 h 1151694"/>
              <a:gd name="connsiteX0" fmla="*/ 260350 w 2209800"/>
              <a:gd name="connsiteY0" fmla="*/ 1205145 h 1205145"/>
              <a:gd name="connsiteX1" fmla="*/ 1797050 w 2209800"/>
              <a:gd name="connsiteY1" fmla="*/ 1205145 h 1205145"/>
              <a:gd name="connsiteX2" fmla="*/ 2209800 w 2209800"/>
              <a:gd name="connsiteY2" fmla="*/ 690795 h 1205145"/>
              <a:gd name="connsiteX3" fmla="*/ 2022475 w 2209800"/>
              <a:gd name="connsiteY3" fmla="*/ 95483 h 1205145"/>
              <a:gd name="connsiteX4" fmla="*/ 1426369 w 2209800"/>
              <a:gd name="connsiteY4" fmla="*/ 191526 h 1205145"/>
              <a:gd name="connsiteX5" fmla="*/ 685800 w 2209800"/>
              <a:gd name="connsiteY5" fmla="*/ 354245 h 1205145"/>
              <a:gd name="connsiteX6" fmla="*/ 0 w 2209800"/>
              <a:gd name="connsiteY6" fmla="*/ 805095 h 1205145"/>
              <a:gd name="connsiteX7" fmla="*/ 260350 w 2209800"/>
              <a:gd name="connsiteY7" fmla="*/ 1205145 h 1205145"/>
              <a:gd name="connsiteX0" fmla="*/ 260350 w 2209800"/>
              <a:gd name="connsiteY0" fmla="*/ 1205145 h 1205145"/>
              <a:gd name="connsiteX1" fmla="*/ 1797050 w 2209800"/>
              <a:gd name="connsiteY1" fmla="*/ 1205145 h 1205145"/>
              <a:gd name="connsiteX2" fmla="*/ 2209800 w 2209800"/>
              <a:gd name="connsiteY2" fmla="*/ 690795 h 1205145"/>
              <a:gd name="connsiteX3" fmla="*/ 2022475 w 2209800"/>
              <a:gd name="connsiteY3" fmla="*/ 95483 h 1205145"/>
              <a:gd name="connsiteX4" fmla="*/ 1426369 w 2209800"/>
              <a:gd name="connsiteY4" fmla="*/ 191526 h 1205145"/>
              <a:gd name="connsiteX5" fmla="*/ 685800 w 2209800"/>
              <a:gd name="connsiteY5" fmla="*/ 354245 h 1205145"/>
              <a:gd name="connsiteX6" fmla="*/ 0 w 2209800"/>
              <a:gd name="connsiteY6" fmla="*/ 805095 h 1205145"/>
              <a:gd name="connsiteX7" fmla="*/ 260350 w 2209800"/>
              <a:gd name="connsiteY7" fmla="*/ 1205145 h 1205145"/>
              <a:gd name="connsiteX0" fmla="*/ 260350 w 2216944"/>
              <a:gd name="connsiteY0" fmla="*/ 1205145 h 1205145"/>
              <a:gd name="connsiteX1" fmla="*/ 1797050 w 2216944"/>
              <a:gd name="connsiteY1" fmla="*/ 1205145 h 1205145"/>
              <a:gd name="connsiteX2" fmla="*/ 2216944 w 2216944"/>
              <a:gd name="connsiteY2" fmla="*/ 705083 h 1205145"/>
              <a:gd name="connsiteX3" fmla="*/ 2022475 w 2216944"/>
              <a:gd name="connsiteY3" fmla="*/ 95483 h 1205145"/>
              <a:gd name="connsiteX4" fmla="*/ 1426369 w 2216944"/>
              <a:gd name="connsiteY4" fmla="*/ 191526 h 1205145"/>
              <a:gd name="connsiteX5" fmla="*/ 685800 w 2216944"/>
              <a:gd name="connsiteY5" fmla="*/ 354245 h 1205145"/>
              <a:gd name="connsiteX6" fmla="*/ 0 w 2216944"/>
              <a:gd name="connsiteY6" fmla="*/ 805095 h 1205145"/>
              <a:gd name="connsiteX7" fmla="*/ 260350 w 2216944"/>
              <a:gd name="connsiteY7" fmla="*/ 1205145 h 1205145"/>
              <a:gd name="connsiteX0" fmla="*/ 260350 w 2227794"/>
              <a:gd name="connsiteY0" fmla="*/ 1205145 h 1205145"/>
              <a:gd name="connsiteX1" fmla="*/ 1797050 w 2227794"/>
              <a:gd name="connsiteY1" fmla="*/ 1205145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60350 w 2227794"/>
              <a:gd name="connsiteY0" fmla="*/ 1205145 h 1205145"/>
              <a:gd name="connsiteX1" fmla="*/ 1797050 w 2227794"/>
              <a:gd name="connsiteY1" fmla="*/ 1205145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60350 w 2227794"/>
              <a:gd name="connsiteY0" fmla="*/ 1205145 h 1205145"/>
              <a:gd name="connsiteX1" fmla="*/ 1799431 w 2227794"/>
              <a:gd name="connsiteY1" fmla="*/ 1164664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60350 w 2227794"/>
              <a:gd name="connsiteY0" fmla="*/ 1205145 h 1205145"/>
              <a:gd name="connsiteX1" fmla="*/ 1799431 w 2227794"/>
              <a:gd name="connsiteY1" fmla="*/ 1164664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88925 w 2227794"/>
              <a:gd name="connsiteY0" fmla="*/ 1157520 h 1164664"/>
              <a:gd name="connsiteX1" fmla="*/ 1799431 w 2227794"/>
              <a:gd name="connsiteY1" fmla="*/ 1164664 h 1164664"/>
              <a:gd name="connsiteX2" fmla="*/ 2216944 w 2227794"/>
              <a:gd name="connsiteY2" fmla="*/ 705083 h 1164664"/>
              <a:gd name="connsiteX3" fmla="*/ 2022475 w 2227794"/>
              <a:gd name="connsiteY3" fmla="*/ 95483 h 1164664"/>
              <a:gd name="connsiteX4" fmla="*/ 1426369 w 2227794"/>
              <a:gd name="connsiteY4" fmla="*/ 191526 h 1164664"/>
              <a:gd name="connsiteX5" fmla="*/ 685800 w 2227794"/>
              <a:gd name="connsiteY5" fmla="*/ 354245 h 1164664"/>
              <a:gd name="connsiteX6" fmla="*/ 0 w 2227794"/>
              <a:gd name="connsiteY6" fmla="*/ 805095 h 1164664"/>
              <a:gd name="connsiteX7" fmla="*/ 288925 w 2227794"/>
              <a:gd name="connsiteY7" fmla="*/ 1157520 h 1164664"/>
              <a:gd name="connsiteX0" fmla="*/ 288925 w 2227794"/>
              <a:gd name="connsiteY0" fmla="*/ 1157520 h 1164664"/>
              <a:gd name="connsiteX1" fmla="*/ 1799431 w 2227794"/>
              <a:gd name="connsiteY1" fmla="*/ 1164664 h 1164664"/>
              <a:gd name="connsiteX2" fmla="*/ 2216944 w 2227794"/>
              <a:gd name="connsiteY2" fmla="*/ 705083 h 1164664"/>
              <a:gd name="connsiteX3" fmla="*/ 2022475 w 2227794"/>
              <a:gd name="connsiteY3" fmla="*/ 95483 h 1164664"/>
              <a:gd name="connsiteX4" fmla="*/ 1426369 w 2227794"/>
              <a:gd name="connsiteY4" fmla="*/ 191526 h 1164664"/>
              <a:gd name="connsiteX5" fmla="*/ 685800 w 2227794"/>
              <a:gd name="connsiteY5" fmla="*/ 354245 h 1164664"/>
              <a:gd name="connsiteX6" fmla="*/ 0 w 2227794"/>
              <a:gd name="connsiteY6" fmla="*/ 805095 h 1164664"/>
              <a:gd name="connsiteX7" fmla="*/ 288925 w 2227794"/>
              <a:gd name="connsiteY7" fmla="*/ 1157520 h 1164664"/>
              <a:gd name="connsiteX0" fmla="*/ 390126 w 2328995"/>
              <a:gd name="connsiteY0" fmla="*/ 1157520 h 1164664"/>
              <a:gd name="connsiteX1" fmla="*/ 1900632 w 2328995"/>
              <a:gd name="connsiteY1" fmla="*/ 1164664 h 1164664"/>
              <a:gd name="connsiteX2" fmla="*/ 2318145 w 2328995"/>
              <a:gd name="connsiteY2" fmla="*/ 705083 h 1164664"/>
              <a:gd name="connsiteX3" fmla="*/ 2123676 w 2328995"/>
              <a:gd name="connsiteY3" fmla="*/ 95483 h 1164664"/>
              <a:gd name="connsiteX4" fmla="*/ 1527570 w 2328995"/>
              <a:gd name="connsiteY4" fmla="*/ 191526 h 1164664"/>
              <a:gd name="connsiteX5" fmla="*/ 787001 w 2328995"/>
              <a:gd name="connsiteY5" fmla="*/ 354245 h 1164664"/>
              <a:gd name="connsiteX6" fmla="*/ 101201 w 2328995"/>
              <a:gd name="connsiteY6" fmla="*/ 805095 h 1164664"/>
              <a:gd name="connsiteX7" fmla="*/ 390126 w 2328995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38397" h="1164664">
                <a:moveTo>
                  <a:pt x="399528" y="1157520"/>
                </a:moveTo>
                <a:lnTo>
                  <a:pt x="1910034" y="1164664"/>
                </a:lnTo>
                <a:cubicBezTo>
                  <a:pt x="2016661" y="1128946"/>
                  <a:pt x="2266163" y="1043220"/>
                  <a:pt x="2327547" y="705083"/>
                </a:cubicBezTo>
                <a:cubicBezTo>
                  <a:pt x="2336542" y="575703"/>
                  <a:pt x="2390783" y="351070"/>
                  <a:pt x="2133078" y="95483"/>
                </a:cubicBezTo>
                <a:cubicBezTo>
                  <a:pt x="2004226" y="-24109"/>
                  <a:pt x="1708686" y="-69882"/>
                  <a:pt x="1536972" y="191526"/>
                </a:cubicBezTo>
                <a:cubicBezTo>
                  <a:pt x="1252016" y="79078"/>
                  <a:pt x="983728" y="114267"/>
                  <a:pt x="796403" y="354245"/>
                </a:cubicBezTo>
                <a:cubicBezTo>
                  <a:pt x="439215" y="199728"/>
                  <a:pt x="53453" y="485743"/>
                  <a:pt x="110603" y="805095"/>
                </a:cubicBezTo>
                <a:cubicBezTo>
                  <a:pt x="-116939" y="979720"/>
                  <a:pt x="19851" y="1149582"/>
                  <a:pt x="399528" y="1157520"/>
                </a:cubicBezTo>
                <a:close/>
              </a:path>
            </a:pathLst>
          </a:custGeom>
          <a:solidFill>
            <a:srgbClr val="F0AD00"/>
          </a:solidFill>
          <a:ln w="76200" cap="flat" cmpd="sng" algn="ctr">
            <a:solidFill>
              <a:sysClr val="window" lastClr="FFFFFF"/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 Box 15">
            <a:extLst>
              <a:ext uri="{FF2B5EF4-FFF2-40B4-BE49-F238E27FC236}">
                <a16:creationId xmlns:a16="http://schemas.microsoft.com/office/drawing/2014/main" id="{36BC8F48-ECDB-4A28-8479-FD66D69EA8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0786" y="824559"/>
            <a:ext cx="386451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Gà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mái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mơ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: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Gà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mái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lông</a:t>
            </a: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màu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hoa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mơ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-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vàng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nhạt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xen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lẫn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đốm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trắng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872128DB-E033-40C1-B8A4-D6EBA26CAE50}"/>
              </a:ext>
            </a:extLst>
          </p:cNvPr>
          <p:cNvSpPr/>
          <p:nvPr/>
        </p:nvSpPr>
        <p:spPr>
          <a:xfrm>
            <a:off x="5734272" y="458042"/>
            <a:ext cx="5034987" cy="2060194"/>
          </a:xfrm>
          <a:custGeom>
            <a:avLst/>
            <a:gdLst>
              <a:gd name="connsiteX0" fmla="*/ 123825 w 2679700"/>
              <a:gd name="connsiteY0" fmla="*/ 1006475 h 1006475"/>
              <a:gd name="connsiteX1" fmla="*/ 2200275 w 2679700"/>
              <a:gd name="connsiteY1" fmla="*/ 1006475 h 1006475"/>
              <a:gd name="connsiteX2" fmla="*/ 2679700 w 2679700"/>
              <a:gd name="connsiteY2" fmla="*/ 806450 h 1006475"/>
              <a:gd name="connsiteX3" fmla="*/ 2501900 w 2679700"/>
              <a:gd name="connsiteY3" fmla="*/ 396875 h 1006475"/>
              <a:gd name="connsiteX4" fmla="*/ 1666875 w 2679700"/>
              <a:gd name="connsiteY4" fmla="*/ 0 h 1006475"/>
              <a:gd name="connsiteX5" fmla="*/ 600075 w 2679700"/>
              <a:gd name="connsiteY5" fmla="*/ 25400 h 1006475"/>
              <a:gd name="connsiteX6" fmla="*/ 0 w 2679700"/>
              <a:gd name="connsiteY6" fmla="*/ 615950 h 1006475"/>
              <a:gd name="connsiteX7" fmla="*/ 123825 w 2679700"/>
              <a:gd name="connsiteY7" fmla="*/ 1006475 h 1006475"/>
              <a:gd name="connsiteX0" fmla="*/ 123825 w 2679700"/>
              <a:gd name="connsiteY0" fmla="*/ 1006475 h 1006475"/>
              <a:gd name="connsiteX1" fmla="*/ 2200275 w 2679700"/>
              <a:gd name="connsiteY1" fmla="*/ 1006475 h 1006475"/>
              <a:gd name="connsiteX2" fmla="*/ 2679700 w 2679700"/>
              <a:gd name="connsiteY2" fmla="*/ 806450 h 1006475"/>
              <a:gd name="connsiteX3" fmla="*/ 2501900 w 2679700"/>
              <a:gd name="connsiteY3" fmla="*/ 396875 h 1006475"/>
              <a:gd name="connsiteX4" fmla="*/ 1666875 w 2679700"/>
              <a:gd name="connsiteY4" fmla="*/ 0 h 1006475"/>
              <a:gd name="connsiteX5" fmla="*/ 600075 w 2679700"/>
              <a:gd name="connsiteY5" fmla="*/ 25400 h 1006475"/>
              <a:gd name="connsiteX6" fmla="*/ 0 w 2679700"/>
              <a:gd name="connsiteY6" fmla="*/ 615950 h 1006475"/>
              <a:gd name="connsiteX7" fmla="*/ 123825 w 2679700"/>
              <a:gd name="connsiteY7" fmla="*/ 1006475 h 1006475"/>
              <a:gd name="connsiteX0" fmla="*/ 123825 w 2679700"/>
              <a:gd name="connsiteY0" fmla="*/ 1006475 h 1006475"/>
              <a:gd name="connsiteX1" fmla="*/ 2200275 w 2679700"/>
              <a:gd name="connsiteY1" fmla="*/ 1006475 h 1006475"/>
              <a:gd name="connsiteX2" fmla="*/ 2679700 w 2679700"/>
              <a:gd name="connsiteY2" fmla="*/ 806450 h 1006475"/>
              <a:gd name="connsiteX3" fmla="*/ 2501900 w 2679700"/>
              <a:gd name="connsiteY3" fmla="*/ 396875 h 1006475"/>
              <a:gd name="connsiteX4" fmla="*/ 1666875 w 2679700"/>
              <a:gd name="connsiteY4" fmla="*/ 0 h 1006475"/>
              <a:gd name="connsiteX5" fmla="*/ 600075 w 2679700"/>
              <a:gd name="connsiteY5" fmla="*/ 25400 h 1006475"/>
              <a:gd name="connsiteX6" fmla="*/ 0 w 2679700"/>
              <a:gd name="connsiteY6" fmla="*/ 615950 h 1006475"/>
              <a:gd name="connsiteX7" fmla="*/ 123825 w 2679700"/>
              <a:gd name="connsiteY7" fmla="*/ 1006475 h 1006475"/>
              <a:gd name="connsiteX0" fmla="*/ 123825 w 2704185"/>
              <a:gd name="connsiteY0" fmla="*/ 1006475 h 1006475"/>
              <a:gd name="connsiteX1" fmla="*/ 2200275 w 2704185"/>
              <a:gd name="connsiteY1" fmla="*/ 1006475 h 1006475"/>
              <a:gd name="connsiteX2" fmla="*/ 2679700 w 2704185"/>
              <a:gd name="connsiteY2" fmla="*/ 806450 h 1006475"/>
              <a:gd name="connsiteX3" fmla="*/ 2501900 w 2704185"/>
              <a:gd name="connsiteY3" fmla="*/ 396875 h 1006475"/>
              <a:gd name="connsiteX4" fmla="*/ 1666875 w 2704185"/>
              <a:gd name="connsiteY4" fmla="*/ 0 h 1006475"/>
              <a:gd name="connsiteX5" fmla="*/ 600075 w 2704185"/>
              <a:gd name="connsiteY5" fmla="*/ 25400 h 1006475"/>
              <a:gd name="connsiteX6" fmla="*/ 0 w 2704185"/>
              <a:gd name="connsiteY6" fmla="*/ 615950 h 1006475"/>
              <a:gd name="connsiteX7" fmla="*/ 123825 w 2704185"/>
              <a:gd name="connsiteY7" fmla="*/ 1006475 h 1006475"/>
              <a:gd name="connsiteX0" fmla="*/ 123825 w 2710992"/>
              <a:gd name="connsiteY0" fmla="*/ 1006475 h 1006475"/>
              <a:gd name="connsiteX1" fmla="*/ 2200275 w 2710992"/>
              <a:gd name="connsiteY1" fmla="*/ 1006475 h 1006475"/>
              <a:gd name="connsiteX2" fmla="*/ 2679700 w 2710992"/>
              <a:gd name="connsiteY2" fmla="*/ 806450 h 1006475"/>
              <a:gd name="connsiteX3" fmla="*/ 2501900 w 2710992"/>
              <a:gd name="connsiteY3" fmla="*/ 396875 h 1006475"/>
              <a:gd name="connsiteX4" fmla="*/ 1666875 w 2710992"/>
              <a:gd name="connsiteY4" fmla="*/ 0 h 1006475"/>
              <a:gd name="connsiteX5" fmla="*/ 600075 w 2710992"/>
              <a:gd name="connsiteY5" fmla="*/ 25400 h 1006475"/>
              <a:gd name="connsiteX6" fmla="*/ 0 w 2710992"/>
              <a:gd name="connsiteY6" fmla="*/ 615950 h 1006475"/>
              <a:gd name="connsiteX7" fmla="*/ 123825 w 2710992"/>
              <a:gd name="connsiteY7" fmla="*/ 1006475 h 1006475"/>
              <a:gd name="connsiteX0" fmla="*/ 123825 w 2710992"/>
              <a:gd name="connsiteY0" fmla="*/ 1006475 h 1006475"/>
              <a:gd name="connsiteX1" fmla="*/ 2200275 w 2710992"/>
              <a:gd name="connsiteY1" fmla="*/ 1006475 h 1006475"/>
              <a:gd name="connsiteX2" fmla="*/ 2679700 w 2710992"/>
              <a:gd name="connsiteY2" fmla="*/ 806450 h 1006475"/>
              <a:gd name="connsiteX3" fmla="*/ 2501900 w 2710992"/>
              <a:gd name="connsiteY3" fmla="*/ 396875 h 1006475"/>
              <a:gd name="connsiteX4" fmla="*/ 1666875 w 2710992"/>
              <a:gd name="connsiteY4" fmla="*/ 0 h 1006475"/>
              <a:gd name="connsiteX5" fmla="*/ 600075 w 2710992"/>
              <a:gd name="connsiteY5" fmla="*/ 25400 h 1006475"/>
              <a:gd name="connsiteX6" fmla="*/ 0 w 2710992"/>
              <a:gd name="connsiteY6" fmla="*/ 615950 h 1006475"/>
              <a:gd name="connsiteX7" fmla="*/ 123825 w 2710992"/>
              <a:gd name="connsiteY7" fmla="*/ 1006475 h 1006475"/>
              <a:gd name="connsiteX0" fmla="*/ 123825 w 2710992"/>
              <a:gd name="connsiteY0" fmla="*/ 1101363 h 1101363"/>
              <a:gd name="connsiteX1" fmla="*/ 2200275 w 2710992"/>
              <a:gd name="connsiteY1" fmla="*/ 1101363 h 1101363"/>
              <a:gd name="connsiteX2" fmla="*/ 2679700 w 2710992"/>
              <a:gd name="connsiteY2" fmla="*/ 901338 h 1101363"/>
              <a:gd name="connsiteX3" fmla="*/ 2501900 w 2710992"/>
              <a:gd name="connsiteY3" fmla="*/ 491763 h 1101363"/>
              <a:gd name="connsiteX4" fmla="*/ 1666875 w 2710992"/>
              <a:gd name="connsiteY4" fmla="*/ 94888 h 1101363"/>
              <a:gd name="connsiteX5" fmla="*/ 600075 w 2710992"/>
              <a:gd name="connsiteY5" fmla="*/ 120288 h 1101363"/>
              <a:gd name="connsiteX6" fmla="*/ 0 w 2710992"/>
              <a:gd name="connsiteY6" fmla="*/ 710838 h 1101363"/>
              <a:gd name="connsiteX7" fmla="*/ 123825 w 2710992"/>
              <a:gd name="connsiteY7" fmla="*/ 1101363 h 1101363"/>
              <a:gd name="connsiteX0" fmla="*/ 123825 w 2710992"/>
              <a:gd name="connsiteY0" fmla="*/ 1173121 h 1173121"/>
              <a:gd name="connsiteX1" fmla="*/ 2200275 w 2710992"/>
              <a:gd name="connsiteY1" fmla="*/ 1173121 h 1173121"/>
              <a:gd name="connsiteX2" fmla="*/ 2679700 w 2710992"/>
              <a:gd name="connsiteY2" fmla="*/ 973096 h 1173121"/>
              <a:gd name="connsiteX3" fmla="*/ 2501900 w 2710992"/>
              <a:gd name="connsiteY3" fmla="*/ 563521 h 1173121"/>
              <a:gd name="connsiteX4" fmla="*/ 1666875 w 2710992"/>
              <a:gd name="connsiteY4" fmla="*/ 166646 h 1173121"/>
              <a:gd name="connsiteX5" fmla="*/ 600075 w 2710992"/>
              <a:gd name="connsiteY5" fmla="*/ 192046 h 1173121"/>
              <a:gd name="connsiteX6" fmla="*/ 0 w 2710992"/>
              <a:gd name="connsiteY6" fmla="*/ 782596 h 1173121"/>
              <a:gd name="connsiteX7" fmla="*/ 123825 w 2710992"/>
              <a:gd name="connsiteY7" fmla="*/ 1173121 h 1173121"/>
              <a:gd name="connsiteX0" fmla="*/ 123825 w 2710992"/>
              <a:gd name="connsiteY0" fmla="*/ 1285704 h 1285704"/>
              <a:gd name="connsiteX1" fmla="*/ 2200275 w 2710992"/>
              <a:gd name="connsiteY1" fmla="*/ 1285704 h 1285704"/>
              <a:gd name="connsiteX2" fmla="*/ 2679700 w 2710992"/>
              <a:gd name="connsiteY2" fmla="*/ 1085679 h 1285704"/>
              <a:gd name="connsiteX3" fmla="*/ 2501900 w 2710992"/>
              <a:gd name="connsiteY3" fmla="*/ 676104 h 1285704"/>
              <a:gd name="connsiteX4" fmla="*/ 1666875 w 2710992"/>
              <a:gd name="connsiteY4" fmla="*/ 279229 h 1285704"/>
              <a:gd name="connsiteX5" fmla="*/ 600075 w 2710992"/>
              <a:gd name="connsiteY5" fmla="*/ 304629 h 1285704"/>
              <a:gd name="connsiteX6" fmla="*/ 0 w 2710992"/>
              <a:gd name="connsiteY6" fmla="*/ 895179 h 1285704"/>
              <a:gd name="connsiteX7" fmla="*/ 123825 w 2710992"/>
              <a:gd name="connsiteY7" fmla="*/ 1285704 h 1285704"/>
              <a:gd name="connsiteX0" fmla="*/ 123825 w 2710992"/>
              <a:gd name="connsiteY0" fmla="*/ 1285704 h 1285704"/>
              <a:gd name="connsiteX1" fmla="*/ 2200275 w 2710992"/>
              <a:gd name="connsiteY1" fmla="*/ 1285704 h 1285704"/>
              <a:gd name="connsiteX2" fmla="*/ 2679700 w 2710992"/>
              <a:gd name="connsiteY2" fmla="*/ 1085679 h 1285704"/>
              <a:gd name="connsiteX3" fmla="*/ 2501900 w 2710992"/>
              <a:gd name="connsiteY3" fmla="*/ 676104 h 1285704"/>
              <a:gd name="connsiteX4" fmla="*/ 1666875 w 2710992"/>
              <a:gd name="connsiteY4" fmla="*/ 279229 h 1285704"/>
              <a:gd name="connsiteX5" fmla="*/ 600075 w 2710992"/>
              <a:gd name="connsiteY5" fmla="*/ 304629 h 1285704"/>
              <a:gd name="connsiteX6" fmla="*/ 0 w 2710992"/>
              <a:gd name="connsiteY6" fmla="*/ 895179 h 1285704"/>
              <a:gd name="connsiteX7" fmla="*/ 123825 w 2710992"/>
              <a:gd name="connsiteY7" fmla="*/ 1285704 h 1285704"/>
              <a:gd name="connsiteX0" fmla="*/ 216585 w 2803752"/>
              <a:gd name="connsiteY0" fmla="*/ 1285704 h 1285704"/>
              <a:gd name="connsiteX1" fmla="*/ 2293035 w 2803752"/>
              <a:gd name="connsiteY1" fmla="*/ 1285704 h 1285704"/>
              <a:gd name="connsiteX2" fmla="*/ 2772460 w 2803752"/>
              <a:gd name="connsiteY2" fmla="*/ 1085679 h 1285704"/>
              <a:gd name="connsiteX3" fmla="*/ 2594660 w 2803752"/>
              <a:gd name="connsiteY3" fmla="*/ 676104 h 1285704"/>
              <a:gd name="connsiteX4" fmla="*/ 1759635 w 2803752"/>
              <a:gd name="connsiteY4" fmla="*/ 279229 h 1285704"/>
              <a:gd name="connsiteX5" fmla="*/ 692835 w 2803752"/>
              <a:gd name="connsiteY5" fmla="*/ 304629 h 1285704"/>
              <a:gd name="connsiteX6" fmla="*/ 92760 w 2803752"/>
              <a:gd name="connsiteY6" fmla="*/ 895179 h 1285704"/>
              <a:gd name="connsiteX7" fmla="*/ 216585 w 2803752"/>
              <a:gd name="connsiteY7" fmla="*/ 1285704 h 1285704"/>
              <a:gd name="connsiteX0" fmla="*/ 319131 w 2906298"/>
              <a:gd name="connsiteY0" fmla="*/ 1285704 h 1285704"/>
              <a:gd name="connsiteX1" fmla="*/ 2395581 w 2906298"/>
              <a:gd name="connsiteY1" fmla="*/ 1285704 h 1285704"/>
              <a:gd name="connsiteX2" fmla="*/ 2875006 w 2906298"/>
              <a:gd name="connsiteY2" fmla="*/ 1085679 h 1285704"/>
              <a:gd name="connsiteX3" fmla="*/ 2697206 w 2906298"/>
              <a:gd name="connsiteY3" fmla="*/ 676104 h 1285704"/>
              <a:gd name="connsiteX4" fmla="*/ 1862181 w 2906298"/>
              <a:gd name="connsiteY4" fmla="*/ 279229 h 1285704"/>
              <a:gd name="connsiteX5" fmla="*/ 795381 w 2906298"/>
              <a:gd name="connsiteY5" fmla="*/ 304629 h 1285704"/>
              <a:gd name="connsiteX6" fmla="*/ 195306 w 2906298"/>
              <a:gd name="connsiteY6" fmla="*/ 895179 h 1285704"/>
              <a:gd name="connsiteX7" fmla="*/ 319131 w 2906298"/>
              <a:gd name="connsiteY7" fmla="*/ 1285704 h 1285704"/>
              <a:gd name="connsiteX0" fmla="*/ 420994 w 3008161"/>
              <a:gd name="connsiteY0" fmla="*/ 1285704 h 1285704"/>
              <a:gd name="connsiteX1" fmla="*/ 2497444 w 3008161"/>
              <a:gd name="connsiteY1" fmla="*/ 1285704 h 1285704"/>
              <a:gd name="connsiteX2" fmla="*/ 2976869 w 3008161"/>
              <a:gd name="connsiteY2" fmla="*/ 1085679 h 1285704"/>
              <a:gd name="connsiteX3" fmla="*/ 2799069 w 3008161"/>
              <a:gd name="connsiteY3" fmla="*/ 676104 h 1285704"/>
              <a:gd name="connsiteX4" fmla="*/ 1964044 w 3008161"/>
              <a:gd name="connsiteY4" fmla="*/ 279229 h 1285704"/>
              <a:gd name="connsiteX5" fmla="*/ 897244 w 3008161"/>
              <a:gd name="connsiteY5" fmla="*/ 304629 h 1285704"/>
              <a:gd name="connsiteX6" fmla="*/ 297169 w 3008161"/>
              <a:gd name="connsiteY6" fmla="*/ 895179 h 1285704"/>
              <a:gd name="connsiteX7" fmla="*/ 420994 w 3008161"/>
              <a:gd name="connsiteY7" fmla="*/ 1285704 h 1285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8161" h="1285704">
                <a:moveTo>
                  <a:pt x="420994" y="1285704"/>
                </a:moveTo>
                <a:lnTo>
                  <a:pt x="2497444" y="1285704"/>
                </a:lnTo>
                <a:cubicBezTo>
                  <a:pt x="2800127" y="1269829"/>
                  <a:pt x="2934536" y="1209504"/>
                  <a:pt x="2976869" y="1085679"/>
                </a:cubicBezTo>
                <a:cubicBezTo>
                  <a:pt x="3073177" y="872954"/>
                  <a:pt x="2928186" y="730079"/>
                  <a:pt x="2799069" y="676104"/>
                </a:cubicBezTo>
                <a:cubicBezTo>
                  <a:pt x="2787427" y="258062"/>
                  <a:pt x="2299536" y="49571"/>
                  <a:pt x="1964044" y="279229"/>
                </a:cubicBezTo>
                <a:cubicBezTo>
                  <a:pt x="1792594" y="-106004"/>
                  <a:pt x="1087744" y="-88013"/>
                  <a:pt x="897244" y="304629"/>
                </a:cubicBezTo>
                <a:cubicBezTo>
                  <a:pt x="468619" y="101429"/>
                  <a:pt x="1894" y="488779"/>
                  <a:pt x="297169" y="895179"/>
                </a:cubicBezTo>
                <a:cubicBezTo>
                  <a:pt x="-188606" y="965029"/>
                  <a:pt x="-29856" y="1266654"/>
                  <a:pt x="420994" y="1285704"/>
                </a:cubicBezTo>
                <a:close/>
              </a:path>
            </a:pathLst>
          </a:custGeom>
          <a:solidFill>
            <a:srgbClr val="E66C7D"/>
          </a:solidFill>
          <a:ln w="76200" cap="flat" cmpd="sng" algn="ctr">
            <a:solidFill>
              <a:sysClr val="window" lastClr="FFFFFF"/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 Box 15">
            <a:extLst>
              <a:ext uri="{FF2B5EF4-FFF2-40B4-BE49-F238E27FC236}">
                <a16:creationId xmlns:a16="http://schemas.microsoft.com/office/drawing/2014/main" id="{2286A320-BFD2-43B0-A8A5-E34DBAD2F3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8893" y="1072768"/>
            <a:ext cx="411432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Chắt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chiu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: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Dành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dụm,tiết</a:t>
            </a: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kiệm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từng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chút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và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kiên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trì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.</a:t>
            </a: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FFE726A1-DD3A-48F9-B08F-F75A25A742A8}"/>
              </a:ext>
            </a:extLst>
          </p:cNvPr>
          <p:cNvSpPr/>
          <p:nvPr/>
        </p:nvSpPr>
        <p:spPr>
          <a:xfrm>
            <a:off x="273031" y="3446124"/>
            <a:ext cx="4135918" cy="2161641"/>
          </a:xfrm>
          <a:custGeom>
            <a:avLst/>
            <a:gdLst>
              <a:gd name="connsiteX0" fmla="*/ 257175 w 2320925"/>
              <a:gd name="connsiteY0" fmla="*/ 1203325 h 1203325"/>
              <a:gd name="connsiteX1" fmla="*/ 2070100 w 2320925"/>
              <a:gd name="connsiteY1" fmla="*/ 1203325 h 1203325"/>
              <a:gd name="connsiteX2" fmla="*/ 2320925 w 2320925"/>
              <a:gd name="connsiteY2" fmla="*/ 508000 h 1203325"/>
              <a:gd name="connsiteX3" fmla="*/ 2089150 w 2320925"/>
              <a:gd name="connsiteY3" fmla="*/ 349250 h 1203325"/>
              <a:gd name="connsiteX4" fmla="*/ 1863725 w 2320925"/>
              <a:gd name="connsiteY4" fmla="*/ 123825 h 1203325"/>
              <a:gd name="connsiteX5" fmla="*/ 1435100 w 2320925"/>
              <a:gd name="connsiteY5" fmla="*/ 0 h 1203325"/>
              <a:gd name="connsiteX6" fmla="*/ 936625 w 2320925"/>
              <a:gd name="connsiteY6" fmla="*/ 31750 h 1203325"/>
              <a:gd name="connsiteX7" fmla="*/ 650875 w 2320925"/>
              <a:gd name="connsiteY7" fmla="*/ 177800 h 1203325"/>
              <a:gd name="connsiteX8" fmla="*/ 0 w 2320925"/>
              <a:gd name="connsiteY8" fmla="*/ 415925 h 1203325"/>
              <a:gd name="connsiteX9" fmla="*/ 82550 w 2320925"/>
              <a:gd name="connsiteY9" fmla="*/ 1111250 h 1203325"/>
              <a:gd name="connsiteX10" fmla="*/ 257175 w 2320925"/>
              <a:gd name="connsiteY10" fmla="*/ 1203325 h 1203325"/>
              <a:gd name="connsiteX0" fmla="*/ 366911 w 2430661"/>
              <a:gd name="connsiteY0" fmla="*/ 1203325 h 1203325"/>
              <a:gd name="connsiteX1" fmla="*/ 2179836 w 2430661"/>
              <a:gd name="connsiteY1" fmla="*/ 1203325 h 1203325"/>
              <a:gd name="connsiteX2" fmla="*/ 2430661 w 2430661"/>
              <a:gd name="connsiteY2" fmla="*/ 508000 h 1203325"/>
              <a:gd name="connsiteX3" fmla="*/ 2198886 w 2430661"/>
              <a:gd name="connsiteY3" fmla="*/ 349250 h 1203325"/>
              <a:gd name="connsiteX4" fmla="*/ 1973461 w 2430661"/>
              <a:gd name="connsiteY4" fmla="*/ 123825 h 1203325"/>
              <a:gd name="connsiteX5" fmla="*/ 1544836 w 2430661"/>
              <a:gd name="connsiteY5" fmla="*/ 0 h 1203325"/>
              <a:gd name="connsiteX6" fmla="*/ 1046361 w 2430661"/>
              <a:gd name="connsiteY6" fmla="*/ 31750 h 1203325"/>
              <a:gd name="connsiteX7" fmla="*/ 760611 w 2430661"/>
              <a:gd name="connsiteY7" fmla="*/ 177800 h 1203325"/>
              <a:gd name="connsiteX8" fmla="*/ 109736 w 2430661"/>
              <a:gd name="connsiteY8" fmla="*/ 415925 h 1203325"/>
              <a:gd name="connsiteX9" fmla="*/ 192286 w 2430661"/>
              <a:gd name="connsiteY9" fmla="*/ 1111250 h 1203325"/>
              <a:gd name="connsiteX10" fmla="*/ 366911 w 2430661"/>
              <a:gd name="connsiteY10" fmla="*/ 1203325 h 1203325"/>
              <a:gd name="connsiteX0" fmla="*/ 423812 w 2487562"/>
              <a:gd name="connsiteY0" fmla="*/ 1203325 h 1203325"/>
              <a:gd name="connsiteX1" fmla="*/ 2236737 w 2487562"/>
              <a:gd name="connsiteY1" fmla="*/ 1203325 h 1203325"/>
              <a:gd name="connsiteX2" fmla="*/ 2487562 w 2487562"/>
              <a:gd name="connsiteY2" fmla="*/ 508000 h 1203325"/>
              <a:gd name="connsiteX3" fmla="*/ 2255787 w 2487562"/>
              <a:gd name="connsiteY3" fmla="*/ 349250 h 1203325"/>
              <a:gd name="connsiteX4" fmla="*/ 2030362 w 2487562"/>
              <a:gd name="connsiteY4" fmla="*/ 123825 h 1203325"/>
              <a:gd name="connsiteX5" fmla="*/ 1601737 w 2487562"/>
              <a:gd name="connsiteY5" fmla="*/ 0 h 1203325"/>
              <a:gd name="connsiteX6" fmla="*/ 1103262 w 2487562"/>
              <a:gd name="connsiteY6" fmla="*/ 31750 h 1203325"/>
              <a:gd name="connsiteX7" fmla="*/ 817512 w 2487562"/>
              <a:gd name="connsiteY7" fmla="*/ 177800 h 1203325"/>
              <a:gd name="connsiteX8" fmla="*/ 166637 w 2487562"/>
              <a:gd name="connsiteY8" fmla="*/ 415925 h 1203325"/>
              <a:gd name="connsiteX9" fmla="*/ 249187 w 2487562"/>
              <a:gd name="connsiteY9" fmla="*/ 1111250 h 1203325"/>
              <a:gd name="connsiteX10" fmla="*/ 423812 w 2487562"/>
              <a:gd name="connsiteY10" fmla="*/ 1203325 h 1203325"/>
              <a:gd name="connsiteX0" fmla="*/ 423812 w 2487562"/>
              <a:gd name="connsiteY0" fmla="*/ 1203325 h 1203325"/>
              <a:gd name="connsiteX1" fmla="*/ 2236737 w 2487562"/>
              <a:gd name="connsiteY1" fmla="*/ 1203325 h 1203325"/>
              <a:gd name="connsiteX2" fmla="*/ 2487562 w 2487562"/>
              <a:gd name="connsiteY2" fmla="*/ 508000 h 1203325"/>
              <a:gd name="connsiteX3" fmla="*/ 2255787 w 2487562"/>
              <a:gd name="connsiteY3" fmla="*/ 349250 h 1203325"/>
              <a:gd name="connsiteX4" fmla="*/ 2030362 w 2487562"/>
              <a:gd name="connsiteY4" fmla="*/ 123825 h 1203325"/>
              <a:gd name="connsiteX5" fmla="*/ 1601737 w 2487562"/>
              <a:gd name="connsiteY5" fmla="*/ 0 h 1203325"/>
              <a:gd name="connsiteX6" fmla="*/ 1103262 w 2487562"/>
              <a:gd name="connsiteY6" fmla="*/ 31750 h 1203325"/>
              <a:gd name="connsiteX7" fmla="*/ 817512 w 2487562"/>
              <a:gd name="connsiteY7" fmla="*/ 177800 h 1203325"/>
              <a:gd name="connsiteX8" fmla="*/ 166637 w 2487562"/>
              <a:gd name="connsiteY8" fmla="*/ 415925 h 1203325"/>
              <a:gd name="connsiteX9" fmla="*/ 249187 w 2487562"/>
              <a:gd name="connsiteY9" fmla="*/ 1111250 h 1203325"/>
              <a:gd name="connsiteX10" fmla="*/ 423812 w 2487562"/>
              <a:gd name="connsiteY10" fmla="*/ 1203325 h 1203325"/>
              <a:gd name="connsiteX0" fmla="*/ 423812 w 2487562"/>
              <a:gd name="connsiteY0" fmla="*/ 1203325 h 1203325"/>
              <a:gd name="connsiteX1" fmla="*/ 2236737 w 2487562"/>
              <a:gd name="connsiteY1" fmla="*/ 1203325 h 1203325"/>
              <a:gd name="connsiteX2" fmla="*/ 2487562 w 2487562"/>
              <a:gd name="connsiteY2" fmla="*/ 508000 h 1203325"/>
              <a:gd name="connsiteX3" fmla="*/ 2255787 w 2487562"/>
              <a:gd name="connsiteY3" fmla="*/ 349250 h 1203325"/>
              <a:gd name="connsiteX4" fmla="*/ 2030362 w 2487562"/>
              <a:gd name="connsiteY4" fmla="*/ 123825 h 1203325"/>
              <a:gd name="connsiteX5" fmla="*/ 1601737 w 2487562"/>
              <a:gd name="connsiteY5" fmla="*/ 0 h 1203325"/>
              <a:gd name="connsiteX6" fmla="*/ 1103262 w 2487562"/>
              <a:gd name="connsiteY6" fmla="*/ 31750 h 1203325"/>
              <a:gd name="connsiteX7" fmla="*/ 817512 w 2487562"/>
              <a:gd name="connsiteY7" fmla="*/ 177800 h 1203325"/>
              <a:gd name="connsiteX8" fmla="*/ 166637 w 2487562"/>
              <a:gd name="connsiteY8" fmla="*/ 415925 h 1203325"/>
              <a:gd name="connsiteX9" fmla="*/ 249187 w 2487562"/>
              <a:gd name="connsiteY9" fmla="*/ 1111250 h 1203325"/>
              <a:gd name="connsiteX10" fmla="*/ 423812 w 2487562"/>
              <a:gd name="connsiteY10" fmla="*/ 1203325 h 1203325"/>
              <a:gd name="connsiteX0" fmla="*/ 423812 w 2487562"/>
              <a:gd name="connsiteY0" fmla="*/ 1203325 h 1203325"/>
              <a:gd name="connsiteX1" fmla="*/ 2236737 w 2487562"/>
              <a:gd name="connsiteY1" fmla="*/ 1203325 h 1203325"/>
              <a:gd name="connsiteX2" fmla="*/ 2487562 w 2487562"/>
              <a:gd name="connsiteY2" fmla="*/ 508000 h 1203325"/>
              <a:gd name="connsiteX3" fmla="*/ 2255787 w 2487562"/>
              <a:gd name="connsiteY3" fmla="*/ 349250 h 1203325"/>
              <a:gd name="connsiteX4" fmla="*/ 2030362 w 2487562"/>
              <a:gd name="connsiteY4" fmla="*/ 123825 h 1203325"/>
              <a:gd name="connsiteX5" fmla="*/ 1601737 w 2487562"/>
              <a:gd name="connsiteY5" fmla="*/ 0 h 1203325"/>
              <a:gd name="connsiteX6" fmla="*/ 1103262 w 2487562"/>
              <a:gd name="connsiteY6" fmla="*/ 31750 h 1203325"/>
              <a:gd name="connsiteX7" fmla="*/ 817512 w 2487562"/>
              <a:gd name="connsiteY7" fmla="*/ 177800 h 1203325"/>
              <a:gd name="connsiteX8" fmla="*/ 166637 w 2487562"/>
              <a:gd name="connsiteY8" fmla="*/ 415925 h 1203325"/>
              <a:gd name="connsiteX9" fmla="*/ 249187 w 2487562"/>
              <a:gd name="connsiteY9" fmla="*/ 1111250 h 1203325"/>
              <a:gd name="connsiteX10" fmla="*/ 423812 w 2487562"/>
              <a:gd name="connsiteY10" fmla="*/ 1203325 h 1203325"/>
              <a:gd name="connsiteX0" fmla="*/ 423812 w 2487562"/>
              <a:gd name="connsiteY0" fmla="*/ 1203325 h 1203325"/>
              <a:gd name="connsiteX1" fmla="*/ 2236737 w 2487562"/>
              <a:gd name="connsiteY1" fmla="*/ 1203325 h 1203325"/>
              <a:gd name="connsiteX2" fmla="*/ 2487562 w 2487562"/>
              <a:gd name="connsiteY2" fmla="*/ 508000 h 1203325"/>
              <a:gd name="connsiteX3" fmla="*/ 2255787 w 2487562"/>
              <a:gd name="connsiteY3" fmla="*/ 349250 h 1203325"/>
              <a:gd name="connsiteX4" fmla="*/ 2030362 w 2487562"/>
              <a:gd name="connsiteY4" fmla="*/ 123825 h 1203325"/>
              <a:gd name="connsiteX5" fmla="*/ 1601737 w 2487562"/>
              <a:gd name="connsiteY5" fmla="*/ 0 h 1203325"/>
              <a:gd name="connsiteX6" fmla="*/ 1103262 w 2487562"/>
              <a:gd name="connsiteY6" fmla="*/ 31750 h 1203325"/>
              <a:gd name="connsiteX7" fmla="*/ 817512 w 2487562"/>
              <a:gd name="connsiteY7" fmla="*/ 177800 h 1203325"/>
              <a:gd name="connsiteX8" fmla="*/ 166637 w 2487562"/>
              <a:gd name="connsiteY8" fmla="*/ 415925 h 1203325"/>
              <a:gd name="connsiteX9" fmla="*/ 249187 w 2487562"/>
              <a:gd name="connsiteY9" fmla="*/ 1111250 h 1203325"/>
              <a:gd name="connsiteX10" fmla="*/ 423812 w 2487562"/>
              <a:gd name="connsiteY10" fmla="*/ 1203325 h 1203325"/>
              <a:gd name="connsiteX0" fmla="*/ 423812 w 2487562"/>
              <a:gd name="connsiteY0" fmla="*/ 1203325 h 1203325"/>
              <a:gd name="connsiteX1" fmla="*/ 2236737 w 2487562"/>
              <a:gd name="connsiteY1" fmla="*/ 1203325 h 1203325"/>
              <a:gd name="connsiteX2" fmla="*/ 2487562 w 2487562"/>
              <a:gd name="connsiteY2" fmla="*/ 508000 h 1203325"/>
              <a:gd name="connsiteX3" fmla="*/ 2255787 w 2487562"/>
              <a:gd name="connsiteY3" fmla="*/ 349250 h 1203325"/>
              <a:gd name="connsiteX4" fmla="*/ 2030362 w 2487562"/>
              <a:gd name="connsiteY4" fmla="*/ 123825 h 1203325"/>
              <a:gd name="connsiteX5" fmla="*/ 1601737 w 2487562"/>
              <a:gd name="connsiteY5" fmla="*/ 0 h 1203325"/>
              <a:gd name="connsiteX6" fmla="*/ 1103262 w 2487562"/>
              <a:gd name="connsiteY6" fmla="*/ 31750 h 1203325"/>
              <a:gd name="connsiteX7" fmla="*/ 817512 w 2487562"/>
              <a:gd name="connsiteY7" fmla="*/ 177800 h 1203325"/>
              <a:gd name="connsiteX8" fmla="*/ 166637 w 2487562"/>
              <a:gd name="connsiteY8" fmla="*/ 415925 h 1203325"/>
              <a:gd name="connsiteX9" fmla="*/ 249187 w 2487562"/>
              <a:gd name="connsiteY9" fmla="*/ 1111250 h 1203325"/>
              <a:gd name="connsiteX10" fmla="*/ 423812 w 2487562"/>
              <a:gd name="connsiteY10" fmla="*/ 1203325 h 1203325"/>
              <a:gd name="connsiteX0" fmla="*/ 423812 w 2487562"/>
              <a:gd name="connsiteY0" fmla="*/ 1203325 h 1203325"/>
              <a:gd name="connsiteX1" fmla="*/ 2236737 w 2487562"/>
              <a:gd name="connsiteY1" fmla="*/ 1203325 h 1203325"/>
              <a:gd name="connsiteX2" fmla="*/ 2487562 w 2487562"/>
              <a:gd name="connsiteY2" fmla="*/ 508000 h 1203325"/>
              <a:gd name="connsiteX3" fmla="*/ 2255787 w 2487562"/>
              <a:gd name="connsiteY3" fmla="*/ 349250 h 1203325"/>
              <a:gd name="connsiteX4" fmla="*/ 2030362 w 2487562"/>
              <a:gd name="connsiteY4" fmla="*/ 123825 h 1203325"/>
              <a:gd name="connsiteX5" fmla="*/ 1601737 w 2487562"/>
              <a:gd name="connsiteY5" fmla="*/ 0 h 1203325"/>
              <a:gd name="connsiteX6" fmla="*/ 1103262 w 2487562"/>
              <a:gd name="connsiteY6" fmla="*/ 31750 h 1203325"/>
              <a:gd name="connsiteX7" fmla="*/ 817512 w 2487562"/>
              <a:gd name="connsiteY7" fmla="*/ 177800 h 1203325"/>
              <a:gd name="connsiteX8" fmla="*/ 166637 w 2487562"/>
              <a:gd name="connsiteY8" fmla="*/ 415925 h 1203325"/>
              <a:gd name="connsiteX9" fmla="*/ 249187 w 2487562"/>
              <a:gd name="connsiteY9" fmla="*/ 1111250 h 1203325"/>
              <a:gd name="connsiteX10" fmla="*/ 423812 w 2487562"/>
              <a:gd name="connsiteY10" fmla="*/ 1203325 h 1203325"/>
              <a:gd name="connsiteX0" fmla="*/ 423812 w 2487562"/>
              <a:gd name="connsiteY0" fmla="*/ 1203325 h 1203325"/>
              <a:gd name="connsiteX1" fmla="*/ 2236737 w 2487562"/>
              <a:gd name="connsiteY1" fmla="*/ 1203325 h 1203325"/>
              <a:gd name="connsiteX2" fmla="*/ 2487562 w 2487562"/>
              <a:gd name="connsiteY2" fmla="*/ 508000 h 1203325"/>
              <a:gd name="connsiteX3" fmla="*/ 2255787 w 2487562"/>
              <a:gd name="connsiteY3" fmla="*/ 349250 h 1203325"/>
              <a:gd name="connsiteX4" fmla="*/ 2030362 w 2487562"/>
              <a:gd name="connsiteY4" fmla="*/ 123825 h 1203325"/>
              <a:gd name="connsiteX5" fmla="*/ 1601737 w 2487562"/>
              <a:gd name="connsiteY5" fmla="*/ 0 h 1203325"/>
              <a:gd name="connsiteX6" fmla="*/ 1103262 w 2487562"/>
              <a:gd name="connsiteY6" fmla="*/ 31750 h 1203325"/>
              <a:gd name="connsiteX7" fmla="*/ 817512 w 2487562"/>
              <a:gd name="connsiteY7" fmla="*/ 123825 h 1203325"/>
              <a:gd name="connsiteX8" fmla="*/ 166637 w 2487562"/>
              <a:gd name="connsiteY8" fmla="*/ 415925 h 1203325"/>
              <a:gd name="connsiteX9" fmla="*/ 249187 w 2487562"/>
              <a:gd name="connsiteY9" fmla="*/ 1111250 h 1203325"/>
              <a:gd name="connsiteX10" fmla="*/ 423812 w 2487562"/>
              <a:gd name="connsiteY10" fmla="*/ 1203325 h 1203325"/>
              <a:gd name="connsiteX0" fmla="*/ 423812 w 2487562"/>
              <a:gd name="connsiteY0" fmla="*/ 1210965 h 1210965"/>
              <a:gd name="connsiteX1" fmla="*/ 2236737 w 2487562"/>
              <a:gd name="connsiteY1" fmla="*/ 1210965 h 1210965"/>
              <a:gd name="connsiteX2" fmla="*/ 2487562 w 2487562"/>
              <a:gd name="connsiteY2" fmla="*/ 515640 h 1210965"/>
              <a:gd name="connsiteX3" fmla="*/ 2255787 w 2487562"/>
              <a:gd name="connsiteY3" fmla="*/ 356890 h 1210965"/>
              <a:gd name="connsiteX4" fmla="*/ 2030362 w 2487562"/>
              <a:gd name="connsiteY4" fmla="*/ 131465 h 1210965"/>
              <a:gd name="connsiteX5" fmla="*/ 1601737 w 2487562"/>
              <a:gd name="connsiteY5" fmla="*/ 7640 h 1210965"/>
              <a:gd name="connsiteX6" fmla="*/ 1103262 w 2487562"/>
              <a:gd name="connsiteY6" fmla="*/ 39390 h 1210965"/>
              <a:gd name="connsiteX7" fmla="*/ 817512 w 2487562"/>
              <a:gd name="connsiteY7" fmla="*/ 131465 h 1210965"/>
              <a:gd name="connsiteX8" fmla="*/ 166637 w 2487562"/>
              <a:gd name="connsiteY8" fmla="*/ 423565 h 1210965"/>
              <a:gd name="connsiteX9" fmla="*/ 249187 w 2487562"/>
              <a:gd name="connsiteY9" fmla="*/ 1118890 h 1210965"/>
              <a:gd name="connsiteX10" fmla="*/ 423812 w 2487562"/>
              <a:gd name="connsiteY10" fmla="*/ 1210965 h 1210965"/>
              <a:gd name="connsiteX0" fmla="*/ 423812 w 2487562"/>
              <a:gd name="connsiteY0" fmla="*/ 1224763 h 1224763"/>
              <a:gd name="connsiteX1" fmla="*/ 2236737 w 2487562"/>
              <a:gd name="connsiteY1" fmla="*/ 1224763 h 1224763"/>
              <a:gd name="connsiteX2" fmla="*/ 2487562 w 2487562"/>
              <a:gd name="connsiteY2" fmla="*/ 529438 h 1224763"/>
              <a:gd name="connsiteX3" fmla="*/ 2255787 w 2487562"/>
              <a:gd name="connsiteY3" fmla="*/ 370688 h 1224763"/>
              <a:gd name="connsiteX4" fmla="*/ 2030362 w 2487562"/>
              <a:gd name="connsiteY4" fmla="*/ 145263 h 1224763"/>
              <a:gd name="connsiteX5" fmla="*/ 1601737 w 2487562"/>
              <a:gd name="connsiteY5" fmla="*/ 21438 h 1224763"/>
              <a:gd name="connsiteX6" fmla="*/ 1112787 w 2487562"/>
              <a:gd name="connsiteY6" fmla="*/ 30963 h 1224763"/>
              <a:gd name="connsiteX7" fmla="*/ 817512 w 2487562"/>
              <a:gd name="connsiteY7" fmla="*/ 145263 h 1224763"/>
              <a:gd name="connsiteX8" fmla="*/ 166637 w 2487562"/>
              <a:gd name="connsiteY8" fmla="*/ 437363 h 1224763"/>
              <a:gd name="connsiteX9" fmla="*/ 249187 w 2487562"/>
              <a:gd name="connsiteY9" fmla="*/ 1132688 h 1224763"/>
              <a:gd name="connsiteX10" fmla="*/ 423812 w 2487562"/>
              <a:gd name="connsiteY10" fmla="*/ 1224763 h 1224763"/>
              <a:gd name="connsiteX0" fmla="*/ 423812 w 2487562"/>
              <a:gd name="connsiteY0" fmla="*/ 1276040 h 1276040"/>
              <a:gd name="connsiteX1" fmla="*/ 2236737 w 2487562"/>
              <a:gd name="connsiteY1" fmla="*/ 1276040 h 1276040"/>
              <a:gd name="connsiteX2" fmla="*/ 2487562 w 2487562"/>
              <a:gd name="connsiteY2" fmla="*/ 580715 h 1276040"/>
              <a:gd name="connsiteX3" fmla="*/ 2255787 w 2487562"/>
              <a:gd name="connsiteY3" fmla="*/ 421965 h 1276040"/>
              <a:gd name="connsiteX4" fmla="*/ 2030362 w 2487562"/>
              <a:gd name="connsiteY4" fmla="*/ 196540 h 1276040"/>
              <a:gd name="connsiteX5" fmla="*/ 1601737 w 2487562"/>
              <a:gd name="connsiteY5" fmla="*/ 72715 h 1276040"/>
              <a:gd name="connsiteX6" fmla="*/ 1112787 w 2487562"/>
              <a:gd name="connsiteY6" fmla="*/ 82240 h 1276040"/>
              <a:gd name="connsiteX7" fmla="*/ 817512 w 2487562"/>
              <a:gd name="connsiteY7" fmla="*/ 196540 h 1276040"/>
              <a:gd name="connsiteX8" fmla="*/ 166637 w 2487562"/>
              <a:gd name="connsiteY8" fmla="*/ 488640 h 1276040"/>
              <a:gd name="connsiteX9" fmla="*/ 249187 w 2487562"/>
              <a:gd name="connsiteY9" fmla="*/ 1183965 h 1276040"/>
              <a:gd name="connsiteX10" fmla="*/ 423812 w 2487562"/>
              <a:gd name="connsiteY10" fmla="*/ 1276040 h 1276040"/>
              <a:gd name="connsiteX0" fmla="*/ 423812 w 2487562"/>
              <a:gd name="connsiteY0" fmla="*/ 1359584 h 1359584"/>
              <a:gd name="connsiteX1" fmla="*/ 2236737 w 2487562"/>
              <a:gd name="connsiteY1" fmla="*/ 1359584 h 1359584"/>
              <a:gd name="connsiteX2" fmla="*/ 2487562 w 2487562"/>
              <a:gd name="connsiteY2" fmla="*/ 664259 h 1359584"/>
              <a:gd name="connsiteX3" fmla="*/ 2255787 w 2487562"/>
              <a:gd name="connsiteY3" fmla="*/ 505509 h 1359584"/>
              <a:gd name="connsiteX4" fmla="*/ 2030362 w 2487562"/>
              <a:gd name="connsiteY4" fmla="*/ 280084 h 1359584"/>
              <a:gd name="connsiteX5" fmla="*/ 1601737 w 2487562"/>
              <a:gd name="connsiteY5" fmla="*/ 156259 h 1359584"/>
              <a:gd name="connsiteX6" fmla="*/ 1112787 w 2487562"/>
              <a:gd name="connsiteY6" fmla="*/ 165784 h 1359584"/>
              <a:gd name="connsiteX7" fmla="*/ 817512 w 2487562"/>
              <a:gd name="connsiteY7" fmla="*/ 280084 h 1359584"/>
              <a:gd name="connsiteX8" fmla="*/ 166637 w 2487562"/>
              <a:gd name="connsiteY8" fmla="*/ 572184 h 1359584"/>
              <a:gd name="connsiteX9" fmla="*/ 249187 w 2487562"/>
              <a:gd name="connsiteY9" fmla="*/ 1267509 h 1359584"/>
              <a:gd name="connsiteX10" fmla="*/ 423812 w 2487562"/>
              <a:gd name="connsiteY10" fmla="*/ 1359584 h 1359584"/>
              <a:gd name="connsiteX0" fmla="*/ 423812 w 2487562"/>
              <a:gd name="connsiteY0" fmla="*/ 1359584 h 1359584"/>
              <a:gd name="connsiteX1" fmla="*/ 2236737 w 2487562"/>
              <a:gd name="connsiteY1" fmla="*/ 1359584 h 1359584"/>
              <a:gd name="connsiteX2" fmla="*/ 2487562 w 2487562"/>
              <a:gd name="connsiteY2" fmla="*/ 664259 h 1359584"/>
              <a:gd name="connsiteX3" fmla="*/ 2255787 w 2487562"/>
              <a:gd name="connsiteY3" fmla="*/ 505509 h 1359584"/>
              <a:gd name="connsiteX4" fmla="*/ 2030362 w 2487562"/>
              <a:gd name="connsiteY4" fmla="*/ 280084 h 1359584"/>
              <a:gd name="connsiteX5" fmla="*/ 1601737 w 2487562"/>
              <a:gd name="connsiteY5" fmla="*/ 156259 h 1359584"/>
              <a:gd name="connsiteX6" fmla="*/ 1112787 w 2487562"/>
              <a:gd name="connsiteY6" fmla="*/ 165784 h 1359584"/>
              <a:gd name="connsiteX7" fmla="*/ 817512 w 2487562"/>
              <a:gd name="connsiteY7" fmla="*/ 280084 h 1359584"/>
              <a:gd name="connsiteX8" fmla="*/ 166637 w 2487562"/>
              <a:gd name="connsiteY8" fmla="*/ 572184 h 1359584"/>
              <a:gd name="connsiteX9" fmla="*/ 249187 w 2487562"/>
              <a:gd name="connsiteY9" fmla="*/ 1267509 h 1359584"/>
              <a:gd name="connsiteX10" fmla="*/ 423812 w 2487562"/>
              <a:gd name="connsiteY10" fmla="*/ 1359584 h 1359584"/>
              <a:gd name="connsiteX0" fmla="*/ 423812 w 2487562"/>
              <a:gd name="connsiteY0" fmla="*/ 1359584 h 1359584"/>
              <a:gd name="connsiteX1" fmla="*/ 2236737 w 2487562"/>
              <a:gd name="connsiteY1" fmla="*/ 1359584 h 1359584"/>
              <a:gd name="connsiteX2" fmla="*/ 2487562 w 2487562"/>
              <a:gd name="connsiteY2" fmla="*/ 664259 h 1359584"/>
              <a:gd name="connsiteX3" fmla="*/ 2255787 w 2487562"/>
              <a:gd name="connsiteY3" fmla="*/ 505509 h 1359584"/>
              <a:gd name="connsiteX4" fmla="*/ 2030362 w 2487562"/>
              <a:gd name="connsiteY4" fmla="*/ 280084 h 1359584"/>
              <a:gd name="connsiteX5" fmla="*/ 1601737 w 2487562"/>
              <a:gd name="connsiteY5" fmla="*/ 156259 h 1359584"/>
              <a:gd name="connsiteX6" fmla="*/ 1112787 w 2487562"/>
              <a:gd name="connsiteY6" fmla="*/ 165784 h 1359584"/>
              <a:gd name="connsiteX7" fmla="*/ 817512 w 2487562"/>
              <a:gd name="connsiteY7" fmla="*/ 280084 h 1359584"/>
              <a:gd name="connsiteX8" fmla="*/ 166637 w 2487562"/>
              <a:gd name="connsiteY8" fmla="*/ 572184 h 1359584"/>
              <a:gd name="connsiteX9" fmla="*/ 249187 w 2487562"/>
              <a:gd name="connsiteY9" fmla="*/ 1267509 h 1359584"/>
              <a:gd name="connsiteX10" fmla="*/ 423812 w 2487562"/>
              <a:gd name="connsiteY10" fmla="*/ 1359584 h 1359584"/>
              <a:gd name="connsiteX0" fmla="*/ 423812 w 2487562"/>
              <a:gd name="connsiteY0" fmla="*/ 1359584 h 1359584"/>
              <a:gd name="connsiteX1" fmla="*/ 2236737 w 2487562"/>
              <a:gd name="connsiteY1" fmla="*/ 1359584 h 1359584"/>
              <a:gd name="connsiteX2" fmla="*/ 2487562 w 2487562"/>
              <a:gd name="connsiteY2" fmla="*/ 664259 h 1359584"/>
              <a:gd name="connsiteX3" fmla="*/ 2255787 w 2487562"/>
              <a:gd name="connsiteY3" fmla="*/ 505509 h 1359584"/>
              <a:gd name="connsiteX4" fmla="*/ 2030362 w 2487562"/>
              <a:gd name="connsiteY4" fmla="*/ 280084 h 1359584"/>
              <a:gd name="connsiteX5" fmla="*/ 1601737 w 2487562"/>
              <a:gd name="connsiteY5" fmla="*/ 156259 h 1359584"/>
              <a:gd name="connsiteX6" fmla="*/ 1112787 w 2487562"/>
              <a:gd name="connsiteY6" fmla="*/ 165784 h 1359584"/>
              <a:gd name="connsiteX7" fmla="*/ 817512 w 2487562"/>
              <a:gd name="connsiteY7" fmla="*/ 280084 h 1359584"/>
              <a:gd name="connsiteX8" fmla="*/ 166637 w 2487562"/>
              <a:gd name="connsiteY8" fmla="*/ 572184 h 1359584"/>
              <a:gd name="connsiteX9" fmla="*/ 249187 w 2487562"/>
              <a:gd name="connsiteY9" fmla="*/ 1267509 h 1359584"/>
              <a:gd name="connsiteX10" fmla="*/ 423812 w 2487562"/>
              <a:gd name="connsiteY10" fmla="*/ 1359584 h 1359584"/>
              <a:gd name="connsiteX0" fmla="*/ 423812 w 2487562"/>
              <a:gd name="connsiteY0" fmla="*/ 1359584 h 1359584"/>
              <a:gd name="connsiteX1" fmla="*/ 2236737 w 2487562"/>
              <a:gd name="connsiteY1" fmla="*/ 1359584 h 1359584"/>
              <a:gd name="connsiteX2" fmla="*/ 2487562 w 2487562"/>
              <a:gd name="connsiteY2" fmla="*/ 664259 h 1359584"/>
              <a:gd name="connsiteX3" fmla="*/ 2255787 w 2487562"/>
              <a:gd name="connsiteY3" fmla="*/ 505509 h 1359584"/>
              <a:gd name="connsiteX4" fmla="*/ 2030362 w 2487562"/>
              <a:gd name="connsiteY4" fmla="*/ 280084 h 1359584"/>
              <a:gd name="connsiteX5" fmla="*/ 1601737 w 2487562"/>
              <a:gd name="connsiteY5" fmla="*/ 156259 h 1359584"/>
              <a:gd name="connsiteX6" fmla="*/ 1112787 w 2487562"/>
              <a:gd name="connsiteY6" fmla="*/ 165784 h 1359584"/>
              <a:gd name="connsiteX7" fmla="*/ 817512 w 2487562"/>
              <a:gd name="connsiteY7" fmla="*/ 280084 h 1359584"/>
              <a:gd name="connsiteX8" fmla="*/ 166637 w 2487562"/>
              <a:gd name="connsiteY8" fmla="*/ 572184 h 1359584"/>
              <a:gd name="connsiteX9" fmla="*/ 249187 w 2487562"/>
              <a:gd name="connsiteY9" fmla="*/ 1267509 h 1359584"/>
              <a:gd name="connsiteX10" fmla="*/ 423812 w 2487562"/>
              <a:gd name="connsiteY10" fmla="*/ 1359584 h 1359584"/>
              <a:gd name="connsiteX0" fmla="*/ 423812 w 2487562"/>
              <a:gd name="connsiteY0" fmla="*/ 1359584 h 1359584"/>
              <a:gd name="connsiteX1" fmla="*/ 2236737 w 2487562"/>
              <a:gd name="connsiteY1" fmla="*/ 1359584 h 1359584"/>
              <a:gd name="connsiteX2" fmla="*/ 2487562 w 2487562"/>
              <a:gd name="connsiteY2" fmla="*/ 664259 h 1359584"/>
              <a:gd name="connsiteX3" fmla="*/ 2255787 w 2487562"/>
              <a:gd name="connsiteY3" fmla="*/ 505509 h 1359584"/>
              <a:gd name="connsiteX4" fmla="*/ 2030362 w 2487562"/>
              <a:gd name="connsiteY4" fmla="*/ 280084 h 1359584"/>
              <a:gd name="connsiteX5" fmla="*/ 1601737 w 2487562"/>
              <a:gd name="connsiteY5" fmla="*/ 156259 h 1359584"/>
              <a:gd name="connsiteX6" fmla="*/ 1112787 w 2487562"/>
              <a:gd name="connsiteY6" fmla="*/ 165784 h 1359584"/>
              <a:gd name="connsiteX7" fmla="*/ 817512 w 2487562"/>
              <a:gd name="connsiteY7" fmla="*/ 280084 h 1359584"/>
              <a:gd name="connsiteX8" fmla="*/ 166637 w 2487562"/>
              <a:gd name="connsiteY8" fmla="*/ 572184 h 1359584"/>
              <a:gd name="connsiteX9" fmla="*/ 249187 w 2487562"/>
              <a:gd name="connsiteY9" fmla="*/ 1267509 h 1359584"/>
              <a:gd name="connsiteX10" fmla="*/ 423812 w 2487562"/>
              <a:gd name="connsiteY10" fmla="*/ 1359584 h 1359584"/>
              <a:gd name="connsiteX0" fmla="*/ 423812 w 2487562"/>
              <a:gd name="connsiteY0" fmla="*/ 1359584 h 1359584"/>
              <a:gd name="connsiteX1" fmla="*/ 2236737 w 2487562"/>
              <a:gd name="connsiteY1" fmla="*/ 1359584 h 1359584"/>
              <a:gd name="connsiteX2" fmla="*/ 2487562 w 2487562"/>
              <a:gd name="connsiteY2" fmla="*/ 664259 h 1359584"/>
              <a:gd name="connsiteX3" fmla="*/ 2255787 w 2487562"/>
              <a:gd name="connsiteY3" fmla="*/ 505509 h 1359584"/>
              <a:gd name="connsiteX4" fmla="*/ 2030362 w 2487562"/>
              <a:gd name="connsiteY4" fmla="*/ 280084 h 1359584"/>
              <a:gd name="connsiteX5" fmla="*/ 1601737 w 2487562"/>
              <a:gd name="connsiteY5" fmla="*/ 156259 h 1359584"/>
              <a:gd name="connsiteX6" fmla="*/ 1112787 w 2487562"/>
              <a:gd name="connsiteY6" fmla="*/ 165784 h 1359584"/>
              <a:gd name="connsiteX7" fmla="*/ 817512 w 2487562"/>
              <a:gd name="connsiteY7" fmla="*/ 280084 h 1359584"/>
              <a:gd name="connsiteX8" fmla="*/ 166637 w 2487562"/>
              <a:gd name="connsiteY8" fmla="*/ 572184 h 1359584"/>
              <a:gd name="connsiteX9" fmla="*/ 249187 w 2487562"/>
              <a:gd name="connsiteY9" fmla="*/ 1267509 h 1359584"/>
              <a:gd name="connsiteX10" fmla="*/ 423812 w 2487562"/>
              <a:gd name="connsiteY10" fmla="*/ 1359584 h 1359584"/>
              <a:gd name="connsiteX0" fmla="*/ 423812 w 2487562"/>
              <a:gd name="connsiteY0" fmla="*/ 1359584 h 1359584"/>
              <a:gd name="connsiteX1" fmla="*/ 2236737 w 2487562"/>
              <a:gd name="connsiteY1" fmla="*/ 1359584 h 1359584"/>
              <a:gd name="connsiteX2" fmla="*/ 2487562 w 2487562"/>
              <a:gd name="connsiteY2" fmla="*/ 664259 h 1359584"/>
              <a:gd name="connsiteX3" fmla="*/ 2255787 w 2487562"/>
              <a:gd name="connsiteY3" fmla="*/ 505509 h 1359584"/>
              <a:gd name="connsiteX4" fmla="*/ 2030362 w 2487562"/>
              <a:gd name="connsiteY4" fmla="*/ 280084 h 1359584"/>
              <a:gd name="connsiteX5" fmla="*/ 1601737 w 2487562"/>
              <a:gd name="connsiteY5" fmla="*/ 156259 h 1359584"/>
              <a:gd name="connsiteX6" fmla="*/ 1112787 w 2487562"/>
              <a:gd name="connsiteY6" fmla="*/ 165784 h 1359584"/>
              <a:gd name="connsiteX7" fmla="*/ 817512 w 2487562"/>
              <a:gd name="connsiteY7" fmla="*/ 280084 h 1359584"/>
              <a:gd name="connsiteX8" fmla="*/ 166637 w 2487562"/>
              <a:gd name="connsiteY8" fmla="*/ 572184 h 1359584"/>
              <a:gd name="connsiteX9" fmla="*/ 249187 w 2487562"/>
              <a:gd name="connsiteY9" fmla="*/ 1267509 h 1359584"/>
              <a:gd name="connsiteX10" fmla="*/ 423812 w 2487562"/>
              <a:gd name="connsiteY10" fmla="*/ 1359584 h 1359584"/>
              <a:gd name="connsiteX0" fmla="*/ 423812 w 2488256"/>
              <a:gd name="connsiteY0" fmla="*/ 1359584 h 1359584"/>
              <a:gd name="connsiteX1" fmla="*/ 2236737 w 2488256"/>
              <a:gd name="connsiteY1" fmla="*/ 1359584 h 1359584"/>
              <a:gd name="connsiteX2" fmla="*/ 2487562 w 2488256"/>
              <a:gd name="connsiteY2" fmla="*/ 664259 h 1359584"/>
              <a:gd name="connsiteX3" fmla="*/ 2255787 w 2488256"/>
              <a:gd name="connsiteY3" fmla="*/ 505509 h 1359584"/>
              <a:gd name="connsiteX4" fmla="*/ 2030362 w 2488256"/>
              <a:gd name="connsiteY4" fmla="*/ 280084 h 1359584"/>
              <a:gd name="connsiteX5" fmla="*/ 1601737 w 2488256"/>
              <a:gd name="connsiteY5" fmla="*/ 156259 h 1359584"/>
              <a:gd name="connsiteX6" fmla="*/ 1112787 w 2488256"/>
              <a:gd name="connsiteY6" fmla="*/ 165784 h 1359584"/>
              <a:gd name="connsiteX7" fmla="*/ 817512 w 2488256"/>
              <a:gd name="connsiteY7" fmla="*/ 280084 h 1359584"/>
              <a:gd name="connsiteX8" fmla="*/ 166637 w 2488256"/>
              <a:gd name="connsiteY8" fmla="*/ 572184 h 1359584"/>
              <a:gd name="connsiteX9" fmla="*/ 249187 w 2488256"/>
              <a:gd name="connsiteY9" fmla="*/ 1267509 h 1359584"/>
              <a:gd name="connsiteX10" fmla="*/ 423812 w 2488256"/>
              <a:gd name="connsiteY10" fmla="*/ 1359584 h 1359584"/>
              <a:gd name="connsiteX0" fmla="*/ 423812 w 2613718"/>
              <a:gd name="connsiteY0" fmla="*/ 1359584 h 1359584"/>
              <a:gd name="connsiteX1" fmla="*/ 2236737 w 2613718"/>
              <a:gd name="connsiteY1" fmla="*/ 1359584 h 1359584"/>
              <a:gd name="connsiteX2" fmla="*/ 2487562 w 2613718"/>
              <a:gd name="connsiteY2" fmla="*/ 664259 h 1359584"/>
              <a:gd name="connsiteX3" fmla="*/ 2255787 w 2613718"/>
              <a:gd name="connsiteY3" fmla="*/ 505509 h 1359584"/>
              <a:gd name="connsiteX4" fmla="*/ 2030362 w 2613718"/>
              <a:gd name="connsiteY4" fmla="*/ 280084 h 1359584"/>
              <a:gd name="connsiteX5" fmla="*/ 1601737 w 2613718"/>
              <a:gd name="connsiteY5" fmla="*/ 156259 h 1359584"/>
              <a:gd name="connsiteX6" fmla="*/ 1112787 w 2613718"/>
              <a:gd name="connsiteY6" fmla="*/ 165784 h 1359584"/>
              <a:gd name="connsiteX7" fmla="*/ 817512 w 2613718"/>
              <a:gd name="connsiteY7" fmla="*/ 280084 h 1359584"/>
              <a:gd name="connsiteX8" fmla="*/ 166637 w 2613718"/>
              <a:gd name="connsiteY8" fmla="*/ 572184 h 1359584"/>
              <a:gd name="connsiteX9" fmla="*/ 249187 w 2613718"/>
              <a:gd name="connsiteY9" fmla="*/ 1267509 h 1359584"/>
              <a:gd name="connsiteX10" fmla="*/ 423812 w 2613718"/>
              <a:gd name="connsiteY10" fmla="*/ 1359584 h 1359584"/>
              <a:gd name="connsiteX0" fmla="*/ 423812 w 2679088"/>
              <a:gd name="connsiteY0" fmla="*/ 1359584 h 1359584"/>
              <a:gd name="connsiteX1" fmla="*/ 2236737 w 2679088"/>
              <a:gd name="connsiteY1" fmla="*/ 1359584 h 1359584"/>
              <a:gd name="connsiteX2" fmla="*/ 2487562 w 2679088"/>
              <a:gd name="connsiteY2" fmla="*/ 664259 h 1359584"/>
              <a:gd name="connsiteX3" fmla="*/ 2255787 w 2679088"/>
              <a:gd name="connsiteY3" fmla="*/ 505509 h 1359584"/>
              <a:gd name="connsiteX4" fmla="*/ 2030362 w 2679088"/>
              <a:gd name="connsiteY4" fmla="*/ 280084 h 1359584"/>
              <a:gd name="connsiteX5" fmla="*/ 1601737 w 2679088"/>
              <a:gd name="connsiteY5" fmla="*/ 156259 h 1359584"/>
              <a:gd name="connsiteX6" fmla="*/ 1112787 w 2679088"/>
              <a:gd name="connsiteY6" fmla="*/ 165784 h 1359584"/>
              <a:gd name="connsiteX7" fmla="*/ 817512 w 2679088"/>
              <a:gd name="connsiteY7" fmla="*/ 280084 h 1359584"/>
              <a:gd name="connsiteX8" fmla="*/ 166637 w 2679088"/>
              <a:gd name="connsiteY8" fmla="*/ 572184 h 1359584"/>
              <a:gd name="connsiteX9" fmla="*/ 249187 w 2679088"/>
              <a:gd name="connsiteY9" fmla="*/ 1267509 h 1359584"/>
              <a:gd name="connsiteX10" fmla="*/ 423812 w 2679088"/>
              <a:gd name="connsiteY10" fmla="*/ 1359584 h 1359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79088" h="1359584">
                <a:moveTo>
                  <a:pt x="423812" y="1359584"/>
                </a:moveTo>
                <a:lnTo>
                  <a:pt x="2236737" y="1359584"/>
                </a:lnTo>
                <a:cubicBezTo>
                  <a:pt x="2656895" y="1356409"/>
                  <a:pt x="2851629" y="896034"/>
                  <a:pt x="2487562" y="664259"/>
                </a:cubicBezTo>
                <a:cubicBezTo>
                  <a:pt x="2492854" y="595467"/>
                  <a:pt x="2472745" y="428251"/>
                  <a:pt x="2255787" y="505509"/>
                </a:cubicBezTo>
                <a:cubicBezTo>
                  <a:pt x="2253670" y="392267"/>
                  <a:pt x="2242029" y="279026"/>
                  <a:pt x="2030362" y="280084"/>
                </a:cubicBezTo>
                <a:cubicBezTo>
                  <a:pt x="2004962" y="137209"/>
                  <a:pt x="1795412" y="-21541"/>
                  <a:pt x="1601737" y="156259"/>
                </a:cubicBezTo>
                <a:cubicBezTo>
                  <a:pt x="1470504" y="-88216"/>
                  <a:pt x="1209095" y="-15191"/>
                  <a:pt x="1112787" y="165784"/>
                </a:cubicBezTo>
                <a:cubicBezTo>
                  <a:pt x="1008012" y="122392"/>
                  <a:pt x="865137" y="98051"/>
                  <a:pt x="817512" y="280084"/>
                </a:cubicBezTo>
                <a:cubicBezTo>
                  <a:pt x="568804" y="70534"/>
                  <a:pt x="53395" y="245159"/>
                  <a:pt x="166637" y="572184"/>
                </a:cubicBezTo>
                <a:cubicBezTo>
                  <a:pt x="-110646" y="775384"/>
                  <a:pt x="-13280" y="1102409"/>
                  <a:pt x="249187" y="1267509"/>
                </a:cubicBezTo>
                <a:cubicBezTo>
                  <a:pt x="288345" y="1352176"/>
                  <a:pt x="346554" y="1357467"/>
                  <a:pt x="423812" y="1359584"/>
                </a:cubicBezTo>
                <a:close/>
              </a:path>
            </a:pathLst>
          </a:custGeom>
          <a:solidFill>
            <a:srgbClr val="60B5CC"/>
          </a:solidFill>
          <a:ln w="76200" cap="flat" cmpd="sng" algn="ctr">
            <a:solidFill>
              <a:sysClr val="window" lastClr="FFFFFF"/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 Box 15">
            <a:extLst>
              <a:ext uri="{FF2B5EF4-FFF2-40B4-BE49-F238E27FC236}">
                <a16:creationId xmlns:a16="http://schemas.microsoft.com/office/drawing/2014/main" id="{A60313CF-320E-42C1-BA77-47B8B1F9BF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644" y="4215936"/>
            <a:ext cx="406671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Gà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toi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: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Gà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dây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,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chết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vì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các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bệnh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,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các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dịch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khác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nhau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71F084AE-7252-4D61-810A-6251E91F40AB}"/>
              </a:ext>
            </a:extLst>
          </p:cNvPr>
          <p:cNvSpPr/>
          <p:nvPr/>
        </p:nvSpPr>
        <p:spPr>
          <a:xfrm>
            <a:off x="6013108" y="3101008"/>
            <a:ext cx="5951751" cy="2276357"/>
          </a:xfrm>
          <a:custGeom>
            <a:avLst/>
            <a:gdLst>
              <a:gd name="connsiteX0" fmla="*/ 171450 w 2209800"/>
              <a:gd name="connsiteY0" fmla="*/ 1162050 h 1162050"/>
              <a:gd name="connsiteX1" fmla="*/ 2076450 w 2209800"/>
              <a:gd name="connsiteY1" fmla="*/ 1162050 h 1162050"/>
              <a:gd name="connsiteX2" fmla="*/ 2209800 w 2209800"/>
              <a:gd name="connsiteY2" fmla="*/ 476250 h 1162050"/>
              <a:gd name="connsiteX3" fmla="*/ 1701800 w 2209800"/>
              <a:gd name="connsiteY3" fmla="*/ 0 h 1162050"/>
              <a:gd name="connsiteX4" fmla="*/ 1235075 w 2209800"/>
              <a:gd name="connsiteY4" fmla="*/ 63500 h 1162050"/>
              <a:gd name="connsiteX5" fmla="*/ 720725 w 2209800"/>
              <a:gd name="connsiteY5" fmla="*/ 79375 h 1162050"/>
              <a:gd name="connsiteX6" fmla="*/ 177800 w 2209800"/>
              <a:gd name="connsiteY6" fmla="*/ 320675 h 1162050"/>
              <a:gd name="connsiteX7" fmla="*/ 6350 w 2209800"/>
              <a:gd name="connsiteY7" fmla="*/ 552450 h 1162050"/>
              <a:gd name="connsiteX8" fmla="*/ 0 w 2209800"/>
              <a:gd name="connsiteY8" fmla="*/ 790575 h 1162050"/>
              <a:gd name="connsiteX9" fmla="*/ 171450 w 2209800"/>
              <a:gd name="connsiteY9" fmla="*/ 1162050 h 1162050"/>
              <a:gd name="connsiteX0" fmla="*/ 171450 w 2273864"/>
              <a:gd name="connsiteY0" fmla="*/ 1162050 h 1162050"/>
              <a:gd name="connsiteX1" fmla="*/ 2076450 w 2273864"/>
              <a:gd name="connsiteY1" fmla="*/ 1162050 h 1162050"/>
              <a:gd name="connsiteX2" fmla="*/ 2209800 w 2273864"/>
              <a:gd name="connsiteY2" fmla="*/ 476250 h 1162050"/>
              <a:gd name="connsiteX3" fmla="*/ 1701800 w 2273864"/>
              <a:gd name="connsiteY3" fmla="*/ 0 h 1162050"/>
              <a:gd name="connsiteX4" fmla="*/ 1235075 w 2273864"/>
              <a:gd name="connsiteY4" fmla="*/ 63500 h 1162050"/>
              <a:gd name="connsiteX5" fmla="*/ 720725 w 2273864"/>
              <a:gd name="connsiteY5" fmla="*/ 79375 h 1162050"/>
              <a:gd name="connsiteX6" fmla="*/ 177800 w 2273864"/>
              <a:gd name="connsiteY6" fmla="*/ 320675 h 1162050"/>
              <a:gd name="connsiteX7" fmla="*/ 6350 w 2273864"/>
              <a:gd name="connsiteY7" fmla="*/ 552450 h 1162050"/>
              <a:gd name="connsiteX8" fmla="*/ 0 w 2273864"/>
              <a:gd name="connsiteY8" fmla="*/ 790575 h 1162050"/>
              <a:gd name="connsiteX9" fmla="*/ 171450 w 2273864"/>
              <a:gd name="connsiteY9" fmla="*/ 1162050 h 1162050"/>
              <a:gd name="connsiteX0" fmla="*/ 171450 w 2413593"/>
              <a:gd name="connsiteY0" fmla="*/ 1162050 h 1162050"/>
              <a:gd name="connsiteX1" fmla="*/ 2076450 w 2413593"/>
              <a:gd name="connsiteY1" fmla="*/ 1162050 h 1162050"/>
              <a:gd name="connsiteX2" fmla="*/ 2209800 w 2413593"/>
              <a:gd name="connsiteY2" fmla="*/ 476250 h 1162050"/>
              <a:gd name="connsiteX3" fmla="*/ 1701800 w 2413593"/>
              <a:gd name="connsiteY3" fmla="*/ 0 h 1162050"/>
              <a:gd name="connsiteX4" fmla="*/ 1235075 w 2413593"/>
              <a:gd name="connsiteY4" fmla="*/ 63500 h 1162050"/>
              <a:gd name="connsiteX5" fmla="*/ 720725 w 2413593"/>
              <a:gd name="connsiteY5" fmla="*/ 79375 h 1162050"/>
              <a:gd name="connsiteX6" fmla="*/ 177800 w 2413593"/>
              <a:gd name="connsiteY6" fmla="*/ 320675 h 1162050"/>
              <a:gd name="connsiteX7" fmla="*/ 6350 w 2413593"/>
              <a:gd name="connsiteY7" fmla="*/ 552450 h 1162050"/>
              <a:gd name="connsiteX8" fmla="*/ 0 w 2413593"/>
              <a:gd name="connsiteY8" fmla="*/ 790575 h 1162050"/>
              <a:gd name="connsiteX9" fmla="*/ 171450 w 2413593"/>
              <a:gd name="connsiteY9" fmla="*/ 1162050 h 1162050"/>
              <a:gd name="connsiteX0" fmla="*/ 171450 w 2413593"/>
              <a:gd name="connsiteY0" fmla="*/ 1162050 h 1162050"/>
              <a:gd name="connsiteX1" fmla="*/ 2076450 w 2413593"/>
              <a:gd name="connsiteY1" fmla="*/ 1162050 h 1162050"/>
              <a:gd name="connsiteX2" fmla="*/ 2209800 w 2413593"/>
              <a:gd name="connsiteY2" fmla="*/ 476250 h 1162050"/>
              <a:gd name="connsiteX3" fmla="*/ 1701800 w 2413593"/>
              <a:gd name="connsiteY3" fmla="*/ 0 h 1162050"/>
              <a:gd name="connsiteX4" fmla="*/ 1235075 w 2413593"/>
              <a:gd name="connsiteY4" fmla="*/ 63500 h 1162050"/>
              <a:gd name="connsiteX5" fmla="*/ 720725 w 2413593"/>
              <a:gd name="connsiteY5" fmla="*/ 79375 h 1162050"/>
              <a:gd name="connsiteX6" fmla="*/ 177800 w 2413593"/>
              <a:gd name="connsiteY6" fmla="*/ 320675 h 1162050"/>
              <a:gd name="connsiteX7" fmla="*/ 6350 w 2413593"/>
              <a:gd name="connsiteY7" fmla="*/ 552450 h 1162050"/>
              <a:gd name="connsiteX8" fmla="*/ 0 w 2413593"/>
              <a:gd name="connsiteY8" fmla="*/ 790575 h 1162050"/>
              <a:gd name="connsiteX9" fmla="*/ 171450 w 2413593"/>
              <a:gd name="connsiteY9" fmla="*/ 1162050 h 1162050"/>
              <a:gd name="connsiteX0" fmla="*/ 171450 w 2413593"/>
              <a:gd name="connsiteY0" fmla="*/ 1139825 h 1139825"/>
              <a:gd name="connsiteX1" fmla="*/ 2076450 w 2413593"/>
              <a:gd name="connsiteY1" fmla="*/ 1139825 h 1139825"/>
              <a:gd name="connsiteX2" fmla="*/ 2209800 w 2413593"/>
              <a:gd name="connsiteY2" fmla="*/ 454025 h 1139825"/>
              <a:gd name="connsiteX3" fmla="*/ 1704975 w 2413593"/>
              <a:gd name="connsiteY3" fmla="*/ 0 h 1139825"/>
              <a:gd name="connsiteX4" fmla="*/ 1235075 w 2413593"/>
              <a:gd name="connsiteY4" fmla="*/ 41275 h 1139825"/>
              <a:gd name="connsiteX5" fmla="*/ 720725 w 2413593"/>
              <a:gd name="connsiteY5" fmla="*/ 57150 h 1139825"/>
              <a:gd name="connsiteX6" fmla="*/ 177800 w 2413593"/>
              <a:gd name="connsiteY6" fmla="*/ 298450 h 1139825"/>
              <a:gd name="connsiteX7" fmla="*/ 6350 w 2413593"/>
              <a:gd name="connsiteY7" fmla="*/ 530225 h 1139825"/>
              <a:gd name="connsiteX8" fmla="*/ 0 w 2413593"/>
              <a:gd name="connsiteY8" fmla="*/ 768350 h 1139825"/>
              <a:gd name="connsiteX9" fmla="*/ 171450 w 2413593"/>
              <a:gd name="connsiteY9" fmla="*/ 1139825 h 1139825"/>
              <a:gd name="connsiteX0" fmla="*/ 171450 w 2413593"/>
              <a:gd name="connsiteY0" fmla="*/ 1261427 h 1261427"/>
              <a:gd name="connsiteX1" fmla="*/ 2076450 w 2413593"/>
              <a:gd name="connsiteY1" fmla="*/ 1261427 h 1261427"/>
              <a:gd name="connsiteX2" fmla="*/ 2209800 w 2413593"/>
              <a:gd name="connsiteY2" fmla="*/ 575627 h 1261427"/>
              <a:gd name="connsiteX3" fmla="*/ 1704975 w 2413593"/>
              <a:gd name="connsiteY3" fmla="*/ 121602 h 1261427"/>
              <a:gd name="connsiteX4" fmla="*/ 1235075 w 2413593"/>
              <a:gd name="connsiteY4" fmla="*/ 162877 h 1261427"/>
              <a:gd name="connsiteX5" fmla="*/ 720725 w 2413593"/>
              <a:gd name="connsiteY5" fmla="*/ 178752 h 1261427"/>
              <a:gd name="connsiteX6" fmla="*/ 177800 w 2413593"/>
              <a:gd name="connsiteY6" fmla="*/ 420052 h 1261427"/>
              <a:gd name="connsiteX7" fmla="*/ 6350 w 2413593"/>
              <a:gd name="connsiteY7" fmla="*/ 651827 h 1261427"/>
              <a:gd name="connsiteX8" fmla="*/ 0 w 2413593"/>
              <a:gd name="connsiteY8" fmla="*/ 889952 h 1261427"/>
              <a:gd name="connsiteX9" fmla="*/ 171450 w 2413593"/>
              <a:gd name="connsiteY9" fmla="*/ 1261427 h 1261427"/>
              <a:gd name="connsiteX0" fmla="*/ 171450 w 2413593"/>
              <a:gd name="connsiteY0" fmla="*/ 1261427 h 1261427"/>
              <a:gd name="connsiteX1" fmla="*/ 2076450 w 2413593"/>
              <a:gd name="connsiteY1" fmla="*/ 1261427 h 1261427"/>
              <a:gd name="connsiteX2" fmla="*/ 2209800 w 2413593"/>
              <a:gd name="connsiteY2" fmla="*/ 575627 h 1261427"/>
              <a:gd name="connsiteX3" fmla="*/ 1704975 w 2413593"/>
              <a:gd name="connsiteY3" fmla="*/ 121602 h 1261427"/>
              <a:gd name="connsiteX4" fmla="*/ 1235075 w 2413593"/>
              <a:gd name="connsiteY4" fmla="*/ 162877 h 1261427"/>
              <a:gd name="connsiteX5" fmla="*/ 720725 w 2413593"/>
              <a:gd name="connsiteY5" fmla="*/ 178752 h 1261427"/>
              <a:gd name="connsiteX6" fmla="*/ 177800 w 2413593"/>
              <a:gd name="connsiteY6" fmla="*/ 420052 h 1261427"/>
              <a:gd name="connsiteX7" fmla="*/ 6350 w 2413593"/>
              <a:gd name="connsiteY7" fmla="*/ 651827 h 1261427"/>
              <a:gd name="connsiteX8" fmla="*/ 0 w 2413593"/>
              <a:gd name="connsiteY8" fmla="*/ 889952 h 1261427"/>
              <a:gd name="connsiteX9" fmla="*/ 171450 w 2413593"/>
              <a:gd name="connsiteY9" fmla="*/ 1261427 h 1261427"/>
              <a:gd name="connsiteX0" fmla="*/ 171450 w 2413593"/>
              <a:gd name="connsiteY0" fmla="*/ 1261427 h 1261427"/>
              <a:gd name="connsiteX1" fmla="*/ 2076450 w 2413593"/>
              <a:gd name="connsiteY1" fmla="*/ 1261427 h 1261427"/>
              <a:gd name="connsiteX2" fmla="*/ 2209800 w 2413593"/>
              <a:gd name="connsiteY2" fmla="*/ 575627 h 1261427"/>
              <a:gd name="connsiteX3" fmla="*/ 1704975 w 2413593"/>
              <a:gd name="connsiteY3" fmla="*/ 121602 h 1261427"/>
              <a:gd name="connsiteX4" fmla="*/ 1235075 w 2413593"/>
              <a:gd name="connsiteY4" fmla="*/ 162877 h 1261427"/>
              <a:gd name="connsiteX5" fmla="*/ 720725 w 2413593"/>
              <a:gd name="connsiteY5" fmla="*/ 178752 h 1261427"/>
              <a:gd name="connsiteX6" fmla="*/ 177800 w 2413593"/>
              <a:gd name="connsiteY6" fmla="*/ 420052 h 1261427"/>
              <a:gd name="connsiteX7" fmla="*/ 6350 w 2413593"/>
              <a:gd name="connsiteY7" fmla="*/ 651827 h 1261427"/>
              <a:gd name="connsiteX8" fmla="*/ 0 w 2413593"/>
              <a:gd name="connsiteY8" fmla="*/ 889952 h 1261427"/>
              <a:gd name="connsiteX9" fmla="*/ 171450 w 2413593"/>
              <a:gd name="connsiteY9" fmla="*/ 1261427 h 1261427"/>
              <a:gd name="connsiteX0" fmla="*/ 171450 w 2413593"/>
              <a:gd name="connsiteY0" fmla="*/ 1261427 h 1261427"/>
              <a:gd name="connsiteX1" fmla="*/ 2076450 w 2413593"/>
              <a:gd name="connsiteY1" fmla="*/ 1261427 h 1261427"/>
              <a:gd name="connsiteX2" fmla="*/ 2209800 w 2413593"/>
              <a:gd name="connsiteY2" fmla="*/ 575627 h 1261427"/>
              <a:gd name="connsiteX3" fmla="*/ 1704975 w 2413593"/>
              <a:gd name="connsiteY3" fmla="*/ 121602 h 1261427"/>
              <a:gd name="connsiteX4" fmla="*/ 1235075 w 2413593"/>
              <a:gd name="connsiteY4" fmla="*/ 162877 h 1261427"/>
              <a:gd name="connsiteX5" fmla="*/ 720725 w 2413593"/>
              <a:gd name="connsiteY5" fmla="*/ 178752 h 1261427"/>
              <a:gd name="connsiteX6" fmla="*/ 177800 w 2413593"/>
              <a:gd name="connsiteY6" fmla="*/ 420052 h 1261427"/>
              <a:gd name="connsiteX7" fmla="*/ 6350 w 2413593"/>
              <a:gd name="connsiteY7" fmla="*/ 651827 h 1261427"/>
              <a:gd name="connsiteX8" fmla="*/ 0 w 2413593"/>
              <a:gd name="connsiteY8" fmla="*/ 889952 h 1261427"/>
              <a:gd name="connsiteX9" fmla="*/ 171450 w 2413593"/>
              <a:gd name="connsiteY9" fmla="*/ 1261427 h 1261427"/>
              <a:gd name="connsiteX0" fmla="*/ 171450 w 2413593"/>
              <a:gd name="connsiteY0" fmla="*/ 1261427 h 1261427"/>
              <a:gd name="connsiteX1" fmla="*/ 2076450 w 2413593"/>
              <a:gd name="connsiteY1" fmla="*/ 1261427 h 1261427"/>
              <a:gd name="connsiteX2" fmla="*/ 2209800 w 2413593"/>
              <a:gd name="connsiteY2" fmla="*/ 575627 h 1261427"/>
              <a:gd name="connsiteX3" fmla="*/ 1704975 w 2413593"/>
              <a:gd name="connsiteY3" fmla="*/ 121602 h 1261427"/>
              <a:gd name="connsiteX4" fmla="*/ 1235075 w 2413593"/>
              <a:gd name="connsiteY4" fmla="*/ 162877 h 1261427"/>
              <a:gd name="connsiteX5" fmla="*/ 720725 w 2413593"/>
              <a:gd name="connsiteY5" fmla="*/ 178752 h 1261427"/>
              <a:gd name="connsiteX6" fmla="*/ 177800 w 2413593"/>
              <a:gd name="connsiteY6" fmla="*/ 420052 h 1261427"/>
              <a:gd name="connsiteX7" fmla="*/ 6350 w 2413593"/>
              <a:gd name="connsiteY7" fmla="*/ 651827 h 1261427"/>
              <a:gd name="connsiteX8" fmla="*/ 0 w 2413593"/>
              <a:gd name="connsiteY8" fmla="*/ 889952 h 1261427"/>
              <a:gd name="connsiteX9" fmla="*/ 171450 w 2413593"/>
              <a:gd name="connsiteY9" fmla="*/ 1261427 h 1261427"/>
              <a:gd name="connsiteX0" fmla="*/ 171450 w 2413593"/>
              <a:gd name="connsiteY0" fmla="*/ 1319019 h 1319019"/>
              <a:gd name="connsiteX1" fmla="*/ 2076450 w 2413593"/>
              <a:gd name="connsiteY1" fmla="*/ 1319019 h 1319019"/>
              <a:gd name="connsiteX2" fmla="*/ 2209800 w 2413593"/>
              <a:gd name="connsiteY2" fmla="*/ 633219 h 1319019"/>
              <a:gd name="connsiteX3" fmla="*/ 1704975 w 2413593"/>
              <a:gd name="connsiteY3" fmla="*/ 179194 h 1319019"/>
              <a:gd name="connsiteX4" fmla="*/ 1235075 w 2413593"/>
              <a:gd name="connsiteY4" fmla="*/ 220469 h 1319019"/>
              <a:gd name="connsiteX5" fmla="*/ 720725 w 2413593"/>
              <a:gd name="connsiteY5" fmla="*/ 236344 h 1319019"/>
              <a:gd name="connsiteX6" fmla="*/ 177800 w 2413593"/>
              <a:gd name="connsiteY6" fmla="*/ 477644 h 1319019"/>
              <a:gd name="connsiteX7" fmla="*/ 6350 w 2413593"/>
              <a:gd name="connsiteY7" fmla="*/ 709419 h 1319019"/>
              <a:gd name="connsiteX8" fmla="*/ 0 w 2413593"/>
              <a:gd name="connsiteY8" fmla="*/ 947544 h 1319019"/>
              <a:gd name="connsiteX9" fmla="*/ 171450 w 2413593"/>
              <a:gd name="connsiteY9" fmla="*/ 1319019 h 1319019"/>
              <a:gd name="connsiteX0" fmla="*/ 171450 w 2413593"/>
              <a:gd name="connsiteY0" fmla="*/ 1319019 h 1319019"/>
              <a:gd name="connsiteX1" fmla="*/ 2076450 w 2413593"/>
              <a:gd name="connsiteY1" fmla="*/ 1319019 h 1319019"/>
              <a:gd name="connsiteX2" fmla="*/ 2209800 w 2413593"/>
              <a:gd name="connsiteY2" fmla="*/ 633219 h 1319019"/>
              <a:gd name="connsiteX3" fmla="*/ 1704975 w 2413593"/>
              <a:gd name="connsiteY3" fmla="*/ 179194 h 1319019"/>
              <a:gd name="connsiteX4" fmla="*/ 1235075 w 2413593"/>
              <a:gd name="connsiteY4" fmla="*/ 220469 h 1319019"/>
              <a:gd name="connsiteX5" fmla="*/ 720725 w 2413593"/>
              <a:gd name="connsiteY5" fmla="*/ 236344 h 1319019"/>
              <a:gd name="connsiteX6" fmla="*/ 177800 w 2413593"/>
              <a:gd name="connsiteY6" fmla="*/ 477644 h 1319019"/>
              <a:gd name="connsiteX7" fmla="*/ 6350 w 2413593"/>
              <a:gd name="connsiteY7" fmla="*/ 709419 h 1319019"/>
              <a:gd name="connsiteX8" fmla="*/ 0 w 2413593"/>
              <a:gd name="connsiteY8" fmla="*/ 947544 h 1319019"/>
              <a:gd name="connsiteX9" fmla="*/ 171450 w 2413593"/>
              <a:gd name="connsiteY9" fmla="*/ 1319019 h 1319019"/>
              <a:gd name="connsiteX0" fmla="*/ 171450 w 2413593"/>
              <a:gd name="connsiteY0" fmla="*/ 1319019 h 1319019"/>
              <a:gd name="connsiteX1" fmla="*/ 2076450 w 2413593"/>
              <a:gd name="connsiteY1" fmla="*/ 1319019 h 1319019"/>
              <a:gd name="connsiteX2" fmla="*/ 2209800 w 2413593"/>
              <a:gd name="connsiteY2" fmla="*/ 633219 h 1319019"/>
              <a:gd name="connsiteX3" fmla="*/ 1704975 w 2413593"/>
              <a:gd name="connsiteY3" fmla="*/ 179194 h 1319019"/>
              <a:gd name="connsiteX4" fmla="*/ 1235075 w 2413593"/>
              <a:gd name="connsiteY4" fmla="*/ 220469 h 1319019"/>
              <a:gd name="connsiteX5" fmla="*/ 720725 w 2413593"/>
              <a:gd name="connsiteY5" fmla="*/ 236344 h 1319019"/>
              <a:gd name="connsiteX6" fmla="*/ 177800 w 2413593"/>
              <a:gd name="connsiteY6" fmla="*/ 477644 h 1319019"/>
              <a:gd name="connsiteX7" fmla="*/ 6350 w 2413593"/>
              <a:gd name="connsiteY7" fmla="*/ 709419 h 1319019"/>
              <a:gd name="connsiteX8" fmla="*/ 0 w 2413593"/>
              <a:gd name="connsiteY8" fmla="*/ 947544 h 1319019"/>
              <a:gd name="connsiteX9" fmla="*/ 171450 w 2413593"/>
              <a:gd name="connsiteY9" fmla="*/ 1319019 h 1319019"/>
              <a:gd name="connsiteX0" fmla="*/ 171450 w 2413593"/>
              <a:gd name="connsiteY0" fmla="*/ 1319019 h 1319019"/>
              <a:gd name="connsiteX1" fmla="*/ 2076450 w 2413593"/>
              <a:gd name="connsiteY1" fmla="*/ 1319019 h 1319019"/>
              <a:gd name="connsiteX2" fmla="*/ 2209800 w 2413593"/>
              <a:gd name="connsiteY2" fmla="*/ 633219 h 1319019"/>
              <a:gd name="connsiteX3" fmla="*/ 1704975 w 2413593"/>
              <a:gd name="connsiteY3" fmla="*/ 179194 h 1319019"/>
              <a:gd name="connsiteX4" fmla="*/ 1235075 w 2413593"/>
              <a:gd name="connsiteY4" fmla="*/ 220469 h 1319019"/>
              <a:gd name="connsiteX5" fmla="*/ 720725 w 2413593"/>
              <a:gd name="connsiteY5" fmla="*/ 236344 h 1319019"/>
              <a:gd name="connsiteX6" fmla="*/ 177800 w 2413593"/>
              <a:gd name="connsiteY6" fmla="*/ 477644 h 1319019"/>
              <a:gd name="connsiteX7" fmla="*/ 6350 w 2413593"/>
              <a:gd name="connsiteY7" fmla="*/ 709419 h 1319019"/>
              <a:gd name="connsiteX8" fmla="*/ 0 w 2413593"/>
              <a:gd name="connsiteY8" fmla="*/ 947544 h 1319019"/>
              <a:gd name="connsiteX9" fmla="*/ 171450 w 2413593"/>
              <a:gd name="connsiteY9" fmla="*/ 1319019 h 1319019"/>
              <a:gd name="connsiteX0" fmla="*/ 222960 w 2465103"/>
              <a:gd name="connsiteY0" fmla="*/ 1319019 h 1319019"/>
              <a:gd name="connsiteX1" fmla="*/ 2127960 w 2465103"/>
              <a:gd name="connsiteY1" fmla="*/ 1319019 h 1319019"/>
              <a:gd name="connsiteX2" fmla="*/ 2261310 w 2465103"/>
              <a:gd name="connsiteY2" fmla="*/ 633219 h 1319019"/>
              <a:gd name="connsiteX3" fmla="*/ 1756485 w 2465103"/>
              <a:gd name="connsiteY3" fmla="*/ 179194 h 1319019"/>
              <a:gd name="connsiteX4" fmla="*/ 1286585 w 2465103"/>
              <a:gd name="connsiteY4" fmla="*/ 220469 h 1319019"/>
              <a:gd name="connsiteX5" fmla="*/ 772235 w 2465103"/>
              <a:gd name="connsiteY5" fmla="*/ 236344 h 1319019"/>
              <a:gd name="connsiteX6" fmla="*/ 229310 w 2465103"/>
              <a:gd name="connsiteY6" fmla="*/ 477644 h 1319019"/>
              <a:gd name="connsiteX7" fmla="*/ 57860 w 2465103"/>
              <a:gd name="connsiteY7" fmla="*/ 709419 h 1319019"/>
              <a:gd name="connsiteX8" fmla="*/ 51510 w 2465103"/>
              <a:gd name="connsiteY8" fmla="*/ 947544 h 1319019"/>
              <a:gd name="connsiteX9" fmla="*/ 222960 w 2465103"/>
              <a:gd name="connsiteY9" fmla="*/ 1319019 h 1319019"/>
              <a:gd name="connsiteX0" fmla="*/ 222960 w 2465103"/>
              <a:gd name="connsiteY0" fmla="*/ 1319019 h 1319019"/>
              <a:gd name="connsiteX1" fmla="*/ 2127960 w 2465103"/>
              <a:gd name="connsiteY1" fmla="*/ 1319019 h 1319019"/>
              <a:gd name="connsiteX2" fmla="*/ 2261310 w 2465103"/>
              <a:gd name="connsiteY2" fmla="*/ 633219 h 1319019"/>
              <a:gd name="connsiteX3" fmla="*/ 1756485 w 2465103"/>
              <a:gd name="connsiteY3" fmla="*/ 179194 h 1319019"/>
              <a:gd name="connsiteX4" fmla="*/ 1286585 w 2465103"/>
              <a:gd name="connsiteY4" fmla="*/ 220469 h 1319019"/>
              <a:gd name="connsiteX5" fmla="*/ 772235 w 2465103"/>
              <a:gd name="connsiteY5" fmla="*/ 236344 h 1319019"/>
              <a:gd name="connsiteX6" fmla="*/ 229310 w 2465103"/>
              <a:gd name="connsiteY6" fmla="*/ 477644 h 1319019"/>
              <a:gd name="connsiteX7" fmla="*/ 57860 w 2465103"/>
              <a:gd name="connsiteY7" fmla="*/ 709419 h 1319019"/>
              <a:gd name="connsiteX8" fmla="*/ 51510 w 2465103"/>
              <a:gd name="connsiteY8" fmla="*/ 947544 h 1319019"/>
              <a:gd name="connsiteX9" fmla="*/ 222960 w 2465103"/>
              <a:gd name="connsiteY9" fmla="*/ 1319019 h 1319019"/>
              <a:gd name="connsiteX0" fmla="*/ 226648 w 2468791"/>
              <a:gd name="connsiteY0" fmla="*/ 1319019 h 1319019"/>
              <a:gd name="connsiteX1" fmla="*/ 2131648 w 2468791"/>
              <a:gd name="connsiteY1" fmla="*/ 1319019 h 1319019"/>
              <a:gd name="connsiteX2" fmla="*/ 2264998 w 2468791"/>
              <a:gd name="connsiteY2" fmla="*/ 633219 h 1319019"/>
              <a:gd name="connsiteX3" fmla="*/ 1760173 w 2468791"/>
              <a:gd name="connsiteY3" fmla="*/ 179194 h 1319019"/>
              <a:gd name="connsiteX4" fmla="*/ 1290273 w 2468791"/>
              <a:gd name="connsiteY4" fmla="*/ 220469 h 1319019"/>
              <a:gd name="connsiteX5" fmla="*/ 775923 w 2468791"/>
              <a:gd name="connsiteY5" fmla="*/ 236344 h 1319019"/>
              <a:gd name="connsiteX6" fmla="*/ 232998 w 2468791"/>
              <a:gd name="connsiteY6" fmla="*/ 477644 h 1319019"/>
              <a:gd name="connsiteX7" fmla="*/ 61548 w 2468791"/>
              <a:gd name="connsiteY7" fmla="*/ 709419 h 1319019"/>
              <a:gd name="connsiteX8" fmla="*/ 55198 w 2468791"/>
              <a:gd name="connsiteY8" fmla="*/ 947544 h 1319019"/>
              <a:gd name="connsiteX9" fmla="*/ 226648 w 2468791"/>
              <a:gd name="connsiteY9" fmla="*/ 1319019 h 1319019"/>
              <a:gd name="connsiteX0" fmla="*/ 282836 w 2524979"/>
              <a:gd name="connsiteY0" fmla="*/ 1319019 h 1319019"/>
              <a:gd name="connsiteX1" fmla="*/ 2187836 w 2524979"/>
              <a:gd name="connsiteY1" fmla="*/ 1319019 h 1319019"/>
              <a:gd name="connsiteX2" fmla="*/ 2321186 w 2524979"/>
              <a:gd name="connsiteY2" fmla="*/ 633219 h 1319019"/>
              <a:gd name="connsiteX3" fmla="*/ 1816361 w 2524979"/>
              <a:gd name="connsiteY3" fmla="*/ 179194 h 1319019"/>
              <a:gd name="connsiteX4" fmla="*/ 1346461 w 2524979"/>
              <a:gd name="connsiteY4" fmla="*/ 220469 h 1319019"/>
              <a:gd name="connsiteX5" fmla="*/ 832111 w 2524979"/>
              <a:gd name="connsiteY5" fmla="*/ 236344 h 1319019"/>
              <a:gd name="connsiteX6" fmla="*/ 289186 w 2524979"/>
              <a:gd name="connsiteY6" fmla="*/ 477644 h 1319019"/>
              <a:gd name="connsiteX7" fmla="*/ 117736 w 2524979"/>
              <a:gd name="connsiteY7" fmla="*/ 709419 h 1319019"/>
              <a:gd name="connsiteX8" fmla="*/ 111386 w 2524979"/>
              <a:gd name="connsiteY8" fmla="*/ 947544 h 1319019"/>
              <a:gd name="connsiteX9" fmla="*/ 282836 w 2524979"/>
              <a:gd name="connsiteY9" fmla="*/ 1319019 h 1319019"/>
              <a:gd name="connsiteX0" fmla="*/ 336258 w 2578401"/>
              <a:gd name="connsiteY0" fmla="*/ 1319019 h 1319019"/>
              <a:gd name="connsiteX1" fmla="*/ 2241258 w 2578401"/>
              <a:gd name="connsiteY1" fmla="*/ 1319019 h 1319019"/>
              <a:gd name="connsiteX2" fmla="*/ 2374608 w 2578401"/>
              <a:gd name="connsiteY2" fmla="*/ 633219 h 1319019"/>
              <a:gd name="connsiteX3" fmla="*/ 1869783 w 2578401"/>
              <a:gd name="connsiteY3" fmla="*/ 179194 h 1319019"/>
              <a:gd name="connsiteX4" fmla="*/ 1399883 w 2578401"/>
              <a:gd name="connsiteY4" fmla="*/ 220469 h 1319019"/>
              <a:gd name="connsiteX5" fmla="*/ 885533 w 2578401"/>
              <a:gd name="connsiteY5" fmla="*/ 236344 h 1319019"/>
              <a:gd name="connsiteX6" fmla="*/ 342608 w 2578401"/>
              <a:gd name="connsiteY6" fmla="*/ 477644 h 1319019"/>
              <a:gd name="connsiteX7" fmla="*/ 171158 w 2578401"/>
              <a:gd name="connsiteY7" fmla="*/ 709419 h 1319019"/>
              <a:gd name="connsiteX8" fmla="*/ 164808 w 2578401"/>
              <a:gd name="connsiteY8" fmla="*/ 947544 h 1319019"/>
              <a:gd name="connsiteX9" fmla="*/ 336258 w 2578401"/>
              <a:gd name="connsiteY9" fmla="*/ 1319019 h 1319019"/>
              <a:gd name="connsiteX0" fmla="*/ 323711 w 2565854"/>
              <a:gd name="connsiteY0" fmla="*/ 1319019 h 1319019"/>
              <a:gd name="connsiteX1" fmla="*/ 2228711 w 2565854"/>
              <a:gd name="connsiteY1" fmla="*/ 1319019 h 1319019"/>
              <a:gd name="connsiteX2" fmla="*/ 2362061 w 2565854"/>
              <a:gd name="connsiteY2" fmla="*/ 633219 h 1319019"/>
              <a:gd name="connsiteX3" fmla="*/ 1857236 w 2565854"/>
              <a:gd name="connsiteY3" fmla="*/ 179194 h 1319019"/>
              <a:gd name="connsiteX4" fmla="*/ 1387336 w 2565854"/>
              <a:gd name="connsiteY4" fmla="*/ 220469 h 1319019"/>
              <a:gd name="connsiteX5" fmla="*/ 872986 w 2565854"/>
              <a:gd name="connsiteY5" fmla="*/ 236344 h 1319019"/>
              <a:gd name="connsiteX6" fmla="*/ 330061 w 2565854"/>
              <a:gd name="connsiteY6" fmla="*/ 477644 h 1319019"/>
              <a:gd name="connsiteX7" fmla="*/ 158611 w 2565854"/>
              <a:gd name="connsiteY7" fmla="*/ 709419 h 1319019"/>
              <a:gd name="connsiteX8" fmla="*/ 152261 w 2565854"/>
              <a:gd name="connsiteY8" fmla="*/ 947544 h 1319019"/>
              <a:gd name="connsiteX9" fmla="*/ 323711 w 2565854"/>
              <a:gd name="connsiteY9" fmla="*/ 1319019 h 1319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65854" h="1319019">
                <a:moveTo>
                  <a:pt x="323711" y="1319019"/>
                </a:moveTo>
                <a:lnTo>
                  <a:pt x="2228711" y="1319019"/>
                </a:lnTo>
                <a:cubicBezTo>
                  <a:pt x="2606536" y="1287269"/>
                  <a:pt x="2689086" y="814194"/>
                  <a:pt x="2362061" y="633219"/>
                </a:cubicBezTo>
                <a:cubicBezTo>
                  <a:pt x="2659453" y="331594"/>
                  <a:pt x="2283744" y="-176406"/>
                  <a:pt x="1857236" y="179194"/>
                </a:cubicBezTo>
                <a:cubicBezTo>
                  <a:pt x="1719653" y="50077"/>
                  <a:pt x="1540794" y="32086"/>
                  <a:pt x="1387336" y="220469"/>
                </a:cubicBezTo>
                <a:cubicBezTo>
                  <a:pt x="1247636" y="-148889"/>
                  <a:pt x="936486" y="8802"/>
                  <a:pt x="872986" y="236344"/>
                </a:cubicBezTo>
                <a:cubicBezTo>
                  <a:pt x="609461" y="94527"/>
                  <a:pt x="301486" y="241636"/>
                  <a:pt x="330061" y="477644"/>
                </a:cubicBezTo>
                <a:cubicBezTo>
                  <a:pt x="104636" y="466002"/>
                  <a:pt x="41136" y="613111"/>
                  <a:pt x="158611" y="709419"/>
                </a:cubicBezTo>
                <a:cubicBezTo>
                  <a:pt x="70769" y="788794"/>
                  <a:pt x="84528" y="880869"/>
                  <a:pt x="152261" y="947544"/>
                </a:cubicBezTo>
                <a:cubicBezTo>
                  <a:pt x="-127139" y="1033269"/>
                  <a:pt x="6211" y="1299969"/>
                  <a:pt x="323711" y="1319019"/>
                </a:cubicBezTo>
                <a:close/>
              </a:path>
            </a:pathLst>
          </a:custGeom>
          <a:solidFill>
            <a:srgbClr val="5A6378"/>
          </a:solidFill>
          <a:ln w="76200" cap="flat" cmpd="sng" algn="ctr">
            <a:solidFill>
              <a:sysClr val="window" lastClr="FFFFFF"/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 Box 15">
            <a:extLst>
              <a:ext uri="{FF2B5EF4-FFF2-40B4-BE49-F238E27FC236}">
                <a16:creationId xmlns:a16="http://schemas.microsoft.com/office/drawing/2014/main" id="{86257E89-BB7F-409A-A745-E994ADBACC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0556" y="3834446"/>
            <a:ext cx="562504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Chéo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go: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Vải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dày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,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trên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mặt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vải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có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những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đường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dệt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chéo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 song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song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với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nhau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theo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bề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ngang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khổ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vải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435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/>
      <p:bldP spid="15" grpId="0" animBg="1"/>
      <p:bldP spid="9" grpId="0"/>
      <p:bldP spid="16" grpId="0" animBg="1"/>
      <p:bldP spid="11" grpId="0"/>
      <p:bldP spid="17" grpId="0" animBg="1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74A405C-1D91-43EB-84BD-CD412D4F182F}"/>
              </a:ext>
            </a:extLst>
          </p:cNvPr>
          <p:cNvSpPr/>
          <p:nvPr/>
        </p:nvSpPr>
        <p:spPr>
          <a:xfrm>
            <a:off x="127322" y="196770"/>
            <a:ext cx="11956648" cy="63637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22571D-84A2-4C9F-ADB3-2C7AC8DC4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574" y="3130996"/>
            <a:ext cx="3651000" cy="2246769"/>
          </a:xfrm>
          <a:prstGeom prst="rect">
            <a:avLst/>
          </a:prstGeom>
        </p:spPr>
      </p:pic>
      <p:sp>
        <p:nvSpPr>
          <p:cNvPr id="3" name="Text Box 15">
            <a:extLst>
              <a:ext uri="{FF2B5EF4-FFF2-40B4-BE49-F238E27FC236}">
                <a16:creationId xmlns:a16="http://schemas.microsoft.com/office/drawing/2014/main" id="{452B3B51-EC51-4258-9C06-BFF65FDB8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5363" y="1351767"/>
            <a:ext cx="999383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Lang </a:t>
            </a:r>
            <a:r>
              <a:rPr kumimoji="0" lang="en-US" alt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mặt</a:t>
            </a:r>
            <a:r>
              <a:rPr kumimoji="0" lang="en-US" alt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: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Da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mặt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có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những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đám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trắng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loang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lổ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do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bệnh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lang ben (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bệnh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ngoài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da, do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một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thứ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nấm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gây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ra).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Trong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dân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gian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lưu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truyền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quan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niệm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cho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rằng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nhìn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gà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đẻ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sẽ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bị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lang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mặt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6" name="Text Box 15">
            <a:extLst>
              <a:ext uri="{FF2B5EF4-FFF2-40B4-BE49-F238E27FC236}">
                <a16:creationId xmlns:a16="http://schemas.microsoft.com/office/drawing/2014/main" id="{F2138D8F-CCB9-48C9-8D03-BFF94D3C70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7449" y="4510113"/>
            <a:ext cx="367929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Trúc</a:t>
            </a:r>
            <a:r>
              <a:rPr kumimoji="0" lang="en-US" alt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bâu</a:t>
            </a:r>
            <a:r>
              <a:rPr kumimoji="0" lang="en-US" alt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: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Vải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trắng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dày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dệt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bằng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sợi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bông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thông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thường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B20008-C0F4-4BC9-B864-B0529783A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9349" y="971743"/>
            <a:ext cx="2204977" cy="2204977"/>
          </a:xfrm>
          <a:prstGeom prst="rect">
            <a:avLst/>
          </a:prstGeom>
        </p:spPr>
      </p:pic>
      <p:sp>
        <p:nvSpPr>
          <p:cNvPr id="8" name="Text Box 15">
            <a:extLst>
              <a:ext uri="{FF2B5EF4-FFF2-40B4-BE49-F238E27FC236}">
                <a16:creationId xmlns:a16="http://schemas.microsoft.com/office/drawing/2014/main" id="{84B8B071-B037-4245-B468-785FE5E80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655" y="4581167"/>
            <a:ext cx="5501082" cy="1569660"/>
          </a:xfrm>
          <a:prstGeom prst="rect">
            <a:avLst/>
          </a:prstGeom>
          <a:solidFill>
            <a:schemeClr val="accent2">
              <a:lumMod val="20000"/>
              <a:lumOff val="80000"/>
              <a:alpha val="66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Sương</a:t>
            </a:r>
            <a:r>
              <a:rPr kumimoji="0" lang="en-US" alt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muối</a:t>
            </a:r>
            <a:r>
              <a:rPr kumimoji="0" lang="en-US" alt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: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Sương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đọng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thành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những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hạt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băng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trắng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xóa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phủ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trên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mặt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đất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và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cây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cỏ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trông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như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muối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chỉ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xuất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hiện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khi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thời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tiết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rất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lạnh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có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hại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đối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với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cây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cối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và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loài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vật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A93B7F-AAEB-41EB-8E5B-3FC7C6547D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30" b="89945" l="10000" r="90000">
                        <a14:foregroundMark x1="29375" y1="9834" x2="39063" y2="11823"/>
                        <a14:foregroundMark x1="34844" y1="6630" x2="39063" y2="7072"/>
                        <a14:foregroundMark x1="64844" y1="57348" x2="67813" y2="58564"/>
                        <a14:foregroundMark x1="67969" y1="58564" x2="67969" y2="59227"/>
                        <a14:foregroundMark x1="23594" y1="58895" x2="28594" y2="592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99221" y="2607933"/>
            <a:ext cx="2795199" cy="395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40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>
            <a:extLst>
              <a:ext uri="{FF2B5EF4-FFF2-40B4-BE49-F238E27FC236}">
                <a16:creationId xmlns:a16="http://schemas.microsoft.com/office/drawing/2014/main" id="{40F4426D-2BE3-45DA-8BA0-F4C9C964B9E8}"/>
              </a:ext>
            </a:extLst>
          </p:cNvPr>
          <p:cNvSpPr/>
          <p:nvPr/>
        </p:nvSpPr>
        <p:spPr>
          <a:xfrm>
            <a:off x="1497106" y="738007"/>
            <a:ext cx="10694894" cy="62468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   </a:t>
            </a:r>
          </a:p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I. TÌM HIỂU CHUNG.</a:t>
            </a:r>
          </a:p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   1.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giả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</a:p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   2.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phẩm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    a.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Đọc,từ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khó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    b.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hiểu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chung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văn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bản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     -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Hoàn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cảnh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sáng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</a:p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     -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Xuất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xứ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</a:p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     -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</a:p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     -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Bố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cục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</a:p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   </a:t>
            </a:r>
          </a:p>
        </p:txBody>
      </p:sp>
      <p:pic>
        <p:nvPicPr>
          <p:cNvPr id="19" name="Picture 2" descr="Logo màu Xanh sóng Gió mực nước Biển - sóng đường cong png tải về - Miễn  phí trong suốt Màu Xanh png Tải về.">
            <a:extLst>
              <a:ext uri="{FF2B5EF4-FFF2-40B4-BE49-F238E27FC236}">
                <a16:creationId xmlns:a16="http://schemas.microsoft.com/office/drawing/2014/main" id="{4146B532-87AE-4AA3-BCD5-9466E1514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00" b="90000" l="8667" r="99222">
                        <a14:foregroundMark x1="18667" y1="10600" x2="30111" y2="7600"/>
                        <a14:foregroundMark x1="30111" y1="7600" x2="36889" y2="18600"/>
                        <a14:foregroundMark x1="36889" y1="18600" x2="38889" y2="31000"/>
                        <a14:foregroundMark x1="38889" y1="31000" x2="39111" y2="31200"/>
                        <a14:foregroundMark x1="21556" y1="2000" x2="28222" y2="3600"/>
                        <a14:foregroundMark x1="8556" y1="26600" x2="8667" y2="48800"/>
                        <a14:foregroundMark x1="8667" y1="48800" x2="8778" y2="49200"/>
                        <a14:foregroundMark x1="89111" y1="56000" x2="94778" y2="62000"/>
                        <a14:foregroundMark x1="94778" y1="62000" x2="98333" y2="69800"/>
                        <a14:foregroundMark x1="98333" y1="69800" x2="99222" y2="7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15275">
            <a:off x="10927228" y="5993289"/>
            <a:ext cx="1343387" cy="74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Logo màu Xanh sóng Gió mực nước Biển - sóng đường cong png tải về - Miễn  phí trong suốt Màu Xanh png Tải về.">
            <a:extLst>
              <a:ext uri="{FF2B5EF4-FFF2-40B4-BE49-F238E27FC236}">
                <a16:creationId xmlns:a16="http://schemas.microsoft.com/office/drawing/2014/main" id="{A7155EA6-6CD2-4316-A594-9A1198567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00" b="90000" l="8667" r="99222">
                        <a14:foregroundMark x1="18667" y1="10600" x2="30111" y2="7600"/>
                        <a14:foregroundMark x1="30111" y1="7600" x2="36889" y2="18600"/>
                        <a14:foregroundMark x1="36889" y1="18600" x2="38889" y2="31000"/>
                        <a14:foregroundMark x1="38889" y1="31000" x2="39111" y2="31200"/>
                        <a14:foregroundMark x1="21556" y1="2000" x2="28222" y2="3600"/>
                        <a14:foregroundMark x1="8556" y1="26600" x2="8667" y2="48800"/>
                        <a14:foregroundMark x1="8667" y1="48800" x2="8778" y2="49200"/>
                        <a14:foregroundMark x1="89111" y1="56000" x2="94778" y2="62000"/>
                        <a14:foregroundMark x1="94778" y1="62000" x2="98333" y2="69800"/>
                        <a14:foregroundMark x1="98333" y1="69800" x2="99222" y2="7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15275">
            <a:off x="9305887" y="5993287"/>
            <a:ext cx="1343387" cy="74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Logo màu Xanh sóng Gió mực nước Biển - sóng đường cong png tải về - Miễn  phí trong suốt Màu Xanh png Tải về.">
            <a:extLst>
              <a:ext uri="{FF2B5EF4-FFF2-40B4-BE49-F238E27FC236}">
                <a16:creationId xmlns:a16="http://schemas.microsoft.com/office/drawing/2014/main" id="{2CF5C3A6-33E3-4CF5-A08F-E52731A0B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00" b="90000" l="8667" r="99222">
                        <a14:foregroundMark x1="18667" y1="10600" x2="30111" y2="7600"/>
                        <a14:foregroundMark x1="30111" y1="7600" x2="36889" y2="18600"/>
                        <a14:foregroundMark x1="36889" y1="18600" x2="38889" y2="31000"/>
                        <a14:foregroundMark x1="38889" y1="31000" x2="39111" y2="31200"/>
                        <a14:foregroundMark x1="21556" y1="2000" x2="28222" y2="3600"/>
                        <a14:foregroundMark x1="8556" y1="26600" x2="8667" y2="48800"/>
                        <a14:foregroundMark x1="8667" y1="48800" x2="8778" y2="49200"/>
                        <a14:foregroundMark x1="89111" y1="56000" x2="94778" y2="62000"/>
                        <a14:foregroundMark x1="94778" y1="62000" x2="98333" y2="69800"/>
                        <a14:foregroundMark x1="98333" y1="69800" x2="99222" y2="7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15275">
            <a:off x="10140626" y="5981126"/>
            <a:ext cx="1343387" cy="74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Logo màu Xanh sóng Gió mực nước Biển - sóng đường cong png tải về - Miễn  phí trong suốt Màu Xanh png Tải về.">
            <a:extLst>
              <a:ext uri="{FF2B5EF4-FFF2-40B4-BE49-F238E27FC236}">
                <a16:creationId xmlns:a16="http://schemas.microsoft.com/office/drawing/2014/main" id="{C59D20B5-67B4-4355-AAE9-FD47F97E0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00" b="90000" l="8667" r="99222">
                        <a14:foregroundMark x1="18667" y1="10600" x2="30111" y2="7600"/>
                        <a14:foregroundMark x1="30111" y1="7600" x2="36889" y2="18600"/>
                        <a14:foregroundMark x1="36889" y1="18600" x2="38889" y2="31000"/>
                        <a14:foregroundMark x1="38889" y1="31000" x2="39111" y2="31200"/>
                        <a14:foregroundMark x1="21556" y1="2000" x2="28222" y2="3600"/>
                        <a14:foregroundMark x1="8556" y1="26600" x2="8667" y2="48800"/>
                        <a14:foregroundMark x1="8667" y1="48800" x2="8778" y2="49200"/>
                        <a14:foregroundMark x1="89111" y1="56000" x2="94778" y2="62000"/>
                        <a14:foregroundMark x1="94778" y1="62000" x2="98333" y2="69800"/>
                        <a14:foregroundMark x1="98333" y1="69800" x2="99222" y2="7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15275">
            <a:off x="8413221" y="5943085"/>
            <a:ext cx="1343387" cy="74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Logo màu Xanh sóng Gió mực nước Biển - sóng đường cong png tải về - Miễn  phí trong suốt Màu Xanh png Tải về.">
            <a:extLst>
              <a:ext uri="{FF2B5EF4-FFF2-40B4-BE49-F238E27FC236}">
                <a16:creationId xmlns:a16="http://schemas.microsoft.com/office/drawing/2014/main" id="{8E907B61-97D7-4E3A-BD69-6DDA26199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00" b="90000" l="8667" r="99222">
                        <a14:foregroundMark x1="18667" y1="10600" x2="30111" y2="7600"/>
                        <a14:foregroundMark x1="30111" y1="7600" x2="36889" y2="18600"/>
                        <a14:foregroundMark x1="36889" y1="18600" x2="38889" y2="31000"/>
                        <a14:foregroundMark x1="38889" y1="31000" x2="39111" y2="31200"/>
                        <a14:foregroundMark x1="21556" y1="2000" x2="28222" y2="3600"/>
                        <a14:foregroundMark x1="8556" y1="26600" x2="8667" y2="48800"/>
                        <a14:foregroundMark x1="8667" y1="48800" x2="8778" y2="49200"/>
                        <a14:foregroundMark x1="89111" y1="56000" x2="94778" y2="62000"/>
                        <a14:foregroundMark x1="94778" y1="62000" x2="98333" y2="69800"/>
                        <a14:foregroundMark x1="98333" y1="69800" x2="99222" y2="7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15275">
            <a:off x="7568130" y="5968187"/>
            <a:ext cx="1343387" cy="74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Logo màu Xanh sóng Gió mực nước Biển - sóng đường cong png tải về - Miễn  phí trong suốt Màu Xanh png Tải về.">
            <a:extLst>
              <a:ext uri="{FF2B5EF4-FFF2-40B4-BE49-F238E27FC236}">
                <a16:creationId xmlns:a16="http://schemas.microsoft.com/office/drawing/2014/main" id="{3ABED383-C37B-4642-9A86-838836D3F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00" b="90000" l="8667" r="99222">
                        <a14:foregroundMark x1="18667" y1="10600" x2="30111" y2="7600"/>
                        <a14:foregroundMark x1="30111" y1="7600" x2="36889" y2="18600"/>
                        <a14:foregroundMark x1="36889" y1="18600" x2="38889" y2="31000"/>
                        <a14:foregroundMark x1="38889" y1="31000" x2="39111" y2="31200"/>
                        <a14:foregroundMark x1="21556" y1="2000" x2="28222" y2="3600"/>
                        <a14:foregroundMark x1="8556" y1="26600" x2="8667" y2="48800"/>
                        <a14:foregroundMark x1="8667" y1="48800" x2="8778" y2="49200"/>
                        <a14:foregroundMark x1="89111" y1="56000" x2="94778" y2="62000"/>
                        <a14:foregroundMark x1="94778" y1="62000" x2="98333" y2="69800"/>
                        <a14:foregroundMark x1="98333" y1="69800" x2="99222" y2="7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15275">
            <a:off x="6592428" y="5917708"/>
            <a:ext cx="1343387" cy="74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Logo màu Xanh sóng Gió mực nước Biển - sóng đường cong png tải về - Miễn  phí trong suốt Màu Xanh png Tải về.">
            <a:extLst>
              <a:ext uri="{FF2B5EF4-FFF2-40B4-BE49-F238E27FC236}">
                <a16:creationId xmlns:a16="http://schemas.microsoft.com/office/drawing/2014/main" id="{3B977065-33A2-4D20-AE4A-26E2034EC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00" b="90000" l="8667" r="99222">
                        <a14:foregroundMark x1="18667" y1="10600" x2="30111" y2="7600"/>
                        <a14:foregroundMark x1="30111" y1="7600" x2="36889" y2="18600"/>
                        <a14:foregroundMark x1="36889" y1="18600" x2="38889" y2="31000"/>
                        <a14:foregroundMark x1="38889" y1="31000" x2="39111" y2="31200"/>
                        <a14:foregroundMark x1="21556" y1="2000" x2="28222" y2="3600"/>
                        <a14:foregroundMark x1="8556" y1="26600" x2="8667" y2="48800"/>
                        <a14:foregroundMark x1="8667" y1="48800" x2="8778" y2="49200"/>
                        <a14:foregroundMark x1="89111" y1="56000" x2="94778" y2="62000"/>
                        <a14:foregroundMark x1="94778" y1="62000" x2="98333" y2="69800"/>
                        <a14:foregroundMark x1="98333" y1="69800" x2="99222" y2="7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15275">
            <a:off x="5801144" y="5917708"/>
            <a:ext cx="1343387" cy="74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1497106" y="1075765"/>
            <a:ext cx="10627799" cy="4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00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AF8DB18F-7E21-486A-8094-9E7A94E0BA48}"/>
              </a:ext>
            </a:extLst>
          </p:cNvPr>
          <p:cNvGrpSpPr>
            <a:grpSpLocks/>
          </p:cNvGrpSpPr>
          <p:nvPr/>
        </p:nvGrpSpPr>
        <p:grpSpPr bwMode="auto">
          <a:xfrm>
            <a:off x="5158864" y="1567376"/>
            <a:ext cx="2362200" cy="2438400"/>
            <a:chOff x="4071" y="1584"/>
            <a:chExt cx="1092" cy="1097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4" name="Oval 4">
              <a:extLst>
                <a:ext uri="{FF2B5EF4-FFF2-40B4-BE49-F238E27FC236}">
                  <a16:creationId xmlns:a16="http://schemas.microsoft.com/office/drawing/2014/main" id="{0FF04AD0-BF39-4BCC-8EBD-CEDD32534B7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071" y="1584"/>
              <a:ext cx="1090" cy="1088"/>
            </a:xfrm>
            <a:prstGeom prst="ellipse">
              <a:avLst/>
            </a:prstGeom>
            <a:gradFill rotWithShape="1">
              <a:gsLst>
                <a:gs pos="0">
                  <a:srgbClr val="D8755A">
                    <a:gamma/>
                    <a:tint val="0"/>
                    <a:invGamma/>
                  </a:srgbClr>
                </a:gs>
                <a:gs pos="50000">
                  <a:srgbClr val="D8755A"/>
                </a:gs>
                <a:gs pos="100000">
                  <a:srgbClr val="D8755A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5" name="Oval 5">
              <a:extLst>
                <a:ext uri="{FF2B5EF4-FFF2-40B4-BE49-F238E27FC236}">
                  <a16:creationId xmlns:a16="http://schemas.microsoft.com/office/drawing/2014/main" id="{1B1598E4-FFC3-45F6-BB88-3DEA4B19DD2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073" y="1593"/>
              <a:ext cx="1090" cy="1088"/>
            </a:xfrm>
            <a:prstGeom prst="ellipse">
              <a:avLst/>
            </a:prstGeom>
            <a:gradFill rotWithShape="1">
              <a:gsLst>
                <a:gs pos="0">
                  <a:srgbClr val="D8755A">
                    <a:alpha val="32001"/>
                  </a:srgbClr>
                </a:gs>
                <a:gs pos="100000">
                  <a:srgbClr val="D8755A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6" name="Oval 6">
              <a:extLst>
                <a:ext uri="{FF2B5EF4-FFF2-40B4-BE49-F238E27FC236}">
                  <a16:creationId xmlns:a16="http://schemas.microsoft.com/office/drawing/2014/main" id="{E8D117D1-5712-4B02-B743-DF60A44A3EA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131" y="1655"/>
              <a:ext cx="946" cy="945"/>
            </a:xfrm>
            <a:prstGeom prst="ellipse">
              <a:avLst/>
            </a:prstGeom>
            <a:gradFill rotWithShape="1">
              <a:gsLst>
                <a:gs pos="0">
                  <a:srgbClr val="D8755A">
                    <a:gamma/>
                    <a:shade val="54118"/>
                    <a:invGamma/>
                  </a:srgbClr>
                </a:gs>
                <a:gs pos="50000">
                  <a:srgbClr val="D8755A"/>
                </a:gs>
                <a:gs pos="100000">
                  <a:srgbClr val="D8755A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7" name="Oval 7">
              <a:extLst>
                <a:ext uri="{FF2B5EF4-FFF2-40B4-BE49-F238E27FC236}">
                  <a16:creationId xmlns:a16="http://schemas.microsoft.com/office/drawing/2014/main" id="{C6B69893-9EBD-4E4B-B96D-F16FC2B47A1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128" y="1650"/>
              <a:ext cx="946" cy="945"/>
            </a:xfrm>
            <a:prstGeom prst="ellipse">
              <a:avLst/>
            </a:prstGeom>
            <a:gradFill rotWithShape="1">
              <a:gsLst>
                <a:gs pos="0">
                  <a:srgbClr val="D8755A">
                    <a:gamma/>
                    <a:shade val="63529"/>
                    <a:invGamma/>
                  </a:srgbClr>
                </a:gs>
                <a:gs pos="100000">
                  <a:srgbClr val="D8755A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8" name="Oval 8">
              <a:extLst>
                <a:ext uri="{FF2B5EF4-FFF2-40B4-BE49-F238E27FC236}">
                  <a16:creationId xmlns:a16="http://schemas.microsoft.com/office/drawing/2014/main" id="{D4B75BCD-B8EE-411C-8E2D-10B80947B36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178" y="1703"/>
              <a:ext cx="852" cy="85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3C63459E-07A6-471F-9F27-BC80DE8C56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97" y="1716"/>
              <a:ext cx="826" cy="825"/>
              <a:chOff x="4166" y="1706"/>
              <a:chExt cx="1252" cy="1252"/>
            </a:xfrm>
          </p:grpSpPr>
          <p:sp>
            <p:nvSpPr>
              <p:cNvPr id="10" name="Oval 10">
                <a:extLst>
                  <a:ext uri="{FF2B5EF4-FFF2-40B4-BE49-F238E27FC236}">
                    <a16:creationId xmlns:a16="http://schemas.microsoft.com/office/drawing/2014/main" id="{7F7CD115-004C-4D7E-932E-4BFE34B5DC7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11" name="Oval 11">
                <a:extLst>
                  <a:ext uri="{FF2B5EF4-FFF2-40B4-BE49-F238E27FC236}">
                    <a16:creationId xmlns:a16="http://schemas.microsoft.com/office/drawing/2014/main" id="{5561C53B-EBFB-481C-94B0-8BE7586FC96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12" name="Oval 12">
                <a:extLst>
                  <a:ext uri="{FF2B5EF4-FFF2-40B4-BE49-F238E27FC236}">
                    <a16:creationId xmlns:a16="http://schemas.microsoft.com/office/drawing/2014/main" id="{C0819160-B7A7-4E72-B122-B89998701CF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13" name="Oval 13">
                <a:extLst>
                  <a:ext uri="{FF2B5EF4-FFF2-40B4-BE49-F238E27FC236}">
                    <a16:creationId xmlns:a16="http://schemas.microsoft.com/office/drawing/2014/main" id="{1C9A1283-EA72-4213-8F79-2BC731183EA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</p:grp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55CE9F44-BD59-404C-B871-507B25787B1A}"/>
              </a:ext>
            </a:extLst>
          </p:cNvPr>
          <p:cNvGrpSpPr>
            <a:grpSpLocks/>
          </p:cNvGrpSpPr>
          <p:nvPr/>
        </p:nvGrpSpPr>
        <p:grpSpPr bwMode="auto">
          <a:xfrm>
            <a:off x="4537940" y="2530797"/>
            <a:ext cx="3581400" cy="1828800"/>
            <a:chOff x="1680" y="1824"/>
            <a:chExt cx="2256" cy="1152"/>
          </a:xfrm>
        </p:grpSpPr>
        <p:sp>
          <p:nvSpPr>
            <p:cNvPr id="15" name="AutoShape 15">
              <a:extLst>
                <a:ext uri="{FF2B5EF4-FFF2-40B4-BE49-F238E27FC236}">
                  <a16:creationId xmlns:a16="http://schemas.microsoft.com/office/drawing/2014/main" id="{64ED057A-2083-4957-B315-CDF4519C4103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>
              <a:off x="3552" y="1824"/>
              <a:ext cx="384" cy="288"/>
            </a:xfrm>
            <a:prstGeom prst="leftArrow">
              <a:avLst>
                <a:gd name="adj1" fmla="val 31250"/>
                <a:gd name="adj2" fmla="val 71531"/>
              </a:avLst>
            </a:prstGeom>
            <a:gradFill rotWithShape="1">
              <a:gsLst>
                <a:gs pos="0">
                  <a:srgbClr val="666699"/>
                </a:gs>
                <a:gs pos="100000">
                  <a:srgbClr val="BEBED4"/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6" name="AutoShape 16">
              <a:extLst>
                <a:ext uri="{FF2B5EF4-FFF2-40B4-BE49-F238E27FC236}">
                  <a16:creationId xmlns:a16="http://schemas.microsoft.com/office/drawing/2014/main" id="{C6C7C8F1-98CB-491B-B698-D2E3F1D35DB7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-3685140">
              <a:off x="2112" y="2640"/>
              <a:ext cx="384" cy="288"/>
            </a:xfrm>
            <a:prstGeom prst="leftArrow">
              <a:avLst>
                <a:gd name="adj1" fmla="val 31250"/>
                <a:gd name="adj2" fmla="val 71531"/>
              </a:avLst>
            </a:prstGeom>
            <a:gradFill rotWithShape="1">
              <a:gsLst>
                <a:gs pos="0">
                  <a:srgbClr val="666699"/>
                </a:gs>
                <a:gs pos="100000">
                  <a:srgbClr val="BEBED4"/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7" name="AutoShape 17">
              <a:extLst>
                <a:ext uri="{FF2B5EF4-FFF2-40B4-BE49-F238E27FC236}">
                  <a16:creationId xmlns:a16="http://schemas.microsoft.com/office/drawing/2014/main" id="{735579C5-D081-4F12-8409-D9CFAAD3ED2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680" y="1824"/>
              <a:ext cx="384" cy="288"/>
            </a:xfrm>
            <a:prstGeom prst="leftArrow">
              <a:avLst>
                <a:gd name="adj1" fmla="val 31250"/>
                <a:gd name="adj2" fmla="val 71531"/>
              </a:avLst>
            </a:prstGeom>
            <a:gradFill rotWithShape="1">
              <a:gsLst>
                <a:gs pos="0">
                  <a:srgbClr val="666699"/>
                </a:gs>
                <a:gs pos="100000">
                  <a:srgbClr val="BEBED4"/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" name="AutoShape 18">
              <a:extLst>
                <a:ext uri="{FF2B5EF4-FFF2-40B4-BE49-F238E27FC236}">
                  <a16:creationId xmlns:a16="http://schemas.microsoft.com/office/drawing/2014/main" id="{2370A9C4-B85C-4504-8E00-12548BA3EBD6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-7784550">
              <a:off x="3120" y="2640"/>
              <a:ext cx="384" cy="288"/>
            </a:xfrm>
            <a:prstGeom prst="leftArrow">
              <a:avLst>
                <a:gd name="adj1" fmla="val 31250"/>
                <a:gd name="adj2" fmla="val 71531"/>
              </a:avLst>
            </a:prstGeom>
            <a:gradFill rotWithShape="1">
              <a:gsLst>
                <a:gs pos="0">
                  <a:srgbClr val="666699"/>
                </a:gs>
                <a:gs pos="100000">
                  <a:srgbClr val="BEBED4"/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9" name="Text Box 19">
            <a:extLst>
              <a:ext uri="{FF2B5EF4-FFF2-40B4-BE49-F238E27FC236}">
                <a16:creationId xmlns:a16="http://schemas.microsoft.com/office/drawing/2014/main" id="{570E7C99-F12B-4796-BA31-BC747F86FF20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5699364" y="2302197"/>
            <a:ext cx="1245854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err="1">
                <a:solidFill>
                  <a:srgbClr val="A40000"/>
                </a:solidFill>
                <a:latin typeface="Arial" charset="0"/>
                <a:cs typeface="Arial" charset="0"/>
              </a:rPr>
              <a:t>Tiếng</a:t>
            </a:r>
            <a:r>
              <a:rPr lang="en-US" sz="2400" b="1" dirty="0">
                <a:solidFill>
                  <a:srgbClr val="A40000"/>
                </a:solidFill>
                <a:latin typeface="Arial" charset="0"/>
                <a:cs typeface="Arial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err="1">
                <a:solidFill>
                  <a:srgbClr val="A40000"/>
                </a:solidFill>
                <a:latin typeface="Arial" charset="0"/>
                <a:cs typeface="Arial" charset="0"/>
              </a:rPr>
              <a:t>gà</a:t>
            </a:r>
            <a:r>
              <a:rPr lang="en-US" sz="2400" b="1" dirty="0">
                <a:solidFill>
                  <a:srgbClr val="A4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A40000"/>
                </a:solidFill>
                <a:latin typeface="Arial" charset="0"/>
                <a:cs typeface="Arial" charset="0"/>
              </a:rPr>
              <a:t>trưa</a:t>
            </a:r>
            <a:endParaRPr lang="en-US" sz="2400" b="1" dirty="0">
              <a:solidFill>
                <a:srgbClr val="A40000"/>
              </a:solidFill>
              <a:latin typeface="Arial" charset="0"/>
              <a:cs typeface="Arial" charset="0"/>
            </a:endParaRPr>
          </a:p>
        </p:txBody>
      </p:sp>
      <p:grpSp>
        <p:nvGrpSpPr>
          <p:cNvPr id="20" name="Group 20">
            <a:extLst>
              <a:ext uri="{FF2B5EF4-FFF2-40B4-BE49-F238E27FC236}">
                <a16:creationId xmlns:a16="http://schemas.microsoft.com/office/drawing/2014/main" id="{6F5DFE8A-0EEB-4C82-9DB6-03B8A5A22D2F}"/>
              </a:ext>
            </a:extLst>
          </p:cNvPr>
          <p:cNvGrpSpPr>
            <a:grpSpLocks/>
          </p:cNvGrpSpPr>
          <p:nvPr/>
        </p:nvGrpSpPr>
        <p:grpSpPr bwMode="auto">
          <a:xfrm>
            <a:off x="8279895" y="2073266"/>
            <a:ext cx="1439862" cy="1439863"/>
            <a:chOff x="2789" y="1625"/>
            <a:chExt cx="907" cy="907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21" name="Oval 21">
              <a:extLst>
                <a:ext uri="{FF2B5EF4-FFF2-40B4-BE49-F238E27FC236}">
                  <a16:creationId xmlns:a16="http://schemas.microsoft.com/office/drawing/2014/main" id="{470D63B7-2373-41A6-ABE5-24D4BE11A7D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789" y="1625"/>
              <a:ext cx="907" cy="907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gamma/>
                    <a:tint val="0"/>
                    <a:invGamma/>
                  </a:srgbClr>
                </a:gs>
                <a:gs pos="50000">
                  <a:srgbClr val="83A6A7"/>
                </a:gs>
                <a:gs pos="100000">
                  <a:srgbClr val="83A6A7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22" name="Oval 22">
              <a:extLst>
                <a:ext uri="{FF2B5EF4-FFF2-40B4-BE49-F238E27FC236}">
                  <a16:creationId xmlns:a16="http://schemas.microsoft.com/office/drawing/2014/main" id="{F3C452EE-B7F7-4C41-9D19-07B92E25686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789" y="1625"/>
              <a:ext cx="907" cy="907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alpha val="32001"/>
                  </a:srgbClr>
                </a:gs>
                <a:gs pos="100000">
                  <a:srgbClr val="83A6A7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23" name="Oval 23">
              <a:extLst>
                <a:ext uri="{FF2B5EF4-FFF2-40B4-BE49-F238E27FC236}">
                  <a16:creationId xmlns:a16="http://schemas.microsoft.com/office/drawing/2014/main" id="{C83948B3-2243-4326-A26B-F768A9D7049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849" y="1684"/>
              <a:ext cx="787" cy="788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gamma/>
                    <a:shade val="54118"/>
                    <a:invGamma/>
                  </a:srgbClr>
                </a:gs>
                <a:gs pos="50000">
                  <a:srgbClr val="83A6A7"/>
                </a:gs>
                <a:gs pos="100000">
                  <a:srgbClr val="83A6A7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24" name="Oval 24">
              <a:extLst>
                <a:ext uri="{FF2B5EF4-FFF2-40B4-BE49-F238E27FC236}">
                  <a16:creationId xmlns:a16="http://schemas.microsoft.com/office/drawing/2014/main" id="{FF644233-1007-47FC-8CDD-A34A7F61810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849" y="1686"/>
              <a:ext cx="787" cy="788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gamma/>
                    <a:shade val="63529"/>
                    <a:invGamma/>
                  </a:srgbClr>
                </a:gs>
                <a:gs pos="100000">
                  <a:srgbClr val="83A6A7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25" name="Oval 25">
              <a:extLst>
                <a:ext uri="{FF2B5EF4-FFF2-40B4-BE49-F238E27FC236}">
                  <a16:creationId xmlns:a16="http://schemas.microsoft.com/office/drawing/2014/main" id="{ABB59180-5949-494D-8BB0-3889E6C2B65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888" y="1724"/>
              <a:ext cx="709" cy="709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grpSp>
          <p:nvGrpSpPr>
            <p:cNvPr id="26" name="Group 26">
              <a:extLst>
                <a:ext uri="{FF2B5EF4-FFF2-40B4-BE49-F238E27FC236}">
                  <a16:creationId xmlns:a16="http://schemas.microsoft.com/office/drawing/2014/main" id="{542CF1CE-AFE1-4E59-903F-4F699C55B9A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99" y="1735"/>
              <a:ext cx="687" cy="688"/>
              <a:chOff x="4166" y="1706"/>
              <a:chExt cx="1252" cy="1252"/>
            </a:xfrm>
          </p:grpSpPr>
          <p:sp>
            <p:nvSpPr>
              <p:cNvPr id="27" name="Oval 27">
                <a:extLst>
                  <a:ext uri="{FF2B5EF4-FFF2-40B4-BE49-F238E27FC236}">
                    <a16:creationId xmlns:a16="http://schemas.microsoft.com/office/drawing/2014/main" id="{870CCB96-3F59-44DF-AE34-433348CD0C4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28" name="Oval 28">
                <a:extLst>
                  <a:ext uri="{FF2B5EF4-FFF2-40B4-BE49-F238E27FC236}">
                    <a16:creationId xmlns:a16="http://schemas.microsoft.com/office/drawing/2014/main" id="{EE385110-44FC-427E-A421-89B5D8AEED4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29" name="Oval 29">
                <a:extLst>
                  <a:ext uri="{FF2B5EF4-FFF2-40B4-BE49-F238E27FC236}">
                    <a16:creationId xmlns:a16="http://schemas.microsoft.com/office/drawing/2014/main" id="{305898C8-F9CD-472D-A7C1-63496D87081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30" name="Oval 30">
                <a:extLst>
                  <a:ext uri="{FF2B5EF4-FFF2-40B4-BE49-F238E27FC236}">
                    <a16:creationId xmlns:a16="http://schemas.microsoft.com/office/drawing/2014/main" id="{020B632D-2020-4ACA-B842-79C16DA272D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</p:grpSp>
      </p:grpSp>
      <p:sp>
        <p:nvSpPr>
          <p:cNvPr id="31" name="Text Box 31">
            <a:extLst>
              <a:ext uri="{FF2B5EF4-FFF2-40B4-BE49-F238E27FC236}">
                <a16:creationId xmlns:a16="http://schemas.microsoft.com/office/drawing/2014/main" id="{08A3D9CF-9E5A-429F-A680-C5BEAFA9CC06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8468163" y="2606997"/>
            <a:ext cx="104067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err="1">
                <a:solidFill>
                  <a:srgbClr val="4D4D4D">
                    <a:lumMod val="75000"/>
                  </a:srgbClr>
                </a:solidFill>
                <a:latin typeface="Arial" pitchFamily="34" charset="0"/>
                <a:cs typeface="Arial" charset="0"/>
              </a:rPr>
              <a:t>Bố</a:t>
            </a:r>
            <a:r>
              <a:rPr lang="en-US" sz="2000" b="1" dirty="0">
                <a:solidFill>
                  <a:srgbClr val="4D4D4D">
                    <a:lumMod val="75000"/>
                  </a:srgbClr>
                </a:solidFill>
                <a:latin typeface="Arial" pitchFamily="34" charset="0"/>
                <a:cs typeface="Arial" charset="0"/>
              </a:rPr>
              <a:t> </a:t>
            </a:r>
            <a:r>
              <a:rPr lang="en-US" sz="2000" b="1" dirty="0" err="1">
                <a:solidFill>
                  <a:srgbClr val="4D4D4D">
                    <a:lumMod val="75000"/>
                  </a:srgbClr>
                </a:solidFill>
                <a:latin typeface="Arial" pitchFamily="34" charset="0"/>
                <a:cs typeface="Arial" charset="0"/>
              </a:rPr>
              <a:t>cục</a:t>
            </a:r>
            <a:endParaRPr lang="en-US" sz="2000" b="1" dirty="0">
              <a:solidFill>
                <a:srgbClr val="4D4D4D">
                  <a:lumMod val="75000"/>
                </a:srgbClr>
              </a:solidFill>
              <a:latin typeface="Arial" pitchFamily="34" charset="0"/>
              <a:cs typeface="Arial" charset="0"/>
            </a:endParaRPr>
          </a:p>
        </p:txBody>
      </p:sp>
      <p:grpSp>
        <p:nvGrpSpPr>
          <p:cNvPr id="32" name="Group 32">
            <a:extLst>
              <a:ext uri="{FF2B5EF4-FFF2-40B4-BE49-F238E27FC236}">
                <a16:creationId xmlns:a16="http://schemas.microsoft.com/office/drawing/2014/main" id="{0F9148E2-03CC-4943-A618-DF891E88C942}"/>
              </a:ext>
            </a:extLst>
          </p:cNvPr>
          <p:cNvGrpSpPr>
            <a:grpSpLocks/>
          </p:cNvGrpSpPr>
          <p:nvPr/>
        </p:nvGrpSpPr>
        <p:grpSpPr bwMode="auto">
          <a:xfrm>
            <a:off x="6900357" y="4283066"/>
            <a:ext cx="1444625" cy="1524000"/>
            <a:chOff x="864" y="1680"/>
            <a:chExt cx="910" cy="96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33" name="Oval 33">
              <a:extLst>
                <a:ext uri="{FF2B5EF4-FFF2-40B4-BE49-F238E27FC236}">
                  <a16:creationId xmlns:a16="http://schemas.microsoft.com/office/drawing/2014/main" id="{E7A309AD-8352-40E8-ADD5-02E62E526FE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64" y="1680"/>
              <a:ext cx="910" cy="960"/>
            </a:xfrm>
            <a:prstGeom prst="ellipse">
              <a:avLst/>
            </a:prstGeom>
            <a:gradFill rotWithShape="1">
              <a:gsLst>
                <a:gs pos="0">
                  <a:srgbClr val="FF6699">
                    <a:gamma/>
                    <a:tint val="0"/>
                    <a:invGamma/>
                  </a:srgbClr>
                </a:gs>
                <a:gs pos="50000">
                  <a:srgbClr val="FF6699"/>
                </a:gs>
                <a:gs pos="100000">
                  <a:srgbClr val="FF6699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34" name="Oval 34">
              <a:extLst>
                <a:ext uri="{FF2B5EF4-FFF2-40B4-BE49-F238E27FC236}">
                  <a16:creationId xmlns:a16="http://schemas.microsoft.com/office/drawing/2014/main" id="{08E649B9-302D-4848-86D5-73AAEE8BA78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64" y="1680"/>
              <a:ext cx="910" cy="960"/>
            </a:xfrm>
            <a:prstGeom prst="ellipse">
              <a:avLst/>
            </a:prstGeom>
            <a:gradFill rotWithShape="1">
              <a:gsLst>
                <a:gs pos="0">
                  <a:srgbClr val="FF6699">
                    <a:alpha val="32001"/>
                  </a:srgbClr>
                </a:gs>
                <a:gs pos="100000">
                  <a:srgbClr val="FF6699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35" name="Oval 35">
              <a:extLst>
                <a:ext uri="{FF2B5EF4-FFF2-40B4-BE49-F238E27FC236}">
                  <a16:creationId xmlns:a16="http://schemas.microsoft.com/office/drawing/2014/main" id="{72570BCD-95D2-4CD3-9232-1D9B1DEA044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23" y="1742"/>
              <a:ext cx="792" cy="836"/>
            </a:xfrm>
            <a:prstGeom prst="ellipse">
              <a:avLst/>
            </a:prstGeom>
            <a:gradFill rotWithShape="1">
              <a:gsLst>
                <a:gs pos="0">
                  <a:srgbClr val="FF6699">
                    <a:gamma/>
                    <a:shade val="54118"/>
                    <a:invGamma/>
                  </a:srgbClr>
                </a:gs>
                <a:gs pos="50000">
                  <a:srgbClr val="FF6699"/>
                </a:gs>
                <a:gs pos="100000">
                  <a:srgbClr val="FF6699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36" name="Oval 36">
              <a:extLst>
                <a:ext uri="{FF2B5EF4-FFF2-40B4-BE49-F238E27FC236}">
                  <a16:creationId xmlns:a16="http://schemas.microsoft.com/office/drawing/2014/main" id="{B2349461-2C4E-4208-8081-7D194365EAC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12" y="1728"/>
              <a:ext cx="791" cy="836"/>
            </a:xfrm>
            <a:prstGeom prst="ellipse">
              <a:avLst/>
            </a:prstGeom>
            <a:gradFill rotWithShape="1">
              <a:gsLst>
                <a:gs pos="0">
                  <a:srgbClr val="FF6699">
                    <a:gamma/>
                    <a:shade val="63529"/>
                    <a:invGamma/>
                  </a:srgbClr>
                </a:gs>
                <a:gs pos="100000">
                  <a:srgbClr val="FF6699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37" name="Oval 37">
              <a:extLst>
                <a:ext uri="{FF2B5EF4-FFF2-40B4-BE49-F238E27FC236}">
                  <a16:creationId xmlns:a16="http://schemas.microsoft.com/office/drawing/2014/main" id="{31DF79A8-DE1F-4E9A-A754-87EA01BC201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66" y="1785"/>
              <a:ext cx="712" cy="750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38" name="Oval 38">
              <a:extLst>
                <a:ext uri="{FF2B5EF4-FFF2-40B4-BE49-F238E27FC236}">
                  <a16:creationId xmlns:a16="http://schemas.microsoft.com/office/drawing/2014/main" id="{F14BDDF0-CA56-4E1C-B0A7-75455DA4299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60" y="1776"/>
              <a:ext cx="689" cy="727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100000">
                  <a:srgbClr val="C0C0C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39" name="Oval 39">
              <a:extLst>
                <a:ext uri="{FF2B5EF4-FFF2-40B4-BE49-F238E27FC236}">
                  <a16:creationId xmlns:a16="http://schemas.microsoft.com/office/drawing/2014/main" id="{F3F5524A-4265-4B0F-B4A0-DD8CC3471F0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86" y="1801"/>
              <a:ext cx="673" cy="709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alpha val="0"/>
                  </a:srgbClr>
                </a:gs>
                <a:gs pos="100000">
                  <a:srgbClr val="C0C0C0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40" name="Oval 40">
              <a:extLst>
                <a:ext uri="{FF2B5EF4-FFF2-40B4-BE49-F238E27FC236}">
                  <a16:creationId xmlns:a16="http://schemas.microsoft.com/office/drawing/2014/main" id="{C2AA99AC-3DA9-4E15-BAE6-5656EC6EBC4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94" y="1808"/>
              <a:ext cx="640" cy="663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shade val="79216"/>
                    <a:invGamma/>
                  </a:srgbClr>
                </a:gs>
                <a:gs pos="100000">
                  <a:srgbClr val="C0C0C0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41" name="Oval 41">
              <a:extLst>
                <a:ext uri="{FF2B5EF4-FFF2-40B4-BE49-F238E27FC236}">
                  <a16:creationId xmlns:a16="http://schemas.microsoft.com/office/drawing/2014/main" id="{C31A2FC4-6A54-4EA7-8033-4A795FE0DEB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31" y="1827"/>
              <a:ext cx="569" cy="538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tint val="0"/>
                    <a:invGamma/>
                  </a:srgbClr>
                </a:gs>
                <a:gs pos="100000">
                  <a:srgbClr val="C0C0C0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42" name="Text Box 42">
              <a:extLst>
                <a:ext uri="{FF2B5EF4-FFF2-40B4-BE49-F238E27FC236}">
                  <a16:creationId xmlns:a16="http://schemas.microsoft.com/office/drawing/2014/main" id="{B74F08A2-36AE-41D5-98DC-DCB65CC2AB1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962" y="2054"/>
              <a:ext cx="726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 dirty="0" err="1">
                  <a:solidFill>
                    <a:srgbClr val="C40062"/>
                  </a:solidFill>
                  <a:latin typeface="Arial" pitchFamily="34" charset="0"/>
                  <a:cs typeface="Arial" charset="0"/>
                </a:rPr>
                <a:t>Thể</a:t>
              </a:r>
              <a:r>
                <a:rPr lang="en-US" sz="2000" b="1" dirty="0">
                  <a:solidFill>
                    <a:srgbClr val="C40062"/>
                  </a:solidFill>
                  <a:latin typeface="Arial" pitchFamily="34" charset="0"/>
                  <a:cs typeface="Arial" charset="0"/>
                </a:rPr>
                <a:t> </a:t>
              </a:r>
              <a:r>
                <a:rPr lang="en-US" sz="2000" b="1" dirty="0" err="1">
                  <a:solidFill>
                    <a:srgbClr val="C40062"/>
                  </a:solidFill>
                  <a:latin typeface="Arial" pitchFamily="34" charset="0"/>
                  <a:cs typeface="Arial" charset="0"/>
                </a:rPr>
                <a:t>loại</a:t>
              </a:r>
              <a:endParaRPr lang="en-US" sz="2000" b="1" dirty="0">
                <a:solidFill>
                  <a:srgbClr val="C40062"/>
                </a:solidFill>
                <a:latin typeface="Arial" pitchFamily="34" charset="0"/>
                <a:cs typeface="Arial" charset="0"/>
              </a:endParaRPr>
            </a:p>
          </p:txBody>
        </p:sp>
      </p:grpSp>
      <p:grpSp>
        <p:nvGrpSpPr>
          <p:cNvPr id="43" name="Group 43">
            <a:extLst>
              <a:ext uri="{FF2B5EF4-FFF2-40B4-BE49-F238E27FC236}">
                <a16:creationId xmlns:a16="http://schemas.microsoft.com/office/drawing/2014/main" id="{19F6F262-40E5-4FEB-A54F-F9A340C9974B}"/>
              </a:ext>
            </a:extLst>
          </p:cNvPr>
          <p:cNvGrpSpPr>
            <a:grpSpLocks/>
          </p:cNvGrpSpPr>
          <p:nvPr/>
        </p:nvGrpSpPr>
        <p:grpSpPr bwMode="auto">
          <a:xfrm>
            <a:off x="2937957" y="2073266"/>
            <a:ext cx="1446213" cy="1524000"/>
            <a:chOff x="884" y="2523"/>
            <a:chExt cx="862" cy="862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44" name="Oval 44">
              <a:extLst>
                <a:ext uri="{FF2B5EF4-FFF2-40B4-BE49-F238E27FC236}">
                  <a16:creationId xmlns:a16="http://schemas.microsoft.com/office/drawing/2014/main" id="{B000C743-F79B-4981-8E47-C91B6145664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84" y="2523"/>
              <a:ext cx="862" cy="862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gamma/>
                    <a:tint val="0"/>
                    <a:invGamma/>
                  </a:srgbClr>
                </a:gs>
                <a:gs pos="50000">
                  <a:srgbClr val="00CC66"/>
                </a:gs>
                <a:gs pos="100000">
                  <a:srgbClr val="00CC66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45" name="Oval 45">
              <a:extLst>
                <a:ext uri="{FF2B5EF4-FFF2-40B4-BE49-F238E27FC236}">
                  <a16:creationId xmlns:a16="http://schemas.microsoft.com/office/drawing/2014/main" id="{C13BBCE4-0FFB-459A-8F10-0D9F7C0B93B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84" y="2523"/>
              <a:ext cx="862" cy="862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alpha val="32001"/>
                  </a:srgbClr>
                </a:gs>
                <a:gs pos="100000">
                  <a:srgbClr val="00CC66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46" name="Oval 46">
              <a:extLst>
                <a:ext uri="{FF2B5EF4-FFF2-40B4-BE49-F238E27FC236}">
                  <a16:creationId xmlns:a16="http://schemas.microsoft.com/office/drawing/2014/main" id="{04212B06-E9FF-4942-B162-51FF2749147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40" y="2579"/>
              <a:ext cx="750" cy="750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gamma/>
                    <a:shade val="54118"/>
                    <a:invGamma/>
                  </a:srgbClr>
                </a:gs>
                <a:gs pos="50000">
                  <a:srgbClr val="00CC66"/>
                </a:gs>
                <a:gs pos="100000">
                  <a:srgbClr val="00CC66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47" name="Oval 47">
              <a:extLst>
                <a:ext uri="{FF2B5EF4-FFF2-40B4-BE49-F238E27FC236}">
                  <a16:creationId xmlns:a16="http://schemas.microsoft.com/office/drawing/2014/main" id="{AD5C3673-8813-4367-AB9F-58E16F8607F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41" y="2579"/>
              <a:ext cx="749" cy="750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gamma/>
                    <a:shade val="63529"/>
                    <a:invGamma/>
                  </a:srgbClr>
                </a:gs>
                <a:gs pos="100000">
                  <a:srgbClr val="00CC66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48" name="Oval 48">
              <a:extLst>
                <a:ext uri="{FF2B5EF4-FFF2-40B4-BE49-F238E27FC236}">
                  <a16:creationId xmlns:a16="http://schemas.microsoft.com/office/drawing/2014/main" id="{49D48F58-D795-4860-BFA0-8DF3AAC434F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81" y="2617"/>
              <a:ext cx="674" cy="674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49" name="Oval 49">
              <a:extLst>
                <a:ext uri="{FF2B5EF4-FFF2-40B4-BE49-F238E27FC236}">
                  <a16:creationId xmlns:a16="http://schemas.microsoft.com/office/drawing/2014/main" id="{868B38DF-8973-4623-9BD1-9D51240F5DE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92" y="2628"/>
              <a:ext cx="653" cy="653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100000">
                  <a:srgbClr val="C0C0C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50" name="Oval 50">
              <a:extLst>
                <a:ext uri="{FF2B5EF4-FFF2-40B4-BE49-F238E27FC236}">
                  <a16:creationId xmlns:a16="http://schemas.microsoft.com/office/drawing/2014/main" id="{C720F42C-2A8F-4221-AB7F-9921CC59050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00" y="2632"/>
              <a:ext cx="637" cy="636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alpha val="0"/>
                  </a:srgbClr>
                </a:gs>
                <a:gs pos="100000">
                  <a:srgbClr val="C0C0C0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51" name="Oval 51">
              <a:extLst>
                <a:ext uri="{FF2B5EF4-FFF2-40B4-BE49-F238E27FC236}">
                  <a16:creationId xmlns:a16="http://schemas.microsoft.com/office/drawing/2014/main" id="{B6A37AC6-63F8-4219-9BF0-58DFB2BA100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07" y="2638"/>
              <a:ext cx="606" cy="595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shade val="79216"/>
                    <a:invGamma/>
                  </a:srgbClr>
                </a:gs>
                <a:gs pos="100000">
                  <a:srgbClr val="C0C0C0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52" name="Oval 52">
              <a:extLst>
                <a:ext uri="{FF2B5EF4-FFF2-40B4-BE49-F238E27FC236}">
                  <a16:creationId xmlns:a16="http://schemas.microsoft.com/office/drawing/2014/main" id="{AA6A2C77-252D-4C37-8DA3-63B38D82AD2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42" y="2655"/>
              <a:ext cx="539" cy="483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tint val="0"/>
                    <a:invGamma/>
                  </a:srgbClr>
                </a:gs>
                <a:gs pos="100000">
                  <a:srgbClr val="C0C0C0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</p:grpSp>
      <p:sp>
        <p:nvSpPr>
          <p:cNvPr id="53" name="Text Box 53">
            <a:extLst>
              <a:ext uri="{FF2B5EF4-FFF2-40B4-BE49-F238E27FC236}">
                <a16:creationId xmlns:a16="http://schemas.microsoft.com/office/drawing/2014/main" id="{99036BE4-2457-4491-B87E-80A59B90A1A9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3266237" y="2667322"/>
            <a:ext cx="811441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err="1">
                <a:solidFill>
                  <a:srgbClr val="003300"/>
                </a:solidFill>
                <a:latin typeface="Arial" charset="0"/>
                <a:cs typeface="Arial" charset="0"/>
              </a:rPr>
              <a:t>Xuất</a:t>
            </a:r>
            <a:r>
              <a:rPr lang="en-US" sz="2000" b="1" dirty="0">
                <a:solidFill>
                  <a:srgbClr val="003300"/>
                </a:solidFill>
                <a:latin typeface="Arial" charset="0"/>
                <a:cs typeface="Arial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err="1">
                <a:solidFill>
                  <a:srgbClr val="003300"/>
                </a:solidFill>
                <a:latin typeface="Arial" charset="0"/>
                <a:cs typeface="Arial" charset="0"/>
              </a:rPr>
              <a:t>Xứ</a:t>
            </a:r>
            <a:endParaRPr lang="en-US" sz="2000" b="1" dirty="0">
              <a:solidFill>
                <a:srgbClr val="003300"/>
              </a:solidFill>
              <a:latin typeface="Arial" charset="0"/>
              <a:cs typeface="Arial" charset="0"/>
            </a:endParaRPr>
          </a:p>
        </p:txBody>
      </p:sp>
      <p:grpSp>
        <p:nvGrpSpPr>
          <p:cNvPr id="54" name="Group 54">
            <a:extLst>
              <a:ext uri="{FF2B5EF4-FFF2-40B4-BE49-F238E27FC236}">
                <a16:creationId xmlns:a16="http://schemas.microsoft.com/office/drawing/2014/main" id="{62A68542-38EF-4EED-ADC8-8C3EAE9239E6}"/>
              </a:ext>
            </a:extLst>
          </p:cNvPr>
          <p:cNvGrpSpPr>
            <a:grpSpLocks/>
          </p:cNvGrpSpPr>
          <p:nvPr/>
        </p:nvGrpSpPr>
        <p:grpSpPr bwMode="auto">
          <a:xfrm>
            <a:off x="4241295" y="4283066"/>
            <a:ext cx="1439862" cy="1439863"/>
            <a:chOff x="1685" y="3125"/>
            <a:chExt cx="907" cy="907"/>
          </a:xfrm>
          <a:effectLst>
            <a:reflection blurRad="6350" stA="52000" endA="300" endPos="35000" dir="5400000" sy="-100000" algn="bl" rotWithShape="0"/>
          </a:effectLst>
        </p:grpSpPr>
        <p:grpSp>
          <p:nvGrpSpPr>
            <p:cNvPr id="55" name="Group 55">
              <a:extLst>
                <a:ext uri="{FF2B5EF4-FFF2-40B4-BE49-F238E27FC236}">
                  <a16:creationId xmlns:a16="http://schemas.microsoft.com/office/drawing/2014/main" id="{206282E7-D23D-4096-B247-C7ACB4AE2B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85" y="3125"/>
              <a:ext cx="907" cy="907"/>
              <a:chOff x="2832" y="1728"/>
              <a:chExt cx="907" cy="907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7C72DA3A-3E13-4AB0-9FA8-072ECDD8C18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832" y="1728"/>
                <a:ext cx="907" cy="907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gamma/>
                      <a:tint val="0"/>
                      <a:invGamma/>
                    </a:srgbClr>
                  </a:gs>
                  <a:gs pos="50000">
                    <a:srgbClr val="3965E1"/>
                  </a:gs>
                  <a:gs pos="100000">
                    <a:srgbClr val="3965E1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F8E88BCF-0963-4FBF-9F02-4E46198FF40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832" y="1728"/>
                <a:ext cx="907" cy="907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alpha val="32001"/>
                    </a:srgbClr>
                  </a:gs>
                  <a:gs pos="100000">
                    <a:srgbClr val="3965E1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875E37B4-E94E-4A2A-9456-2AE292AAB2A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889" y="1788"/>
                <a:ext cx="787" cy="788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gamma/>
                      <a:shade val="54118"/>
                      <a:invGamma/>
                    </a:srgbClr>
                  </a:gs>
                  <a:gs pos="50000">
                    <a:srgbClr val="3965E1"/>
                  </a:gs>
                  <a:gs pos="100000">
                    <a:srgbClr val="3965E1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D6DFAF53-8F4C-4706-B5F2-7E51398D7BD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889" y="1794"/>
                <a:ext cx="787" cy="788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gamma/>
                      <a:shade val="66667"/>
                      <a:invGamma/>
                    </a:srgbClr>
                  </a:gs>
                  <a:gs pos="100000">
                    <a:srgbClr val="3965E1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0433A0FB-D266-4889-86F6-E691193DCF1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928" y="1833"/>
                <a:ext cx="709" cy="709"/>
              </a:xfrm>
              <a:prstGeom prst="ellipse">
                <a:avLst/>
              </a:prstGeom>
              <a:gradFill rotWithShape="1">
                <a:gsLst>
                  <a:gs pos="0">
                    <a:srgbClr val="3965E1"/>
                  </a:gs>
                  <a:gs pos="100000">
                    <a:srgbClr val="3965E1">
                      <a:gamma/>
                      <a:shade val="588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B5EFE785-D4BB-4B22-9EB0-0CD9955FD4C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46" y="1842"/>
                <a:ext cx="687" cy="688"/>
                <a:chOff x="4166" y="1706"/>
                <a:chExt cx="1252" cy="1252"/>
              </a:xfrm>
            </p:grpSpPr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D99608CA-E116-44C5-9F28-A1F31946F7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4166" y="1706"/>
                  <a:ext cx="1252" cy="125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46275"/>
                        <a:invGamma/>
                      </a:srgbClr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4D4D4D"/>
                    </a:solidFill>
                    <a:latin typeface="Arial" pitchFamily="34" charset="0"/>
                    <a:cs typeface="Arial" charset="0"/>
                  </a:endParaRPr>
                </a:p>
              </p:txBody>
            </p:sp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D7F917FD-1280-4BE7-A11F-8D3B4EE4F7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4182" y="1713"/>
                  <a:ext cx="1222" cy="122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D6E1E2">
                        <a:gamma/>
                        <a:tint val="34902"/>
                        <a:invGamma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4D4D4D"/>
                    </a:solidFill>
                    <a:latin typeface="Arial" pitchFamily="34" charset="0"/>
                    <a:cs typeface="Arial" charset="0"/>
                  </a:endParaRPr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05F60815-7A4F-40C7-8C48-A0A55647CC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4195" y="1725"/>
                  <a:ext cx="1162" cy="114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79216"/>
                        <a:invGamma/>
                      </a:srgbClr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4D4D4D"/>
                    </a:solidFill>
                    <a:latin typeface="Arial" pitchFamily="34" charset="0"/>
                    <a:cs typeface="Arial" charset="0"/>
                  </a:endParaRPr>
                </a:p>
              </p:txBody>
            </p:sp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8F9A4339-CD82-4523-8FC2-AF2CF4BC70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4263" y="1757"/>
                  <a:ext cx="1033" cy="92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tint val="0"/>
                        <a:invGamma/>
                      </a:srgbClr>
                    </a:gs>
                    <a:gs pos="100000">
                      <a:srgbClr val="D6E1E2">
                        <a:alpha val="3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4D4D4D"/>
                    </a:solidFill>
                    <a:latin typeface="Arial" pitchFamily="34" charset="0"/>
                    <a:cs typeface="Arial" charset="0"/>
                  </a:endParaRPr>
                </a:p>
              </p:txBody>
            </p:sp>
          </p:grpSp>
        </p:grpSp>
        <p:sp>
          <p:nvSpPr>
            <p:cNvPr id="56" name="Text Box 66">
              <a:extLst>
                <a:ext uri="{FF2B5EF4-FFF2-40B4-BE49-F238E27FC236}">
                  <a16:creationId xmlns:a16="http://schemas.microsoft.com/office/drawing/2014/main" id="{AE2B0E8C-946F-4193-811D-8BC40AF0C7C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852" y="3392"/>
              <a:ext cx="538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 dirty="0" err="1">
                  <a:solidFill>
                    <a:srgbClr val="004D86"/>
                  </a:solidFill>
                  <a:latin typeface="Arial" pitchFamily="34" charset="0"/>
                  <a:cs typeface="Arial" charset="0"/>
                </a:rPr>
                <a:t>Hoàn</a:t>
              </a:r>
              <a:endParaRPr lang="en-US" sz="2000" b="1" dirty="0">
                <a:solidFill>
                  <a:srgbClr val="004D86"/>
                </a:solidFill>
                <a:latin typeface="Arial" pitchFamily="34" charset="0"/>
                <a:cs typeface="Arial" charset="0"/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 dirty="0">
                  <a:solidFill>
                    <a:srgbClr val="004D86"/>
                  </a:solidFill>
                  <a:latin typeface="Arial" pitchFamily="34" charset="0"/>
                  <a:cs typeface="Arial" charset="0"/>
                </a:rPr>
                <a:t> </a:t>
              </a:r>
              <a:r>
                <a:rPr lang="en-US" sz="2000" b="1" dirty="0" err="1">
                  <a:solidFill>
                    <a:srgbClr val="004D86"/>
                  </a:solidFill>
                  <a:latin typeface="Arial" pitchFamily="34" charset="0"/>
                  <a:cs typeface="Arial" charset="0"/>
                </a:rPr>
                <a:t>cảnh</a:t>
              </a:r>
              <a:endParaRPr lang="en-US" sz="2000" b="1" dirty="0">
                <a:solidFill>
                  <a:srgbClr val="004D86"/>
                </a:solidFill>
                <a:latin typeface="Arial" pitchFamily="34" charset="0"/>
                <a:cs typeface="Arial" charset="0"/>
              </a:endParaRP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BFC0760F-B7F4-4826-B22C-91A7E8B2E3D0}"/>
              </a:ext>
            </a:extLst>
          </p:cNvPr>
          <p:cNvSpPr txBox="1"/>
          <p:nvPr/>
        </p:nvSpPr>
        <p:spPr>
          <a:xfrm>
            <a:off x="4006007" y="329373"/>
            <a:ext cx="4895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1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20EC73E-2B39-4B0E-9DE3-27393CE84AE7}"/>
              </a:ext>
            </a:extLst>
          </p:cNvPr>
          <p:cNvSpPr txBox="1"/>
          <p:nvPr/>
        </p:nvSpPr>
        <p:spPr>
          <a:xfrm>
            <a:off x="3455160" y="983126"/>
            <a:ext cx="5734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A14EE3-2B2E-4CB6-A583-DA0895A3CC12}"/>
              </a:ext>
            </a:extLst>
          </p:cNvPr>
          <p:cNvSpPr txBox="1"/>
          <p:nvPr/>
        </p:nvSpPr>
        <p:spPr>
          <a:xfrm>
            <a:off x="113819" y="2230429"/>
            <a:ext cx="31852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ADF6BEF-A027-42DB-9597-2F086AB64EB1}"/>
              </a:ext>
            </a:extLst>
          </p:cNvPr>
          <p:cNvSpPr txBox="1"/>
          <p:nvPr/>
        </p:nvSpPr>
        <p:spPr>
          <a:xfrm>
            <a:off x="785382" y="4732309"/>
            <a:ext cx="37940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3295C539-8B61-4497-9991-B78884FF41D5}"/>
              </a:ext>
            </a:extLst>
          </p:cNvPr>
          <p:cNvSpPr txBox="1"/>
          <p:nvPr/>
        </p:nvSpPr>
        <p:spPr>
          <a:xfrm>
            <a:off x="8164328" y="5010141"/>
            <a:ext cx="3784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C018EFB-9CFB-4FE7-9EFA-31DF0570A31D}"/>
              </a:ext>
            </a:extLst>
          </p:cNvPr>
          <p:cNvSpPr txBox="1"/>
          <p:nvPr/>
        </p:nvSpPr>
        <p:spPr>
          <a:xfrm>
            <a:off x="8878171" y="2597626"/>
            <a:ext cx="3794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18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/>
      <p:bldP spid="71" grpId="0"/>
      <p:bldP spid="7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>
            <a:extLst>
              <a:ext uri="{FF2B5EF4-FFF2-40B4-BE49-F238E27FC236}">
                <a16:creationId xmlns:a16="http://schemas.microsoft.com/office/drawing/2014/main" id="{8CC45A08-0C44-47E6-B969-A68384E7B9B5}"/>
              </a:ext>
            </a:extLst>
          </p:cNvPr>
          <p:cNvGrpSpPr>
            <a:grpSpLocks/>
          </p:cNvGrpSpPr>
          <p:nvPr/>
        </p:nvGrpSpPr>
        <p:grpSpPr bwMode="auto">
          <a:xfrm>
            <a:off x="1327728" y="1865831"/>
            <a:ext cx="9873769" cy="1748334"/>
            <a:chOff x="1728357" y="1304449"/>
            <a:chExt cx="5477985" cy="1518067"/>
          </a:xfrm>
        </p:grpSpPr>
        <p:grpSp>
          <p:nvGrpSpPr>
            <p:cNvPr id="23" name="Group 7">
              <a:extLst>
                <a:ext uri="{FF2B5EF4-FFF2-40B4-BE49-F238E27FC236}">
                  <a16:creationId xmlns:a16="http://schemas.microsoft.com/office/drawing/2014/main" id="{E58DD7ED-FE0D-43F1-9118-95D2FE1B18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03761" y="1484844"/>
              <a:ext cx="5402581" cy="1337672"/>
              <a:chOff x="1803761" y="1484844"/>
              <a:chExt cx="5402581" cy="1337672"/>
            </a:xfrm>
          </p:grpSpPr>
          <p:pic>
            <p:nvPicPr>
              <p:cNvPr id="28" name="Picture 345" descr="shadow_1_m">
                <a:extLst>
                  <a:ext uri="{FF2B5EF4-FFF2-40B4-BE49-F238E27FC236}">
                    <a16:creationId xmlns:a16="http://schemas.microsoft.com/office/drawing/2014/main" id="{3A3295A9-2350-4E93-97DA-9CD5C38EB6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 t="1518" b="2"/>
              <a:stretch>
                <a:fillRect/>
              </a:stretch>
            </p:blipFill>
            <p:spPr bwMode="gray">
              <a:xfrm>
                <a:off x="1803761" y="2510102"/>
                <a:ext cx="5402581" cy="3124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E53B3D99-EB2C-471E-A4A8-C0CA70BD2FAD}"/>
                  </a:ext>
                </a:extLst>
              </p:cNvPr>
              <p:cNvSpPr/>
              <p:nvPr/>
            </p:nvSpPr>
            <p:spPr>
              <a:xfrm>
                <a:off x="2298987" y="1484844"/>
                <a:ext cx="4640094" cy="1250223"/>
              </a:xfrm>
              <a:prstGeom prst="rect">
                <a:avLst/>
              </a:prstGeom>
              <a:solidFill>
                <a:srgbClr val="E66C7D"/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4F3A6ED-F977-432D-8B73-65C23D4C9B47}"/>
                  </a:ext>
                </a:extLst>
              </p:cNvPr>
              <p:cNvSpPr/>
              <p:nvPr/>
            </p:nvSpPr>
            <p:spPr>
              <a:xfrm>
                <a:off x="2385026" y="1579454"/>
                <a:ext cx="4443025" cy="1029677"/>
              </a:xfrm>
              <a:prstGeom prst="rect">
                <a:avLst/>
              </a:prstGeom>
              <a:gradFill flip="none" rotWithShape="1">
                <a:gsLst>
                  <a:gs pos="0">
                    <a:sysClr val="window" lastClr="FFFFFF">
                      <a:shade val="30000"/>
                      <a:satMod val="115000"/>
                      <a:lumMod val="23000"/>
                      <a:lumOff val="77000"/>
                    </a:sysClr>
                  </a:gs>
                  <a:gs pos="50000">
                    <a:sysClr val="window" lastClr="FFFFFF">
                      <a:shade val="67500"/>
                      <a:satMod val="115000"/>
                      <a:lumMod val="33000"/>
                      <a:lumOff val="67000"/>
                    </a:sysClr>
                  </a:gs>
                  <a:gs pos="100000">
                    <a:sysClr val="window" lastClr="FFFFFF">
                      <a:shade val="100000"/>
                      <a:satMod val="115000"/>
                    </a:sysClr>
                  </a:gs>
                </a:gsLst>
                <a:lin ang="2700000" scaled="1"/>
                <a:tileRect/>
              </a:gradFill>
              <a:ln w="317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4" name="Group 6">
              <a:extLst>
                <a:ext uri="{FF2B5EF4-FFF2-40B4-BE49-F238E27FC236}">
                  <a16:creationId xmlns:a16="http://schemas.microsoft.com/office/drawing/2014/main" id="{03DD1448-4A1D-4291-9B43-436B0EADDB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28357" y="1304449"/>
              <a:ext cx="2001385" cy="1320641"/>
              <a:chOff x="1728357" y="1304449"/>
              <a:chExt cx="2001385" cy="1320641"/>
            </a:xfrm>
          </p:grpSpPr>
          <p:sp>
            <p:nvSpPr>
              <p:cNvPr id="25" name="Right Triangle 24">
                <a:extLst>
                  <a:ext uri="{FF2B5EF4-FFF2-40B4-BE49-F238E27FC236}">
                    <a16:creationId xmlns:a16="http://schemas.microsoft.com/office/drawing/2014/main" id="{59D4BBD7-6A1A-4326-9894-3E2058FB4B02}"/>
                  </a:ext>
                </a:extLst>
              </p:cNvPr>
              <p:cNvSpPr/>
              <p:nvPr/>
            </p:nvSpPr>
            <p:spPr>
              <a:xfrm flipH="1">
                <a:off x="2114228" y="2473345"/>
                <a:ext cx="172264" cy="151626"/>
              </a:xfrm>
              <a:prstGeom prst="rtTriangle">
                <a:avLst/>
              </a:prstGeom>
              <a:solidFill>
                <a:srgbClr val="5A6378">
                  <a:lumMod val="60000"/>
                  <a:lumOff val="40000"/>
                </a:srgbClr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Right Triangle 25">
                <a:extLst>
                  <a:ext uri="{FF2B5EF4-FFF2-40B4-BE49-F238E27FC236}">
                    <a16:creationId xmlns:a16="http://schemas.microsoft.com/office/drawing/2014/main" id="{5AF77C33-9672-4811-9B07-64BFFE46A010}"/>
                  </a:ext>
                </a:extLst>
              </p:cNvPr>
              <p:cNvSpPr/>
              <p:nvPr/>
            </p:nvSpPr>
            <p:spPr>
              <a:xfrm flipH="1">
                <a:off x="3449616" y="1304449"/>
                <a:ext cx="172263" cy="151626"/>
              </a:xfrm>
              <a:prstGeom prst="rtTriangle">
                <a:avLst/>
              </a:prstGeom>
              <a:solidFill>
                <a:srgbClr val="5A6378">
                  <a:lumMod val="60000"/>
                  <a:lumOff val="40000"/>
                </a:srgbClr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Trapezoid 2">
                <a:extLst>
                  <a:ext uri="{FF2B5EF4-FFF2-40B4-BE49-F238E27FC236}">
                    <a16:creationId xmlns:a16="http://schemas.microsoft.com/office/drawing/2014/main" id="{5C7C5F35-681D-45C9-9759-AFC41074D2FA}"/>
                  </a:ext>
                </a:extLst>
              </p:cNvPr>
              <p:cNvSpPr/>
              <p:nvPr/>
            </p:nvSpPr>
            <p:spPr>
              <a:xfrm rot="19191503">
                <a:off x="1728357" y="1570484"/>
                <a:ext cx="2001014" cy="464526"/>
              </a:xfrm>
              <a:custGeom>
                <a:avLst/>
                <a:gdLst>
                  <a:gd name="connsiteX0" fmla="*/ 0 w 1828800"/>
                  <a:gd name="connsiteY0" fmla="*/ 457200 h 457200"/>
                  <a:gd name="connsiteX1" fmla="*/ 114300 w 1828800"/>
                  <a:gd name="connsiteY1" fmla="*/ 0 h 457200"/>
                  <a:gd name="connsiteX2" fmla="*/ 1714500 w 1828800"/>
                  <a:gd name="connsiteY2" fmla="*/ 0 h 457200"/>
                  <a:gd name="connsiteX3" fmla="*/ 1828800 w 1828800"/>
                  <a:gd name="connsiteY3" fmla="*/ 457200 h 457200"/>
                  <a:gd name="connsiteX4" fmla="*/ 0 w 1828800"/>
                  <a:gd name="connsiteY4" fmla="*/ 457200 h 457200"/>
                  <a:gd name="connsiteX0" fmla="*/ 0 w 1828800"/>
                  <a:gd name="connsiteY0" fmla="*/ 463642 h 463642"/>
                  <a:gd name="connsiteX1" fmla="*/ 402156 w 1828800"/>
                  <a:gd name="connsiteY1" fmla="*/ 0 h 463642"/>
                  <a:gd name="connsiteX2" fmla="*/ 1714500 w 1828800"/>
                  <a:gd name="connsiteY2" fmla="*/ 6442 h 463642"/>
                  <a:gd name="connsiteX3" fmla="*/ 1828800 w 1828800"/>
                  <a:gd name="connsiteY3" fmla="*/ 463642 h 463642"/>
                  <a:gd name="connsiteX4" fmla="*/ 0 w 1828800"/>
                  <a:gd name="connsiteY4" fmla="*/ 463642 h 463642"/>
                  <a:gd name="connsiteX0" fmla="*/ 0 w 2001385"/>
                  <a:gd name="connsiteY0" fmla="*/ 463642 h 463642"/>
                  <a:gd name="connsiteX1" fmla="*/ 402156 w 2001385"/>
                  <a:gd name="connsiteY1" fmla="*/ 0 h 463642"/>
                  <a:gd name="connsiteX2" fmla="*/ 1714500 w 2001385"/>
                  <a:gd name="connsiteY2" fmla="*/ 6442 h 463642"/>
                  <a:gd name="connsiteX3" fmla="*/ 2001385 w 2001385"/>
                  <a:gd name="connsiteY3" fmla="*/ 426441 h 463642"/>
                  <a:gd name="connsiteX4" fmla="*/ 0 w 2001385"/>
                  <a:gd name="connsiteY4" fmla="*/ 463642 h 463642"/>
                  <a:gd name="connsiteX0" fmla="*/ 0 w 2001385"/>
                  <a:gd name="connsiteY0" fmla="*/ 463642 h 463642"/>
                  <a:gd name="connsiteX1" fmla="*/ 402156 w 2001385"/>
                  <a:gd name="connsiteY1" fmla="*/ 0 h 463642"/>
                  <a:gd name="connsiteX2" fmla="*/ 1514076 w 2001385"/>
                  <a:gd name="connsiteY2" fmla="*/ 7706 h 463642"/>
                  <a:gd name="connsiteX3" fmla="*/ 2001385 w 2001385"/>
                  <a:gd name="connsiteY3" fmla="*/ 426441 h 463642"/>
                  <a:gd name="connsiteX4" fmla="*/ 0 w 2001385"/>
                  <a:gd name="connsiteY4" fmla="*/ 463642 h 463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1385" h="463642">
                    <a:moveTo>
                      <a:pt x="0" y="463642"/>
                    </a:moveTo>
                    <a:lnTo>
                      <a:pt x="402156" y="0"/>
                    </a:lnTo>
                    <a:lnTo>
                      <a:pt x="1514076" y="7706"/>
                    </a:lnTo>
                    <a:lnTo>
                      <a:pt x="2001385" y="426441"/>
                    </a:lnTo>
                    <a:lnTo>
                      <a:pt x="0" y="46364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ysClr val="window" lastClr="FFFFFF">
                      <a:shade val="30000"/>
                      <a:satMod val="115000"/>
                      <a:lumMod val="67000"/>
                      <a:lumOff val="33000"/>
                    </a:sysClr>
                  </a:gs>
                  <a:gs pos="42000">
                    <a:sysClr val="window" lastClr="FFFFFF">
                      <a:shade val="67500"/>
                      <a:satMod val="115000"/>
                      <a:lumMod val="38000"/>
                      <a:lumOff val="62000"/>
                    </a:sysClr>
                  </a:gs>
                  <a:gs pos="84000">
                    <a:sysClr val="window" lastClr="FFFFFF">
                      <a:lumMod val="95000"/>
                      <a:shade val="100000"/>
                      <a:satMod val="115000"/>
                    </a:sysClr>
                  </a:gs>
                </a:gsLst>
                <a:lin ang="3600000" scaled="0"/>
                <a:tileRect/>
              </a:gradFill>
              <a:ln w="3175" cap="flat" cmpd="sng" algn="ctr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" name="Group 46">
            <a:extLst>
              <a:ext uri="{FF2B5EF4-FFF2-40B4-BE49-F238E27FC236}">
                <a16:creationId xmlns:a16="http://schemas.microsoft.com/office/drawing/2014/main" id="{22808F90-DC26-4E51-BD1A-CE1F2708D12A}"/>
              </a:ext>
            </a:extLst>
          </p:cNvPr>
          <p:cNvGrpSpPr>
            <a:grpSpLocks/>
          </p:cNvGrpSpPr>
          <p:nvPr/>
        </p:nvGrpSpPr>
        <p:grpSpPr bwMode="auto">
          <a:xfrm>
            <a:off x="1296389" y="3444263"/>
            <a:ext cx="9873769" cy="1748334"/>
            <a:chOff x="1728357" y="1304449"/>
            <a:chExt cx="5477985" cy="1518067"/>
          </a:xfrm>
        </p:grpSpPr>
        <p:grpSp>
          <p:nvGrpSpPr>
            <p:cNvPr id="15" name="Group 49">
              <a:extLst>
                <a:ext uri="{FF2B5EF4-FFF2-40B4-BE49-F238E27FC236}">
                  <a16:creationId xmlns:a16="http://schemas.microsoft.com/office/drawing/2014/main" id="{DA9FD79B-E410-42DA-9B05-65EB1DA51A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03761" y="1455304"/>
              <a:ext cx="5402581" cy="1367212"/>
              <a:chOff x="1803761" y="1455304"/>
              <a:chExt cx="5402581" cy="1367212"/>
            </a:xfrm>
          </p:grpSpPr>
          <p:pic>
            <p:nvPicPr>
              <p:cNvPr id="20" name="Picture 345" descr="shadow_1_m">
                <a:extLst>
                  <a:ext uri="{FF2B5EF4-FFF2-40B4-BE49-F238E27FC236}">
                    <a16:creationId xmlns:a16="http://schemas.microsoft.com/office/drawing/2014/main" id="{B1257BF5-E98C-4E95-A6A6-B062A2BBF32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 t="1518" b="2"/>
              <a:stretch>
                <a:fillRect/>
              </a:stretch>
            </p:blipFill>
            <p:spPr bwMode="gray">
              <a:xfrm>
                <a:off x="1803761" y="2510102"/>
                <a:ext cx="5402581" cy="3124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305CAA6-4B73-4D15-8296-1144B7115D3E}"/>
                  </a:ext>
                </a:extLst>
              </p:cNvPr>
              <p:cNvSpPr/>
              <p:nvPr/>
            </p:nvSpPr>
            <p:spPr>
              <a:xfrm>
                <a:off x="2286492" y="1455304"/>
                <a:ext cx="4640094" cy="1250224"/>
              </a:xfrm>
              <a:prstGeom prst="rect">
                <a:avLst/>
              </a:prstGeom>
              <a:solidFill>
                <a:srgbClr val="60B5CC"/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3CDED1F-3111-4806-9E06-EE4ED9DFAF45}"/>
                  </a:ext>
                </a:extLst>
              </p:cNvPr>
              <p:cNvSpPr/>
              <p:nvPr/>
            </p:nvSpPr>
            <p:spPr>
              <a:xfrm>
                <a:off x="2392606" y="1561442"/>
                <a:ext cx="4443025" cy="1029676"/>
              </a:xfrm>
              <a:prstGeom prst="rect">
                <a:avLst/>
              </a:prstGeom>
              <a:gradFill flip="none" rotWithShape="1">
                <a:gsLst>
                  <a:gs pos="0">
                    <a:sysClr val="window" lastClr="FFFFFF">
                      <a:shade val="30000"/>
                      <a:satMod val="115000"/>
                      <a:lumMod val="23000"/>
                      <a:lumOff val="77000"/>
                    </a:sysClr>
                  </a:gs>
                  <a:gs pos="50000">
                    <a:sysClr val="window" lastClr="FFFFFF">
                      <a:shade val="67500"/>
                      <a:satMod val="115000"/>
                      <a:lumMod val="33000"/>
                      <a:lumOff val="67000"/>
                    </a:sysClr>
                  </a:gs>
                  <a:gs pos="100000">
                    <a:sysClr val="window" lastClr="FFFFFF">
                      <a:shade val="100000"/>
                      <a:satMod val="115000"/>
                    </a:sysClr>
                  </a:gs>
                </a:gsLst>
                <a:lin ang="2700000" scaled="1"/>
                <a:tileRect/>
              </a:gradFill>
              <a:ln w="317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oup 50">
              <a:extLst>
                <a:ext uri="{FF2B5EF4-FFF2-40B4-BE49-F238E27FC236}">
                  <a16:creationId xmlns:a16="http://schemas.microsoft.com/office/drawing/2014/main" id="{E3FF8134-48C7-444A-9A74-CEC8BD5389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28357" y="1304449"/>
              <a:ext cx="2001385" cy="1320641"/>
              <a:chOff x="1728357" y="1304449"/>
              <a:chExt cx="2001385" cy="1320641"/>
            </a:xfrm>
          </p:grpSpPr>
          <p:sp>
            <p:nvSpPr>
              <p:cNvPr id="17" name="Right Triangle 16">
                <a:extLst>
                  <a:ext uri="{FF2B5EF4-FFF2-40B4-BE49-F238E27FC236}">
                    <a16:creationId xmlns:a16="http://schemas.microsoft.com/office/drawing/2014/main" id="{A77BBCEB-5AE9-4CAD-8C80-8CD4625F30D0}"/>
                  </a:ext>
                </a:extLst>
              </p:cNvPr>
              <p:cNvSpPr/>
              <p:nvPr/>
            </p:nvSpPr>
            <p:spPr>
              <a:xfrm flipH="1">
                <a:off x="2114228" y="2473953"/>
                <a:ext cx="172264" cy="151626"/>
              </a:xfrm>
              <a:prstGeom prst="rtTriangle">
                <a:avLst/>
              </a:prstGeom>
              <a:solidFill>
                <a:srgbClr val="5A6378">
                  <a:lumMod val="60000"/>
                  <a:lumOff val="40000"/>
                </a:srgbClr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Right Triangle 17">
                <a:extLst>
                  <a:ext uri="{FF2B5EF4-FFF2-40B4-BE49-F238E27FC236}">
                    <a16:creationId xmlns:a16="http://schemas.microsoft.com/office/drawing/2014/main" id="{7B049C1A-58A3-40D4-9702-A541E62DC919}"/>
                  </a:ext>
                </a:extLst>
              </p:cNvPr>
              <p:cNvSpPr/>
              <p:nvPr/>
            </p:nvSpPr>
            <p:spPr>
              <a:xfrm flipH="1">
                <a:off x="3449616" y="1305057"/>
                <a:ext cx="172263" cy="151626"/>
              </a:xfrm>
              <a:prstGeom prst="rtTriangle">
                <a:avLst/>
              </a:prstGeom>
              <a:solidFill>
                <a:srgbClr val="5A6378">
                  <a:lumMod val="60000"/>
                  <a:lumOff val="40000"/>
                </a:srgbClr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Trapezoid 2">
                <a:extLst>
                  <a:ext uri="{FF2B5EF4-FFF2-40B4-BE49-F238E27FC236}">
                    <a16:creationId xmlns:a16="http://schemas.microsoft.com/office/drawing/2014/main" id="{D102D55A-146A-470D-915B-0FA656122237}"/>
                  </a:ext>
                </a:extLst>
              </p:cNvPr>
              <p:cNvSpPr/>
              <p:nvPr/>
            </p:nvSpPr>
            <p:spPr>
              <a:xfrm rot="19191503">
                <a:off x="1728357" y="1571091"/>
                <a:ext cx="2001014" cy="464526"/>
              </a:xfrm>
              <a:custGeom>
                <a:avLst/>
                <a:gdLst>
                  <a:gd name="connsiteX0" fmla="*/ 0 w 1828800"/>
                  <a:gd name="connsiteY0" fmla="*/ 457200 h 457200"/>
                  <a:gd name="connsiteX1" fmla="*/ 114300 w 1828800"/>
                  <a:gd name="connsiteY1" fmla="*/ 0 h 457200"/>
                  <a:gd name="connsiteX2" fmla="*/ 1714500 w 1828800"/>
                  <a:gd name="connsiteY2" fmla="*/ 0 h 457200"/>
                  <a:gd name="connsiteX3" fmla="*/ 1828800 w 1828800"/>
                  <a:gd name="connsiteY3" fmla="*/ 457200 h 457200"/>
                  <a:gd name="connsiteX4" fmla="*/ 0 w 1828800"/>
                  <a:gd name="connsiteY4" fmla="*/ 457200 h 457200"/>
                  <a:gd name="connsiteX0" fmla="*/ 0 w 1828800"/>
                  <a:gd name="connsiteY0" fmla="*/ 463642 h 463642"/>
                  <a:gd name="connsiteX1" fmla="*/ 402156 w 1828800"/>
                  <a:gd name="connsiteY1" fmla="*/ 0 h 463642"/>
                  <a:gd name="connsiteX2" fmla="*/ 1714500 w 1828800"/>
                  <a:gd name="connsiteY2" fmla="*/ 6442 h 463642"/>
                  <a:gd name="connsiteX3" fmla="*/ 1828800 w 1828800"/>
                  <a:gd name="connsiteY3" fmla="*/ 463642 h 463642"/>
                  <a:gd name="connsiteX4" fmla="*/ 0 w 1828800"/>
                  <a:gd name="connsiteY4" fmla="*/ 463642 h 463642"/>
                  <a:gd name="connsiteX0" fmla="*/ 0 w 2001385"/>
                  <a:gd name="connsiteY0" fmla="*/ 463642 h 463642"/>
                  <a:gd name="connsiteX1" fmla="*/ 402156 w 2001385"/>
                  <a:gd name="connsiteY1" fmla="*/ 0 h 463642"/>
                  <a:gd name="connsiteX2" fmla="*/ 1714500 w 2001385"/>
                  <a:gd name="connsiteY2" fmla="*/ 6442 h 463642"/>
                  <a:gd name="connsiteX3" fmla="*/ 2001385 w 2001385"/>
                  <a:gd name="connsiteY3" fmla="*/ 426441 h 463642"/>
                  <a:gd name="connsiteX4" fmla="*/ 0 w 2001385"/>
                  <a:gd name="connsiteY4" fmla="*/ 463642 h 463642"/>
                  <a:gd name="connsiteX0" fmla="*/ 0 w 2001385"/>
                  <a:gd name="connsiteY0" fmla="*/ 463642 h 463642"/>
                  <a:gd name="connsiteX1" fmla="*/ 402156 w 2001385"/>
                  <a:gd name="connsiteY1" fmla="*/ 0 h 463642"/>
                  <a:gd name="connsiteX2" fmla="*/ 1514076 w 2001385"/>
                  <a:gd name="connsiteY2" fmla="*/ 7706 h 463642"/>
                  <a:gd name="connsiteX3" fmla="*/ 2001385 w 2001385"/>
                  <a:gd name="connsiteY3" fmla="*/ 426441 h 463642"/>
                  <a:gd name="connsiteX4" fmla="*/ 0 w 2001385"/>
                  <a:gd name="connsiteY4" fmla="*/ 463642 h 463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1385" h="463642">
                    <a:moveTo>
                      <a:pt x="0" y="463642"/>
                    </a:moveTo>
                    <a:lnTo>
                      <a:pt x="402156" y="0"/>
                    </a:lnTo>
                    <a:lnTo>
                      <a:pt x="1514076" y="7706"/>
                    </a:lnTo>
                    <a:lnTo>
                      <a:pt x="2001385" y="426441"/>
                    </a:lnTo>
                    <a:lnTo>
                      <a:pt x="0" y="46364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ysClr val="window" lastClr="FFFFFF">
                      <a:shade val="30000"/>
                      <a:satMod val="115000"/>
                      <a:lumMod val="67000"/>
                      <a:lumOff val="33000"/>
                    </a:sysClr>
                  </a:gs>
                  <a:gs pos="42000">
                    <a:sysClr val="window" lastClr="FFFFFF">
                      <a:shade val="67500"/>
                      <a:satMod val="115000"/>
                      <a:lumMod val="38000"/>
                      <a:lumOff val="62000"/>
                    </a:sysClr>
                  </a:gs>
                  <a:gs pos="84000">
                    <a:sysClr val="window" lastClr="FFFFFF">
                      <a:lumMod val="95000"/>
                      <a:shade val="100000"/>
                      <a:satMod val="115000"/>
                    </a:sysClr>
                  </a:gs>
                </a:gsLst>
                <a:lin ang="3600000" scaled="0"/>
                <a:tileRect/>
              </a:gradFill>
              <a:ln w="3175" cap="flat" cmpd="sng" algn="ctr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" name="Group 63">
            <a:extLst>
              <a:ext uri="{FF2B5EF4-FFF2-40B4-BE49-F238E27FC236}">
                <a16:creationId xmlns:a16="http://schemas.microsoft.com/office/drawing/2014/main" id="{C21FEAE4-E244-4101-8B94-3CF254743426}"/>
              </a:ext>
            </a:extLst>
          </p:cNvPr>
          <p:cNvGrpSpPr>
            <a:grpSpLocks/>
          </p:cNvGrpSpPr>
          <p:nvPr/>
        </p:nvGrpSpPr>
        <p:grpSpPr bwMode="auto">
          <a:xfrm>
            <a:off x="1296389" y="4989003"/>
            <a:ext cx="9873769" cy="1748334"/>
            <a:chOff x="1728357" y="1304449"/>
            <a:chExt cx="5477985" cy="1518067"/>
          </a:xfrm>
        </p:grpSpPr>
        <p:grpSp>
          <p:nvGrpSpPr>
            <p:cNvPr id="7" name="Group 67">
              <a:extLst>
                <a:ext uri="{FF2B5EF4-FFF2-40B4-BE49-F238E27FC236}">
                  <a16:creationId xmlns:a16="http://schemas.microsoft.com/office/drawing/2014/main" id="{AE6687CF-DE9E-495A-878C-C5B4B4F6A4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03761" y="1455127"/>
              <a:ext cx="5402581" cy="1367389"/>
              <a:chOff x="1803761" y="1455127"/>
              <a:chExt cx="5402581" cy="1367389"/>
            </a:xfrm>
          </p:grpSpPr>
          <p:pic>
            <p:nvPicPr>
              <p:cNvPr id="12" name="Picture 345" descr="shadow_1_m">
                <a:extLst>
                  <a:ext uri="{FF2B5EF4-FFF2-40B4-BE49-F238E27FC236}">
                    <a16:creationId xmlns:a16="http://schemas.microsoft.com/office/drawing/2014/main" id="{C33E7D97-7E29-4B91-A650-B546F9A468B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 t="1518" b="2"/>
              <a:stretch>
                <a:fillRect/>
              </a:stretch>
            </p:blipFill>
            <p:spPr bwMode="gray">
              <a:xfrm>
                <a:off x="1803761" y="2510102"/>
                <a:ext cx="5402581" cy="3124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8FD225C-62A2-43BD-991B-43D7BA0D7CC3}"/>
                  </a:ext>
                </a:extLst>
              </p:cNvPr>
              <p:cNvSpPr/>
              <p:nvPr/>
            </p:nvSpPr>
            <p:spPr>
              <a:xfrm>
                <a:off x="2286491" y="1455127"/>
                <a:ext cx="4640095" cy="1250224"/>
              </a:xfrm>
              <a:prstGeom prst="rect">
                <a:avLst/>
              </a:prstGeom>
              <a:solidFill>
                <a:srgbClr val="5A6378"/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8F650B8-149F-4E36-B4DF-3BDF1F569753}"/>
                  </a:ext>
                </a:extLst>
              </p:cNvPr>
              <p:cNvSpPr/>
              <p:nvPr/>
            </p:nvSpPr>
            <p:spPr>
              <a:xfrm>
                <a:off x="2392607" y="1561266"/>
                <a:ext cx="4443025" cy="1029676"/>
              </a:xfrm>
              <a:prstGeom prst="rect">
                <a:avLst/>
              </a:prstGeom>
              <a:gradFill flip="none" rotWithShape="1">
                <a:gsLst>
                  <a:gs pos="0">
                    <a:sysClr val="window" lastClr="FFFFFF">
                      <a:shade val="30000"/>
                      <a:satMod val="115000"/>
                      <a:lumMod val="23000"/>
                      <a:lumOff val="77000"/>
                    </a:sysClr>
                  </a:gs>
                  <a:gs pos="50000">
                    <a:sysClr val="window" lastClr="FFFFFF">
                      <a:shade val="67500"/>
                      <a:satMod val="115000"/>
                      <a:lumMod val="33000"/>
                      <a:lumOff val="67000"/>
                    </a:sysClr>
                  </a:gs>
                  <a:gs pos="100000">
                    <a:sysClr val="window" lastClr="FFFFFF">
                      <a:shade val="100000"/>
                      <a:satMod val="115000"/>
                    </a:sysClr>
                  </a:gs>
                </a:gsLst>
                <a:lin ang="2700000" scaled="1"/>
                <a:tileRect/>
              </a:gradFill>
              <a:ln w="317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oup 68">
              <a:extLst>
                <a:ext uri="{FF2B5EF4-FFF2-40B4-BE49-F238E27FC236}">
                  <a16:creationId xmlns:a16="http://schemas.microsoft.com/office/drawing/2014/main" id="{7458B980-3FA1-4EF3-86A2-56C86F5916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28357" y="1304449"/>
              <a:ext cx="2001385" cy="1320641"/>
              <a:chOff x="1728357" y="1304449"/>
              <a:chExt cx="2001385" cy="1320641"/>
            </a:xfrm>
          </p:grpSpPr>
          <p:sp>
            <p:nvSpPr>
              <p:cNvPr id="9" name="Right Triangle 8">
                <a:extLst>
                  <a:ext uri="{FF2B5EF4-FFF2-40B4-BE49-F238E27FC236}">
                    <a16:creationId xmlns:a16="http://schemas.microsoft.com/office/drawing/2014/main" id="{AC3CEE14-E716-492C-B956-0A9CE59C9951}"/>
                  </a:ext>
                </a:extLst>
              </p:cNvPr>
              <p:cNvSpPr/>
              <p:nvPr/>
            </p:nvSpPr>
            <p:spPr>
              <a:xfrm flipH="1">
                <a:off x="2114228" y="2473777"/>
                <a:ext cx="172264" cy="151626"/>
              </a:xfrm>
              <a:prstGeom prst="rtTriangle">
                <a:avLst/>
              </a:prstGeom>
              <a:solidFill>
                <a:srgbClr val="5A6378">
                  <a:lumMod val="60000"/>
                  <a:lumOff val="40000"/>
                </a:srgbClr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" name="Right Triangle 9">
                <a:extLst>
                  <a:ext uri="{FF2B5EF4-FFF2-40B4-BE49-F238E27FC236}">
                    <a16:creationId xmlns:a16="http://schemas.microsoft.com/office/drawing/2014/main" id="{89B48150-0F74-4A4F-9BBB-14F5B7CC6262}"/>
                  </a:ext>
                </a:extLst>
              </p:cNvPr>
              <p:cNvSpPr/>
              <p:nvPr/>
            </p:nvSpPr>
            <p:spPr>
              <a:xfrm flipH="1">
                <a:off x="3449616" y="1304881"/>
                <a:ext cx="172263" cy="151626"/>
              </a:xfrm>
              <a:prstGeom prst="rtTriangle">
                <a:avLst/>
              </a:prstGeom>
              <a:solidFill>
                <a:srgbClr val="5A6378">
                  <a:lumMod val="60000"/>
                  <a:lumOff val="40000"/>
                </a:srgbClr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" name="Trapezoid 2">
                <a:extLst>
                  <a:ext uri="{FF2B5EF4-FFF2-40B4-BE49-F238E27FC236}">
                    <a16:creationId xmlns:a16="http://schemas.microsoft.com/office/drawing/2014/main" id="{F28D1A1B-48FF-425D-9E5A-4E6771C47A9F}"/>
                  </a:ext>
                </a:extLst>
              </p:cNvPr>
              <p:cNvSpPr/>
              <p:nvPr/>
            </p:nvSpPr>
            <p:spPr>
              <a:xfrm rot="19191503">
                <a:off x="1728357" y="1570914"/>
                <a:ext cx="2001014" cy="464526"/>
              </a:xfrm>
              <a:custGeom>
                <a:avLst/>
                <a:gdLst>
                  <a:gd name="connsiteX0" fmla="*/ 0 w 1828800"/>
                  <a:gd name="connsiteY0" fmla="*/ 457200 h 457200"/>
                  <a:gd name="connsiteX1" fmla="*/ 114300 w 1828800"/>
                  <a:gd name="connsiteY1" fmla="*/ 0 h 457200"/>
                  <a:gd name="connsiteX2" fmla="*/ 1714500 w 1828800"/>
                  <a:gd name="connsiteY2" fmla="*/ 0 h 457200"/>
                  <a:gd name="connsiteX3" fmla="*/ 1828800 w 1828800"/>
                  <a:gd name="connsiteY3" fmla="*/ 457200 h 457200"/>
                  <a:gd name="connsiteX4" fmla="*/ 0 w 1828800"/>
                  <a:gd name="connsiteY4" fmla="*/ 457200 h 457200"/>
                  <a:gd name="connsiteX0" fmla="*/ 0 w 1828800"/>
                  <a:gd name="connsiteY0" fmla="*/ 463642 h 463642"/>
                  <a:gd name="connsiteX1" fmla="*/ 402156 w 1828800"/>
                  <a:gd name="connsiteY1" fmla="*/ 0 h 463642"/>
                  <a:gd name="connsiteX2" fmla="*/ 1714500 w 1828800"/>
                  <a:gd name="connsiteY2" fmla="*/ 6442 h 463642"/>
                  <a:gd name="connsiteX3" fmla="*/ 1828800 w 1828800"/>
                  <a:gd name="connsiteY3" fmla="*/ 463642 h 463642"/>
                  <a:gd name="connsiteX4" fmla="*/ 0 w 1828800"/>
                  <a:gd name="connsiteY4" fmla="*/ 463642 h 463642"/>
                  <a:gd name="connsiteX0" fmla="*/ 0 w 2001385"/>
                  <a:gd name="connsiteY0" fmla="*/ 463642 h 463642"/>
                  <a:gd name="connsiteX1" fmla="*/ 402156 w 2001385"/>
                  <a:gd name="connsiteY1" fmla="*/ 0 h 463642"/>
                  <a:gd name="connsiteX2" fmla="*/ 1714500 w 2001385"/>
                  <a:gd name="connsiteY2" fmla="*/ 6442 h 463642"/>
                  <a:gd name="connsiteX3" fmla="*/ 2001385 w 2001385"/>
                  <a:gd name="connsiteY3" fmla="*/ 426441 h 463642"/>
                  <a:gd name="connsiteX4" fmla="*/ 0 w 2001385"/>
                  <a:gd name="connsiteY4" fmla="*/ 463642 h 463642"/>
                  <a:gd name="connsiteX0" fmla="*/ 0 w 2001385"/>
                  <a:gd name="connsiteY0" fmla="*/ 463642 h 463642"/>
                  <a:gd name="connsiteX1" fmla="*/ 402156 w 2001385"/>
                  <a:gd name="connsiteY1" fmla="*/ 0 h 463642"/>
                  <a:gd name="connsiteX2" fmla="*/ 1514076 w 2001385"/>
                  <a:gd name="connsiteY2" fmla="*/ 7706 h 463642"/>
                  <a:gd name="connsiteX3" fmla="*/ 2001385 w 2001385"/>
                  <a:gd name="connsiteY3" fmla="*/ 426441 h 463642"/>
                  <a:gd name="connsiteX4" fmla="*/ 0 w 2001385"/>
                  <a:gd name="connsiteY4" fmla="*/ 463642 h 463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1385" h="463642">
                    <a:moveTo>
                      <a:pt x="0" y="463642"/>
                    </a:moveTo>
                    <a:lnTo>
                      <a:pt x="402156" y="0"/>
                    </a:lnTo>
                    <a:lnTo>
                      <a:pt x="1514076" y="7706"/>
                    </a:lnTo>
                    <a:lnTo>
                      <a:pt x="2001385" y="426441"/>
                    </a:lnTo>
                    <a:lnTo>
                      <a:pt x="0" y="46364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ysClr val="window" lastClr="FFFFFF">
                      <a:shade val="30000"/>
                      <a:satMod val="115000"/>
                      <a:lumMod val="67000"/>
                      <a:lumOff val="33000"/>
                    </a:sysClr>
                  </a:gs>
                  <a:gs pos="42000">
                    <a:sysClr val="window" lastClr="FFFFFF">
                      <a:shade val="67500"/>
                      <a:satMod val="115000"/>
                      <a:lumMod val="38000"/>
                      <a:lumOff val="62000"/>
                    </a:sysClr>
                  </a:gs>
                  <a:gs pos="84000">
                    <a:sysClr val="window" lastClr="FFFFFF">
                      <a:lumMod val="95000"/>
                      <a:shade val="100000"/>
                      <a:satMod val="115000"/>
                    </a:sysClr>
                  </a:gs>
                </a:gsLst>
                <a:lin ang="3600000" scaled="0"/>
                <a:tileRect/>
              </a:gradFill>
              <a:ln w="3175" cap="flat" cmpd="sng" algn="ctr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4FF0969D-A656-48B0-B99C-9AB763932C7C}"/>
              </a:ext>
            </a:extLst>
          </p:cNvPr>
          <p:cNvSpPr/>
          <p:nvPr/>
        </p:nvSpPr>
        <p:spPr>
          <a:xfrm>
            <a:off x="2890612" y="4126391"/>
            <a:ext cx="3206750" cy="307777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51" name="Rectangle 7">
            <a:extLst>
              <a:ext uri="{FF2B5EF4-FFF2-40B4-BE49-F238E27FC236}">
                <a16:creationId xmlns:a16="http://schemas.microsoft.com/office/drawing/2014/main" id="{9C821856-7452-46DC-8411-B0363DF7B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8493" y="2593083"/>
            <a:ext cx="6506399" cy="217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200" b="1">
                <a:solidFill>
                  <a:srgbClr val="0066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0066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0066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0066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0066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FF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dirty="0" err="1">
                <a:solidFill>
                  <a:srgbClr val="FF0000"/>
                </a:solidFill>
                <a:cs typeface="Arial" panose="020B0604020202020204" pitchFamily="34" charset="0"/>
              </a:rPr>
              <a:t>Phần</a:t>
            </a:r>
            <a:r>
              <a:rPr lang="en-US" alt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 1 (</a:t>
            </a:r>
            <a:r>
              <a:rPr lang="en-US" altLang="en-US" sz="2800" dirty="0" err="1">
                <a:solidFill>
                  <a:srgbClr val="FF0000"/>
                </a:solidFill>
                <a:cs typeface="Arial" panose="020B0604020202020204" pitchFamily="34" charset="0"/>
              </a:rPr>
              <a:t>khổ</a:t>
            </a:r>
            <a:r>
              <a:rPr lang="en-US" alt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cs typeface="Arial" panose="020B0604020202020204" pitchFamily="34" charset="0"/>
              </a:rPr>
              <a:t>thơ</a:t>
            </a:r>
            <a:r>
              <a:rPr lang="en-US" alt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cs typeface="Arial" panose="020B0604020202020204" pitchFamily="34" charset="0"/>
              </a:rPr>
              <a:t>đầu</a:t>
            </a:r>
            <a:r>
              <a:rPr lang="en-US" alt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)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0" dirty="0" err="1">
                <a:solidFill>
                  <a:schemeClr val="tx1"/>
                </a:solidFill>
                <a:cs typeface="Arial" panose="020B0604020202020204" pitchFamily="34" charset="0"/>
              </a:rPr>
              <a:t>Tiếng</a:t>
            </a:r>
            <a:r>
              <a:rPr lang="en-US" altLang="en-US" sz="2800" b="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0" dirty="0" err="1">
                <a:solidFill>
                  <a:schemeClr val="tx1"/>
                </a:solidFill>
                <a:cs typeface="Arial" panose="020B0604020202020204" pitchFamily="34" charset="0"/>
              </a:rPr>
              <a:t>gà</a:t>
            </a:r>
            <a:r>
              <a:rPr lang="en-US" altLang="en-US" sz="2800" b="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0" dirty="0" err="1">
                <a:solidFill>
                  <a:schemeClr val="tx1"/>
                </a:solidFill>
                <a:cs typeface="Arial" panose="020B0604020202020204" pitchFamily="34" charset="0"/>
              </a:rPr>
              <a:t>trưa</a:t>
            </a:r>
            <a:r>
              <a:rPr lang="en-US" altLang="en-US" sz="2800" b="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0" dirty="0" err="1">
                <a:solidFill>
                  <a:schemeClr val="tx1"/>
                </a:solidFill>
                <a:cs typeface="Arial" panose="020B0604020202020204" pitchFamily="34" charset="0"/>
              </a:rPr>
              <a:t>thức</a:t>
            </a:r>
            <a:r>
              <a:rPr lang="en-US" altLang="en-US" sz="2800" b="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0" dirty="0" err="1">
                <a:solidFill>
                  <a:schemeClr val="tx1"/>
                </a:solidFill>
                <a:cs typeface="Arial" panose="020B0604020202020204" pitchFamily="34" charset="0"/>
              </a:rPr>
              <a:t>dậy</a:t>
            </a:r>
            <a:r>
              <a:rPr lang="en-US" altLang="en-US" sz="2800" b="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0" dirty="0" err="1">
                <a:solidFill>
                  <a:schemeClr val="tx1"/>
                </a:solidFill>
                <a:cs typeface="Arial" panose="020B0604020202020204" pitchFamily="34" charset="0"/>
              </a:rPr>
              <a:t>tình</a:t>
            </a:r>
            <a:r>
              <a:rPr lang="en-US" altLang="en-US" sz="2800" b="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0" dirty="0" err="1">
                <a:solidFill>
                  <a:schemeClr val="tx1"/>
                </a:solidFill>
                <a:cs typeface="Arial" panose="020B0604020202020204" pitchFamily="34" charset="0"/>
              </a:rPr>
              <a:t>cảm</a:t>
            </a:r>
            <a:r>
              <a:rPr lang="en-US" altLang="en-US" sz="2800" b="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0" dirty="0" err="1">
                <a:solidFill>
                  <a:schemeClr val="tx1"/>
                </a:solidFill>
                <a:cs typeface="Arial" panose="020B0604020202020204" pitchFamily="34" charset="0"/>
              </a:rPr>
              <a:t>làng</a:t>
            </a:r>
            <a:r>
              <a:rPr lang="en-US" altLang="en-US" sz="2800" b="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0" dirty="0" err="1">
                <a:solidFill>
                  <a:schemeClr val="tx1"/>
                </a:solidFill>
                <a:cs typeface="Arial" panose="020B0604020202020204" pitchFamily="34" charset="0"/>
              </a:rPr>
              <a:t>quê</a:t>
            </a:r>
            <a:r>
              <a:rPr lang="en-US" altLang="en-US" sz="2800" b="0" dirty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52" name="Rectangle 8">
            <a:extLst>
              <a:ext uri="{FF2B5EF4-FFF2-40B4-BE49-F238E27FC236}">
                <a16:creationId xmlns:a16="http://schemas.microsoft.com/office/drawing/2014/main" id="{572A972F-F087-43AE-AAB0-EA940C89B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2960" y="4004284"/>
            <a:ext cx="6516537" cy="56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200" b="1">
                <a:solidFill>
                  <a:srgbClr val="0066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0066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0066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0066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0066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FF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dirty="0" err="1">
                <a:solidFill>
                  <a:srgbClr val="FF0000"/>
                </a:solidFill>
                <a:cs typeface="Arial" panose="020B0604020202020204" pitchFamily="34" charset="0"/>
              </a:rPr>
              <a:t>Phần</a:t>
            </a:r>
            <a:r>
              <a:rPr lang="en-US" alt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 2 (</a:t>
            </a:r>
            <a:r>
              <a:rPr lang="en-US" altLang="en-US" sz="2800" dirty="0" err="1">
                <a:solidFill>
                  <a:srgbClr val="FF0000"/>
                </a:solidFill>
                <a:cs typeface="Arial" panose="020B0604020202020204" pitchFamily="34" charset="0"/>
              </a:rPr>
              <a:t>năm</a:t>
            </a:r>
            <a:r>
              <a:rPr lang="en-US" alt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cs typeface="Arial" panose="020B0604020202020204" pitchFamily="34" charset="0"/>
              </a:rPr>
              <a:t>khổ</a:t>
            </a:r>
            <a:r>
              <a:rPr lang="en-US" alt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cs typeface="Arial" panose="020B0604020202020204" pitchFamily="34" charset="0"/>
              </a:rPr>
              <a:t>thơ</a:t>
            </a:r>
            <a:r>
              <a:rPr lang="en-US" alt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cs typeface="Arial" panose="020B0604020202020204" pitchFamily="34" charset="0"/>
              </a:rPr>
              <a:t>tiếp</a:t>
            </a:r>
            <a:r>
              <a:rPr lang="en-US" alt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): </a:t>
            </a:r>
            <a:r>
              <a:rPr lang="en-US" altLang="en-US" sz="2800" b="0" dirty="0" err="1">
                <a:solidFill>
                  <a:schemeClr val="tx1"/>
                </a:solidFill>
                <a:cs typeface="Arial" panose="020B0604020202020204" pitchFamily="34" charset="0"/>
              </a:rPr>
              <a:t>Những</a:t>
            </a:r>
            <a:r>
              <a:rPr lang="en-US" altLang="en-US" sz="2800" b="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0" dirty="0" err="1">
                <a:solidFill>
                  <a:schemeClr val="tx1"/>
                </a:solidFill>
                <a:cs typeface="Arial" panose="020B0604020202020204" pitchFamily="34" charset="0"/>
              </a:rPr>
              <a:t>kỉ</a:t>
            </a:r>
            <a:r>
              <a:rPr lang="en-US" altLang="en-US" sz="2800" b="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0" dirty="0" err="1">
                <a:solidFill>
                  <a:schemeClr val="tx1"/>
                </a:solidFill>
                <a:cs typeface="Arial" panose="020B0604020202020204" pitchFamily="34" charset="0"/>
              </a:rPr>
              <a:t>niệm</a:t>
            </a:r>
            <a:r>
              <a:rPr lang="en-US" altLang="en-US" sz="2800" b="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0" dirty="0" err="1">
                <a:solidFill>
                  <a:schemeClr val="tx1"/>
                </a:solidFill>
                <a:cs typeface="Arial" panose="020B0604020202020204" pitchFamily="34" charset="0"/>
              </a:rPr>
              <a:t>tuổi</a:t>
            </a:r>
            <a:r>
              <a:rPr lang="en-US" altLang="en-US" sz="2800" b="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0" dirty="0" err="1">
                <a:solidFill>
                  <a:schemeClr val="tx1"/>
                </a:solidFill>
                <a:cs typeface="Arial" panose="020B0604020202020204" pitchFamily="34" charset="0"/>
              </a:rPr>
              <a:t>thơ</a:t>
            </a:r>
            <a:r>
              <a:rPr lang="en-US" altLang="en-US" sz="2800" b="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0" dirty="0" err="1">
                <a:solidFill>
                  <a:schemeClr val="tx1"/>
                </a:solidFill>
                <a:cs typeface="Arial" panose="020B0604020202020204" pitchFamily="34" charset="0"/>
              </a:rPr>
              <a:t>được</a:t>
            </a:r>
            <a:r>
              <a:rPr lang="en-US" altLang="en-US" sz="2800" b="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0" dirty="0" err="1">
                <a:solidFill>
                  <a:schemeClr val="tx1"/>
                </a:solidFill>
                <a:cs typeface="Arial" panose="020B0604020202020204" pitchFamily="34" charset="0"/>
              </a:rPr>
              <a:t>tiếng</a:t>
            </a:r>
            <a:r>
              <a:rPr lang="en-US" altLang="en-US" sz="2800" b="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0" dirty="0" err="1">
                <a:solidFill>
                  <a:schemeClr val="tx1"/>
                </a:solidFill>
                <a:cs typeface="Arial" panose="020B0604020202020204" pitchFamily="34" charset="0"/>
              </a:rPr>
              <a:t>gà</a:t>
            </a:r>
            <a:r>
              <a:rPr lang="en-US" altLang="en-US" sz="2800" b="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0" dirty="0" err="1">
                <a:solidFill>
                  <a:schemeClr val="tx1"/>
                </a:solidFill>
                <a:cs typeface="Arial" panose="020B0604020202020204" pitchFamily="34" charset="0"/>
              </a:rPr>
              <a:t>trưa</a:t>
            </a:r>
            <a:r>
              <a:rPr lang="en-US" altLang="en-US" sz="2800" b="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0" dirty="0" err="1">
                <a:solidFill>
                  <a:schemeClr val="tx1"/>
                </a:solidFill>
                <a:cs typeface="Arial" panose="020B0604020202020204" pitchFamily="34" charset="0"/>
              </a:rPr>
              <a:t>khơi</a:t>
            </a:r>
            <a:r>
              <a:rPr lang="en-US" altLang="en-US" sz="2800" b="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0" dirty="0" err="1">
                <a:solidFill>
                  <a:schemeClr val="tx1"/>
                </a:solidFill>
                <a:cs typeface="Arial" panose="020B0604020202020204" pitchFamily="34" charset="0"/>
              </a:rPr>
              <a:t>dậy</a:t>
            </a:r>
            <a:r>
              <a:rPr lang="en-US" altLang="en-US" sz="2800" b="0" dirty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  <a:r>
              <a:rPr lang="en-US" altLang="en-US" sz="2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</a:t>
            </a:r>
          </a:p>
        </p:txBody>
      </p:sp>
      <p:sp>
        <p:nvSpPr>
          <p:cNvPr id="53" name="Rectangle 9">
            <a:extLst>
              <a:ext uri="{FF2B5EF4-FFF2-40B4-BE49-F238E27FC236}">
                <a16:creationId xmlns:a16="http://schemas.microsoft.com/office/drawing/2014/main" id="{5ACBD918-4BC0-41DD-806E-99E6AE72DB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0588" y="5452401"/>
            <a:ext cx="5300242" cy="56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200" b="1">
                <a:solidFill>
                  <a:srgbClr val="0066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0066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0066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0066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0066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FF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dirty="0" err="1">
                <a:solidFill>
                  <a:srgbClr val="FF0000"/>
                </a:solidFill>
                <a:cs typeface="Arial" panose="020B0604020202020204" pitchFamily="34" charset="0"/>
              </a:rPr>
              <a:t>Phần</a:t>
            </a:r>
            <a:r>
              <a:rPr lang="en-US" alt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 3 (</a:t>
            </a:r>
            <a:r>
              <a:rPr lang="en-US" altLang="en-US" sz="2800" dirty="0" err="1">
                <a:solidFill>
                  <a:srgbClr val="FF0000"/>
                </a:solidFill>
                <a:cs typeface="Arial" panose="020B0604020202020204" pitchFamily="34" charset="0"/>
              </a:rPr>
              <a:t>hai</a:t>
            </a:r>
            <a:r>
              <a:rPr lang="en-US" alt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cs typeface="Arial" panose="020B0604020202020204" pitchFamily="34" charset="0"/>
              </a:rPr>
              <a:t>khổ</a:t>
            </a:r>
            <a:r>
              <a:rPr lang="en-US" alt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cs typeface="Arial" panose="020B0604020202020204" pitchFamily="34" charset="0"/>
              </a:rPr>
              <a:t>thơ</a:t>
            </a:r>
            <a:r>
              <a:rPr lang="en-US" alt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cs typeface="Arial" panose="020B0604020202020204" pitchFamily="34" charset="0"/>
              </a:rPr>
              <a:t>cuối</a:t>
            </a:r>
            <a:r>
              <a:rPr lang="en-US" alt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):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0" dirty="0" err="1">
                <a:solidFill>
                  <a:schemeClr val="tx1"/>
                </a:solidFill>
                <a:cs typeface="Arial" panose="020B0604020202020204" pitchFamily="34" charset="0"/>
              </a:rPr>
              <a:t>Những</a:t>
            </a:r>
            <a:r>
              <a:rPr lang="en-US" altLang="en-US" sz="2800" b="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0" dirty="0" err="1">
                <a:solidFill>
                  <a:schemeClr val="tx1"/>
                </a:solidFill>
                <a:cs typeface="Arial" panose="020B0604020202020204" pitchFamily="34" charset="0"/>
              </a:rPr>
              <a:t>suy</a:t>
            </a:r>
            <a:r>
              <a:rPr lang="en-US" altLang="en-US" sz="2800" b="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0" dirty="0" err="1">
                <a:solidFill>
                  <a:schemeClr val="tx1"/>
                </a:solidFill>
                <a:cs typeface="Arial" panose="020B0604020202020204" pitchFamily="34" charset="0"/>
              </a:rPr>
              <a:t>tư</a:t>
            </a:r>
            <a:r>
              <a:rPr lang="en-US" altLang="en-US" sz="2800" b="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0" dirty="0" err="1">
                <a:solidFill>
                  <a:schemeClr val="tx1"/>
                </a:solidFill>
                <a:cs typeface="Arial" panose="020B0604020202020204" pitchFamily="34" charset="0"/>
              </a:rPr>
              <a:t>về</a:t>
            </a:r>
            <a:r>
              <a:rPr lang="en-US" altLang="en-US" sz="2800" b="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0" dirty="0" err="1">
                <a:solidFill>
                  <a:schemeClr val="tx1"/>
                </a:solidFill>
                <a:cs typeface="Arial" panose="020B0604020202020204" pitchFamily="34" charset="0"/>
              </a:rPr>
              <a:t>tiếng</a:t>
            </a:r>
            <a:r>
              <a:rPr lang="en-US" altLang="en-US" sz="2800" b="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0" dirty="0" err="1">
                <a:solidFill>
                  <a:schemeClr val="tx1"/>
                </a:solidFill>
                <a:cs typeface="Arial" panose="020B0604020202020204" pitchFamily="34" charset="0"/>
              </a:rPr>
              <a:t>gà</a:t>
            </a:r>
            <a:r>
              <a:rPr lang="en-US" altLang="en-US" sz="2800" b="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0" dirty="0" err="1">
                <a:solidFill>
                  <a:schemeClr val="tx1"/>
                </a:solidFill>
                <a:cs typeface="Arial" panose="020B0604020202020204" pitchFamily="34" charset="0"/>
              </a:rPr>
              <a:t>trưa</a:t>
            </a:r>
            <a:endParaRPr lang="en-US" altLang="en-US" sz="2800" b="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9FBB87DA-0150-4BEC-870E-425E941C8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1926" y="1199217"/>
            <a:ext cx="4917566" cy="77875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0" y="1078926"/>
            <a:ext cx="26607856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27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51" grpId="0"/>
      <p:bldP spid="52" grpId="0"/>
      <p:bldP spid="5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022" name="Line 6"/>
          <p:cNvSpPr/>
          <p:nvPr/>
        </p:nvSpPr>
        <p:spPr>
          <a:xfrm flipV="1">
            <a:off x="4432301" y="3429000"/>
            <a:ext cx="447675" cy="0"/>
          </a:xfrm>
          <a:prstGeom prst="line">
            <a:avLst/>
          </a:prstGeom>
          <a:ln w="19050" cap="flat" cmpd="sng">
            <a:noFill/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598023" name="Line 7"/>
          <p:cNvSpPr/>
          <p:nvPr/>
        </p:nvSpPr>
        <p:spPr>
          <a:xfrm flipV="1">
            <a:off x="7119938" y="3429000"/>
            <a:ext cx="347662" cy="15617"/>
          </a:xfrm>
          <a:prstGeom prst="line">
            <a:avLst/>
          </a:prstGeom>
          <a:ln w="19050" cap="flat" cmpd="sng">
            <a:noFill/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598024" name="Line 8"/>
          <p:cNvSpPr/>
          <p:nvPr/>
        </p:nvSpPr>
        <p:spPr>
          <a:xfrm flipV="1">
            <a:off x="3929063" y="6496979"/>
            <a:ext cx="1066800" cy="0"/>
          </a:xfrm>
          <a:prstGeom prst="line">
            <a:avLst/>
          </a:prstGeom>
          <a:ln w="19050" cap="flat" cmpd="sng">
            <a:noFill/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598025" name="Line 9"/>
          <p:cNvSpPr/>
          <p:nvPr/>
        </p:nvSpPr>
        <p:spPr>
          <a:xfrm>
            <a:off x="7067550" y="6496979"/>
            <a:ext cx="1066800" cy="0"/>
          </a:xfrm>
          <a:prstGeom prst="line">
            <a:avLst/>
          </a:prstGeom>
          <a:ln w="19050" cap="flat" cmpd="sng">
            <a:noFill/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598026" name="Rectangle 10"/>
          <p:cNvSpPr/>
          <p:nvPr/>
        </p:nvSpPr>
        <p:spPr>
          <a:xfrm>
            <a:off x="4318803" y="1793656"/>
            <a:ext cx="4191000" cy="6762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>
                <a:latin typeface="Times New Roman" panose="02020603050405020304" pitchFamily="18" charset="0"/>
              </a:rPr>
              <a:t>Tiếng gà trưa </a:t>
            </a:r>
          </a:p>
        </p:txBody>
      </p:sp>
      <p:sp>
        <p:nvSpPr>
          <p:cNvPr id="598027" name="Rectangle 11"/>
          <p:cNvSpPr/>
          <p:nvPr/>
        </p:nvSpPr>
        <p:spPr>
          <a:xfrm>
            <a:off x="457218" y="3429000"/>
            <a:ext cx="3585369" cy="21976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dirty="0" err="1">
                <a:latin typeface="Times New Roman" panose="02020603050405020304" pitchFamily="18" charset="0"/>
              </a:rPr>
              <a:t>Trên</a:t>
            </a:r>
            <a:r>
              <a:rPr lang="en-US" altLang="zh-CN" sz="2400" dirty="0">
                <a:latin typeface="Times New Roman" panose="02020603050405020304" pitchFamily="18" charset="0"/>
              </a:rPr>
              <a:t> đường hành quân,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dirty="0">
                <a:latin typeface="Times New Roman" panose="02020603050405020304" pitchFamily="18" charset="0"/>
              </a:rPr>
              <a:t>người chiến </a:t>
            </a:r>
            <a:r>
              <a:rPr lang="en-US" altLang="zh-CN" sz="2400" dirty="0" err="1">
                <a:latin typeface="Times New Roman" panose="02020603050405020304" pitchFamily="18" charset="0"/>
              </a:rPr>
              <a:t>sĩ</a:t>
            </a:r>
            <a:r>
              <a:rPr lang="en-US" altLang="zh-CN" sz="2400" dirty="0"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</a:rPr>
              <a:t>chợt</a:t>
            </a:r>
            <a:r>
              <a:rPr lang="en-US" altLang="zh-CN" sz="2400" dirty="0"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</a:rPr>
              <a:t>nghe</a:t>
            </a:r>
            <a:r>
              <a:rPr lang="en-US" altLang="zh-CN" sz="2400" dirty="0">
                <a:latin typeface="Times New Roman" panose="02020603050405020304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dirty="0" err="1">
                <a:latin typeface="Times New Roman" panose="02020603050405020304" pitchFamily="18" charset="0"/>
              </a:rPr>
              <a:t>tiếng</a:t>
            </a:r>
            <a:r>
              <a:rPr lang="en-US" altLang="zh-CN" sz="2400" dirty="0">
                <a:latin typeface="Times New Roman" panose="02020603050405020304" pitchFamily="18" charset="0"/>
              </a:rPr>
              <a:t> gà nhảy ổ, </a:t>
            </a:r>
            <a:r>
              <a:rPr lang="en-US" altLang="zh-CN" sz="2400" dirty="0" err="1">
                <a:latin typeface="Times New Roman" panose="02020603050405020304" pitchFamily="18" charset="0"/>
              </a:rPr>
              <a:t>gợi</a:t>
            </a:r>
            <a:r>
              <a:rPr lang="en-US" altLang="zh-CN" sz="2400" dirty="0"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</a:rPr>
              <a:t>về</a:t>
            </a:r>
            <a:r>
              <a:rPr lang="en-US" altLang="zh-CN" sz="2400" dirty="0">
                <a:latin typeface="Times New Roman" panose="02020603050405020304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dirty="0" err="1">
                <a:latin typeface="Times New Roman" panose="02020603050405020304" pitchFamily="18" charset="0"/>
              </a:rPr>
              <a:t>kỉ</a:t>
            </a:r>
            <a:r>
              <a:rPr lang="en-US" altLang="zh-CN" sz="2400" dirty="0">
                <a:latin typeface="Times New Roman" panose="02020603050405020304" pitchFamily="18" charset="0"/>
              </a:rPr>
              <a:t> niệm tuổi thơ</a:t>
            </a:r>
          </a:p>
        </p:txBody>
      </p:sp>
      <p:sp>
        <p:nvSpPr>
          <p:cNvPr id="598028" name="Rectangle 12"/>
          <p:cNvSpPr/>
          <p:nvPr/>
        </p:nvSpPr>
        <p:spPr>
          <a:xfrm>
            <a:off x="4306714" y="3429000"/>
            <a:ext cx="3513311" cy="218063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zh-CN" sz="2400" dirty="0">
              <a:latin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dirty="0">
                <a:latin typeface="Times New Roman" panose="02020603050405020304" pitchFamily="18" charset="0"/>
              </a:rPr>
              <a:t>Hình ảnh </a:t>
            </a:r>
            <a:r>
              <a:rPr lang="en-US" altLang="zh-CN" sz="2400" dirty="0" err="1">
                <a:latin typeface="Times New Roman" panose="02020603050405020304" pitchFamily="18" charset="0"/>
              </a:rPr>
              <a:t>gà</a:t>
            </a:r>
            <a:r>
              <a:rPr lang="en-US" altLang="zh-CN" sz="2400" dirty="0"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</a:rPr>
              <a:t>mái</a:t>
            </a:r>
            <a:r>
              <a:rPr lang="en-US" altLang="zh-CN" sz="2400" dirty="0">
                <a:latin typeface="Times New Roman" panose="02020603050405020304" pitchFamily="18" charset="0"/>
              </a:rPr>
              <a:t> mơ,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dirty="0">
                <a:latin typeface="Times New Roman" panose="02020603050405020304" pitchFamily="18" charset="0"/>
              </a:rPr>
              <a:t>mái vàng </a:t>
            </a:r>
            <a:r>
              <a:rPr lang="en-US" altLang="zh-CN" sz="2400" dirty="0" err="1">
                <a:latin typeface="Times New Roman" panose="02020603050405020304" pitchFamily="18" charset="0"/>
              </a:rPr>
              <a:t>với</a:t>
            </a:r>
            <a:r>
              <a:rPr lang="en-US" altLang="zh-CN" sz="2400" dirty="0"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</a:rPr>
              <a:t>người</a:t>
            </a:r>
            <a:r>
              <a:rPr lang="en-US" altLang="zh-CN" sz="2400" dirty="0"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</a:rPr>
              <a:t>bà</a:t>
            </a:r>
            <a:endParaRPr lang="en-US" altLang="zh-CN" sz="2400" dirty="0">
              <a:latin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dirty="0" err="1">
                <a:latin typeface="Times New Roman" panose="02020603050405020304" pitchFamily="18" charset="0"/>
              </a:rPr>
              <a:t>giàu</a:t>
            </a:r>
            <a:r>
              <a:rPr lang="en-US" altLang="zh-CN" sz="2400" dirty="0"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</a:rPr>
              <a:t>lòng</a:t>
            </a:r>
            <a:r>
              <a:rPr lang="en-US" altLang="zh-CN" sz="2400" dirty="0">
                <a:latin typeface="Times New Roman" panose="02020603050405020304" pitchFamily="18" charset="0"/>
              </a:rPr>
              <a:t> yêu thương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dirty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598029" name="Rectangle 13"/>
          <p:cNvSpPr/>
          <p:nvPr/>
        </p:nvSpPr>
        <p:spPr>
          <a:xfrm>
            <a:off x="8172449" y="3429000"/>
            <a:ext cx="3772623" cy="22104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dirty="0">
                <a:latin typeface="Times New Roman" panose="02020603050405020304" pitchFamily="18" charset="0"/>
              </a:rPr>
              <a:t>Ước mơ tuổi thơ </a:t>
            </a:r>
            <a:r>
              <a:rPr lang="en-US" altLang="zh-CN" sz="2400" dirty="0" err="1">
                <a:latin typeface="Times New Roman" panose="02020603050405020304" pitchFamily="18" charset="0"/>
              </a:rPr>
              <a:t>và</a:t>
            </a:r>
            <a:r>
              <a:rPr lang="en-US" altLang="zh-CN" sz="2400" dirty="0"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</a:rPr>
              <a:t>tiếng</a:t>
            </a:r>
            <a:r>
              <a:rPr lang="en-US" altLang="zh-CN" sz="2400" dirty="0">
                <a:latin typeface="Times New Roman" panose="02020603050405020304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dirty="0" err="1">
                <a:latin typeface="Times New Roman" panose="02020603050405020304" pitchFamily="18" charset="0"/>
              </a:rPr>
              <a:t>gà</a:t>
            </a:r>
            <a:r>
              <a:rPr lang="en-US" altLang="zh-CN" sz="2400" dirty="0">
                <a:latin typeface="Times New Roman" panose="02020603050405020304" pitchFamily="18" charset="0"/>
              </a:rPr>
              <a:t> trưa </a:t>
            </a:r>
            <a:r>
              <a:rPr lang="en-US" altLang="zh-CN" sz="2400" dirty="0" err="1">
                <a:latin typeface="Times New Roman" panose="02020603050405020304" pitchFamily="18" charset="0"/>
              </a:rPr>
              <a:t>đã</a:t>
            </a:r>
            <a:r>
              <a:rPr lang="en-US" altLang="zh-CN" sz="2400" dirty="0"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</a:rPr>
              <a:t>khắc</a:t>
            </a:r>
            <a:r>
              <a:rPr lang="en-US" altLang="zh-CN" sz="2400" dirty="0"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</a:rPr>
              <a:t>sâu</a:t>
            </a:r>
            <a:r>
              <a:rPr lang="en-US" altLang="zh-CN" sz="2400" dirty="0"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</a:rPr>
              <a:t>tình</a:t>
            </a:r>
            <a:r>
              <a:rPr lang="en-US" altLang="zh-CN" sz="2400" dirty="0">
                <a:latin typeface="Times New Roman" panose="02020603050405020304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dirty="0" err="1">
                <a:latin typeface="Times New Roman" panose="02020603050405020304" pitchFamily="18" charset="0"/>
              </a:rPr>
              <a:t>yêu</a:t>
            </a:r>
            <a:r>
              <a:rPr lang="en-US" altLang="zh-CN" sz="2400" dirty="0">
                <a:latin typeface="Times New Roman" panose="02020603050405020304" pitchFamily="18" charset="0"/>
              </a:rPr>
              <a:t> quê </a:t>
            </a:r>
            <a:r>
              <a:rPr lang="en-US" altLang="zh-CN" sz="2400" dirty="0" err="1">
                <a:latin typeface="Times New Roman" panose="02020603050405020304" pitchFamily="18" charset="0"/>
              </a:rPr>
              <a:t>hương</a:t>
            </a:r>
            <a:r>
              <a:rPr lang="en-US" altLang="zh-CN" sz="2400" dirty="0">
                <a:latin typeface="Times New Roman" panose="02020603050405020304" pitchFamily="18" charset="0"/>
              </a:rPr>
              <a:t>, </a:t>
            </a:r>
            <a:r>
              <a:rPr lang="en-US" altLang="zh-CN" sz="2400" dirty="0" err="1">
                <a:latin typeface="Times New Roman" panose="02020603050405020304" pitchFamily="18" charset="0"/>
              </a:rPr>
              <a:t>đất</a:t>
            </a:r>
            <a:r>
              <a:rPr lang="en-US" altLang="zh-CN" sz="2400" dirty="0"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</a:rPr>
              <a:t>nước</a:t>
            </a:r>
            <a:r>
              <a:rPr lang="en-US" altLang="zh-CN" sz="2400" dirty="0">
                <a:latin typeface="Times New Roman" panose="02020603050405020304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dirty="0" err="1">
                <a:latin typeface="Times New Roman" panose="02020603050405020304" pitchFamily="18" charset="0"/>
              </a:rPr>
              <a:t>nơi</a:t>
            </a:r>
            <a:r>
              <a:rPr lang="en-US" altLang="zh-CN" sz="2400" dirty="0"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</a:rPr>
              <a:t>người</a:t>
            </a:r>
            <a:r>
              <a:rPr lang="en-US" altLang="zh-CN" sz="2400" dirty="0"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</a:rPr>
              <a:t>chiến</a:t>
            </a:r>
            <a:r>
              <a:rPr lang="en-US" altLang="zh-CN" sz="2400" dirty="0">
                <a:latin typeface="Times New Roman" panose="02020603050405020304" pitchFamily="18" charset="0"/>
              </a:rPr>
              <a:t> sĩ</a:t>
            </a:r>
          </a:p>
        </p:txBody>
      </p:sp>
      <p:sp>
        <p:nvSpPr>
          <p:cNvPr id="598030" name="Rectangle 14"/>
          <p:cNvSpPr/>
          <p:nvPr/>
        </p:nvSpPr>
        <p:spPr>
          <a:xfrm>
            <a:off x="599949" y="6127486"/>
            <a:ext cx="1981200" cy="533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latin typeface="Times New Roman" panose="02020603050405020304" pitchFamily="18" charset="0"/>
              </a:rPr>
              <a:t>Hiện tại</a:t>
            </a:r>
          </a:p>
        </p:txBody>
      </p:sp>
      <p:sp>
        <p:nvSpPr>
          <p:cNvPr id="598031" name="Rectangle 15"/>
          <p:cNvSpPr/>
          <p:nvPr/>
        </p:nvSpPr>
        <p:spPr>
          <a:xfrm>
            <a:off x="5048250" y="6145834"/>
            <a:ext cx="1981200" cy="533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latin typeface="Times New Roman" panose="02020603050405020304" pitchFamily="18" charset="0"/>
              </a:rPr>
              <a:t>Quá khứ</a:t>
            </a:r>
          </a:p>
        </p:txBody>
      </p:sp>
      <p:sp>
        <p:nvSpPr>
          <p:cNvPr id="598032" name="Rectangle 16"/>
          <p:cNvSpPr/>
          <p:nvPr/>
        </p:nvSpPr>
        <p:spPr>
          <a:xfrm>
            <a:off x="9143999" y="6171495"/>
            <a:ext cx="1981200" cy="533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latin typeface="Times New Roman" panose="02020603050405020304" pitchFamily="18" charset="0"/>
              </a:rPr>
              <a:t>Hiện tại</a:t>
            </a:r>
          </a:p>
        </p:txBody>
      </p:sp>
      <p:sp>
        <p:nvSpPr>
          <p:cNvPr id="598034" name="Line 18"/>
          <p:cNvSpPr/>
          <p:nvPr/>
        </p:nvSpPr>
        <p:spPr>
          <a:xfrm>
            <a:off x="2862263" y="5625442"/>
            <a:ext cx="0" cy="533400"/>
          </a:xfrm>
          <a:prstGeom prst="line">
            <a:avLst/>
          </a:prstGeom>
          <a:ln w="19050" cap="flat" cmpd="sng">
            <a:noFill/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598035" name="Line 19"/>
          <p:cNvSpPr/>
          <p:nvPr/>
        </p:nvSpPr>
        <p:spPr>
          <a:xfrm>
            <a:off x="5967413" y="5549243"/>
            <a:ext cx="0" cy="649287"/>
          </a:xfrm>
          <a:prstGeom prst="line">
            <a:avLst/>
          </a:prstGeom>
          <a:ln w="19050" cap="flat" cmpd="sng">
            <a:noFill/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598036" name="Line 20"/>
          <p:cNvSpPr/>
          <p:nvPr/>
        </p:nvSpPr>
        <p:spPr>
          <a:xfrm>
            <a:off x="9207940" y="6068146"/>
            <a:ext cx="0" cy="533400"/>
          </a:xfrm>
          <a:prstGeom prst="line">
            <a:avLst/>
          </a:prstGeom>
          <a:ln w="19050" cap="flat" cmpd="sng">
            <a:noFill/>
            <a:prstDash val="solid"/>
            <a:round/>
            <a:headEnd type="none" w="med" len="med"/>
            <a:tailEnd type="triangle" w="med" len="med"/>
          </a:ln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80AA45-401E-4910-AF0E-8F1A32474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4207" y="1058409"/>
            <a:ext cx="7535309" cy="957498"/>
          </a:xfrm>
          <a:prstGeom prst="rect">
            <a:avLst/>
          </a:prstGeom>
        </p:spPr>
      </p:pic>
      <p:sp>
        <p:nvSpPr>
          <p:cNvPr id="4" name="Arrow: Down 3">
            <a:extLst>
              <a:ext uri="{FF2B5EF4-FFF2-40B4-BE49-F238E27FC236}">
                <a16:creationId xmlns:a16="http://schemas.microsoft.com/office/drawing/2014/main" id="{4CA7F23C-A941-453C-91A3-9E57F410391E}"/>
              </a:ext>
            </a:extLst>
          </p:cNvPr>
          <p:cNvSpPr/>
          <p:nvPr/>
        </p:nvSpPr>
        <p:spPr>
          <a:xfrm>
            <a:off x="1313126" y="5651397"/>
            <a:ext cx="636608" cy="3998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29F46E4A-1E12-405D-97C2-8C6F5BD461D7}"/>
              </a:ext>
            </a:extLst>
          </p:cNvPr>
          <p:cNvSpPr/>
          <p:nvPr/>
        </p:nvSpPr>
        <p:spPr>
          <a:xfrm>
            <a:off x="5777695" y="5665130"/>
            <a:ext cx="636608" cy="3998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59CC65BF-0141-4B1F-8293-A468510472FE}"/>
              </a:ext>
            </a:extLst>
          </p:cNvPr>
          <p:cNvSpPr/>
          <p:nvPr/>
        </p:nvSpPr>
        <p:spPr>
          <a:xfrm>
            <a:off x="9740457" y="5625442"/>
            <a:ext cx="636608" cy="3998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D5916A8-B8BE-4AD4-8986-3602543F1681}"/>
              </a:ext>
            </a:extLst>
          </p:cNvPr>
          <p:cNvCxnSpPr/>
          <p:nvPr/>
        </p:nvCxnSpPr>
        <p:spPr>
          <a:xfrm flipH="1">
            <a:off x="2127207" y="2432209"/>
            <a:ext cx="3879513" cy="7919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03AEB61-028E-47C7-8D7D-975B219672DE}"/>
              </a:ext>
            </a:extLst>
          </p:cNvPr>
          <p:cNvCxnSpPr/>
          <p:nvPr/>
        </p:nvCxnSpPr>
        <p:spPr>
          <a:xfrm>
            <a:off x="6291769" y="2684705"/>
            <a:ext cx="0" cy="5582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E58D950-5148-4BE9-8388-E7FDA8D56AE1}"/>
              </a:ext>
            </a:extLst>
          </p:cNvPr>
          <p:cNvCxnSpPr/>
          <p:nvPr/>
        </p:nvCxnSpPr>
        <p:spPr>
          <a:xfrm>
            <a:off x="6809362" y="2480351"/>
            <a:ext cx="3325237" cy="6669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6B445F99-9D09-4F71-84BA-61DCEDA82228}"/>
              </a:ext>
            </a:extLst>
          </p:cNvPr>
          <p:cNvSpPr/>
          <p:nvPr/>
        </p:nvSpPr>
        <p:spPr>
          <a:xfrm>
            <a:off x="3153240" y="6264763"/>
            <a:ext cx="1279061" cy="3468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DAA13A50-67F4-4453-B941-AEB667E838C6}"/>
              </a:ext>
            </a:extLst>
          </p:cNvPr>
          <p:cNvSpPr/>
          <p:nvPr/>
        </p:nvSpPr>
        <p:spPr>
          <a:xfrm>
            <a:off x="7494819" y="6289286"/>
            <a:ext cx="1279061" cy="3468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98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98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98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98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598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598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000"/>
                                        <p:tgtEl>
                                          <p:spTgt spid="598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8026" grpId="0" animBg="1"/>
      <p:bldP spid="598027" grpId="0" animBg="1"/>
      <p:bldP spid="598028" grpId="0" animBg="1"/>
      <p:bldP spid="598029" grpId="0" animBg="1"/>
      <p:bldP spid="598030" grpId="0" animBg="1"/>
      <p:bldP spid="598031" grpId="0" animBg="1"/>
      <p:bldP spid="598032" grpId="0" animBg="1"/>
      <p:bldP spid="4" grpId="0" animBg="1"/>
      <p:bldP spid="23" grpId="0" animBg="1"/>
      <p:bldP spid="24" grpId="0" animBg="1"/>
      <p:bldP spid="11" grpId="0" animBg="1"/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CEBF600-F0E2-4BA4-810F-C5D1E268F0EF}"/>
              </a:ext>
            </a:extLst>
          </p:cNvPr>
          <p:cNvSpPr/>
          <p:nvPr/>
        </p:nvSpPr>
        <p:spPr>
          <a:xfrm>
            <a:off x="162046" y="289367"/>
            <a:ext cx="11794602" cy="6354501"/>
          </a:xfrm>
          <a:prstGeom prst="roundRect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26" name="Picture 2" descr="Truyện cổ tích Bà cháu - câu chuyện cảm động về tình cảm gia đình">
            <a:extLst>
              <a:ext uri="{FF2B5EF4-FFF2-40B4-BE49-F238E27FC236}">
                <a16:creationId xmlns:a16="http://schemas.microsoft.com/office/drawing/2014/main" id="{B4AF4E5B-080D-4AE6-954A-FD10882FD4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8" t="4292" r="3478" b="5718"/>
          <a:stretch/>
        </p:blipFill>
        <p:spPr bwMode="auto">
          <a:xfrm>
            <a:off x="0" y="1244278"/>
            <a:ext cx="6295108" cy="498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077" y="1273530"/>
            <a:ext cx="10644539" cy="182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1858" y="214132"/>
            <a:ext cx="7689834" cy="12863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4618" y="1510745"/>
            <a:ext cx="7455431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03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C2E02-0BD8-1DAD-625E-8F9A1339F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fr-FR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fr-FR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fr-FR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fr-FR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fr-FR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fr-FR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fr-FR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fr-FR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fr-FR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fr-FR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fr-FR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fr-FR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fr-FR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fr-FR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FR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fr-FR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fr-FR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fr-FR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b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90247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F023523-A247-42B2-8424-7A40CFC26C12}"/>
              </a:ext>
            </a:extLst>
          </p:cNvPr>
          <p:cNvSpPr/>
          <p:nvPr/>
        </p:nvSpPr>
        <p:spPr>
          <a:xfrm>
            <a:off x="4772627" y="2066364"/>
            <a:ext cx="2911341" cy="3789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B8728B-8DDE-41BA-80EB-FFB1C220FA4D}"/>
              </a:ext>
            </a:extLst>
          </p:cNvPr>
          <p:cNvSpPr/>
          <p:nvPr/>
        </p:nvSpPr>
        <p:spPr>
          <a:xfrm>
            <a:off x="477256" y="1476104"/>
            <a:ext cx="1296364" cy="13889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00206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8A92F3-ED62-442B-B04F-81578F98C8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20417" y1="13889" x2="39167" y2="19167"/>
                        <a14:backgroundMark x1="39167" y1="19167" x2="47083" y2="14722"/>
                        <a14:backgroundMark x1="47083" y1="14722" x2="55625" y2="15278"/>
                        <a14:backgroundMark x1="55625" y1="15278" x2="68333" y2="13611"/>
                        <a14:backgroundMark x1="68333" y1="13611" x2="78125" y2="15556"/>
                        <a14:backgroundMark x1="78125" y1="15556" x2="86042" y2="14167"/>
                        <a14:backgroundMark x1="86042" y1="14167" x2="87917" y2="1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31595" y="2541386"/>
            <a:ext cx="6564775" cy="49235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416FDC-AC3A-4E36-8CC5-5C8698F785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794" y="801674"/>
            <a:ext cx="8779001" cy="1072989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988EFD0-4C81-4BE8-8AE1-10C754C5BC53}"/>
              </a:ext>
            </a:extLst>
          </p:cNvPr>
          <p:cNvSpPr txBox="1">
            <a:spLocks/>
          </p:cNvSpPr>
          <p:nvPr/>
        </p:nvSpPr>
        <p:spPr bwMode="auto">
          <a:xfrm>
            <a:off x="8677884" y="1360090"/>
            <a:ext cx="3491697" cy="2699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endParaRPr kumimoji="0" lang="en-US" sz="2400" i="1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kumimoji="0" lang="en-US" sz="2400" i="1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ổ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endParaRPr kumimoji="0" lang="en-US" sz="2400" i="1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kumimoji="0" lang="en-US" sz="2400" i="1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98C16C3-0322-4CB2-B782-C2EFD76488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301" y="1768805"/>
            <a:ext cx="6691964" cy="355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just">
              <a:spcBef>
                <a:spcPct val="20000"/>
              </a:spcBef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endParaRPr lang="en-US" alt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68EA4B-CCD8-4848-8A06-FE52E52190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860" y="2280332"/>
            <a:ext cx="7475967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just">
              <a:spcBef>
                <a:spcPct val="20000"/>
              </a:spcBef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E16C98-01FA-4F3F-BEB2-C1F2C48781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1047" y="4491132"/>
            <a:ext cx="7387119" cy="56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just">
              <a:spcBef>
                <a:spcPct val="20000"/>
              </a:spcBef>
            </a:pP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endParaRPr lang="en-US" alt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1F00EEF-D0DA-4B93-918E-DB104CFC94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8439" y="5605194"/>
            <a:ext cx="7011907" cy="78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just">
              <a:spcBef>
                <a:spcPct val="20000"/>
              </a:spcBef>
            </a:pP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ả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F839ED0-6A20-401D-A6A5-D82178425776}"/>
              </a:ext>
            </a:extLst>
          </p:cNvPr>
          <p:cNvSpPr/>
          <p:nvPr/>
        </p:nvSpPr>
        <p:spPr>
          <a:xfrm>
            <a:off x="159237" y="1775819"/>
            <a:ext cx="4495800" cy="1805651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0" y="981009"/>
            <a:ext cx="26607856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85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  <p:bldP spid="7" grpId="0"/>
      <p:bldP spid="8" grpId="0"/>
      <p:bldP spid="9" grpId="0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C9FCB5-EB76-425B-892E-A81AF3EE1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7052" y="21192"/>
            <a:ext cx="8779001" cy="76306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F3360ED-B47D-4918-A507-5D4A596CE56D}"/>
              </a:ext>
            </a:extLst>
          </p:cNvPr>
          <p:cNvSpPr txBox="1">
            <a:spLocks/>
          </p:cNvSpPr>
          <p:nvPr/>
        </p:nvSpPr>
        <p:spPr bwMode="auto">
          <a:xfrm>
            <a:off x="273892" y="99374"/>
            <a:ext cx="3491697" cy="2699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endParaRPr kumimoji="0" lang="en-US" sz="2400" i="1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kumimoji="0" lang="en-US" sz="2400" i="1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ổ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endParaRPr kumimoji="0" lang="en-US" sz="2400" i="1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kumimoji="0" lang="en-US" sz="2400" i="1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B6E0C4-78BF-4397-AD1D-F214EF8F4D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4638997"/>
            <a:ext cx="1024808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just">
              <a:spcBef>
                <a:spcPct val="20000"/>
              </a:spcBef>
            </a:pP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44FCFF-ED78-4CBE-8784-FAAD026C96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5589" y="675713"/>
            <a:ext cx="8032159" cy="107305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just">
              <a:spcBef>
                <a:spcPct val="20000"/>
              </a:spcBef>
            </a:pP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thuật:Điệp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 dụ chuyển đổi cảm giác</a:t>
            </a:r>
            <a:endParaRPr lang="en-US" alt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191F4EA-3F54-4284-8E7F-77C9FEEE9B59}"/>
              </a:ext>
            </a:extLst>
          </p:cNvPr>
          <p:cNvSpPr/>
          <p:nvPr/>
        </p:nvSpPr>
        <p:spPr>
          <a:xfrm>
            <a:off x="3289535" y="2034251"/>
            <a:ext cx="1482857" cy="171534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C6CD1F-E20F-4182-B462-5FC402628A87}"/>
              </a:ext>
            </a:extLst>
          </p:cNvPr>
          <p:cNvSpPr txBox="1"/>
          <p:nvPr/>
        </p:nvSpPr>
        <p:spPr>
          <a:xfrm>
            <a:off x="3006238" y="3323366"/>
            <a:ext cx="1830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i="1" dirty="0">
                <a:latin typeface="+mj-lt"/>
              </a:rPr>
              <a:t>(Thính giác)</a:t>
            </a:r>
            <a:endParaRPr lang="en-US" sz="2400" i="1" dirty="0">
              <a:latin typeface="+mj-lt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E34B588-92EA-4675-B275-59EDDA0347D2}"/>
              </a:ext>
            </a:extLst>
          </p:cNvPr>
          <p:cNvSpPr/>
          <p:nvPr/>
        </p:nvSpPr>
        <p:spPr>
          <a:xfrm>
            <a:off x="6897444" y="3025797"/>
            <a:ext cx="5128904" cy="56046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 chân đỡ mỏi (cảm giác)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C468AE4-76DF-4E23-AF14-52599A0ED617}"/>
              </a:ext>
            </a:extLst>
          </p:cNvPr>
          <p:cNvSpPr/>
          <p:nvPr/>
        </p:nvSpPr>
        <p:spPr>
          <a:xfrm>
            <a:off x="6023113" y="2051235"/>
            <a:ext cx="5247674" cy="56046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Xao động nắng trưa (thị giác)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A97D953-2BD0-4122-8E7A-289456793FC1}"/>
              </a:ext>
            </a:extLst>
          </p:cNvPr>
          <p:cNvSpPr/>
          <p:nvPr/>
        </p:nvSpPr>
        <p:spPr>
          <a:xfrm>
            <a:off x="6856974" y="4101625"/>
            <a:ext cx="5128904" cy="56046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 về tuổi thơ (tâm hồn)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3259D76-D432-4678-9954-5CF6B3474A40}"/>
              </a:ext>
            </a:extLst>
          </p:cNvPr>
          <p:cNvCxnSpPr>
            <a:cxnSpLocks/>
            <a:stCxn id="10" idx="3"/>
            <a:endCxn id="13" idx="1"/>
          </p:cNvCxnSpPr>
          <p:nvPr/>
        </p:nvCxnSpPr>
        <p:spPr>
          <a:xfrm flipV="1">
            <a:off x="4772392" y="2331465"/>
            <a:ext cx="1250721" cy="5604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8D3B70B-5A73-4644-A681-8ACAFA13E920}"/>
              </a:ext>
            </a:extLst>
          </p:cNvPr>
          <p:cNvCxnSpPr>
            <a:cxnSpLocks/>
            <a:stCxn id="10" idx="3"/>
            <a:endCxn id="12" idx="1"/>
          </p:cNvCxnSpPr>
          <p:nvPr/>
        </p:nvCxnSpPr>
        <p:spPr>
          <a:xfrm>
            <a:off x="4772392" y="2891925"/>
            <a:ext cx="2125052" cy="4141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4C72F12-2779-478A-A844-8644C8266C31}"/>
              </a:ext>
            </a:extLst>
          </p:cNvPr>
          <p:cNvCxnSpPr>
            <a:cxnSpLocks/>
          </p:cNvCxnSpPr>
          <p:nvPr/>
        </p:nvCxnSpPr>
        <p:spPr>
          <a:xfrm>
            <a:off x="4836996" y="3011784"/>
            <a:ext cx="1931239" cy="12197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19C36CD8-D578-4D7F-ACB5-A51DFEE112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6671" y="5925098"/>
            <a:ext cx="9959384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just">
              <a:spcBef>
                <a:spcPct val="2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144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0" grpId="0" animBg="1"/>
      <p:bldP spid="11" grpId="0"/>
      <p:bldP spid="12" grpId="0" animBg="1"/>
      <p:bldP spid="13" grpId="0" animBg="1"/>
      <p:bldP spid="14" grpId="0" animBg="1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ê hương là chùm khế ngọt">
            <a:hlinkClick r:id="" action="ppaction://media"/>
            <a:extLst>
              <a:ext uri="{FF2B5EF4-FFF2-40B4-BE49-F238E27FC236}">
                <a16:creationId xmlns:a16="http://schemas.microsoft.com/office/drawing/2014/main" id="{4AF95B01-9CE1-4091-8AB0-FE17321BDD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2157" y="241474"/>
            <a:ext cx="10567686" cy="59443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09DAC6C-4E4C-4356-87DE-AEB6B241A4F8}"/>
              </a:ext>
            </a:extLst>
          </p:cNvPr>
          <p:cNvSpPr/>
          <p:nvPr/>
        </p:nvSpPr>
        <p:spPr>
          <a:xfrm>
            <a:off x="3426107" y="6395016"/>
            <a:ext cx="5694744" cy="24306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61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0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AD10FD-EA4E-4F03-B63C-0693254665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00" b="93875" l="10000" r="97875">
                        <a14:foregroundMark x1="78250" y1="6375" x2="94125" y2="6875"/>
                        <a14:foregroundMark x1="94125" y1="6875" x2="94500" y2="6125"/>
                        <a14:foregroundMark x1="94250" y1="2500" x2="97875" y2="4000"/>
                        <a14:foregroundMark x1="86000" y1="82250" x2="86625" y2="93625"/>
                        <a14:foregroundMark x1="71625" y1="91500" x2="71625" y2="93875"/>
                        <a14:foregroundMark x1="79875" y1="65375" x2="79625" y2="86250"/>
                        <a14:foregroundMark x1="81750" y1="65125" x2="95625" y2="67125"/>
                        <a14:foregroundMark x1="95625" y1="67125" x2="97500" y2="90500"/>
                        <a14:foregroundMark x1="77875" y1="87375" x2="80125" y2="91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34000" y="277792"/>
            <a:ext cx="6858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27CBBEA-0977-43EE-A763-1D417A3C5E1C}"/>
              </a:ext>
            </a:extLst>
          </p:cNvPr>
          <p:cNvGrpSpPr/>
          <p:nvPr/>
        </p:nvGrpSpPr>
        <p:grpSpPr>
          <a:xfrm>
            <a:off x="-142312" y="3486352"/>
            <a:ext cx="3171985" cy="3649440"/>
            <a:chOff x="0" y="3229338"/>
            <a:chExt cx="3171985" cy="364944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A715F72-1EE7-4FEE-9C79-4245F9CD1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3229338"/>
              <a:ext cx="3171985" cy="364944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C68C313-A4BC-4047-B4B8-81A463C8B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18205" y="4477030"/>
              <a:ext cx="2204977" cy="2204977"/>
            </a:xfrm>
            <a:prstGeom prst="rect">
              <a:avLst/>
            </a:prstGeom>
          </p:spPr>
        </p:pic>
      </p:grpSp>
      <p:sp>
        <p:nvSpPr>
          <p:cNvPr id="7" name="Cloud Callout 4">
            <a:extLst>
              <a:ext uri="{FF2B5EF4-FFF2-40B4-BE49-F238E27FC236}">
                <a16:creationId xmlns:a16="http://schemas.microsoft.com/office/drawing/2014/main" id="{F19F2878-555D-420C-810F-52083388AEEB}"/>
              </a:ext>
            </a:extLst>
          </p:cNvPr>
          <p:cNvSpPr/>
          <p:nvPr/>
        </p:nvSpPr>
        <p:spPr bwMode="auto">
          <a:xfrm>
            <a:off x="-1382301" y="-577446"/>
            <a:ext cx="14234160" cy="4267200"/>
          </a:xfrm>
          <a:prstGeom prst="cloudCallout">
            <a:avLst>
              <a:gd name="adj1" fmla="val 76494"/>
              <a:gd name="adj2" fmla="val 50993"/>
            </a:avLst>
          </a:prstGeom>
          <a:noFill/>
          <a:ln w="254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>
            <a:lvl1pPr marL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400" b="1" i="0" u="none" kern="1200" baseline="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45720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400" b="1" i="0" u="non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400" b="1" i="0" u="non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400" b="1" i="0" u="non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400" b="1" i="0" u="non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1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4000" noProof="1">
              <a:solidFill>
                <a:srgbClr val="3366FF"/>
              </a:solidFill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1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4000" b="1" i="0" u="none" strike="noStrike" kern="1200" cap="none" spc="0" normalizeH="0" baseline="0" noProof="1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nhóm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 sao trong muôn v</a:t>
            </a:r>
            <a:r>
              <a:rPr kumimoji="0" sz="32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à</a:t>
            </a:r>
            <a:r>
              <a:rPr kumimoji="0" sz="32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 âm thanh</a:t>
            </a:r>
            <a:r>
              <a:rPr kumimoji="0" lang="en-US" sz="32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sz="32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người chiến sĩ lại chú ý đến âm thanh của tiếng g</a:t>
            </a:r>
            <a:r>
              <a:rPr kumimoji="0" sz="32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à</a:t>
            </a:r>
            <a:r>
              <a:rPr kumimoji="0" sz="32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trưa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3200" b="1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533BB2F9-E45F-4BF7-9810-684105262BB5}"/>
              </a:ext>
            </a:extLst>
          </p:cNvPr>
          <p:cNvSpPr/>
          <p:nvPr/>
        </p:nvSpPr>
        <p:spPr>
          <a:xfrm>
            <a:off x="3596929" y="3743120"/>
            <a:ext cx="4022781" cy="1981848"/>
          </a:xfrm>
          <a:prstGeom prst="cloudCallout">
            <a:avLst>
              <a:gd name="adj1" fmla="val -51874"/>
              <a:gd name="adj2" fmla="val 7808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Cục..cục tác, cục ta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64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AD10FD-EA4E-4F03-B63C-0693254665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00" b="93875" l="10000" r="97875">
                        <a14:foregroundMark x1="78250" y1="6375" x2="94125" y2="6875"/>
                        <a14:foregroundMark x1="94125" y1="6875" x2="94500" y2="6125"/>
                        <a14:foregroundMark x1="94250" y1="2500" x2="97875" y2="4000"/>
                        <a14:foregroundMark x1="86000" y1="82250" x2="86625" y2="93625"/>
                        <a14:foregroundMark x1="71625" y1="91500" x2="71625" y2="93875"/>
                        <a14:foregroundMark x1="79875" y1="65375" x2="79625" y2="86250"/>
                        <a14:foregroundMark x1="81750" y1="65125" x2="95625" y2="67125"/>
                        <a14:foregroundMark x1="95625" y1="67125" x2="97500" y2="90500"/>
                        <a14:foregroundMark x1="77875" y1="87375" x2="80125" y2="91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12458" y="277792"/>
            <a:ext cx="4979542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27CBBEA-0977-43EE-A763-1D417A3C5E1C}"/>
              </a:ext>
            </a:extLst>
          </p:cNvPr>
          <p:cNvGrpSpPr/>
          <p:nvPr/>
        </p:nvGrpSpPr>
        <p:grpSpPr>
          <a:xfrm>
            <a:off x="6063666" y="3952876"/>
            <a:ext cx="3171985" cy="3649440"/>
            <a:chOff x="0" y="3229338"/>
            <a:chExt cx="3171985" cy="364944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A715F72-1EE7-4FEE-9C79-4245F9CD1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3229338"/>
              <a:ext cx="3171985" cy="364944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C68C313-A4BC-4047-B4B8-81A463C8B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18205" y="4477030"/>
              <a:ext cx="2204977" cy="2204977"/>
            </a:xfrm>
            <a:prstGeom prst="rect">
              <a:avLst/>
            </a:prstGeom>
          </p:spPr>
        </p:pic>
      </p:grpSp>
      <p:sp>
        <p:nvSpPr>
          <p:cNvPr id="8" name="Cloud Callout 4">
            <a:extLst>
              <a:ext uri="{FF2B5EF4-FFF2-40B4-BE49-F238E27FC236}">
                <a16:creationId xmlns:a16="http://schemas.microsoft.com/office/drawing/2014/main" id="{5823611B-B322-4527-8770-3FE93C449F18}"/>
              </a:ext>
            </a:extLst>
          </p:cNvPr>
          <p:cNvSpPr/>
          <p:nvPr/>
        </p:nvSpPr>
        <p:spPr bwMode="auto">
          <a:xfrm>
            <a:off x="-1304818" y="-1739576"/>
            <a:ext cx="13012269" cy="4241580"/>
          </a:xfrm>
          <a:prstGeom prst="cloudCallout">
            <a:avLst>
              <a:gd name="adj1" fmla="val 76494"/>
              <a:gd name="adj2" fmla="val 50993"/>
            </a:avLst>
          </a:prstGeom>
          <a:noFill/>
          <a:ln w="254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>
            <a:lvl1pPr marL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400" b="1" i="0" u="none" kern="1200" baseline="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45720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400" b="1" i="0" u="non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400" b="1" i="0" u="non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400" b="1" i="0" u="non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400" b="1" i="0" u="non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1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4000" noProof="1">
              <a:solidFill>
                <a:srgbClr val="3366FF"/>
              </a:solidFill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3200" b="1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A9133463-DD7D-411E-A19E-A31B715F8B20}"/>
              </a:ext>
            </a:extLst>
          </p:cNvPr>
          <p:cNvSpPr txBox="1">
            <a:spLocks/>
          </p:cNvSpPr>
          <p:nvPr/>
        </p:nvSpPr>
        <p:spPr>
          <a:xfrm>
            <a:off x="723435" y="1858078"/>
            <a:ext cx="8512216" cy="2793071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vi-VN" altLang="zh-CN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- </a:t>
            </a:r>
            <a:r>
              <a:rPr kumimoji="0" lang="en-US" altLang="zh-CN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Buổi</a:t>
            </a:r>
            <a:r>
              <a:rPr kumimoji="0" lang="en-US" altLang="zh-CN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</a:t>
            </a:r>
            <a:r>
              <a:rPr kumimoji="0" lang="en-US" altLang="zh-CN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trưa</a:t>
            </a:r>
            <a:r>
              <a:rPr kumimoji="0" lang="en-US" altLang="zh-CN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ở </a:t>
            </a:r>
            <a:r>
              <a:rPr kumimoji="0" lang="en-US" altLang="zh-CN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l</a:t>
            </a:r>
            <a:r>
              <a:rPr kumimoji="0" lang="en-US" altLang="zh-CN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à</a:t>
            </a:r>
            <a:r>
              <a:rPr kumimoji="0" lang="en-US" altLang="zh-CN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ng</a:t>
            </a:r>
            <a:r>
              <a:rPr kumimoji="0" lang="en-US" altLang="zh-CN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</a:t>
            </a:r>
            <a:r>
              <a:rPr kumimoji="0" lang="en-US" altLang="zh-CN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quê</a:t>
            </a:r>
            <a:r>
              <a:rPr kumimoji="0" lang="en-US" altLang="zh-CN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</a:t>
            </a:r>
            <a:r>
              <a:rPr kumimoji="0" lang="en-US" altLang="zh-CN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l</a:t>
            </a:r>
            <a:r>
              <a:rPr kumimoji="0" lang="en-US" altLang="zh-CN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à</a:t>
            </a:r>
            <a:r>
              <a:rPr kumimoji="0" lang="en-US" altLang="zh-CN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</a:t>
            </a:r>
            <a:r>
              <a:rPr kumimoji="0" lang="en-US" altLang="zh-CN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thời</a:t>
            </a:r>
            <a:r>
              <a:rPr kumimoji="0" lang="en-US" altLang="zh-CN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</a:t>
            </a:r>
            <a:r>
              <a:rPr kumimoji="0" lang="en-US" altLang="zh-CN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điểm</a:t>
            </a:r>
            <a:r>
              <a:rPr kumimoji="0" lang="en-US" altLang="zh-CN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</a:t>
            </a:r>
            <a:r>
              <a:rPr kumimoji="0" lang="en-US" altLang="zh-CN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rất</a:t>
            </a:r>
            <a:r>
              <a:rPr kumimoji="0" lang="en-US" altLang="zh-CN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</a:t>
            </a:r>
            <a:r>
              <a:rPr kumimoji="0" lang="en-US" altLang="zh-CN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yên</a:t>
            </a:r>
            <a:r>
              <a:rPr kumimoji="0" lang="en-US" altLang="zh-CN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</a:t>
            </a:r>
            <a:r>
              <a:rPr kumimoji="0" lang="en-US" altLang="zh-CN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tĩnh</a:t>
            </a:r>
            <a:r>
              <a:rPr kumimoji="0" lang="en-US" altLang="zh-CN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, do </a:t>
            </a:r>
            <a:r>
              <a:rPr kumimoji="0" lang="en-US" altLang="zh-CN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đó</a:t>
            </a:r>
            <a:r>
              <a:rPr kumimoji="0" lang="en-US" altLang="zh-CN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</a:t>
            </a:r>
            <a:r>
              <a:rPr kumimoji="0" lang="en-US" altLang="zh-CN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tiếng</a:t>
            </a:r>
            <a:r>
              <a:rPr kumimoji="0" lang="en-US" altLang="zh-CN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</a:t>
            </a:r>
            <a:r>
              <a:rPr kumimoji="0" lang="en-US" altLang="zh-CN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g</a:t>
            </a:r>
            <a:r>
              <a:rPr kumimoji="0" lang="en-US" altLang="zh-CN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à</a:t>
            </a:r>
            <a:r>
              <a:rPr kumimoji="0" lang="en-US" altLang="zh-CN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</a:t>
            </a:r>
            <a:r>
              <a:rPr kumimoji="0" lang="en-US" altLang="zh-CN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có</a:t>
            </a:r>
            <a:r>
              <a:rPr kumimoji="0" lang="en-US" altLang="zh-CN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</a:t>
            </a:r>
            <a:r>
              <a:rPr kumimoji="0" lang="en-US" altLang="zh-CN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thể</a:t>
            </a:r>
            <a:r>
              <a:rPr kumimoji="0" lang="en-US" altLang="zh-CN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</a:t>
            </a:r>
            <a:r>
              <a:rPr kumimoji="0" lang="en-US" altLang="zh-CN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khuấy</a:t>
            </a:r>
            <a:r>
              <a:rPr kumimoji="0" lang="en-US" altLang="zh-CN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</a:t>
            </a:r>
            <a:r>
              <a:rPr kumimoji="0" lang="en-US" altLang="zh-CN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động</a:t>
            </a:r>
            <a:r>
              <a:rPr kumimoji="0" lang="en-US" altLang="zh-CN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</a:t>
            </a:r>
            <a:r>
              <a:rPr kumimoji="0" lang="en-US" altLang="zh-CN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cả</a:t>
            </a:r>
            <a:r>
              <a:rPr kumimoji="0" lang="en-US" altLang="zh-CN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</a:t>
            </a:r>
            <a:r>
              <a:rPr kumimoji="0" lang="en-US" altLang="zh-CN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không</a:t>
            </a:r>
            <a:r>
              <a:rPr kumimoji="0" lang="en-US" altLang="zh-CN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</a:t>
            </a:r>
            <a:r>
              <a:rPr kumimoji="0" lang="en-US" altLang="zh-CN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gian</a:t>
            </a:r>
            <a:r>
              <a:rPr kumimoji="0" lang="en-US" altLang="zh-CN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vi-VN" altLang="zh-CN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- </a:t>
            </a:r>
            <a:r>
              <a:rPr kumimoji="0" lang="en-US" altLang="zh-CN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Tiếng</a:t>
            </a:r>
            <a:r>
              <a:rPr kumimoji="0" lang="en-US" altLang="zh-CN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</a:t>
            </a:r>
            <a:r>
              <a:rPr kumimoji="0" lang="en-US" altLang="zh-CN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g</a:t>
            </a:r>
            <a:r>
              <a:rPr kumimoji="0" lang="en-US" altLang="zh-CN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à</a:t>
            </a:r>
            <a:r>
              <a:rPr kumimoji="0" lang="en-US" altLang="zh-CN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</a:t>
            </a:r>
            <a:r>
              <a:rPr kumimoji="0" lang="en-US" altLang="zh-CN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dự</a:t>
            </a:r>
            <a:r>
              <a:rPr kumimoji="0" lang="en-US" altLang="zh-CN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</a:t>
            </a:r>
            <a:r>
              <a:rPr kumimoji="0" lang="en-US" altLang="zh-CN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báo</a:t>
            </a:r>
            <a:r>
              <a:rPr kumimoji="0" lang="en-US" altLang="zh-CN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</a:t>
            </a:r>
            <a:r>
              <a:rPr kumimoji="0" lang="en-US" altLang="zh-CN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điều</a:t>
            </a:r>
            <a:r>
              <a:rPr kumimoji="0" lang="en-US" altLang="zh-CN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</a:t>
            </a:r>
            <a:r>
              <a:rPr kumimoji="0" lang="en-US" altLang="zh-CN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tốt</a:t>
            </a:r>
            <a:r>
              <a:rPr kumimoji="0" lang="en-US" altLang="zh-CN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</a:t>
            </a:r>
            <a:r>
              <a:rPr kumimoji="0" lang="en-US" altLang="zh-CN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l</a:t>
            </a:r>
            <a:r>
              <a:rPr kumimoji="0" lang="en-US" altLang="zh-CN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à</a:t>
            </a:r>
            <a:r>
              <a:rPr kumimoji="0" lang="en-US" altLang="zh-CN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nh</a:t>
            </a:r>
            <a:r>
              <a:rPr kumimoji="0" lang="en-US" altLang="zh-CN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, </a:t>
            </a:r>
            <a:r>
              <a:rPr kumimoji="0" lang="en-US" altLang="zh-CN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đem</a:t>
            </a:r>
            <a:r>
              <a:rPr kumimoji="0" lang="en-US" altLang="zh-CN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</a:t>
            </a:r>
            <a:r>
              <a:rPr kumimoji="0" lang="en-US" altLang="zh-CN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lại</a:t>
            </a:r>
            <a:r>
              <a:rPr kumimoji="0" lang="en-US" altLang="zh-CN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</a:t>
            </a:r>
            <a:r>
              <a:rPr kumimoji="0" lang="en-US" altLang="zh-CN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niềm</a:t>
            </a:r>
            <a:r>
              <a:rPr kumimoji="0" lang="en-US" altLang="zh-CN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</a:t>
            </a:r>
            <a:r>
              <a:rPr kumimoji="0" lang="en-US" altLang="zh-CN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vui</a:t>
            </a:r>
            <a:r>
              <a:rPr kumimoji="0" lang="en-US" altLang="zh-CN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</a:t>
            </a:r>
            <a:r>
              <a:rPr kumimoji="0" lang="en-US" altLang="zh-CN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cho</a:t>
            </a:r>
            <a:r>
              <a:rPr kumimoji="0" lang="en-US" altLang="zh-CN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con </a:t>
            </a:r>
            <a:r>
              <a:rPr kumimoji="0" lang="en-US" altLang="zh-CN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người</a:t>
            </a:r>
            <a:r>
              <a:rPr kumimoji="0" lang="en-US" altLang="zh-CN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vi-VN" altLang="zh-CN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- </a:t>
            </a:r>
            <a:r>
              <a:rPr kumimoji="0" lang="en-US" altLang="zh-CN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Tiếng</a:t>
            </a:r>
            <a:r>
              <a:rPr kumimoji="0" lang="en-US" altLang="zh-CN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</a:t>
            </a:r>
            <a:r>
              <a:rPr kumimoji="0" lang="en-US" altLang="zh-CN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g</a:t>
            </a:r>
            <a:r>
              <a:rPr kumimoji="0" lang="en-US" altLang="zh-CN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à</a:t>
            </a:r>
            <a:r>
              <a:rPr kumimoji="0" lang="en-US" altLang="zh-CN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</a:t>
            </a:r>
            <a:r>
              <a:rPr kumimoji="0" lang="en-US" altLang="zh-CN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gắn</a:t>
            </a:r>
            <a:r>
              <a:rPr kumimoji="0" lang="en-US" altLang="zh-CN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</a:t>
            </a:r>
            <a:r>
              <a:rPr kumimoji="0" lang="en-US" altLang="zh-CN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với</a:t>
            </a:r>
            <a:r>
              <a:rPr kumimoji="0" lang="en-US" altLang="zh-CN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</a:t>
            </a:r>
            <a:r>
              <a:rPr kumimoji="0" lang="en-US" altLang="zh-CN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kỷ</a:t>
            </a:r>
            <a:r>
              <a:rPr kumimoji="0" lang="en-US" altLang="zh-CN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</a:t>
            </a:r>
            <a:r>
              <a:rPr kumimoji="0" lang="en-US" altLang="zh-CN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niệm</a:t>
            </a:r>
            <a:r>
              <a:rPr kumimoji="0" lang="en-US" altLang="zh-CN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</a:t>
            </a:r>
            <a:r>
              <a:rPr kumimoji="0" lang="en-US" altLang="zh-CN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của</a:t>
            </a:r>
            <a:r>
              <a:rPr kumimoji="0" lang="en-US" altLang="zh-CN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</a:t>
            </a:r>
            <a:r>
              <a:rPr kumimoji="0" lang="en-US" altLang="zh-CN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tuổi</a:t>
            </a:r>
            <a:r>
              <a:rPr kumimoji="0" lang="en-US" altLang="zh-CN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</a:t>
            </a:r>
            <a:r>
              <a:rPr kumimoji="0" lang="en-US" altLang="zh-CN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ấu</a:t>
            </a:r>
            <a:r>
              <a:rPr kumimoji="0" lang="en-US" altLang="zh-CN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</a:t>
            </a:r>
            <a:r>
              <a:rPr kumimoji="0" lang="en-US" altLang="zh-CN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thơ</a:t>
            </a:r>
            <a:r>
              <a:rPr kumimoji="0" lang="en-US" altLang="zh-CN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.</a:t>
            </a:r>
            <a:endParaRPr kumimoji="0" lang="en-US" altLang="zh-CN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18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̉ng 4">
            <a:extLst>
              <a:ext uri="{FF2B5EF4-FFF2-40B4-BE49-F238E27FC236}">
                <a16:creationId xmlns:a16="http://schemas.microsoft.com/office/drawing/2014/main" id="{C30DE1B6-F133-0D8F-1E57-2BE7C7C65155}"/>
              </a:ext>
            </a:extLst>
          </p:cNvPr>
          <p:cNvGraphicFramePr>
            <a:graphicFrameLocks noGrp="1"/>
          </p:cNvGraphicFramePr>
          <p:nvPr/>
        </p:nvGraphicFramePr>
        <p:xfrm>
          <a:off x="551088" y="1908398"/>
          <a:ext cx="11089823" cy="34482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489340">
                  <a:extLst>
                    <a:ext uri="{9D8B030D-6E8A-4147-A177-3AD203B41FA5}">
                      <a16:colId xmlns:a16="http://schemas.microsoft.com/office/drawing/2014/main" val="3849262469"/>
                    </a:ext>
                  </a:extLst>
                </a:gridCol>
                <a:gridCol w="2600483">
                  <a:extLst>
                    <a:ext uri="{9D8B030D-6E8A-4147-A177-3AD203B41FA5}">
                      <a16:colId xmlns:a16="http://schemas.microsoft.com/office/drawing/2014/main" val="2030014718"/>
                    </a:ext>
                  </a:extLst>
                </a:gridCol>
              </a:tblGrid>
              <a:tr h="32989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7265420"/>
                  </a:ext>
                </a:extLst>
              </a:tr>
              <a:tr h="32989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trưa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lặp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mấy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178332"/>
                  </a:ext>
                </a:extLst>
              </a:tr>
              <a:tr h="65979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ấy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khơi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cháu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kỉ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niệm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tuổi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…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413748"/>
                  </a:ext>
                </a:extLst>
              </a:tr>
              <a:tr h="37989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kỉ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niệm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…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9561873"/>
                  </a:ext>
                </a:extLst>
              </a:tr>
              <a:tr h="4612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…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3961489"/>
                  </a:ext>
                </a:extLst>
              </a:tr>
              <a:tr h="69182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 đó em có cảm nhận như thế nào về tình cảm của bà và tình cảm của người cháu đối với bà?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…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6927086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305C37F7-C9AD-A2BF-53EA-5F16330443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8533" y="713019"/>
            <a:ext cx="439510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TẬP 2 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rgbClr val="00808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42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93B36130-B8A3-5A80-33DF-C37B3F263CFC}"/>
              </a:ext>
            </a:extLst>
          </p:cNvPr>
          <p:cNvSpPr txBox="1"/>
          <p:nvPr/>
        </p:nvSpPr>
        <p:spPr>
          <a:xfrm>
            <a:off x="2982830" y="2029747"/>
            <a:ext cx="3952360" cy="523220"/>
          </a:xfrm>
          <a:prstGeom prst="rect">
            <a:avLst/>
          </a:prstGeom>
          <a:noFill/>
          <a:ln w="38100">
            <a:solidFill>
              <a:srgbClr val="00808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nối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7BCF9B1D-529C-619E-4D45-DFE29330D3D6}"/>
              </a:ext>
            </a:extLst>
          </p:cNvPr>
          <p:cNvSpPr/>
          <p:nvPr/>
        </p:nvSpPr>
        <p:spPr>
          <a:xfrm>
            <a:off x="602176" y="2717994"/>
            <a:ext cx="1803709" cy="2031325"/>
          </a:xfrm>
          <a:prstGeom prst="roundRect">
            <a:avLst/>
          </a:prstGeom>
          <a:gradFill>
            <a:gsLst>
              <a:gs pos="54000">
                <a:srgbClr val="33CCCC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“</a:t>
            </a:r>
            <a:r>
              <a:rPr lang="vi-VN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vi-VN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gà</a:t>
            </a:r>
            <a:r>
              <a:rPr lang="vi-VN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trưa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lặp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15" name="Đường kết nối Mũi tên Thẳng 14">
            <a:extLst>
              <a:ext uri="{FF2B5EF4-FFF2-40B4-BE49-F238E27FC236}">
                <a16:creationId xmlns:a16="http://schemas.microsoft.com/office/drawing/2014/main" id="{155B572A-463A-6D0E-724F-7EEDD36FD4E3}"/>
              </a:ext>
            </a:extLst>
          </p:cNvPr>
          <p:cNvCxnSpPr>
            <a:cxnSpLocks/>
            <a:stCxn id="14" idx="3"/>
            <a:endCxn id="13" idx="1"/>
          </p:cNvCxnSpPr>
          <p:nvPr/>
        </p:nvCxnSpPr>
        <p:spPr>
          <a:xfrm flipV="1">
            <a:off x="2405885" y="2291357"/>
            <a:ext cx="576945" cy="1442300"/>
          </a:xfrm>
          <a:prstGeom prst="straightConnector1">
            <a:avLst/>
          </a:prstGeom>
          <a:ln w="38100">
            <a:solidFill>
              <a:srgbClr val="008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B503E12E-45BA-BF75-EA07-1FCBC59F8B59}"/>
              </a:ext>
            </a:extLst>
          </p:cNvPr>
          <p:cNvSpPr txBox="1"/>
          <p:nvPr/>
        </p:nvSpPr>
        <p:spPr>
          <a:xfrm>
            <a:off x="2982830" y="3146333"/>
            <a:ext cx="4878635" cy="523220"/>
          </a:xfrm>
          <a:prstGeom prst="rect">
            <a:avLst/>
          </a:prstGeom>
          <a:noFill/>
          <a:ln w="38100">
            <a:solidFill>
              <a:srgbClr val="00808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nhịp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8" name="Đường kết nối Mũi tên Thẳng 17">
            <a:extLst>
              <a:ext uri="{FF2B5EF4-FFF2-40B4-BE49-F238E27FC236}">
                <a16:creationId xmlns:a16="http://schemas.microsoft.com/office/drawing/2014/main" id="{1CDE1326-AB7A-7425-A7BA-97C9F668E547}"/>
              </a:ext>
            </a:extLst>
          </p:cNvPr>
          <p:cNvCxnSpPr>
            <a:cxnSpLocks/>
            <a:stCxn id="14" idx="3"/>
            <a:endCxn id="17" idx="1"/>
          </p:cNvCxnSpPr>
          <p:nvPr/>
        </p:nvCxnSpPr>
        <p:spPr>
          <a:xfrm flipV="1">
            <a:off x="2405885" y="3407943"/>
            <a:ext cx="576945" cy="325714"/>
          </a:xfrm>
          <a:prstGeom prst="straightConnector1">
            <a:avLst/>
          </a:prstGeom>
          <a:ln w="38100">
            <a:solidFill>
              <a:srgbClr val="008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36F03FB8-35F0-69F9-BBB5-D550EA1B8DD3}"/>
              </a:ext>
            </a:extLst>
          </p:cNvPr>
          <p:cNvSpPr txBox="1"/>
          <p:nvPr/>
        </p:nvSpPr>
        <p:spPr>
          <a:xfrm>
            <a:off x="2982830" y="4160294"/>
            <a:ext cx="9046874" cy="523220"/>
          </a:xfrm>
          <a:prstGeom prst="rect">
            <a:avLst/>
          </a:prstGeom>
          <a:noFill/>
          <a:ln w="38100">
            <a:solidFill>
              <a:srgbClr val="00808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vang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26" name="Đường kết nối Mũi tên Thẳng 25">
            <a:extLst>
              <a:ext uri="{FF2B5EF4-FFF2-40B4-BE49-F238E27FC236}">
                <a16:creationId xmlns:a16="http://schemas.microsoft.com/office/drawing/2014/main" id="{9DA19B23-D4F5-BFEA-8D41-E12F7DAFED97}"/>
              </a:ext>
            </a:extLst>
          </p:cNvPr>
          <p:cNvCxnSpPr>
            <a:cxnSpLocks/>
            <a:stCxn id="14" idx="3"/>
            <a:endCxn id="25" idx="1"/>
          </p:cNvCxnSpPr>
          <p:nvPr/>
        </p:nvCxnSpPr>
        <p:spPr>
          <a:xfrm>
            <a:off x="2405885" y="3733657"/>
            <a:ext cx="576945" cy="688247"/>
          </a:xfrm>
          <a:prstGeom prst="straightConnector1">
            <a:avLst/>
          </a:prstGeom>
          <a:ln w="38100">
            <a:solidFill>
              <a:srgbClr val="008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FC5A73C3-D9EE-9990-0085-4F716A06A1B6}"/>
              </a:ext>
            </a:extLst>
          </p:cNvPr>
          <p:cNvSpPr txBox="1"/>
          <p:nvPr/>
        </p:nvSpPr>
        <p:spPr>
          <a:xfrm>
            <a:off x="2890155" y="4841319"/>
            <a:ext cx="70648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ổ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trứng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đàn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FF25FCD4-532A-2AC6-63ED-1A765B60C5CF}"/>
              </a:ext>
            </a:extLst>
          </p:cNvPr>
          <p:cNvSpPr txBox="1"/>
          <p:nvPr/>
        </p:nvSpPr>
        <p:spPr>
          <a:xfrm>
            <a:off x="2890155" y="5443609"/>
            <a:ext cx="89643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nỗi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lo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lắng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hạnh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cháu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EAD5E400-08B2-6E63-115D-959A47052535}"/>
              </a:ext>
            </a:extLst>
          </p:cNvPr>
          <p:cNvSpPr txBox="1"/>
          <p:nvPr/>
        </p:nvSpPr>
        <p:spPr>
          <a:xfrm>
            <a:off x="2890155" y="6131856"/>
            <a:ext cx="70648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giấc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hạnh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0723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7" grpId="0" animBg="1"/>
      <p:bldP spid="25" grpId="0" animBg="1"/>
      <p:bldP spid="30" grpId="0"/>
      <p:bldP spid="32" grpId="0"/>
      <p:bldP spid="3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93B36130-B8A3-5A80-33DF-C37B3F263CFC}"/>
              </a:ext>
            </a:extLst>
          </p:cNvPr>
          <p:cNvSpPr txBox="1"/>
          <p:nvPr/>
        </p:nvSpPr>
        <p:spPr>
          <a:xfrm>
            <a:off x="2863387" y="2646255"/>
            <a:ext cx="8328074" cy="1569660"/>
          </a:xfrm>
          <a:prstGeom prst="rect">
            <a:avLst/>
          </a:prstGeom>
          <a:noFill/>
          <a:ln w="38100">
            <a:solidFill>
              <a:srgbClr val="00808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-&gt;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’,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”, </a:t>
            </a:r>
          </a:p>
          <a:p>
            <a:pPr algn="just"/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đảo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“Khắp mình hoa đốm trắng”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so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</a:p>
          <a:p>
            <a:pPr algn="just"/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hồng</a:t>
            </a:r>
            <a:r>
              <a:rPr lang="vi-VN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đốm</a:t>
            </a:r>
            <a:r>
              <a:rPr lang="vi-VN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r>
              <a:rPr lang="vi-VN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vàng</a:t>
            </a:r>
            <a:r>
              <a:rPr lang="vi-VN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óng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7BCF9B1D-529C-619E-4D45-DFE29330D3D6}"/>
              </a:ext>
            </a:extLst>
          </p:cNvPr>
          <p:cNvSpPr/>
          <p:nvPr/>
        </p:nvSpPr>
        <p:spPr>
          <a:xfrm>
            <a:off x="337457" y="3254764"/>
            <a:ext cx="2079172" cy="2016069"/>
          </a:xfrm>
          <a:prstGeom prst="roundRect">
            <a:avLst/>
          </a:prstGeom>
          <a:gradFill>
            <a:gsLst>
              <a:gs pos="54000">
                <a:srgbClr val="33CCCC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Đường kết nối Mũi tên Thẳng 14">
            <a:extLst>
              <a:ext uri="{FF2B5EF4-FFF2-40B4-BE49-F238E27FC236}">
                <a16:creationId xmlns:a16="http://schemas.microsoft.com/office/drawing/2014/main" id="{155B572A-463A-6D0E-724F-7EEDD36FD4E3}"/>
              </a:ext>
            </a:extLst>
          </p:cNvPr>
          <p:cNvCxnSpPr>
            <a:cxnSpLocks/>
            <a:stCxn id="14" idx="3"/>
            <a:endCxn id="13" idx="1"/>
          </p:cNvCxnSpPr>
          <p:nvPr/>
        </p:nvCxnSpPr>
        <p:spPr>
          <a:xfrm flipV="1">
            <a:off x="2416629" y="3431085"/>
            <a:ext cx="446758" cy="831714"/>
          </a:xfrm>
          <a:prstGeom prst="straightConnector1">
            <a:avLst/>
          </a:prstGeom>
          <a:ln w="38100">
            <a:solidFill>
              <a:srgbClr val="008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36F03FB8-35F0-69F9-BBB5-D550EA1B8DD3}"/>
              </a:ext>
            </a:extLst>
          </p:cNvPr>
          <p:cNvSpPr txBox="1"/>
          <p:nvPr/>
        </p:nvSpPr>
        <p:spPr>
          <a:xfrm>
            <a:off x="2863387" y="4443172"/>
            <a:ext cx="8715700" cy="1077218"/>
          </a:xfrm>
          <a:prstGeom prst="rect">
            <a:avLst/>
          </a:prstGeom>
          <a:noFill/>
          <a:ln w="38100">
            <a:solidFill>
              <a:srgbClr val="00808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-&gt;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hòa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tươi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dị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281643B7-4228-1A28-EF53-FAF1D3463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40" t="28139" r="38551" b="47954"/>
          <a:stretch>
            <a:fillRect/>
          </a:stretch>
        </p:blipFill>
        <p:spPr bwMode="auto">
          <a:xfrm>
            <a:off x="3174705" y="934939"/>
            <a:ext cx="5689903" cy="365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4" name="Đường kết nối Mũi tên Thẳng 43">
            <a:extLst>
              <a:ext uri="{FF2B5EF4-FFF2-40B4-BE49-F238E27FC236}">
                <a16:creationId xmlns:a16="http://schemas.microsoft.com/office/drawing/2014/main" id="{FA1AB085-6708-933C-FBA5-7DBA5EC3C3F9}"/>
              </a:ext>
            </a:extLst>
          </p:cNvPr>
          <p:cNvCxnSpPr>
            <a:cxnSpLocks/>
            <a:stCxn id="14" idx="3"/>
            <a:endCxn id="25" idx="1"/>
          </p:cNvCxnSpPr>
          <p:nvPr/>
        </p:nvCxnSpPr>
        <p:spPr>
          <a:xfrm>
            <a:off x="2416629" y="4262799"/>
            <a:ext cx="446758" cy="718982"/>
          </a:xfrm>
          <a:prstGeom prst="straightConnector1">
            <a:avLst/>
          </a:prstGeom>
          <a:ln w="38100">
            <a:solidFill>
              <a:srgbClr val="008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Hộp Văn bản 46">
            <a:extLst>
              <a:ext uri="{FF2B5EF4-FFF2-40B4-BE49-F238E27FC236}">
                <a16:creationId xmlns:a16="http://schemas.microsoft.com/office/drawing/2014/main" id="{46B9A841-2281-6173-2F47-B86A916A4E30}"/>
              </a:ext>
            </a:extLst>
          </p:cNvPr>
          <p:cNvSpPr txBox="1"/>
          <p:nvPr/>
        </p:nvSpPr>
        <p:spPr>
          <a:xfrm>
            <a:off x="2952839" y="5780782"/>
            <a:ext cx="8991155" cy="1077218"/>
          </a:xfrm>
          <a:prstGeom prst="rect">
            <a:avLst/>
          </a:prstGeom>
          <a:noFill/>
          <a:ln w="38100">
            <a:solidFill>
              <a:srgbClr val="00808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-&gt;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tươi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dị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48" name="Đường kết nối Mũi tên Thẳng 47">
            <a:extLst>
              <a:ext uri="{FF2B5EF4-FFF2-40B4-BE49-F238E27FC236}">
                <a16:creationId xmlns:a16="http://schemas.microsoft.com/office/drawing/2014/main" id="{E273124D-464A-DA25-D1F0-470B160A793A}"/>
              </a:ext>
            </a:extLst>
          </p:cNvPr>
          <p:cNvCxnSpPr>
            <a:cxnSpLocks/>
            <a:stCxn id="14" idx="3"/>
            <a:endCxn id="47" idx="1"/>
          </p:cNvCxnSpPr>
          <p:nvPr/>
        </p:nvCxnSpPr>
        <p:spPr>
          <a:xfrm>
            <a:off x="2416629" y="4262799"/>
            <a:ext cx="536210" cy="2056592"/>
          </a:xfrm>
          <a:prstGeom prst="straightConnector1">
            <a:avLst/>
          </a:prstGeom>
          <a:ln w="38100">
            <a:solidFill>
              <a:srgbClr val="008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A67E4E1-F3ED-8DCD-E814-ED7B0D02CE1C}"/>
              </a:ext>
            </a:extLst>
          </p:cNvPr>
          <p:cNvSpPr txBox="1"/>
          <p:nvPr/>
        </p:nvSpPr>
        <p:spPr>
          <a:xfrm>
            <a:off x="413087" y="236919"/>
            <a:ext cx="96728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Những kỉ niệm tuổi thơ được tiếng gà trưa khơi dậy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2436DD-2633-1569-A856-5320D4F7ACF2}"/>
              </a:ext>
            </a:extLst>
          </p:cNvPr>
          <p:cNvSpPr txBox="1"/>
          <p:nvPr/>
        </p:nvSpPr>
        <p:spPr>
          <a:xfrm>
            <a:off x="265871" y="1468742"/>
            <a:ext cx="60976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a.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Kỉ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niệm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về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ổ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trứng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đàn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gà</a:t>
            </a:r>
            <a:endParaRPr lang="en-US" alt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39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5" grpId="0" animBg="1"/>
      <p:bldP spid="47" grpId="0" animBg="1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3FA9D9F-9824-4A6B-AEEE-5D3B72083297}"/>
              </a:ext>
            </a:extLst>
          </p:cNvPr>
          <p:cNvSpPr txBox="1"/>
          <p:nvPr/>
        </p:nvSpPr>
        <p:spPr>
          <a:xfrm>
            <a:off x="568297" y="130345"/>
            <a:ext cx="96728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Những kỉ niệm tuổi thơ được tiếng gà trưa khơi dậy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14">
            <a:extLst>
              <a:ext uri="{FF2B5EF4-FFF2-40B4-BE49-F238E27FC236}">
                <a16:creationId xmlns:a16="http://schemas.microsoft.com/office/drawing/2014/main" id="{7A15E275-BE2F-442D-96E5-968D80CE61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714" y="948610"/>
            <a:ext cx="6677329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r>
              <a:rPr lang="vi-VN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Những kỉ niệm về bà</a:t>
            </a:r>
            <a:endParaRPr lang="en-US" alt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0BE69B-B86E-461D-A465-2BB0909492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251" y="2069785"/>
            <a:ext cx="28956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ea typeface="+mn-ea"/>
                <a:sym typeface="Times New Roman" panose="02020603050405020304" pitchFamily="18" charset="0"/>
              </a:rPr>
              <a:t>  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66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Tiếng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gà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trưa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tiếng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bà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vẫn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mắng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 -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Gà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đẻ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mà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mày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nhìn</a:t>
            </a:r>
            <a:endParaRPr kumimoji="0" lang="en-US" altLang="en-US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Rồi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sau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này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lang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mặt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!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Cháu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về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lấy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gương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soi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Lòng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dại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thơ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lo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lắng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Tiếng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gà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trưa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Tay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bà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khum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soi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trứng</a:t>
            </a:r>
            <a:endParaRPr kumimoji="0" lang="en-US" altLang="en-US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Dành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từng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quả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chắt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chiu</a:t>
            </a:r>
            <a:endParaRPr kumimoji="0" lang="en-US" altLang="en-US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Cho con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gà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mái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ấp</a:t>
            </a:r>
            <a:endParaRPr kumimoji="0" lang="en-US" altLang="en-US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ea typeface="+mn-ea"/>
              <a:sym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69AEC3-DC97-41F0-985E-D426F3D45D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3532" y="2542805"/>
            <a:ext cx="44196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Cứ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hàng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năm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hàng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năm</a:t>
            </a:r>
            <a:endParaRPr kumimoji="0" lang="en-US" altLang="en-US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Khi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gió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mùa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đông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tới</a:t>
            </a:r>
            <a:endParaRPr kumimoji="0" lang="en-US" altLang="en-US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Bà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lo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đàn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gà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toi</a:t>
            </a:r>
            <a:endParaRPr kumimoji="0" lang="en-US" altLang="en-US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Mong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trời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đừng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sương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muối</a:t>
            </a:r>
            <a:endParaRPr kumimoji="0" lang="en-US" altLang="en-US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Để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cuối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năm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bán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gà</a:t>
            </a:r>
            <a:endParaRPr kumimoji="0" lang="en-US" altLang="en-US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Cháu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được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quần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áo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mới</a:t>
            </a:r>
            <a:endParaRPr kumimoji="0" lang="en-US" altLang="en-US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 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Ôi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cái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quần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chéo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go</a:t>
            </a:r>
          </a:p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 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Ống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rộng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dài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quét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đất</a:t>
            </a:r>
            <a:endParaRPr kumimoji="0" lang="en-US" altLang="en-US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 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Ôi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cái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áo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trúc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bâu</a:t>
            </a:r>
            <a:endParaRPr kumimoji="0" lang="en-US" altLang="en-US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 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Đi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qua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nghe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sột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soạt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</a:p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ea typeface="+mn-ea"/>
              <a:sym typeface="Times New Roman" panose="02020603050405020304" pitchFamily="18" charset="0"/>
            </a:endParaRP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F0F39533-A921-4C01-8702-64D079570F5B}"/>
              </a:ext>
            </a:extLst>
          </p:cNvPr>
          <p:cNvSpPr>
            <a:spLocks/>
          </p:cNvSpPr>
          <p:nvPr/>
        </p:nvSpPr>
        <p:spPr bwMode="auto">
          <a:xfrm>
            <a:off x="3390708" y="2481134"/>
            <a:ext cx="381000" cy="2141163"/>
          </a:xfrm>
          <a:prstGeom prst="rightBrace">
            <a:avLst>
              <a:gd name="adj1" fmla="val 7986"/>
              <a:gd name="adj2" fmla="val 50000"/>
            </a:avLst>
          </a:prstGeom>
          <a:noFill/>
          <a:ln w="25400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Schoolbook" panose="02040604050505020304" pitchFamily="18" charset="0"/>
              <a:ea typeface="+mn-ea"/>
              <a:cs typeface="+mn-cs"/>
              <a:sym typeface="Century Schoolbook" panose="02040604050505020304" pitchFamily="18" charset="0"/>
            </a:endParaRP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A3D6F7E4-8730-42F3-BA9C-13206D0C79A7}"/>
              </a:ext>
            </a:extLst>
          </p:cNvPr>
          <p:cNvSpPr>
            <a:spLocks/>
          </p:cNvSpPr>
          <p:nvPr/>
        </p:nvSpPr>
        <p:spPr bwMode="auto">
          <a:xfrm>
            <a:off x="9468625" y="5293454"/>
            <a:ext cx="381000" cy="1343985"/>
          </a:xfrm>
          <a:prstGeom prst="rightBrace">
            <a:avLst>
              <a:gd name="adj1" fmla="val 7986"/>
              <a:gd name="adj2" fmla="val 50000"/>
            </a:avLst>
          </a:prstGeom>
          <a:noFill/>
          <a:ln w="25400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Schoolbook" panose="02040604050505020304" pitchFamily="18" charset="0"/>
              <a:ea typeface="+mn-ea"/>
              <a:cs typeface="+mn-cs"/>
              <a:sym typeface="Century Schoolbook" panose="02040604050505020304" pitchFamily="18" charset="0"/>
            </a:endParaRP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3B0E938D-70B6-400E-A6A1-1E7747DA76C7}"/>
              </a:ext>
            </a:extLst>
          </p:cNvPr>
          <p:cNvSpPr>
            <a:spLocks/>
          </p:cNvSpPr>
          <p:nvPr/>
        </p:nvSpPr>
        <p:spPr bwMode="auto">
          <a:xfrm>
            <a:off x="9425771" y="2711555"/>
            <a:ext cx="457200" cy="1979750"/>
          </a:xfrm>
          <a:prstGeom prst="rightBrace">
            <a:avLst>
              <a:gd name="adj1" fmla="val 7988"/>
              <a:gd name="adj2" fmla="val 50000"/>
            </a:avLst>
          </a:prstGeom>
          <a:noFill/>
          <a:ln w="25400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Schoolbook" panose="02040604050505020304" pitchFamily="18" charset="0"/>
              <a:ea typeface="+mn-ea"/>
              <a:cs typeface="+mn-cs"/>
              <a:sym typeface="Century Schoolbook" panose="02040604050505020304" pitchFamily="18" charset="0"/>
            </a:endParaRP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01796DC9-D5A3-42CC-B51C-3CE8EE0F8BB7}"/>
              </a:ext>
            </a:extLst>
          </p:cNvPr>
          <p:cNvSpPr>
            <a:spLocks/>
          </p:cNvSpPr>
          <p:nvPr/>
        </p:nvSpPr>
        <p:spPr bwMode="auto">
          <a:xfrm>
            <a:off x="3418662" y="5158697"/>
            <a:ext cx="381000" cy="1613501"/>
          </a:xfrm>
          <a:prstGeom prst="rightBrace">
            <a:avLst>
              <a:gd name="adj1" fmla="val 8327"/>
              <a:gd name="adj2" fmla="val 51681"/>
            </a:avLst>
          </a:prstGeom>
          <a:noFill/>
          <a:ln w="25400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Schoolbook" panose="02040604050505020304" pitchFamily="18" charset="0"/>
              <a:ea typeface="+mn-ea"/>
              <a:cs typeface="+mn-cs"/>
              <a:sym typeface="Century Schoolbook" panose="02040604050505020304" pitchFamily="18" charset="0"/>
            </a:endParaRPr>
          </a:p>
        </p:txBody>
      </p:sp>
      <p:sp>
        <p:nvSpPr>
          <p:cNvPr id="11" name="TextBox 19">
            <a:extLst>
              <a:ext uri="{FF2B5EF4-FFF2-40B4-BE49-F238E27FC236}">
                <a16:creationId xmlns:a16="http://schemas.microsoft.com/office/drawing/2014/main" id="{2A1E1702-BC01-4089-8537-8A39BF9B3C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7330" y="3243898"/>
            <a:ext cx="1621420" cy="7699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→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Lời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bà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mắng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yêu</a:t>
            </a:r>
            <a:endParaRPr kumimoji="0" lang="en-US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2" name="TextBox 20">
            <a:extLst>
              <a:ext uri="{FF2B5EF4-FFF2-40B4-BE49-F238E27FC236}">
                <a16:creationId xmlns:a16="http://schemas.microsoft.com/office/drawing/2014/main" id="{C2952AD8-0A7E-49FA-A03F-8DDB27930E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9633" y="5072896"/>
            <a:ext cx="1621420" cy="178510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→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Cách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bà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chăm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chút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chắt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chiu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từng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quả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trứng</a:t>
            </a:r>
            <a:endParaRPr kumimoji="0" lang="en-US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3" name="TextBox 21">
            <a:extLst>
              <a:ext uri="{FF2B5EF4-FFF2-40B4-BE49-F238E27FC236}">
                <a16:creationId xmlns:a16="http://schemas.microsoft.com/office/drawing/2014/main" id="{4B04AFF9-7C3B-45E9-AD38-C8DA24E1B7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82971" y="5206020"/>
            <a:ext cx="1621420" cy="14414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→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Niềm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cảm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thán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vui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cháu</a:t>
            </a:r>
            <a:endParaRPr kumimoji="0" lang="en-US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4" name="TextBox 22">
            <a:extLst>
              <a:ext uri="{FF2B5EF4-FFF2-40B4-BE49-F238E27FC236}">
                <a16:creationId xmlns:a16="http://schemas.microsoft.com/office/drawing/2014/main" id="{5988D315-7734-4598-9732-4EEF5ED90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82971" y="2567647"/>
            <a:ext cx="1621420" cy="21236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→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Nỗi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lo,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cầu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mong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bà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để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cháu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quần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áo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mới</a:t>
            </a:r>
            <a:endParaRPr kumimoji="0" lang="en-US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80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93B36130-B8A3-5A80-33DF-C37B3F263CFC}"/>
              </a:ext>
            </a:extLst>
          </p:cNvPr>
          <p:cNvSpPr txBox="1"/>
          <p:nvPr/>
        </p:nvSpPr>
        <p:spPr>
          <a:xfrm>
            <a:off x="3652380" y="2731544"/>
            <a:ext cx="3717249" cy="523220"/>
          </a:xfrm>
          <a:prstGeom prst="rect">
            <a:avLst/>
          </a:prstGeom>
          <a:noFill/>
          <a:ln w="38100">
            <a:solidFill>
              <a:srgbClr val="00808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“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”, “soi”</a:t>
            </a: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7BCF9B1D-529C-619E-4D45-DFE29330D3D6}"/>
              </a:ext>
            </a:extLst>
          </p:cNvPr>
          <p:cNvSpPr/>
          <p:nvPr/>
        </p:nvSpPr>
        <p:spPr>
          <a:xfrm>
            <a:off x="952492" y="2705629"/>
            <a:ext cx="2079172" cy="2016069"/>
          </a:xfrm>
          <a:prstGeom prst="roundRect">
            <a:avLst/>
          </a:prstGeom>
          <a:gradFill>
            <a:gsLst>
              <a:gs pos="54000">
                <a:srgbClr val="33CCCC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Đường kết nối Mũi tên Thẳng 14">
            <a:extLst>
              <a:ext uri="{FF2B5EF4-FFF2-40B4-BE49-F238E27FC236}">
                <a16:creationId xmlns:a16="http://schemas.microsoft.com/office/drawing/2014/main" id="{155B572A-463A-6D0E-724F-7EEDD36FD4E3}"/>
              </a:ext>
            </a:extLst>
          </p:cNvPr>
          <p:cNvCxnSpPr>
            <a:cxnSpLocks/>
            <a:stCxn id="14" idx="3"/>
            <a:endCxn id="13" idx="1"/>
          </p:cNvCxnSpPr>
          <p:nvPr/>
        </p:nvCxnSpPr>
        <p:spPr>
          <a:xfrm flipV="1">
            <a:off x="3031664" y="2993154"/>
            <a:ext cx="620716" cy="720510"/>
          </a:xfrm>
          <a:prstGeom prst="straightConnector1">
            <a:avLst/>
          </a:prstGeom>
          <a:ln w="38100">
            <a:solidFill>
              <a:srgbClr val="008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36F03FB8-35F0-69F9-BBB5-D550EA1B8DD3}"/>
              </a:ext>
            </a:extLst>
          </p:cNvPr>
          <p:cNvSpPr txBox="1"/>
          <p:nvPr/>
        </p:nvSpPr>
        <p:spPr>
          <a:xfrm>
            <a:off x="3652380" y="4278687"/>
            <a:ext cx="2971356" cy="523220"/>
          </a:xfrm>
          <a:prstGeom prst="rect">
            <a:avLst/>
          </a:prstGeom>
          <a:noFill/>
          <a:ln w="38100">
            <a:solidFill>
              <a:srgbClr val="00808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chắt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44" name="Đường kết nối Mũi tên Thẳng 43">
            <a:extLst>
              <a:ext uri="{FF2B5EF4-FFF2-40B4-BE49-F238E27FC236}">
                <a16:creationId xmlns:a16="http://schemas.microsoft.com/office/drawing/2014/main" id="{FA1AB085-6708-933C-FBA5-7DBA5EC3C3F9}"/>
              </a:ext>
            </a:extLst>
          </p:cNvPr>
          <p:cNvCxnSpPr>
            <a:cxnSpLocks/>
            <a:stCxn id="14" idx="3"/>
            <a:endCxn id="25" idx="1"/>
          </p:cNvCxnSpPr>
          <p:nvPr/>
        </p:nvCxnSpPr>
        <p:spPr>
          <a:xfrm>
            <a:off x="3031664" y="3713664"/>
            <a:ext cx="620716" cy="826633"/>
          </a:xfrm>
          <a:prstGeom prst="straightConnector1">
            <a:avLst/>
          </a:prstGeom>
          <a:ln w="38100">
            <a:solidFill>
              <a:srgbClr val="008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15" descr="soan-bai-tieng-ga-trua-cua-xuan-quynh.jpg">
            <a:extLst>
              <a:ext uri="{FF2B5EF4-FFF2-40B4-BE49-F238E27FC236}">
                <a16:creationId xmlns:a16="http://schemas.microsoft.com/office/drawing/2014/main" id="{6A23784B-B987-FC25-995B-1C1671FCE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407" y="1022467"/>
            <a:ext cx="6730443" cy="4252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7C15E8FB-528D-C87E-2FCB-77DC79FEB288}"/>
              </a:ext>
            </a:extLst>
          </p:cNvPr>
          <p:cNvSpPr txBox="1"/>
          <p:nvPr/>
        </p:nvSpPr>
        <p:spPr>
          <a:xfrm>
            <a:off x="1520686" y="5050703"/>
            <a:ext cx="976211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-&gt;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tần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tảo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chịu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chịu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chắt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niềm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lo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toan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vất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vả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30164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5" grpId="0" animBg="1"/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95C8D22C-82D4-442B-A7F1-2960B8F26171}"/>
              </a:ext>
            </a:extLst>
          </p:cNvPr>
          <p:cNvSpPr>
            <a:spLocks noGrp="1"/>
          </p:cNvSpPr>
          <p:nvPr/>
        </p:nvSpPr>
        <p:spPr>
          <a:xfrm>
            <a:off x="9981248" y="7892964"/>
            <a:ext cx="609600" cy="5207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B891BD-75F3-4787-957E-B137BA6192C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1269E5-9BB0-4917-9DF2-5D2B6733E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059" y="263446"/>
            <a:ext cx="3886200" cy="2768258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Cứ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hàng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năm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hàng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năm</a:t>
            </a:r>
            <a:endParaRPr lang="en-US" altLang="en-US" sz="2400" i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Khi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gió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mùa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đông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tới</a:t>
            </a:r>
            <a:endParaRPr lang="en-US" altLang="en-US" sz="2400" i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Bà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lo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đàn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gà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toi</a:t>
            </a:r>
            <a:endParaRPr lang="en-US" altLang="en-US" sz="2400" i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Mong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trời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đừng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sương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muối</a:t>
            </a:r>
            <a:endParaRPr lang="en-US" altLang="en-US" sz="2400" i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Để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cuối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năm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bán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gà</a:t>
            </a:r>
            <a:endParaRPr lang="en-US" altLang="en-US" sz="2400" i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lnSpc>
                <a:spcPct val="140000"/>
              </a:lnSpc>
            </a:pP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Cháu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được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quần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áo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mới</a:t>
            </a:r>
            <a:endParaRPr lang="en-US" altLang="en-US" sz="2400" i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E83B5377-EEF6-41C5-935E-8C50E2957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0057" y="4525013"/>
            <a:ext cx="4905222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Nỗi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lo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vì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niềm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vui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cháu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</a:p>
          <a:p>
            <a:pPr algn="ctr"/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nỗi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lo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giản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dị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mà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chân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thật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80E4546B-FEF0-4248-8D7E-0CA4B9754E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86" y="4448951"/>
            <a:ext cx="5473214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97392B-B200-44D9-BE85-7E735E89D7B2}"/>
              </a:ext>
            </a:extLst>
          </p:cNvPr>
          <p:cNvSpPr/>
          <p:nvPr/>
        </p:nvSpPr>
        <p:spPr>
          <a:xfrm>
            <a:off x="4876764" y="1197015"/>
            <a:ext cx="308758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vi-VN" sz="3000" dirty="0">
                <a:solidFill>
                  <a:prstClr val="black"/>
                </a:solidFill>
                <a:latin typeface="Times New Roman" panose="02020603050405020304" pitchFamily="18" charset="0"/>
              </a:rPr>
              <a:t>Tiếng gà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trưa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endParaRPr lang="en-US" sz="3000" dirty="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BB9AA86-303D-417F-9D1A-7FAF90B8CA0E}"/>
              </a:ext>
            </a:extLst>
          </p:cNvPr>
          <p:cNvSpPr/>
          <p:nvPr/>
        </p:nvSpPr>
        <p:spPr>
          <a:xfrm>
            <a:off x="9103358" y="980160"/>
            <a:ext cx="23653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Nỗi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endParaRPr lang="en-US" sz="3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457200"/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endParaRPr lang="en-US" sz="3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D42CF74-0F83-482D-AD32-585AECB8D90E}"/>
              </a:ext>
            </a:extLst>
          </p:cNvPr>
          <p:cNvCxnSpPr>
            <a:cxnSpLocks/>
            <a:stCxn id="10" idx="3"/>
            <a:endCxn id="11" idx="1"/>
          </p:cNvCxnSpPr>
          <p:nvPr/>
        </p:nvCxnSpPr>
        <p:spPr>
          <a:xfrm>
            <a:off x="7964348" y="1474014"/>
            <a:ext cx="1139010" cy="13978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miter lim="800000"/>
            <a:tailEnd type="arrow"/>
          </a:ln>
          <a:effectLst/>
        </p:spPr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31B2F365-83FC-44C4-9027-4E50A3FBD4B6}"/>
              </a:ext>
            </a:extLst>
          </p:cNvPr>
          <p:cNvSpPr/>
          <p:nvPr/>
        </p:nvSpPr>
        <p:spPr>
          <a:xfrm>
            <a:off x="5017473" y="1772612"/>
            <a:ext cx="637442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/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Điệp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ngữ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 “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hằng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năm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”</a:t>
            </a:r>
            <a:endParaRPr lang="en-US" sz="3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532F96E-D1B7-4D40-B7B1-DBEE10F3BD72}"/>
              </a:ext>
            </a:extLst>
          </p:cNvPr>
          <p:cNvSpPr/>
          <p:nvPr/>
        </p:nvSpPr>
        <p:spPr>
          <a:xfrm>
            <a:off x="4876764" y="2228067"/>
            <a:ext cx="66725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/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Gợi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ra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một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quãng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thời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gian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dài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triền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miên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những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nỗi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lo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âu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của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bà</a:t>
            </a:r>
            <a:endParaRPr lang="en-US" sz="32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B981A08-0D82-4DFB-92EA-5A68B93254F2}"/>
              </a:ext>
            </a:extLst>
          </p:cNvPr>
          <p:cNvSpPr/>
          <p:nvPr/>
        </p:nvSpPr>
        <p:spPr>
          <a:xfrm>
            <a:off x="3717214" y="3845168"/>
            <a:ext cx="449580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 defTabSz="457200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Nỗi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2DF74A8-BB36-41D8-BD91-9684CAD49AB6}"/>
              </a:ext>
            </a:extLst>
          </p:cNvPr>
          <p:cNvCxnSpPr>
            <a:cxnSpLocks/>
            <a:stCxn id="18" idx="2"/>
            <a:endCxn id="8" idx="0"/>
          </p:cNvCxnSpPr>
          <p:nvPr/>
        </p:nvCxnSpPr>
        <p:spPr>
          <a:xfrm flipH="1">
            <a:off x="3359393" y="4306833"/>
            <a:ext cx="2605721" cy="1421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EAD53E4-78B5-4027-BC20-E908D346C3BD}"/>
              </a:ext>
            </a:extLst>
          </p:cNvPr>
          <p:cNvCxnSpPr>
            <a:stCxn id="18" idx="2"/>
            <a:endCxn id="6" idx="0"/>
          </p:cNvCxnSpPr>
          <p:nvPr/>
        </p:nvCxnSpPr>
        <p:spPr>
          <a:xfrm>
            <a:off x="5965114" y="4306833"/>
            <a:ext cx="3627554" cy="2181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B515259-D36D-42CE-B3BC-E8AB3ECC2C20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3359393" y="5526169"/>
            <a:ext cx="2605722" cy="1214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A6B798F-F245-45CD-BB56-CD96EBAB13CE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5965115" y="5602231"/>
            <a:ext cx="3627553" cy="454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078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/>
      <p:bldP spid="11" grpId="0"/>
      <p:bldP spid="13" grpId="0"/>
      <p:bldP spid="14" grpId="0"/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93B36130-B8A3-5A80-33DF-C37B3F263CFC}"/>
              </a:ext>
            </a:extLst>
          </p:cNvPr>
          <p:cNvSpPr txBox="1"/>
          <p:nvPr/>
        </p:nvSpPr>
        <p:spPr>
          <a:xfrm>
            <a:off x="4855881" y="2839484"/>
            <a:ext cx="6490636" cy="1815882"/>
          </a:xfrm>
          <a:prstGeom prst="rect">
            <a:avLst/>
          </a:prstGeom>
          <a:noFill/>
          <a:ln w="38100">
            <a:solidFill>
              <a:srgbClr val="00808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7BCF9B1D-529C-619E-4D45-DFE29330D3D6}"/>
              </a:ext>
            </a:extLst>
          </p:cNvPr>
          <p:cNvSpPr/>
          <p:nvPr/>
        </p:nvSpPr>
        <p:spPr>
          <a:xfrm>
            <a:off x="1058384" y="2939188"/>
            <a:ext cx="2127896" cy="1616474"/>
          </a:xfrm>
          <a:prstGeom prst="roundRect">
            <a:avLst/>
          </a:prstGeom>
          <a:gradFill>
            <a:gsLst>
              <a:gs pos="54000">
                <a:srgbClr val="33CCCC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Đường kết nối Mũi tên Thẳng 14">
            <a:extLst>
              <a:ext uri="{FF2B5EF4-FFF2-40B4-BE49-F238E27FC236}">
                <a16:creationId xmlns:a16="http://schemas.microsoft.com/office/drawing/2014/main" id="{155B572A-463A-6D0E-724F-7EEDD36FD4E3}"/>
              </a:ext>
            </a:extLst>
          </p:cNvPr>
          <p:cNvCxnSpPr>
            <a:cxnSpLocks/>
            <a:stCxn id="14" idx="3"/>
            <a:endCxn id="13" idx="1"/>
          </p:cNvCxnSpPr>
          <p:nvPr/>
        </p:nvCxnSpPr>
        <p:spPr>
          <a:xfrm>
            <a:off x="3186280" y="3747425"/>
            <a:ext cx="1669601" cy="0"/>
          </a:xfrm>
          <a:prstGeom prst="straightConnector1">
            <a:avLst/>
          </a:prstGeom>
          <a:ln w="38100">
            <a:solidFill>
              <a:srgbClr val="008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>
            <a:extLst>
              <a:ext uri="{FF2B5EF4-FFF2-40B4-BE49-F238E27FC236}">
                <a16:creationId xmlns:a16="http://schemas.microsoft.com/office/drawing/2014/main" id="{C1BE73E5-821B-6A9F-6177-E76F876B7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6" t="30161" r="38863" b="40965"/>
          <a:stretch>
            <a:fillRect/>
          </a:stretch>
        </p:blipFill>
        <p:spPr bwMode="auto">
          <a:xfrm>
            <a:off x="4021412" y="2345124"/>
            <a:ext cx="4357056" cy="417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23503AA1-2FF2-9707-8606-6B05FC058E8C}"/>
              </a:ext>
            </a:extLst>
          </p:cNvPr>
          <p:cNvSpPr txBox="1"/>
          <p:nvPr/>
        </p:nvSpPr>
        <p:spPr>
          <a:xfrm>
            <a:off x="2246243" y="5575436"/>
            <a:ext cx="94667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=&gt;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mơ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cháu</a:t>
            </a:r>
            <a:endParaRPr lang="en-US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63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93B36130-B8A3-5A80-33DF-C37B3F263CFC}"/>
              </a:ext>
            </a:extLst>
          </p:cNvPr>
          <p:cNvSpPr txBox="1"/>
          <p:nvPr/>
        </p:nvSpPr>
        <p:spPr>
          <a:xfrm>
            <a:off x="1645881" y="2150034"/>
            <a:ext cx="1998277" cy="954107"/>
          </a:xfrm>
          <a:prstGeom prst="rect">
            <a:avLst/>
          </a:prstGeom>
          <a:noFill/>
          <a:ln w="38100">
            <a:solidFill>
              <a:srgbClr val="00808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</a:t>
            </a:r>
            <a:r>
              <a:rPr lang="en-US" sz="28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7BCF9B1D-529C-619E-4D45-DFE29330D3D6}"/>
              </a:ext>
            </a:extLst>
          </p:cNvPr>
          <p:cNvSpPr/>
          <p:nvPr/>
        </p:nvSpPr>
        <p:spPr>
          <a:xfrm>
            <a:off x="79361" y="2779762"/>
            <a:ext cx="1354670" cy="3620316"/>
          </a:xfrm>
          <a:prstGeom prst="roundRect">
            <a:avLst/>
          </a:prstGeom>
          <a:gradFill>
            <a:gsLst>
              <a:gs pos="54000">
                <a:srgbClr val="33CCCC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Đường kết nối Mũi tên Thẳng 14">
            <a:extLst>
              <a:ext uri="{FF2B5EF4-FFF2-40B4-BE49-F238E27FC236}">
                <a16:creationId xmlns:a16="http://schemas.microsoft.com/office/drawing/2014/main" id="{155B572A-463A-6D0E-724F-7EEDD36FD4E3}"/>
              </a:ext>
            </a:extLst>
          </p:cNvPr>
          <p:cNvCxnSpPr>
            <a:cxnSpLocks/>
            <a:stCxn id="14" idx="3"/>
            <a:endCxn id="13" idx="1"/>
          </p:cNvCxnSpPr>
          <p:nvPr/>
        </p:nvCxnSpPr>
        <p:spPr>
          <a:xfrm flipV="1">
            <a:off x="1434031" y="2627088"/>
            <a:ext cx="211850" cy="1962832"/>
          </a:xfrm>
          <a:prstGeom prst="straightConnector1">
            <a:avLst/>
          </a:prstGeom>
          <a:ln w="38100">
            <a:solidFill>
              <a:srgbClr val="008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6887B4E8-8CD2-05E8-ABD3-F806BD217146}"/>
              </a:ext>
            </a:extLst>
          </p:cNvPr>
          <p:cNvSpPr txBox="1"/>
          <p:nvPr/>
        </p:nvSpPr>
        <p:spPr>
          <a:xfrm>
            <a:off x="4116170" y="2103868"/>
            <a:ext cx="5764099" cy="523220"/>
          </a:xfrm>
          <a:prstGeom prst="rect">
            <a:avLst/>
          </a:prstGeom>
          <a:noFill/>
          <a:ln w="38100">
            <a:solidFill>
              <a:srgbClr val="00808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trứng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Đường kết nối Mũi tên Thẳng 18">
            <a:extLst>
              <a:ext uri="{FF2B5EF4-FFF2-40B4-BE49-F238E27FC236}">
                <a16:creationId xmlns:a16="http://schemas.microsoft.com/office/drawing/2014/main" id="{32AE7E54-D428-C418-FCED-EE93838EBD17}"/>
              </a:ext>
            </a:extLst>
          </p:cNvPr>
          <p:cNvCxnSpPr>
            <a:cxnSpLocks/>
            <a:stCxn id="13" idx="3"/>
            <a:endCxn id="18" idx="1"/>
          </p:cNvCxnSpPr>
          <p:nvPr/>
        </p:nvCxnSpPr>
        <p:spPr>
          <a:xfrm flipV="1">
            <a:off x="3644158" y="2365478"/>
            <a:ext cx="472012" cy="261610"/>
          </a:xfrm>
          <a:prstGeom prst="straightConnector1">
            <a:avLst/>
          </a:prstGeom>
          <a:ln w="38100">
            <a:solidFill>
              <a:srgbClr val="008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B9DFB463-3919-D549-14E8-20B1A2F6B169}"/>
              </a:ext>
            </a:extLst>
          </p:cNvPr>
          <p:cNvSpPr txBox="1"/>
          <p:nvPr/>
        </p:nvSpPr>
        <p:spPr>
          <a:xfrm>
            <a:off x="4116171" y="2774242"/>
            <a:ext cx="5574094" cy="523220"/>
          </a:xfrm>
          <a:prstGeom prst="rect">
            <a:avLst/>
          </a:prstGeom>
          <a:noFill/>
          <a:ln w="38100">
            <a:solidFill>
              <a:srgbClr val="00808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nỗi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lo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24" name="Đường kết nối Mũi tên Thẳng 23">
            <a:extLst>
              <a:ext uri="{FF2B5EF4-FFF2-40B4-BE49-F238E27FC236}">
                <a16:creationId xmlns:a16="http://schemas.microsoft.com/office/drawing/2014/main" id="{3455A108-9395-077D-F7C6-72A5F8FCBF88}"/>
              </a:ext>
            </a:extLst>
          </p:cNvPr>
          <p:cNvCxnSpPr>
            <a:cxnSpLocks/>
            <a:stCxn id="13" idx="3"/>
            <a:endCxn id="23" idx="1"/>
          </p:cNvCxnSpPr>
          <p:nvPr/>
        </p:nvCxnSpPr>
        <p:spPr>
          <a:xfrm>
            <a:off x="3644158" y="2627088"/>
            <a:ext cx="472013" cy="408764"/>
          </a:xfrm>
          <a:prstGeom prst="straightConnector1">
            <a:avLst/>
          </a:prstGeom>
          <a:ln w="38100">
            <a:solidFill>
              <a:srgbClr val="008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F8156998-F880-5B40-BD77-594163F0C837}"/>
              </a:ext>
            </a:extLst>
          </p:cNvPr>
          <p:cNvSpPr txBox="1"/>
          <p:nvPr/>
        </p:nvSpPr>
        <p:spPr>
          <a:xfrm>
            <a:off x="1597571" y="4162685"/>
            <a:ext cx="2094899" cy="954107"/>
          </a:xfrm>
          <a:prstGeom prst="rect">
            <a:avLst/>
          </a:prstGeom>
          <a:noFill/>
          <a:ln w="38100">
            <a:solidFill>
              <a:srgbClr val="00808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Đường kết nối Mũi tên Thẳng 28">
            <a:extLst>
              <a:ext uri="{FF2B5EF4-FFF2-40B4-BE49-F238E27FC236}">
                <a16:creationId xmlns:a16="http://schemas.microsoft.com/office/drawing/2014/main" id="{1667D6A4-73A8-4890-9513-05B3515546B0}"/>
              </a:ext>
            </a:extLst>
          </p:cNvPr>
          <p:cNvCxnSpPr>
            <a:cxnSpLocks/>
            <a:stCxn id="14" idx="3"/>
            <a:endCxn id="28" idx="1"/>
          </p:cNvCxnSpPr>
          <p:nvPr/>
        </p:nvCxnSpPr>
        <p:spPr>
          <a:xfrm>
            <a:off x="1434031" y="4589920"/>
            <a:ext cx="163540" cy="49819"/>
          </a:xfrm>
          <a:prstGeom prst="straightConnector1">
            <a:avLst/>
          </a:prstGeom>
          <a:ln w="38100">
            <a:solidFill>
              <a:srgbClr val="008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15E67E24-161B-6C31-C642-660960014AA7}"/>
              </a:ext>
            </a:extLst>
          </p:cNvPr>
          <p:cNvSpPr txBox="1"/>
          <p:nvPr/>
        </p:nvSpPr>
        <p:spPr>
          <a:xfrm>
            <a:off x="4116170" y="3439700"/>
            <a:ext cx="7857431" cy="954107"/>
          </a:xfrm>
          <a:prstGeom prst="rect">
            <a:avLst/>
          </a:prstGeom>
          <a:noFill/>
          <a:ln w="38100">
            <a:solidFill>
              <a:srgbClr val="00808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tha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la, to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" name="Đường kết nối Mũi tên Thẳng 33">
            <a:extLst>
              <a:ext uri="{FF2B5EF4-FFF2-40B4-BE49-F238E27FC236}">
                <a16:creationId xmlns:a16="http://schemas.microsoft.com/office/drawing/2014/main" id="{51B21BF2-9759-1BCF-CC08-A5A84F6600F2}"/>
              </a:ext>
            </a:extLst>
          </p:cNvPr>
          <p:cNvCxnSpPr>
            <a:cxnSpLocks/>
            <a:stCxn id="28" idx="3"/>
            <a:endCxn id="33" idx="1"/>
          </p:cNvCxnSpPr>
          <p:nvPr/>
        </p:nvCxnSpPr>
        <p:spPr>
          <a:xfrm flipV="1">
            <a:off x="3692470" y="3916754"/>
            <a:ext cx="423700" cy="722985"/>
          </a:xfrm>
          <a:prstGeom prst="straightConnector1">
            <a:avLst/>
          </a:prstGeom>
          <a:ln w="38100">
            <a:solidFill>
              <a:srgbClr val="008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Hộp Văn bản 102">
            <a:extLst>
              <a:ext uri="{FF2B5EF4-FFF2-40B4-BE49-F238E27FC236}">
                <a16:creationId xmlns:a16="http://schemas.microsoft.com/office/drawing/2014/main" id="{1B6031A5-B384-FBDE-73C7-A4B0B18BAAAA}"/>
              </a:ext>
            </a:extLst>
          </p:cNvPr>
          <p:cNvSpPr txBox="1"/>
          <p:nvPr/>
        </p:nvSpPr>
        <p:spPr>
          <a:xfrm>
            <a:off x="4116170" y="4536046"/>
            <a:ext cx="7857431" cy="1384995"/>
          </a:xfrm>
          <a:prstGeom prst="rect">
            <a:avLst/>
          </a:prstGeom>
          <a:noFill/>
          <a:ln w="38100">
            <a:solidFill>
              <a:srgbClr val="00808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chăm lo cho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đàn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gà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nâng niu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trứng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niềm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oi để cuối năm bán gà mua cho cháu quần áo mới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04" name="Đường kết nối Mũi tên Thẳng 103">
            <a:extLst>
              <a:ext uri="{FF2B5EF4-FFF2-40B4-BE49-F238E27FC236}">
                <a16:creationId xmlns:a16="http://schemas.microsoft.com/office/drawing/2014/main" id="{BE83CCB9-BAD8-BB7C-9753-8E00EF8F3DC0}"/>
              </a:ext>
            </a:extLst>
          </p:cNvPr>
          <p:cNvCxnSpPr>
            <a:cxnSpLocks/>
            <a:stCxn id="28" idx="3"/>
            <a:endCxn id="103" idx="1"/>
          </p:cNvCxnSpPr>
          <p:nvPr/>
        </p:nvCxnSpPr>
        <p:spPr>
          <a:xfrm>
            <a:off x="3692470" y="4639739"/>
            <a:ext cx="423700" cy="588805"/>
          </a:xfrm>
          <a:prstGeom prst="straightConnector1">
            <a:avLst/>
          </a:prstGeom>
          <a:ln w="38100">
            <a:solidFill>
              <a:srgbClr val="008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Hộp Văn bản 105">
            <a:extLst>
              <a:ext uri="{FF2B5EF4-FFF2-40B4-BE49-F238E27FC236}">
                <a16:creationId xmlns:a16="http://schemas.microsoft.com/office/drawing/2014/main" id="{8550DE9E-6988-DA8D-CAA2-89782A7E444B}"/>
              </a:ext>
            </a:extLst>
          </p:cNvPr>
          <p:cNvSpPr txBox="1"/>
          <p:nvPr/>
        </p:nvSpPr>
        <p:spPr>
          <a:xfrm>
            <a:off x="1623485" y="5839777"/>
            <a:ext cx="2127689" cy="954107"/>
          </a:xfrm>
          <a:prstGeom prst="rect">
            <a:avLst/>
          </a:prstGeom>
          <a:noFill/>
          <a:ln w="38100">
            <a:solidFill>
              <a:srgbClr val="00808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cháu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07" name="Đường kết nối Mũi tên Thẳng 106">
            <a:extLst>
              <a:ext uri="{FF2B5EF4-FFF2-40B4-BE49-F238E27FC236}">
                <a16:creationId xmlns:a16="http://schemas.microsoft.com/office/drawing/2014/main" id="{A7D142F8-B9DB-A4CC-3C48-AE82E2DD454F}"/>
              </a:ext>
            </a:extLst>
          </p:cNvPr>
          <p:cNvCxnSpPr>
            <a:cxnSpLocks/>
            <a:stCxn id="14" idx="3"/>
            <a:endCxn id="106" idx="1"/>
          </p:cNvCxnSpPr>
          <p:nvPr/>
        </p:nvCxnSpPr>
        <p:spPr>
          <a:xfrm>
            <a:off x="1434031" y="4589920"/>
            <a:ext cx="189454" cy="1726911"/>
          </a:xfrm>
          <a:prstGeom prst="straightConnector1">
            <a:avLst/>
          </a:prstGeom>
          <a:ln w="38100">
            <a:solidFill>
              <a:srgbClr val="008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Hộp Văn bản 108">
            <a:extLst>
              <a:ext uri="{FF2B5EF4-FFF2-40B4-BE49-F238E27FC236}">
                <a16:creationId xmlns:a16="http://schemas.microsoft.com/office/drawing/2014/main" id="{4C6AB03D-506D-57D6-E047-FF8531E5CB6F}"/>
              </a:ext>
            </a:extLst>
          </p:cNvPr>
          <p:cNvSpPr txBox="1"/>
          <p:nvPr/>
        </p:nvSpPr>
        <p:spPr>
          <a:xfrm>
            <a:off x="4028399" y="6055220"/>
            <a:ext cx="7945202" cy="523220"/>
          </a:xfrm>
          <a:prstGeom prst="rect">
            <a:avLst/>
          </a:prstGeom>
          <a:noFill/>
          <a:ln w="38100">
            <a:solidFill>
              <a:srgbClr val="00808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Cháu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ơn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lo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toan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quan tâm.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10" name="Đường kết nối Mũi tên Thẳng 109">
            <a:extLst>
              <a:ext uri="{FF2B5EF4-FFF2-40B4-BE49-F238E27FC236}">
                <a16:creationId xmlns:a16="http://schemas.microsoft.com/office/drawing/2014/main" id="{4BDAE04D-745F-834F-066B-F6F2FC0D3CB4}"/>
              </a:ext>
            </a:extLst>
          </p:cNvPr>
          <p:cNvCxnSpPr>
            <a:cxnSpLocks/>
            <a:stCxn id="106" idx="3"/>
            <a:endCxn id="109" idx="1"/>
          </p:cNvCxnSpPr>
          <p:nvPr/>
        </p:nvCxnSpPr>
        <p:spPr>
          <a:xfrm flipV="1">
            <a:off x="3751174" y="6316830"/>
            <a:ext cx="277225" cy="1"/>
          </a:xfrm>
          <a:prstGeom prst="straightConnector1">
            <a:avLst/>
          </a:prstGeom>
          <a:ln w="38100">
            <a:solidFill>
              <a:srgbClr val="008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692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8" grpId="0" animBg="1"/>
      <p:bldP spid="23" grpId="0" animBg="1"/>
      <p:bldP spid="28" grpId="0" animBg="1"/>
      <p:bldP spid="33" grpId="0" animBg="1"/>
      <p:bldP spid="103" grpId="0" animBg="1"/>
      <p:bldP spid="106" grpId="0" animBg="1"/>
      <p:bldP spid="10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740795-7FA8-4F59-BD79-4B83E4E8A0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4200" t="15359" r="6137" b="5917"/>
          <a:stretch/>
        </p:blipFill>
        <p:spPr>
          <a:xfrm>
            <a:off x="593977" y="1053298"/>
            <a:ext cx="4471180" cy="53988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1B4FE8-4950-4971-8B18-B6BBEF0CE75E}"/>
              </a:ext>
            </a:extLst>
          </p:cNvPr>
          <p:cNvSpPr txBox="1"/>
          <p:nvPr/>
        </p:nvSpPr>
        <p:spPr>
          <a:xfrm>
            <a:off x="6379580" y="96908"/>
            <a:ext cx="441819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latin typeface="UTM Azuki" panose="02040603050506020204" pitchFamily="18" charset="0"/>
              </a:rPr>
              <a:t>Cùng</a:t>
            </a:r>
            <a:r>
              <a:rPr lang="en-US" sz="6600" dirty="0">
                <a:solidFill>
                  <a:srgbClr val="FF0000"/>
                </a:solidFill>
                <a:latin typeface="UTM Azuki" panose="02040603050506020204" pitchFamily="18" charset="0"/>
              </a:rPr>
              <a:t> chia </a:t>
            </a:r>
            <a:r>
              <a:rPr lang="en-US" sz="6600" dirty="0" err="1">
                <a:solidFill>
                  <a:srgbClr val="FF0000"/>
                </a:solidFill>
                <a:latin typeface="UTM Azuki" panose="02040603050506020204" pitchFamily="18" charset="0"/>
              </a:rPr>
              <a:t>sẻ</a:t>
            </a:r>
            <a:endParaRPr lang="en-US" sz="6600" dirty="0">
              <a:solidFill>
                <a:srgbClr val="FF0000"/>
              </a:solidFill>
              <a:latin typeface="UTM Azuki" panose="0204060305050602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7F9F8F-BBC9-49D4-9332-FBF8C90046EE}"/>
              </a:ext>
            </a:extLst>
          </p:cNvPr>
          <p:cNvSpPr/>
          <p:nvPr/>
        </p:nvSpPr>
        <p:spPr>
          <a:xfrm>
            <a:off x="11494590" y="5876875"/>
            <a:ext cx="937549" cy="4977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677916-89FB-4E0C-9FD4-C20D7245B185}"/>
              </a:ext>
            </a:extLst>
          </p:cNvPr>
          <p:cNvSpPr/>
          <p:nvPr/>
        </p:nvSpPr>
        <p:spPr>
          <a:xfrm>
            <a:off x="4156241" y="321027"/>
            <a:ext cx="937549" cy="4977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891EE8-649D-474D-85EC-FA587A90A18D}"/>
              </a:ext>
            </a:extLst>
          </p:cNvPr>
          <p:cNvSpPr txBox="1"/>
          <p:nvPr/>
        </p:nvSpPr>
        <p:spPr>
          <a:xfrm>
            <a:off x="5270643" y="1530847"/>
            <a:ext cx="65636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/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9580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76A83E-CF5D-35FB-31A8-26331F0DFF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9956800" cy="175432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just"/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Bà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là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người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tần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tảo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,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chịu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thương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chịu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khó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,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thương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yêu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cháu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,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tiêu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biểu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cho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người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phụ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nữ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Việt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 Nam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giàu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lòng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nhân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hậu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,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giàu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đức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 hi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sinh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.</a:t>
            </a:r>
            <a:endParaRPr lang="en-US" alt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91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89AC4B3-A4B3-4C0B-918C-D7E3109ED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591724" y="2757573"/>
            <a:ext cx="5583738" cy="34407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8687BC-D84F-483B-B932-3E7D451395E7}"/>
              </a:ext>
            </a:extLst>
          </p:cNvPr>
          <p:cNvSpPr txBox="1"/>
          <p:nvPr/>
        </p:nvSpPr>
        <p:spPr>
          <a:xfrm>
            <a:off x="332032" y="1002709"/>
            <a:ext cx="51203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Những suy tư về tiếng gà trưa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C55E262E-5534-4414-A049-35DA854C9A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6613" y="1445456"/>
            <a:ext cx="25908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Tiếng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trưa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04F6E7-61BD-4359-AED3-2409075F71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503" y="2379770"/>
            <a:ext cx="4205922" cy="8135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Suy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tư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về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hạnh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phúc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7D9A3C-EF8F-46F3-A568-8FC8BC7B28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2058" y="2485153"/>
            <a:ext cx="4753293" cy="8135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Suy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tư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về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mục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đích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chiến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đấu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31B4CE1-3C90-4A1B-8B7B-E2F8D9F6E887}"/>
              </a:ext>
            </a:extLst>
          </p:cNvPr>
          <p:cNvCxnSpPr>
            <a:stCxn id="4" idx="2"/>
            <a:endCxn id="7" idx="0"/>
          </p:cNvCxnSpPr>
          <p:nvPr/>
        </p:nvCxnSpPr>
        <p:spPr>
          <a:xfrm flipH="1">
            <a:off x="2776464" y="1968676"/>
            <a:ext cx="3475549" cy="4110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9F99BCE-D0B7-4FF5-927C-C577F7C347A3}"/>
              </a:ext>
            </a:extLst>
          </p:cNvPr>
          <p:cNvCxnSpPr>
            <a:stCxn id="4" idx="2"/>
            <a:endCxn id="10" idx="0"/>
          </p:cNvCxnSpPr>
          <p:nvPr/>
        </p:nvCxnSpPr>
        <p:spPr>
          <a:xfrm>
            <a:off x="6252013" y="1968676"/>
            <a:ext cx="3406692" cy="5164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691E25FC-B74C-4663-9548-12F6C23BF8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808" y="3391076"/>
            <a:ext cx="4247238" cy="1569660"/>
          </a:xfrm>
          <a:prstGeom prst="rect">
            <a:avLst/>
          </a:prstGeom>
          <a:solidFill>
            <a:sysClr val="window" lastClr="FFFFFF">
              <a:alpha val="41000"/>
            </a:sysClr>
          </a:solidFill>
          <a:ln>
            <a:noFill/>
          </a:ln>
        </p:spPr>
        <p:txBody>
          <a:bodyPr wrap="square" anchor="ctr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Tiếng</a:t>
            </a:r>
            <a:r>
              <a:rPr kumimoji="0" lang="en-US" altLang="en-US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gà</a:t>
            </a:r>
            <a:r>
              <a:rPr kumimoji="0" lang="en-US" altLang="en-US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trưa</a:t>
            </a:r>
            <a:endParaRPr kumimoji="0" lang="en-US" altLang="en-US" sz="240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Mang</a:t>
            </a:r>
            <a:r>
              <a:rPr kumimoji="0" lang="en-US" altLang="en-US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bao </a:t>
            </a: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nhiêu</a:t>
            </a:r>
            <a:r>
              <a:rPr kumimoji="0" lang="en-US" altLang="en-US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hạnh</a:t>
            </a:r>
            <a:r>
              <a:rPr kumimoji="0" lang="en-US" altLang="en-US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phúc</a:t>
            </a:r>
            <a:endParaRPr kumimoji="0" lang="en-US" altLang="en-US" sz="240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Đêm</a:t>
            </a:r>
            <a:r>
              <a:rPr kumimoji="0" lang="en-US" altLang="en-US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cháu</a:t>
            </a:r>
            <a:r>
              <a:rPr kumimoji="0" lang="en-US" altLang="en-US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về</a:t>
            </a:r>
            <a:r>
              <a:rPr kumimoji="0" lang="en-US" altLang="en-US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nằm</a:t>
            </a:r>
            <a:r>
              <a:rPr kumimoji="0" lang="en-US" altLang="en-US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mơ</a:t>
            </a:r>
            <a:endParaRPr kumimoji="0" lang="en-US" altLang="en-US" sz="240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Giấc</a:t>
            </a:r>
            <a:r>
              <a:rPr kumimoji="0" lang="en-US" altLang="en-US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ngủ</a:t>
            </a:r>
            <a:r>
              <a:rPr kumimoji="0" lang="en-US" altLang="en-US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hồng</a:t>
            </a:r>
            <a:r>
              <a:rPr kumimoji="0" lang="en-US" altLang="en-US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sắc</a:t>
            </a:r>
            <a:r>
              <a:rPr kumimoji="0" lang="en-US" altLang="en-US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trứng</a:t>
            </a:r>
            <a:endParaRPr kumimoji="0" lang="en-US" altLang="en-US" sz="240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6CE9DE1-5474-440E-8863-9A1D6BBB64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1990" y="3364853"/>
            <a:ext cx="4509453" cy="2308324"/>
          </a:xfrm>
          <a:prstGeom prst="rect">
            <a:avLst/>
          </a:prstGeom>
          <a:solidFill>
            <a:sysClr val="window" lastClr="FFFFFF">
              <a:alpha val="41000"/>
            </a:sysClr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Cháu</a:t>
            </a:r>
            <a:r>
              <a:rPr kumimoji="0" lang="en-US" altLang="en-US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chiến</a:t>
            </a:r>
            <a:r>
              <a:rPr kumimoji="0" lang="en-US" altLang="en-US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đấu</a:t>
            </a:r>
            <a:r>
              <a:rPr kumimoji="0" lang="en-US" altLang="en-US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hôm</a:t>
            </a:r>
            <a:r>
              <a:rPr kumimoji="0" lang="en-US" altLang="en-US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nay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Vì</a:t>
            </a:r>
            <a:r>
              <a:rPr kumimoji="0" lang="en-US" altLang="en-US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lòng</a:t>
            </a:r>
            <a:r>
              <a:rPr kumimoji="0" lang="en-US" altLang="en-US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yêu</a:t>
            </a:r>
            <a:r>
              <a:rPr kumimoji="0" lang="en-US" altLang="en-US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Tổ</a:t>
            </a:r>
            <a:r>
              <a:rPr kumimoji="0" lang="en-US" altLang="en-US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quốc</a:t>
            </a:r>
            <a:endParaRPr kumimoji="0" lang="en-US" altLang="en-US" sz="240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Vì</a:t>
            </a:r>
            <a:r>
              <a:rPr kumimoji="0" lang="en-US" altLang="en-US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xóm</a:t>
            </a:r>
            <a:r>
              <a:rPr kumimoji="0" lang="en-US" altLang="en-US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làng</a:t>
            </a:r>
            <a:r>
              <a:rPr kumimoji="0" lang="en-US" altLang="en-US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thân</a:t>
            </a:r>
            <a:r>
              <a:rPr kumimoji="0" lang="en-US" altLang="en-US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thuộc</a:t>
            </a:r>
            <a:endParaRPr kumimoji="0" lang="en-US" altLang="en-US" sz="240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Bà</a:t>
            </a:r>
            <a:r>
              <a:rPr kumimoji="0" lang="en-US" altLang="en-US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ơi</a:t>
            </a:r>
            <a:r>
              <a:rPr kumimoji="0" lang="en-US" altLang="en-US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cũng</a:t>
            </a:r>
            <a:r>
              <a:rPr kumimoji="0" lang="en-US" altLang="en-US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vì</a:t>
            </a:r>
            <a:r>
              <a:rPr kumimoji="0" lang="en-US" altLang="en-US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bà</a:t>
            </a:r>
            <a:endParaRPr kumimoji="0" lang="en-US" altLang="en-US" sz="240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Vì</a:t>
            </a:r>
            <a:r>
              <a:rPr kumimoji="0" lang="en-US" altLang="en-US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tiếng</a:t>
            </a:r>
            <a:r>
              <a:rPr kumimoji="0" lang="en-US" altLang="en-US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gà</a:t>
            </a:r>
            <a:r>
              <a:rPr kumimoji="0" lang="en-US" altLang="en-US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cục</a:t>
            </a:r>
            <a:r>
              <a:rPr kumimoji="0" lang="en-US" altLang="en-US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tác</a:t>
            </a:r>
            <a:endParaRPr kumimoji="0" lang="en-US" altLang="en-US" sz="240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Ổ </a:t>
            </a: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trứng</a:t>
            </a:r>
            <a:r>
              <a:rPr kumimoji="0" lang="en-US" altLang="en-US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hồng</a:t>
            </a:r>
            <a:r>
              <a:rPr kumimoji="0" lang="en-US" altLang="en-US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tuổi</a:t>
            </a:r>
            <a:r>
              <a:rPr kumimoji="0" lang="en-US" altLang="en-US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thơ</a:t>
            </a:r>
            <a:r>
              <a:rPr kumimoji="0" lang="en-US" altLang="en-US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8065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0" grpId="0" animBg="1"/>
      <p:bldP spid="16" grpId="0" animBg="1"/>
      <p:bldP spid="1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00B0A7F-A460-440B-B185-A9D9821146A2}"/>
              </a:ext>
            </a:extLst>
          </p:cNvPr>
          <p:cNvSpPr txBox="1"/>
          <p:nvPr/>
        </p:nvSpPr>
        <p:spPr>
          <a:xfrm>
            <a:off x="964471" y="469362"/>
            <a:ext cx="53369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 tư về hạnh phúc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DD98CC-798C-4865-AD21-6EE39B37C1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5660" y="567230"/>
            <a:ext cx="4343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Tiếng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gà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trưa</a:t>
            </a:r>
            <a:endParaRPr lang="en-US" altLang="en-US" sz="2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Mang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bao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nhiêu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hạnh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phúc</a:t>
            </a:r>
            <a:endParaRPr lang="en-US" altLang="en-US" sz="2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Đêm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cháu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về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nằm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mơ</a:t>
            </a:r>
            <a:endParaRPr lang="en-US" altLang="en-US" sz="2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Giấc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ngủ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hồng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sắc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trứng</a:t>
            </a:r>
            <a:endParaRPr lang="en-US" altLang="en-US" sz="2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56059BC2-F850-4595-B00A-BC8658075E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8886" y="5121380"/>
            <a:ext cx="9234897" cy="584775"/>
          </a:xfrm>
          <a:prstGeom prst="rect">
            <a:avLst/>
          </a:prstGeom>
          <a:solidFill>
            <a:srgbClr val="FFFFFF">
              <a:alpha val="6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→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Suy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tư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về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những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điều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tốt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lành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hạnh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phúc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9E779CF7-0A2E-48BD-9ED4-7159C2AB4D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1057" y="2890391"/>
            <a:ext cx="867260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→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ổ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A8D534-C915-465D-B66D-F866307EBCD5}"/>
              </a:ext>
            </a:extLst>
          </p:cNvPr>
          <p:cNvSpPr/>
          <p:nvPr/>
        </p:nvSpPr>
        <p:spPr>
          <a:xfrm>
            <a:off x="308113" y="3198167"/>
            <a:ext cx="3052385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457200"/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Tiếng gà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trưa</a:t>
            </a:r>
            <a:endParaRPr lang="en-US" sz="3200" dirty="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357577F9-D00D-4970-B7C1-F08AFD0367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0103" y="4490277"/>
            <a:ext cx="113182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vi-VN" alt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Ẩn dụ “g</a:t>
            </a:r>
            <a:r>
              <a:rPr lang="en-US" alt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iấc</a:t>
            </a:r>
            <a:r>
              <a:rPr lang="en-US" alt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ngủ</a:t>
            </a:r>
            <a:r>
              <a:rPr lang="en-US" alt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hồng</a:t>
            </a:r>
            <a:r>
              <a:rPr lang="vi-VN" alt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”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: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vi-VN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alt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03EEBED-DD0D-4C94-B7AA-ECECA188B0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95595" y="4991378"/>
            <a:ext cx="2040206" cy="196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09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/>
      <p:bldP spid="8" grpId="0" animBg="1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93B36130-B8A3-5A80-33DF-C37B3F263CFC}"/>
              </a:ext>
            </a:extLst>
          </p:cNvPr>
          <p:cNvSpPr txBox="1"/>
          <p:nvPr/>
        </p:nvSpPr>
        <p:spPr>
          <a:xfrm>
            <a:off x="2374171" y="1311480"/>
            <a:ext cx="2449536" cy="2246769"/>
          </a:xfrm>
          <a:prstGeom prst="rect">
            <a:avLst/>
          </a:prstGeom>
          <a:noFill/>
          <a:ln w="38100">
            <a:solidFill>
              <a:srgbClr val="00808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đích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7BCF9B1D-529C-619E-4D45-DFE29330D3D6}"/>
              </a:ext>
            </a:extLst>
          </p:cNvPr>
          <p:cNvSpPr/>
          <p:nvPr/>
        </p:nvSpPr>
        <p:spPr>
          <a:xfrm>
            <a:off x="172005" y="1883314"/>
            <a:ext cx="1969293" cy="3198144"/>
          </a:xfrm>
          <a:prstGeom prst="roundRect">
            <a:avLst/>
          </a:prstGeom>
          <a:gradFill>
            <a:gsLst>
              <a:gs pos="54000">
                <a:srgbClr val="33CCCC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giục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Đường kết nối Mũi tên Thẳng 14">
            <a:extLst>
              <a:ext uri="{FF2B5EF4-FFF2-40B4-BE49-F238E27FC236}">
                <a16:creationId xmlns:a16="http://schemas.microsoft.com/office/drawing/2014/main" id="{155B572A-463A-6D0E-724F-7EEDD36FD4E3}"/>
              </a:ext>
            </a:extLst>
          </p:cNvPr>
          <p:cNvCxnSpPr>
            <a:cxnSpLocks/>
            <a:stCxn id="14" idx="3"/>
            <a:endCxn id="13" idx="1"/>
          </p:cNvCxnSpPr>
          <p:nvPr/>
        </p:nvCxnSpPr>
        <p:spPr>
          <a:xfrm flipV="1">
            <a:off x="2141298" y="2434865"/>
            <a:ext cx="232873" cy="1047521"/>
          </a:xfrm>
          <a:prstGeom prst="straightConnector1">
            <a:avLst/>
          </a:prstGeom>
          <a:ln w="38100">
            <a:solidFill>
              <a:srgbClr val="008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B503E12E-45BA-BF75-EA07-1FCBC59F8B59}"/>
              </a:ext>
            </a:extLst>
          </p:cNvPr>
          <p:cNvSpPr txBox="1"/>
          <p:nvPr/>
        </p:nvSpPr>
        <p:spPr>
          <a:xfrm>
            <a:off x="2470809" y="5035736"/>
            <a:ext cx="1969294" cy="954107"/>
          </a:xfrm>
          <a:prstGeom prst="rect">
            <a:avLst/>
          </a:prstGeom>
          <a:noFill/>
          <a:ln w="38100">
            <a:solidFill>
              <a:srgbClr val="00808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solidFill>
                  <a:srgbClr val="0D0D0D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lặp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8" name="Đường kết nối Mũi tên Thẳng 17">
            <a:extLst>
              <a:ext uri="{FF2B5EF4-FFF2-40B4-BE49-F238E27FC236}">
                <a16:creationId xmlns:a16="http://schemas.microsoft.com/office/drawing/2014/main" id="{1CDE1326-AB7A-7425-A7BA-97C9F668E547}"/>
              </a:ext>
            </a:extLst>
          </p:cNvPr>
          <p:cNvCxnSpPr>
            <a:cxnSpLocks/>
            <a:stCxn id="14" idx="3"/>
            <a:endCxn id="17" idx="1"/>
          </p:cNvCxnSpPr>
          <p:nvPr/>
        </p:nvCxnSpPr>
        <p:spPr>
          <a:xfrm>
            <a:off x="2141298" y="3482386"/>
            <a:ext cx="329511" cy="2030404"/>
          </a:xfrm>
          <a:prstGeom prst="straightConnector1">
            <a:avLst/>
          </a:prstGeom>
          <a:ln w="38100">
            <a:solidFill>
              <a:srgbClr val="008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89E5D8CD-667A-623C-2099-F04A31940880}"/>
              </a:ext>
            </a:extLst>
          </p:cNvPr>
          <p:cNvSpPr txBox="1"/>
          <p:nvPr/>
        </p:nvSpPr>
        <p:spPr>
          <a:xfrm>
            <a:off x="6947002" y="1144950"/>
            <a:ext cx="3417220" cy="523220"/>
          </a:xfrm>
          <a:prstGeom prst="rect">
            <a:avLst/>
          </a:prstGeom>
          <a:noFill/>
          <a:ln w="38100">
            <a:solidFill>
              <a:srgbClr val="00808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24" name="Đường kết nối Mũi tên Thẳng 23">
            <a:extLst>
              <a:ext uri="{FF2B5EF4-FFF2-40B4-BE49-F238E27FC236}">
                <a16:creationId xmlns:a16="http://schemas.microsoft.com/office/drawing/2014/main" id="{8BFCA9AB-171D-97FB-180E-481C959F52B9}"/>
              </a:ext>
            </a:extLst>
          </p:cNvPr>
          <p:cNvCxnSpPr>
            <a:cxnSpLocks/>
            <a:stCxn id="13" idx="3"/>
            <a:endCxn id="23" idx="1"/>
          </p:cNvCxnSpPr>
          <p:nvPr/>
        </p:nvCxnSpPr>
        <p:spPr>
          <a:xfrm flipV="1">
            <a:off x="4823707" y="1406560"/>
            <a:ext cx="2123295" cy="1028305"/>
          </a:xfrm>
          <a:prstGeom prst="straightConnector1">
            <a:avLst/>
          </a:prstGeom>
          <a:ln w="38100">
            <a:solidFill>
              <a:srgbClr val="008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E6CD64F0-8CD4-D2DD-6600-356D3B61586F}"/>
              </a:ext>
            </a:extLst>
          </p:cNvPr>
          <p:cNvSpPr txBox="1"/>
          <p:nvPr/>
        </p:nvSpPr>
        <p:spPr>
          <a:xfrm>
            <a:off x="6947002" y="1758418"/>
            <a:ext cx="2449536" cy="523220"/>
          </a:xfrm>
          <a:prstGeom prst="rect">
            <a:avLst/>
          </a:prstGeom>
          <a:noFill/>
          <a:ln w="38100">
            <a:solidFill>
              <a:srgbClr val="00808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xóm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29" name="Đường kết nối Mũi tên Thẳng 28">
            <a:extLst>
              <a:ext uri="{FF2B5EF4-FFF2-40B4-BE49-F238E27FC236}">
                <a16:creationId xmlns:a16="http://schemas.microsoft.com/office/drawing/2014/main" id="{68D1BF2E-D7E7-44F7-932C-4CFC4266F9FB}"/>
              </a:ext>
            </a:extLst>
          </p:cNvPr>
          <p:cNvCxnSpPr>
            <a:cxnSpLocks/>
            <a:stCxn id="13" idx="3"/>
            <a:endCxn id="28" idx="1"/>
          </p:cNvCxnSpPr>
          <p:nvPr/>
        </p:nvCxnSpPr>
        <p:spPr>
          <a:xfrm flipV="1">
            <a:off x="4823707" y="2020028"/>
            <a:ext cx="2123295" cy="414837"/>
          </a:xfrm>
          <a:prstGeom prst="straightConnector1">
            <a:avLst/>
          </a:prstGeom>
          <a:ln w="38100">
            <a:solidFill>
              <a:srgbClr val="008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AD13A0C9-06A5-0CE8-9047-1BD6E53D1473}"/>
              </a:ext>
            </a:extLst>
          </p:cNvPr>
          <p:cNvSpPr txBox="1"/>
          <p:nvPr/>
        </p:nvSpPr>
        <p:spPr>
          <a:xfrm>
            <a:off x="6954872" y="2396762"/>
            <a:ext cx="1511198" cy="523220"/>
          </a:xfrm>
          <a:prstGeom prst="rect">
            <a:avLst/>
          </a:prstGeom>
          <a:noFill/>
          <a:ln w="38100">
            <a:solidFill>
              <a:srgbClr val="00808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32" name="Đường kết nối Mũi tên Thẳng 31">
            <a:extLst>
              <a:ext uri="{FF2B5EF4-FFF2-40B4-BE49-F238E27FC236}">
                <a16:creationId xmlns:a16="http://schemas.microsoft.com/office/drawing/2014/main" id="{7FA92DF3-DF81-0CA8-F2DF-ED60173B53AD}"/>
              </a:ext>
            </a:extLst>
          </p:cNvPr>
          <p:cNvCxnSpPr>
            <a:cxnSpLocks/>
            <a:stCxn id="13" idx="3"/>
            <a:endCxn id="31" idx="1"/>
          </p:cNvCxnSpPr>
          <p:nvPr/>
        </p:nvCxnSpPr>
        <p:spPr>
          <a:xfrm>
            <a:off x="4823707" y="2434865"/>
            <a:ext cx="2131165" cy="223507"/>
          </a:xfrm>
          <a:prstGeom prst="straightConnector1">
            <a:avLst/>
          </a:prstGeom>
          <a:ln w="38100">
            <a:solidFill>
              <a:srgbClr val="008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876F24C1-DB33-17D4-37E3-CF02D606FB77}"/>
              </a:ext>
            </a:extLst>
          </p:cNvPr>
          <p:cNvSpPr txBox="1"/>
          <p:nvPr/>
        </p:nvSpPr>
        <p:spPr>
          <a:xfrm>
            <a:off x="6947002" y="3007052"/>
            <a:ext cx="4440477" cy="523220"/>
          </a:xfrm>
          <a:prstGeom prst="rect">
            <a:avLst/>
          </a:prstGeom>
          <a:noFill/>
          <a:ln w="38100">
            <a:solidFill>
              <a:srgbClr val="00808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”- “ổ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trứng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36" name="Đường kết nối Mũi tên Thẳng 35">
            <a:extLst>
              <a:ext uri="{FF2B5EF4-FFF2-40B4-BE49-F238E27FC236}">
                <a16:creationId xmlns:a16="http://schemas.microsoft.com/office/drawing/2014/main" id="{188F3B99-3638-0C0C-4EC2-FC4FEBEDD9D3}"/>
              </a:ext>
            </a:extLst>
          </p:cNvPr>
          <p:cNvCxnSpPr>
            <a:cxnSpLocks/>
            <a:stCxn id="13" idx="3"/>
            <a:endCxn id="35" idx="1"/>
          </p:cNvCxnSpPr>
          <p:nvPr/>
        </p:nvCxnSpPr>
        <p:spPr>
          <a:xfrm>
            <a:off x="4823707" y="2434865"/>
            <a:ext cx="2123295" cy="833797"/>
          </a:xfrm>
          <a:prstGeom prst="straightConnector1">
            <a:avLst/>
          </a:prstGeom>
          <a:ln w="38100">
            <a:solidFill>
              <a:srgbClr val="008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2904C037-94B2-1BA0-E903-5C3762FEF86C}"/>
              </a:ext>
            </a:extLst>
          </p:cNvPr>
          <p:cNvSpPr txBox="1"/>
          <p:nvPr/>
        </p:nvSpPr>
        <p:spPr>
          <a:xfrm>
            <a:off x="5329449" y="3667565"/>
            <a:ext cx="6307379" cy="1384995"/>
          </a:xfrm>
          <a:prstGeom prst="rect">
            <a:avLst/>
          </a:prstGeom>
          <a:noFill/>
          <a:ln w="38100">
            <a:solidFill>
              <a:srgbClr val="00808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hẳng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niềm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thật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44" name="Đường kết nối Mũi tên Thẳng 43">
            <a:extLst>
              <a:ext uri="{FF2B5EF4-FFF2-40B4-BE49-F238E27FC236}">
                <a16:creationId xmlns:a16="http://schemas.microsoft.com/office/drawing/2014/main" id="{04C70A2A-74A8-00FC-72F3-48E4D94EB8AC}"/>
              </a:ext>
            </a:extLst>
          </p:cNvPr>
          <p:cNvCxnSpPr>
            <a:cxnSpLocks/>
            <a:stCxn id="17" idx="3"/>
            <a:endCxn id="43" idx="1"/>
          </p:cNvCxnSpPr>
          <p:nvPr/>
        </p:nvCxnSpPr>
        <p:spPr>
          <a:xfrm flipV="1">
            <a:off x="4440103" y="4360063"/>
            <a:ext cx="889346" cy="1152727"/>
          </a:xfrm>
          <a:prstGeom prst="straightConnector1">
            <a:avLst/>
          </a:prstGeom>
          <a:ln w="38100">
            <a:solidFill>
              <a:srgbClr val="008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Hộp Văn bản 90">
            <a:extLst>
              <a:ext uri="{FF2B5EF4-FFF2-40B4-BE49-F238E27FC236}">
                <a16:creationId xmlns:a16="http://schemas.microsoft.com/office/drawing/2014/main" id="{81A0E7C0-7D4E-0258-F337-E011B6AB08C0}"/>
              </a:ext>
            </a:extLst>
          </p:cNvPr>
          <p:cNvSpPr txBox="1"/>
          <p:nvPr/>
        </p:nvSpPr>
        <p:spPr>
          <a:xfrm>
            <a:off x="5312380" y="5175865"/>
            <a:ext cx="6307379" cy="523220"/>
          </a:xfrm>
          <a:prstGeom prst="rect">
            <a:avLst/>
          </a:prstGeom>
          <a:noFill/>
          <a:ln w="38100">
            <a:solidFill>
              <a:srgbClr val="00808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mãnh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92" name="Đường kết nối Mũi tên Thẳng 91">
            <a:extLst>
              <a:ext uri="{FF2B5EF4-FFF2-40B4-BE49-F238E27FC236}">
                <a16:creationId xmlns:a16="http://schemas.microsoft.com/office/drawing/2014/main" id="{F7CB8369-23EF-6190-B65E-AE5CAAD498F8}"/>
              </a:ext>
            </a:extLst>
          </p:cNvPr>
          <p:cNvCxnSpPr>
            <a:cxnSpLocks/>
            <a:stCxn id="17" idx="3"/>
            <a:endCxn id="91" idx="1"/>
          </p:cNvCxnSpPr>
          <p:nvPr/>
        </p:nvCxnSpPr>
        <p:spPr>
          <a:xfrm flipV="1">
            <a:off x="4440103" y="5437475"/>
            <a:ext cx="872277" cy="75315"/>
          </a:xfrm>
          <a:prstGeom prst="straightConnector1">
            <a:avLst/>
          </a:prstGeom>
          <a:ln w="38100">
            <a:solidFill>
              <a:srgbClr val="008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Hộp Văn bản 93">
            <a:extLst>
              <a:ext uri="{FF2B5EF4-FFF2-40B4-BE49-F238E27FC236}">
                <a16:creationId xmlns:a16="http://schemas.microsoft.com/office/drawing/2014/main" id="{CBCD12C9-E78E-38F1-0E92-13FAC50DDD49}"/>
              </a:ext>
            </a:extLst>
          </p:cNvPr>
          <p:cNvSpPr txBox="1"/>
          <p:nvPr/>
        </p:nvSpPr>
        <p:spPr>
          <a:xfrm>
            <a:off x="5312379" y="5854374"/>
            <a:ext cx="6307379" cy="954107"/>
          </a:xfrm>
          <a:prstGeom prst="rect">
            <a:avLst/>
          </a:prstGeom>
          <a:noFill/>
          <a:ln w="38100">
            <a:solidFill>
              <a:srgbClr val="00808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Khẳng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cháu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95" name="Đường kết nối Mũi tên Thẳng 94">
            <a:extLst>
              <a:ext uri="{FF2B5EF4-FFF2-40B4-BE49-F238E27FC236}">
                <a16:creationId xmlns:a16="http://schemas.microsoft.com/office/drawing/2014/main" id="{DC4793FD-5083-9766-F676-9C2566781E35}"/>
              </a:ext>
            </a:extLst>
          </p:cNvPr>
          <p:cNvCxnSpPr>
            <a:cxnSpLocks/>
            <a:stCxn id="17" idx="3"/>
            <a:endCxn id="94" idx="1"/>
          </p:cNvCxnSpPr>
          <p:nvPr/>
        </p:nvCxnSpPr>
        <p:spPr>
          <a:xfrm>
            <a:off x="4440103" y="5512790"/>
            <a:ext cx="872276" cy="818638"/>
          </a:xfrm>
          <a:prstGeom prst="straightConnector1">
            <a:avLst/>
          </a:prstGeom>
          <a:ln w="38100">
            <a:solidFill>
              <a:srgbClr val="008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84CC12E-3C44-284F-6BC9-3A6D4F2AA579}"/>
              </a:ext>
            </a:extLst>
          </p:cNvPr>
          <p:cNvSpPr txBox="1"/>
          <p:nvPr/>
        </p:nvSpPr>
        <p:spPr>
          <a:xfrm>
            <a:off x="989794" y="177970"/>
            <a:ext cx="5748635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b.Suy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đấu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3699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7" grpId="0" animBg="1"/>
      <p:bldP spid="23" grpId="0" animBg="1"/>
      <p:bldP spid="28" grpId="0" animBg="1"/>
      <p:bldP spid="31" grpId="0" animBg="1"/>
      <p:bldP spid="35" grpId="0" animBg="1"/>
      <p:bldP spid="43" grpId="0" animBg="1"/>
      <p:bldP spid="91" grpId="0" animBg="1"/>
      <p:bldP spid="94" grpId="0" animBg="1"/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7FBB2-69C3-2FB4-D11E-26A88CD66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FEC979-AC6C-BBCD-7E04-458CA424162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589213" y="2133600"/>
            <a:ext cx="8915400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</a:t>
            </a: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cảm</a:t>
            </a: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gia</a:t>
            </a: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đình</a:t>
            </a: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sâu</a:t>
            </a: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sắc</a:t>
            </a: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thêm</a:t>
            </a: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</a:t>
            </a: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yêu</a:t>
            </a: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quê</a:t>
            </a: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hương</a:t>
            </a:r>
            <a:endParaRPr kumimoji="0" lang="en-US" sz="3600" b="0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53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CEBF600-F0E2-4BA4-810F-C5D1E268F0EF}"/>
              </a:ext>
            </a:extLst>
          </p:cNvPr>
          <p:cNvSpPr/>
          <p:nvPr/>
        </p:nvSpPr>
        <p:spPr>
          <a:xfrm>
            <a:off x="162046" y="289367"/>
            <a:ext cx="11794602" cy="6354501"/>
          </a:xfrm>
          <a:prstGeom prst="roundRect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26" name="Picture 2" descr="Truyện cổ tích Bà cháu - câu chuyện cảm động về tình cảm gia đình">
            <a:extLst>
              <a:ext uri="{FF2B5EF4-FFF2-40B4-BE49-F238E27FC236}">
                <a16:creationId xmlns:a16="http://schemas.microsoft.com/office/drawing/2014/main" id="{B4AF4E5B-080D-4AE6-954A-FD10882FD4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8" t="4292" r="3478" b="5718"/>
          <a:stretch/>
        </p:blipFill>
        <p:spPr bwMode="auto">
          <a:xfrm>
            <a:off x="394022" y="1780086"/>
            <a:ext cx="4886642" cy="4090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692" y="289367"/>
            <a:ext cx="4702525" cy="9754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27D69BF-6750-44D8-AB54-31FC5527E666}"/>
              </a:ext>
            </a:extLst>
          </p:cNvPr>
          <p:cNvSpPr txBox="1"/>
          <p:nvPr/>
        </p:nvSpPr>
        <p:spPr>
          <a:xfrm>
            <a:off x="4159691" y="1007244"/>
            <a:ext cx="7750904" cy="4502771"/>
          </a:xfrm>
          <a:prstGeom prst="rect">
            <a:avLst/>
          </a:prstGeom>
          <a:solidFill>
            <a:srgbClr val="E8EED4">
              <a:alpha val="66000"/>
            </a:srgbClr>
          </a:solidFill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57150" algn="l"/>
              </a:tabLst>
            </a:pP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 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ẩn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dung: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gợi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kỉ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niệm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tuổi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cháu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góp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trở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sâu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sắc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4713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002">
            <a:extLst>
              <a:ext uri="{FF2B5EF4-FFF2-40B4-BE49-F238E27FC236}">
                <a16:creationId xmlns:a16="http://schemas.microsoft.com/office/drawing/2014/main" id="{776D4300-B9E7-4643-8858-D324AC8D0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958" y="2688767"/>
            <a:ext cx="2509838" cy="120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image003">
            <a:extLst>
              <a:ext uri="{FF2B5EF4-FFF2-40B4-BE49-F238E27FC236}">
                <a16:creationId xmlns:a16="http://schemas.microsoft.com/office/drawing/2014/main" id="{3135E9EF-C4E1-4BD9-91EF-2333B1310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301" y="1800023"/>
            <a:ext cx="2559586" cy="1497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image004">
            <a:extLst>
              <a:ext uri="{FF2B5EF4-FFF2-40B4-BE49-F238E27FC236}">
                <a16:creationId xmlns:a16="http://schemas.microsoft.com/office/drawing/2014/main" id="{9C70D633-94EF-4884-A8E7-807F1A9D2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536" y="2579127"/>
            <a:ext cx="2357602" cy="66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image005">
            <a:extLst>
              <a:ext uri="{FF2B5EF4-FFF2-40B4-BE49-F238E27FC236}">
                <a16:creationId xmlns:a16="http://schemas.microsoft.com/office/drawing/2014/main" id="{F84978FD-A6BE-4B66-95EA-82CCCF0E9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736" y="2657224"/>
            <a:ext cx="2503990" cy="1144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image006">
            <a:extLst>
              <a:ext uri="{FF2B5EF4-FFF2-40B4-BE49-F238E27FC236}">
                <a16:creationId xmlns:a16="http://schemas.microsoft.com/office/drawing/2014/main" id="{EDD32B8C-30EF-4187-BA7E-DF04833A4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864" y="2653379"/>
            <a:ext cx="2164271" cy="1731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 descr="image007">
            <a:extLst>
              <a:ext uri="{FF2B5EF4-FFF2-40B4-BE49-F238E27FC236}">
                <a16:creationId xmlns:a16="http://schemas.microsoft.com/office/drawing/2014/main" id="{92E9A9EE-E113-4290-AD7B-F69879704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814" y="1924258"/>
            <a:ext cx="3996182" cy="1541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image008">
            <a:extLst>
              <a:ext uri="{FF2B5EF4-FFF2-40B4-BE49-F238E27FC236}">
                <a16:creationId xmlns:a16="http://schemas.microsoft.com/office/drawing/2014/main" id="{9DB41F59-1703-4333-BE7E-CCBD77A2D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802" y="2673107"/>
            <a:ext cx="4188699" cy="749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 descr="image009">
            <a:extLst>
              <a:ext uri="{FF2B5EF4-FFF2-40B4-BE49-F238E27FC236}">
                <a16:creationId xmlns:a16="http://schemas.microsoft.com/office/drawing/2014/main" id="{8D292492-6577-4EF8-8A2F-460026B37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769" y="2883467"/>
            <a:ext cx="3714750" cy="898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 descr="image010">
            <a:extLst>
              <a:ext uri="{FF2B5EF4-FFF2-40B4-BE49-F238E27FC236}">
                <a16:creationId xmlns:a16="http://schemas.microsoft.com/office/drawing/2014/main" id="{21D27056-6584-4843-A810-2AD6EE0E4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014" y="3680288"/>
            <a:ext cx="3079750" cy="223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 descr="image011">
            <a:extLst>
              <a:ext uri="{FF2B5EF4-FFF2-40B4-BE49-F238E27FC236}">
                <a16:creationId xmlns:a16="http://schemas.microsoft.com/office/drawing/2014/main" id="{1CC34638-49FE-4322-B1A2-682F9639E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233" y="4260081"/>
            <a:ext cx="1905263" cy="1603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 descr="image012">
            <a:extLst>
              <a:ext uri="{FF2B5EF4-FFF2-40B4-BE49-F238E27FC236}">
                <a16:creationId xmlns:a16="http://schemas.microsoft.com/office/drawing/2014/main" id="{37F88D12-41A9-40A7-BEAB-85E110CCC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295" y="5225963"/>
            <a:ext cx="2249219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 descr="image013">
            <a:extLst>
              <a:ext uri="{FF2B5EF4-FFF2-40B4-BE49-F238E27FC236}">
                <a16:creationId xmlns:a16="http://schemas.microsoft.com/office/drawing/2014/main" id="{D6F18708-6F7B-4825-9031-C58F91E93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415" y="5298581"/>
            <a:ext cx="2472897" cy="1061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8" descr="image001">
            <a:extLst>
              <a:ext uri="{FF2B5EF4-FFF2-40B4-BE49-F238E27FC236}">
                <a16:creationId xmlns:a16="http://schemas.microsoft.com/office/drawing/2014/main" id="{5EDFB1DC-F821-4741-9712-26B606832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496" y="3204038"/>
            <a:ext cx="2371030" cy="1404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D67AF1A-9345-4960-9F92-7118927F6E48}"/>
              </a:ext>
            </a:extLst>
          </p:cNvPr>
          <p:cNvSpPr txBox="1"/>
          <p:nvPr/>
        </p:nvSpPr>
        <p:spPr>
          <a:xfrm>
            <a:off x="2804253" y="1307891"/>
            <a:ext cx="51491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+mj-lt"/>
              </a:rPr>
              <a:t>Sơ đồ tư duy bài học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F6EB678-054A-4C66-91C7-2F1DAE5C59B0}"/>
              </a:ext>
            </a:extLst>
          </p:cNvPr>
          <p:cNvSpPr/>
          <p:nvPr/>
        </p:nvSpPr>
        <p:spPr>
          <a:xfrm>
            <a:off x="162046" y="289367"/>
            <a:ext cx="11794602" cy="6354501"/>
          </a:xfrm>
          <a:prstGeom prst="roundRect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04793" y="197382"/>
            <a:ext cx="2469094" cy="85961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40496" y="189325"/>
            <a:ext cx="4584589" cy="8961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472212" y="637420"/>
            <a:ext cx="3145809" cy="79254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37077" y="1202025"/>
            <a:ext cx="10644539" cy="1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75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4F545-72F3-4AC0-98EB-3E0B785A1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142" y="289367"/>
            <a:ext cx="10642278" cy="1143000"/>
          </a:xfrm>
        </p:spPr>
        <p:txBody>
          <a:bodyPr>
            <a:no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SƯU TẦM THƠ, CA DAO VIẾT VỀ TÌNH BÀ - CHÁU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50AEA1-F432-41A5-89B7-F6C4774BB6CF}"/>
              </a:ext>
            </a:extLst>
          </p:cNvPr>
          <p:cNvSpPr txBox="1">
            <a:spLocks/>
          </p:cNvSpPr>
          <p:nvPr/>
        </p:nvSpPr>
        <p:spPr bwMode="auto">
          <a:xfrm>
            <a:off x="0" y="1409700"/>
            <a:ext cx="6175094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0" cap="none" spc="0" normalizeH="0" baseline="0" noProof="0" dirty="0">
                <a:ln>
                  <a:noFill/>
                </a:ln>
                <a:solidFill>
                  <a:srgbClr val="E0281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“Tay bà quạt mát không rời.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0" cap="none" spc="0" normalizeH="0" baseline="0" noProof="0" dirty="0">
                <a:ln>
                  <a:noFill/>
                </a:ln>
                <a:solidFill>
                  <a:srgbClr val="E0281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Cháu yêu, yêu nhất trên đời Bà thôi.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0" cap="none" spc="0" normalizeH="0" baseline="0" noProof="0" dirty="0">
                <a:ln>
                  <a:noFill/>
                </a:ln>
                <a:solidFill>
                  <a:srgbClr val="E0281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Gió xưa bà quạt lâu rồi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0" cap="none" spc="0" normalizeH="0" baseline="0" noProof="0" dirty="0">
                <a:ln>
                  <a:noFill/>
                </a:ln>
                <a:solidFill>
                  <a:srgbClr val="E0281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Mãi trong ký ức không thôi nồng nàn.”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1" u="none" strike="noStrike" kern="0" cap="none" spc="0" normalizeH="0" baseline="0" noProof="0" dirty="0">
                <a:ln>
                  <a:noFill/>
                </a:ln>
                <a:solidFill>
                  <a:srgbClr val="E0281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(Hoàng Quỳnh Mai)</a:t>
            </a:r>
            <a:endParaRPr kumimoji="0" lang="en-US" sz="1800" b="0" i="1" u="none" strike="noStrike" kern="0" cap="none" spc="0" normalizeH="0" baseline="0" noProof="0" dirty="0">
              <a:ln>
                <a:noFill/>
              </a:ln>
              <a:solidFill>
                <a:srgbClr val="E0281A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41FDE3B-D9A6-477A-8F44-5DE7BD579760}"/>
              </a:ext>
            </a:extLst>
          </p:cNvPr>
          <p:cNvSpPr txBox="1">
            <a:spLocks/>
          </p:cNvSpPr>
          <p:nvPr/>
        </p:nvSpPr>
        <p:spPr bwMode="auto">
          <a:xfrm>
            <a:off x="4327003" y="3952754"/>
            <a:ext cx="7315200" cy="2494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0" cap="none" spc="0" normalizeH="0" baseline="0" noProof="0" dirty="0">
                <a:ln>
                  <a:noFill/>
                </a:ln>
                <a:solidFill>
                  <a:srgbClr val="A1654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“Những ngày con bé ngây thơ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0" cap="none" spc="0" normalizeH="0" baseline="0" noProof="0" dirty="0">
                <a:ln>
                  <a:noFill/>
                </a:ln>
                <a:solidFill>
                  <a:srgbClr val="A1654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Ngoại ru câu hát ầu ơ ngọt ngào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0" cap="none" spc="0" normalizeH="0" baseline="0" noProof="0" dirty="0">
                <a:ln>
                  <a:noFill/>
                </a:ln>
                <a:solidFill>
                  <a:srgbClr val="A1654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Dừa xanh gió mát rì rào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0" cap="none" spc="0" normalizeH="0" baseline="0" noProof="0" dirty="0">
                <a:ln>
                  <a:noFill/>
                </a:ln>
                <a:solidFill>
                  <a:srgbClr val="A1654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Tuổi thơ bên ngoại đời nào con quên.”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1" u="none" strike="noStrike" kern="0" cap="none" spc="0" normalizeH="0" baseline="0" noProof="0" dirty="0">
                <a:ln>
                  <a:noFill/>
                </a:ln>
                <a:solidFill>
                  <a:srgbClr val="A1654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(Hương Hà)</a:t>
            </a:r>
            <a:endParaRPr kumimoji="0" lang="en-US" sz="2000" b="0" i="1" u="none" strike="noStrike" kern="0" cap="none" spc="0" normalizeH="0" baseline="0" noProof="0" dirty="0">
              <a:ln>
                <a:noFill/>
              </a:ln>
              <a:solidFill>
                <a:srgbClr val="A1654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0D691C6-DF17-408C-B7CB-6F50618D545F}"/>
              </a:ext>
            </a:extLst>
          </p:cNvPr>
          <p:cNvSpPr/>
          <p:nvPr/>
        </p:nvSpPr>
        <p:spPr>
          <a:xfrm>
            <a:off x="162046" y="289367"/>
            <a:ext cx="11794602" cy="6354501"/>
          </a:xfrm>
          <a:prstGeom prst="roundRect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63E7ED-2BB8-4A0D-A9B7-59F13A15C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412" y="3812999"/>
            <a:ext cx="2881107" cy="241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48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022CA7B-C406-47A2-9D74-C099EEFC0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35" y="299094"/>
            <a:ext cx="1190973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F6BE13-94A7-4EC3-972E-F4A63066BA8F}"/>
              </a:ext>
            </a:extLst>
          </p:cNvPr>
          <p:cNvSpPr txBox="1"/>
          <p:nvPr/>
        </p:nvSpPr>
        <p:spPr>
          <a:xfrm>
            <a:off x="766397" y="2075638"/>
            <a:ext cx="8408255" cy="9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 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i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470" y="299094"/>
            <a:ext cx="2469094" cy="8596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3705" y="348608"/>
            <a:ext cx="4584589" cy="8961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7069" y="796703"/>
            <a:ext cx="3145809" cy="7925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645" y="1525899"/>
            <a:ext cx="10644539" cy="1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15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EB9D66-96AB-4ACE-8993-5CC249B46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32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DAA04B-A2B9-43CF-948D-62D5F5D096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6745" y="2252370"/>
            <a:ext cx="7358510" cy="23532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B16FC4-E8B3-453C-82E0-AA1A728FC8B6}"/>
              </a:ext>
            </a:extLst>
          </p:cNvPr>
          <p:cNvSpPr txBox="1"/>
          <p:nvPr/>
        </p:nvSpPr>
        <p:spPr>
          <a:xfrm>
            <a:off x="1625600" y="1788160"/>
            <a:ext cx="5872698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VĂN BẢN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3EE776-BE43-447D-A0A9-24B0B2ED5463}"/>
              </a:ext>
            </a:extLst>
          </p:cNvPr>
          <p:cNvSpPr txBox="1"/>
          <p:nvPr/>
        </p:nvSpPr>
        <p:spPr>
          <a:xfrm>
            <a:off x="8685052" y="4114800"/>
            <a:ext cx="292900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166427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CEBF600-F0E2-4BA4-810F-C5D1E268F0EF}"/>
              </a:ext>
            </a:extLst>
          </p:cNvPr>
          <p:cNvSpPr/>
          <p:nvPr/>
        </p:nvSpPr>
        <p:spPr>
          <a:xfrm>
            <a:off x="162046" y="289367"/>
            <a:ext cx="11794602" cy="6354501"/>
          </a:xfrm>
          <a:prstGeom prst="roundRect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ruyện cổ tích Bà cháu - câu chuyện cảm động về tình cảm gia đình">
            <a:extLst>
              <a:ext uri="{FF2B5EF4-FFF2-40B4-BE49-F238E27FC236}">
                <a16:creationId xmlns:a16="http://schemas.microsoft.com/office/drawing/2014/main" id="{B4AF4E5B-080D-4AE6-954A-FD10882FD4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8" t="4292" r="3478" b="5718"/>
          <a:stretch/>
        </p:blipFill>
        <p:spPr bwMode="auto">
          <a:xfrm>
            <a:off x="3440500" y="1500979"/>
            <a:ext cx="6539698" cy="426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375196-664A-4E54-8CB4-043D7C9F353E}"/>
              </a:ext>
            </a:extLst>
          </p:cNvPr>
          <p:cNvSpPr txBox="1"/>
          <p:nvPr/>
        </p:nvSpPr>
        <p:spPr>
          <a:xfrm>
            <a:off x="2211802" y="577649"/>
            <a:ext cx="87511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ĐỌC, TÌM HIỂU CHUNG</a:t>
            </a:r>
          </a:p>
        </p:txBody>
      </p:sp>
    </p:spTree>
    <p:extLst>
      <p:ext uri="{BB962C8B-B14F-4D97-AF65-F5344CB8AC3E}">
        <p14:creationId xmlns:p14="http://schemas.microsoft.com/office/powerpoint/2010/main" val="411374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D4E288F-4050-41FC-8753-E6B711534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540" y="1145274"/>
            <a:ext cx="2901948" cy="11827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323B288-5A9A-483D-96EF-F2F76D8D036C}"/>
              </a:ext>
            </a:extLst>
          </p:cNvPr>
          <p:cNvSpPr txBox="1"/>
          <p:nvPr/>
        </p:nvSpPr>
        <p:spPr>
          <a:xfrm>
            <a:off x="2034267" y="6013977"/>
            <a:ext cx="2173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40F4426D-2BE3-45DA-8BA0-F4C9C964B9E8}"/>
              </a:ext>
            </a:extLst>
          </p:cNvPr>
          <p:cNvSpPr/>
          <p:nvPr/>
        </p:nvSpPr>
        <p:spPr>
          <a:xfrm>
            <a:off x="4749226" y="1190066"/>
            <a:ext cx="7168796" cy="62468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   </a:t>
            </a:r>
          </a:p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   - Xuân </a:t>
            </a:r>
            <a:r>
              <a:rPr lang="en-US" altLang="zh-CN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Quỳnh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(1942 – 1988) </a:t>
            </a:r>
          </a:p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   - </a:t>
            </a:r>
            <a:r>
              <a:rPr lang="en-US" altLang="zh-CN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Quê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tỉnh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Hà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Tây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(nay </a:t>
            </a:r>
            <a:r>
              <a:rPr lang="en-US" altLang="zh-CN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Hà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).</a:t>
            </a:r>
          </a:p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   - </a:t>
            </a:r>
            <a:r>
              <a:rPr lang="en-US" altLang="zh-CN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nhà </a:t>
            </a:r>
            <a:r>
              <a:rPr lang="en-US" altLang="zh-CN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nữ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xuất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sắc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nền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đại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Nam.</a:t>
            </a:r>
          </a:p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   - Thơ Xuân Quỳnh giản dị, tinh tế mà sâu sắc, biểu lộ những rung cảm và khát vọng chân thành, </a:t>
            </a:r>
            <a:r>
              <a:rPr lang="en-US" altLang="zh-CN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tha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thiết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   - </a:t>
            </a:r>
            <a:r>
              <a:rPr lang="en-US" altLang="zh-CN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2017, </a:t>
            </a:r>
            <a:r>
              <a:rPr lang="en-US" altLang="zh-CN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Xuân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Quỳnh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tặng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Giải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thưởng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Hồ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Chí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Minh </a:t>
            </a:r>
            <a:r>
              <a:rPr lang="en-US" altLang="zh-CN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văn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nghệ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thuật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         </a:t>
            </a:r>
          </a:p>
        </p:txBody>
      </p:sp>
      <p:pic>
        <p:nvPicPr>
          <p:cNvPr id="19" name="Picture 2" descr="Logo màu Xanh sóng Gió mực nước Biển - sóng đường cong png tải về - Miễn  phí trong suốt Màu Xanh png Tải về.">
            <a:extLst>
              <a:ext uri="{FF2B5EF4-FFF2-40B4-BE49-F238E27FC236}">
                <a16:creationId xmlns:a16="http://schemas.microsoft.com/office/drawing/2014/main" id="{4146B532-87AE-4AA3-BCD5-9466E1514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0" b="90000" l="8667" r="99222">
                        <a14:foregroundMark x1="18667" y1="10600" x2="30111" y2="7600"/>
                        <a14:foregroundMark x1="30111" y1="7600" x2="36889" y2="18600"/>
                        <a14:foregroundMark x1="36889" y1="18600" x2="38889" y2="31000"/>
                        <a14:foregroundMark x1="38889" y1="31000" x2="39111" y2="31200"/>
                        <a14:foregroundMark x1="21556" y1="2000" x2="28222" y2="3600"/>
                        <a14:foregroundMark x1="8556" y1="26600" x2="8667" y2="48800"/>
                        <a14:foregroundMark x1="8667" y1="48800" x2="8778" y2="49200"/>
                        <a14:foregroundMark x1="89111" y1="56000" x2="94778" y2="62000"/>
                        <a14:foregroundMark x1="94778" y1="62000" x2="98333" y2="69800"/>
                        <a14:foregroundMark x1="98333" y1="69800" x2="99222" y2="7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15275">
            <a:off x="10413519" y="5993289"/>
            <a:ext cx="1343387" cy="74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Logo màu Xanh sóng Gió mực nước Biển - sóng đường cong png tải về - Miễn  phí trong suốt Màu Xanh png Tải về.">
            <a:extLst>
              <a:ext uri="{FF2B5EF4-FFF2-40B4-BE49-F238E27FC236}">
                <a16:creationId xmlns:a16="http://schemas.microsoft.com/office/drawing/2014/main" id="{A7155EA6-6CD2-4316-A594-9A1198567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0" b="90000" l="8667" r="99222">
                        <a14:foregroundMark x1="18667" y1="10600" x2="30111" y2="7600"/>
                        <a14:foregroundMark x1="30111" y1="7600" x2="36889" y2="18600"/>
                        <a14:foregroundMark x1="36889" y1="18600" x2="38889" y2="31000"/>
                        <a14:foregroundMark x1="38889" y1="31000" x2="39111" y2="31200"/>
                        <a14:foregroundMark x1="21556" y1="2000" x2="28222" y2="3600"/>
                        <a14:foregroundMark x1="8556" y1="26600" x2="8667" y2="48800"/>
                        <a14:foregroundMark x1="8667" y1="48800" x2="8778" y2="49200"/>
                        <a14:foregroundMark x1="89111" y1="56000" x2="94778" y2="62000"/>
                        <a14:foregroundMark x1="94778" y1="62000" x2="98333" y2="69800"/>
                        <a14:foregroundMark x1="98333" y1="69800" x2="99222" y2="7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15275">
            <a:off x="8792178" y="5993287"/>
            <a:ext cx="1343387" cy="74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Logo màu Xanh sóng Gió mực nước Biển - sóng đường cong png tải về - Miễn  phí trong suốt Màu Xanh png Tải về.">
            <a:extLst>
              <a:ext uri="{FF2B5EF4-FFF2-40B4-BE49-F238E27FC236}">
                <a16:creationId xmlns:a16="http://schemas.microsoft.com/office/drawing/2014/main" id="{2CF5C3A6-33E3-4CF5-A08F-E52731A0B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0" b="90000" l="8667" r="99222">
                        <a14:foregroundMark x1="18667" y1="10600" x2="30111" y2="7600"/>
                        <a14:foregroundMark x1="30111" y1="7600" x2="36889" y2="18600"/>
                        <a14:foregroundMark x1="36889" y1="18600" x2="38889" y2="31000"/>
                        <a14:foregroundMark x1="38889" y1="31000" x2="39111" y2="31200"/>
                        <a14:foregroundMark x1="21556" y1="2000" x2="28222" y2="3600"/>
                        <a14:foregroundMark x1="8556" y1="26600" x2="8667" y2="48800"/>
                        <a14:foregroundMark x1="8667" y1="48800" x2="8778" y2="49200"/>
                        <a14:foregroundMark x1="89111" y1="56000" x2="94778" y2="62000"/>
                        <a14:foregroundMark x1="94778" y1="62000" x2="98333" y2="69800"/>
                        <a14:foregroundMark x1="98333" y1="69800" x2="99222" y2="7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15275">
            <a:off x="9626917" y="5981126"/>
            <a:ext cx="1343387" cy="74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Logo màu Xanh sóng Gió mực nước Biển - sóng đường cong png tải về - Miễn  phí trong suốt Màu Xanh png Tải về.">
            <a:extLst>
              <a:ext uri="{FF2B5EF4-FFF2-40B4-BE49-F238E27FC236}">
                <a16:creationId xmlns:a16="http://schemas.microsoft.com/office/drawing/2014/main" id="{C59D20B5-67B4-4355-AAE9-FD47F97E0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0" b="90000" l="8667" r="99222">
                        <a14:foregroundMark x1="18667" y1="10600" x2="30111" y2="7600"/>
                        <a14:foregroundMark x1="30111" y1="7600" x2="36889" y2="18600"/>
                        <a14:foregroundMark x1="36889" y1="18600" x2="38889" y2="31000"/>
                        <a14:foregroundMark x1="38889" y1="31000" x2="39111" y2="31200"/>
                        <a14:foregroundMark x1="21556" y1="2000" x2="28222" y2="3600"/>
                        <a14:foregroundMark x1="8556" y1="26600" x2="8667" y2="48800"/>
                        <a14:foregroundMark x1="8667" y1="48800" x2="8778" y2="49200"/>
                        <a14:foregroundMark x1="89111" y1="56000" x2="94778" y2="62000"/>
                        <a14:foregroundMark x1="94778" y1="62000" x2="98333" y2="69800"/>
                        <a14:foregroundMark x1="98333" y1="69800" x2="99222" y2="7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15275">
            <a:off x="7899512" y="5943085"/>
            <a:ext cx="1343387" cy="74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Logo màu Xanh sóng Gió mực nước Biển - sóng đường cong png tải về - Miễn  phí trong suốt Màu Xanh png Tải về.">
            <a:extLst>
              <a:ext uri="{FF2B5EF4-FFF2-40B4-BE49-F238E27FC236}">
                <a16:creationId xmlns:a16="http://schemas.microsoft.com/office/drawing/2014/main" id="{8E907B61-97D7-4E3A-BD69-6DDA26199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0" b="90000" l="8667" r="99222">
                        <a14:foregroundMark x1="18667" y1="10600" x2="30111" y2="7600"/>
                        <a14:foregroundMark x1="30111" y1="7600" x2="36889" y2="18600"/>
                        <a14:foregroundMark x1="36889" y1="18600" x2="38889" y2="31000"/>
                        <a14:foregroundMark x1="38889" y1="31000" x2="39111" y2="31200"/>
                        <a14:foregroundMark x1="21556" y1="2000" x2="28222" y2="3600"/>
                        <a14:foregroundMark x1="8556" y1="26600" x2="8667" y2="48800"/>
                        <a14:foregroundMark x1="8667" y1="48800" x2="8778" y2="49200"/>
                        <a14:foregroundMark x1="89111" y1="56000" x2="94778" y2="62000"/>
                        <a14:foregroundMark x1="94778" y1="62000" x2="98333" y2="69800"/>
                        <a14:foregroundMark x1="98333" y1="69800" x2="99222" y2="7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15275">
            <a:off x="7054421" y="5968187"/>
            <a:ext cx="1343387" cy="74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Logo màu Xanh sóng Gió mực nước Biển - sóng đường cong png tải về - Miễn  phí trong suốt Màu Xanh png Tải về.">
            <a:extLst>
              <a:ext uri="{FF2B5EF4-FFF2-40B4-BE49-F238E27FC236}">
                <a16:creationId xmlns:a16="http://schemas.microsoft.com/office/drawing/2014/main" id="{3ABED383-C37B-4642-9A86-838836D3F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0" b="90000" l="8667" r="99222">
                        <a14:foregroundMark x1="18667" y1="10600" x2="30111" y2="7600"/>
                        <a14:foregroundMark x1="30111" y1="7600" x2="36889" y2="18600"/>
                        <a14:foregroundMark x1="36889" y1="18600" x2="38889" y2="31000"/>
                        <a14:foregroundMark x1="38889" y1="31000" x2="39111" y2="31200"/>
                        <a14:foregroundMark x1="21556" y1="2000" x2="28222" y2="3600"/>
                        <a14:foregroundMark x1="8556" y1="26600" x2="8667" y2="48800"/>
                        <a14:foregroundMark x1="8667" y1="48800" x2="8778" y2="49200"/>
                        <a14:foregroundMark x1="89111" y1="56000" x2="94778" y2="62000"/>
                        <a14:foregroundMark x1="94778" y1="62000" x2="98333" y2="69800"/>
                        <a14:foregroundMark x1="98333" y1="69800" x2="99222" y2="7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15275">
            <a:off x="6078719" y="5917708"/>
            <a:ext cx="1343387" cy="74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Logo màu Xanh sóng Gió mực nước Biển - sóng đường cong png tải về - Miễn  phí trong suốt Màu Xanh png Tải về.">
            <a:extLst>
              <a:ext uri="{FF2B5EF4-FFF2-40B4-BE49-F238E27FC236}">
                <a16:creationId xmlns:a16="http://schemas.microsoft.com/office/drawing/2014/main" id="{3B977065-33A2-4D20-AE4A-26E2034EC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0" b="90000" l="8667" r="99222">
                        <a14:foregroundMark x1="18667" y1="10600" x2="30111" y2="7600"/>
                        <a14:foregroundMark x1="30111" y1="7600" x2="36889" y2="18600"/>
                        <a14:foregroundMark x1="36889" y1="18600" x2="38889" y2="31000"/>
                        <a14:foregroundMark x1="38889" y1="31000" x2="39111" y2="31200"/>
                        <a14:foregroundMark x1="21556" y1="2000" x2="28222" y2="3600"/>
                        <a14:foregroundMark x1="8556" y1="26600" x2="8667" y2="48800"/>
                        <a14:foregroundMark x1="8667" y1="48800" x2="8778" y2="49200"/>
                        <a14:foregroundMark x1="89111" y1="56000" x2="94778" y2="62000"/>
                        <a14:foregroundMark x1="94778" y1="62000" x2="98333" y2="69800"/>
                        <a14:foregroundMark x1="98333" y1="69800" x2="99222" y2="7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15275">
            <a:off x="5287435" y="5917708"/>
            <a:ext cx="1343387" cy="74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1497106" y="1075765"/>
            <a:ext cx="10627799" cy="4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91C3045C-C4EC-42FC-9C9C-9113DCF7E0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984" y="2015913"/>
            <a:ext cx="2891610" cy="403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7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889BE2-45D5-4000-9743-65889B523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17" y="829627"/>
            <a:ext cx="4558054" cy="5592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5362D4-EED5-42A6-881C-BD4799A46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3704" y="70609"/>
            <a:ext cx="7645047" cy="15180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F61E05-92DB-490D-953F-775501AF2F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6822" y="1470319"/>
            <a:ext cx="4558054" cy="4558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87BC28-B887-4150-AB56-8A3A717689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5061" y="2116815"/>
            <a:ext cx="4365865" cy="4365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118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D9367BA-B8AA-4FD5-ACEA-044D521A1E8A}"/>
              </a:ext>
            </a:extLst>
          </p:cNvPr>
          <p:cNvGrpSpPr/>
          <p:nvPr/>
        </p:nvGrpSpPr>
        <p:grpSpPr>
          <a:xfrm>
            <a:off x="-1042517" y="0"/>
            <a:ext cx="7326773" cy="6858000"/>
            <a:chOff x="-925975" y="0"/>
            <a:chExt cx="7326773" cy="6858000"/>
          </a:xfrm>
          <a:blipFill>
            <a:blip r:embed="rId2"/>
            <a:stretch>
              <a:fillRect/>
            </a:stretch>
          </a:blipFill>
        </p:grpSpPr>
        <p:sp>
          <p:nvSpPr>
            <p:cNvPr id="4" name="Parallelogram 3">
              <a:extLst>
                <a:ext uri="{FF2B5EF4-FFF2-40B4-BE49-F238E27FC236}">
                  <a16:creationId xmlns:a16="http://schemas.microsoft.com/office/drawing/2014/main" id="{1BD4E4CE-C1AF-41DE-BAC3-70C92D968950}"/>
                </a:ext>
              </a:extLst>
            </p:cNvPr>
            <p:cNvSpPr/>
            <p:nvPr/>
          </p:nvSpPr>
          <p:spPr>
            <a:xfrm>
              <a:off x="-925975" y="0"/>
              <a:ext cx="2222339" cy="6858000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Parallelogram 4">
              <a:extLst>
                <a:ext uri="{FF2B5EF4-FFF2-40B4-BE49-F238E27FC236}">
                  <a16:creationId xmlns:a16="http://schemas.microsoft.com/office/drawing/2014/main" id="{57471D00-619A-4AD1-B8B3-8B9FC0D0A650}"/>
                </a:ext>
              </a:extLst>
            </p:cNvPr>
            <p:cNvSpPr/>
            <p:nvPr/>
          </p:nvSpPr>
          <p:spPr>
            <a:xfrm>
              <a:off x="775503" y="0"/>
              <a:ext cx="2222339" cy="6858000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Parallelogram 5">
              <a:extLst>
                <a:ext uri="{FF2B5EF4-FFF2-40B4-BE49-F238E27FC236}">
                  <a16:creationId xmlns:a16="http://schemas.microsoft.com/office/drawing/2014/main" id="{41C889A6-7C30-4B3B-A134-0D99747519BB}"/>
                </a:ext>
              </a:extLst>
            </p:cNvPr>
            <p:cNvSpPr/>
            <p:nvPr/>
          </p:nvSpPr>
          <p:spPr>
            <a:xfrm>
              <a:off x="2476981" y="0"/>
              <a:ext cx="2222339" cy="6858000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Parallelogram 6">
              <a:extLst>
                <a:ext uri="{FF2B5EF4-FFF2-40B4-BE49-F238E27FC236}">
                  <a16:creationId xmlns:a16="http://schemas.microsoft.com/office/drawing/2014/main" id="{4EFF79DD-216E-417D-951A-CF332045A409}"/>
                </a:ext>
              </a:extLst>
            </p:cNvPr>
            <p:cNvSpPr/>
            <p:nvPr/>
          </p:nvSpPr>
          <p:spPr>
            <a:xfrm>
              <a:off x="4178459" y="0"/>
              <a:ext cx="2222339" cy="6858000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 Box 9">
            <a:extLst>
              <a:ext uri="{FF2B5EF4-FFF2-40B4-BE49-F238E27FC236}">
                <a16:creationId xmlns:a16="http://schemas.microsoft.com/office/drawing/2014/main" id="{40ABE3B4-1B88-4337-8068-EA38152DE9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8408" y="2255482"/>
            <a:ext cx="5181600" cy="412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457200" marR="0" lvl="0" indent="-457200" algn="just" defTabSz="91440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lang="en-US" altLang="en-US" sz="2400" b="1" kern="0" dirty="0" err="1">
                <a:solidFill>
                  <a:srgbClr val="C00000"/>
                </a:solidFill>
              </a:rPr>
              <a:t>Đọc</a:t>
            </a:r>
            <a:r>
              <a:rPr lang="en-US" altLang="en-US" sz="2400" b="1" kern="0" dirty="0">
                <a:solidFill>
                  <a:srgbClr val="C00000"/>
                </a:solidFill>
              </a:rPr>
              <a:t>, </a:t>
            </a:r>
            <a:r>
              <a:rPr lang="en-US" altLang="en-US" sz="2400" b="1" kern="0" dirty="0" err="1">
                <a:solidFill>
                  <a:srgbClr val="C00000"/>
                </a:solidFill>
              </a:rPr>
              <a:t>từ</a:t>
            </a:r>
            <a:r>
              <a:rPr lang="en-US" altLang="en-US" sz="2400" b="1" kern="0" dirty="0">
                <a:solidFill>
                  <a:srgbClr val="C00000"/>
                </a:solidFill>
              </a:rPr>
              <a:t> </a:t>
            </a:r>
            <a:r>
              <a:rPr lang="en-US" altLang="en-US" sz="2400" b="1" kern="0" dirty="0" err="1">
                <a:solidFill>
                  <a:srgbClr val="C00000"/>
                </a:solidFill>
              </a:rPr>
              <a:t>khó</a:t>
            </a:r>
            <a:endParaRPr lang="en-US" altLang="en-US" sz="2400" b="1" kern="0" dirty="0">
              <a:solidFill>
                <a:srgbClr val="C00000"/>
              </a:solidFill>
            </a:endParaRPr>
          </a:p>
          <a:p>
            <a:pPr marR="0" lvl="0" algn="just" defTabSz="91440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Hướng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dẫn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đọc</a:t>
            </a:r>
            <a:r>
              <a:rPr lang="en-US" altLang="en-US" sz="2400" b="1" kern="0" dirty="0">
                <a:solidFill>
                  <a:srgbClr val="C00000"/>
                </a:solidFill>
              </a:rPr>
              <a:t>:</a:t>
            </a:r>
          </a:p>
          <a:p>
            <a:pPr marL="0" marR="0" lvl="0" indent="0" algn="just" defTabSz="91440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- </a:t>
            </a:r>
            <a:r>
              <a:rPr kumimoji="0" lang="en-US" altLang="en-US" sz="2400" b="1" i="0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Giọng</a:t>
            </a:r>
            <a:r>
              <a:rPr kumimoji="0" lang="en-US" altLang="en-US" sz="2400" b="1" i="0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đọc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: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Vui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hồ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hởi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phân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biệt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lời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mắng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yêu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của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bà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với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lời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kể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tả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trữ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tình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của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nhà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thơ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-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trong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vai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anh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bộ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đội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đang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nhớ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nhà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nhớ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bà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nhớ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quê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-</a:t>
            </a:r>
            <a:r>
              <a:rPr kumimoji="0" lang="en-US" altLang="en-US" sz="2400" b="1" i="0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Nhịp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: 3/2, 2/3, 1/2/2;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Nhấn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mạnh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vào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các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từ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ngữ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câu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thơ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được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lặp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lại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trong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bài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:  </a:t>
            </a:r>
            <a:r>
              <a:rPr kumimoji="0" lang="en-US" alt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Nghe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ở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khổ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1;</a:t>
            </a:r>
            <a:r>
              <a:rPr kumimoji="0" lang="en-US" alt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Tiếng</a:t>
            </a:r>
            <a:r>
              <a:rPr kumimoji="0" lang="en-US" alt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gà</a:t>
            </a:r>
            <a:r>
              <a:rPr kumimoji="0" lang="en-US" alt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trưa</a:t>
            </a:r>
            <a:r>
              <a:rPr kumimoji="0" lang="en-US" alt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ở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đầu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các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khổ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2, 3, 4, 7.</a:t>
            </a:r>
            <a:endParaRPr kumimoji="0" lang="en-US" alt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9669660-4EC7-4431-97D6-9C6D43DD3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1395" y="306228"/>
            <a:ext cx="5102383" cy="11540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859" y="990134"/>
            <a:ext cx="10644539" cy="1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74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3">
            <a:extLst>
              <a:ext uri="{FF2B5EF4-FFF2-40B4-BE49-F238E27FC236}">
                <a16:creationId xmlns:a16="http://schemas.microsoft.com/office/drawing/2014/main" id="{4FE8667C-2BBD-4120-8F0D-163BA8B0D5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465" y="1037436"/>
            <a:ext cx="4042338" cy="699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Trên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đường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hành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quân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xa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Dừng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chân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bên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xóm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nhỏ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Tiếng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ai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nhảy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ổ :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“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Cục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...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cục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tác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cục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ta”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Nghe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xao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nắng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trưa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Nghe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bàn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chân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đỡ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mỏi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Nghe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gọi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về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tuổi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thơ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Tiếng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gà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trưa</a:t>
            </a:r>
            <a:endParaRPr lang="en-US" altLang="en-US" sz="2400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Ổ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rơm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hồng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những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trứng</a:t>
            </a:r>
            <a:endParaRPr lang="en-US" altLang="en-US" sz="2400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Này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con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gà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mơ</a:t>
            </a:r>
            <a:endParaRPr lang="en-US" altLang="en-US" sz="2400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Khắp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mình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hoa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đốm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trắng</a:t>
            </a:r>
            <a:endParaRPr lang="en-US" altLang="en-US" sz="2400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Này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con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gà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vàng</a:t>
            </a:r>
            <a:endParaRPr lang="en-US" altLang="en-US" sz="2400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Lông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óng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như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màu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nắng</a:t>
            </a:r>
            <a:endParaRPr lang="en-US" altLang="en-US" sz="2400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5451A599-2D9B-4216-94F6-2BC88CEEDC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0415" y="-531887"/>
            <a:ext cx="3939653" cy="4019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Tiếng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gà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trưa</a:t>
            </a:r>
            <a:endParaRPr lang="en-US" altLang="en-US" sz="2400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tiếng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bà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vẫn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mắng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-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Gà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đẻ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mà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mày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nhìn</a:t>
            </a:r>
            <a:endParaRPr lang="en-US" altLang="en-US" sz="2400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Rồi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sau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này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lang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mặt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!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Cháu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về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lấy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gương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soi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Lòng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dại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thơ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lo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lắng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Tiếng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gà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trưa</a:t>
            </a:r>
            <a:endParaRPr lang="en-US" altLang="en-US" sz="2400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Tay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bà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khum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soi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trứng</a:t>
            </a:r>
            <a:endParaRPr lang="en-US" altLang="en-US" sz="2400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Dành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từng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quả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chắt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chiu</a:t>
            </a:r>
            <a:endParaRPr lang="en-US" altLang="en-US" sz="2400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Cho con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gà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ấp</a:t>
            </a:r>
            <a:endParaRPr lang="en-US" altLang="en-US" sz="2400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Cứ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hàng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năm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hàng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năm</a:t>
            </a:r>
            <a:endParaRPr lang="en-US" altLang="en-US" sz="2400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Khi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gió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mùa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đông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tới</a:t>
            </a:r>
            <a:endParaRPr lang="en-US" altLang="en-US" sz="2400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Bà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lo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đàn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gà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toi</a:t>
            </a:r>
            <a:endParaRPr lang="en-US" altLang="en-US" sz="2400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Mong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trời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đừng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sương</a:t>
            </a:r>
            <a:r>
              <a:rPr lang="en-US" alt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muối</a:t>
            </a:r>
            <a:endParaRPr lang="en-US" altLang="en-US" sz="24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Để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cuối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năm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bán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gà</a:t>
            </a:r>
            <a:endParaRPr lang="en-US" altLang="en-US" sz="2400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Cháu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được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quần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áo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mới</a:t>
            </a:r>
            <a:endParaRPr lang="en-US" altLang="en-US" sz="2400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0244" name="Text Box 3">
            <a:extLst>
              <a:ext uri="{FF2B5EF4-FFF2-40B4-BE49-F238E27FC236}">
                <a16:creationId xmlns:a16="http://schemas.microsoft.com/office/drawing/2014/main" id="{4DEC1844-B834-4D80-9D7F-27E8E5BE9B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2347" y="117692"/>
            <a:ext cx="3939653" cy="674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Ôi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cái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quần</a:t>
            </a:r>
            <a:r>
              <a:rPr lang="en-US" alt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chéo</a:t>
            </a:r>
            <a:r>
              <a:rPr lang="en-US" alt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go</a:t>
            </a:r>
          </a:p>
          <a:p>
            <a:pPr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Ống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rộng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dài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quét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đất</a:t>
            </a:r>
            <a:endParaRPr lang="en-US" altLang="en-US" sz="2400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Ôi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cái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áo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trúc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bâu</a:t>
            </a:r>
            <a:endParaRPr lang="en-US" altLang="en-US" sz="2400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Đi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qua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nghe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sột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soạt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Tiếng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trưa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Mang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bao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nhiêu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hạnh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phúc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Đêm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cháu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về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nằm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mơ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Giấc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ngủ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hồng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sắc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trứng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fontAlgn="base">
              <a:spcBef>
                <a:spcPct val="40000"/>
              </a:spcBef>
              <a:spcAft>
                <a:spcPct val="0"/>
              </a:spcAft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fontAlgn="base">
              <a:spcBef>
                <a:spcPct val="40000"/>
              </a:spcBef>
              <a:spcAft>
                <a:spcPct val="0"/>
              </a:spcAft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Cháu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chiến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đấu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hôm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nay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Vì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lòng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yêu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Tổ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quốc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Vì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xóm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làng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thuộc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cũng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vì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bà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Vì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tiếng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cục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tác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Ổ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trứng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hồng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tuổi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5" name="Rectangle 3">
            <a:extLst>
              <a:ext uri="{FF2B5EF4-FFF2-40B4-BE49-F238E27FC236}">
                <a16:creationId xmlns:a16="http://schemas.microsoft.com/office/drawing/2014/main" id="{E314B713-8DE0-4007-AE9F-AE03EEF59A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3886200"/>
            <a:ext cx="36576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sym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AF3B0F-4D29-4BF6-8206-1409D3042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196" y="437946"/>
            <a:ext cx="4042338" cy="97465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339BF2F-A521-4E4F-A5DB-1B8A18C4BAE4}"/>
              </a:ext>
            </a:extLst>
          </p:cNvPr>
          <p:cNvSpPr/>
          <p:nvPr/>
        </p:nvSpPr>
        <p:spPr>
          <a:xfrm>
            <a:off x="11329727" y="6531962"/>
            <a:ext cx="951012" cy="20834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9248CFB-76BF-4DF0-98F3-04DD0861347C}"/>
              </a:ext>
            </a:extLst>
          </p:cNvPr>
          <p:cNvSpPr/>
          <p:nvPr/>
        </p:nvSpPr>
        <p:spPr>
          <a:xfrm>
            <a:off x="-366547" y="1037436"/>
            <a:ext cx="951012" cy="20834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877" y="-66735"/>
            <a:ext cx="2469094" cy="8596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  <p:bldP spid="10243" grpId="0"/>
      <p:bldP spid="1024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3&quot;/&gt;&lt;property id=&quot;20307&quot; value=&quot;257&quot;/&gt;&lt;/object&gt;&lt;object type=&quot;3&quot; unique_id=&quot;10005&quot;&gt;&lt;property id=&quot;20148&quot; value=&quot;5&quot;/&gt;&lt;property id=&quot;20300&quot; value=&quot;Slide 4&quot;/&gt;&lt;property id=&quot;20307&quot; value=&quot;258&quot;/&gt;&lt;/object&gt;&lt;object type=&quot;3&quot; unique_id=&quot;10006&quot;&gt;&lt;property id=&quot;20148&quot; value=&quot;5&quot;/&gt;&lt;property id=&quot;20300&quot; value=&quot;Slide 5&quot;/&gt;&lt;property id=&quot;20307&quot; value=&quot;259&quot;/&gt;&lt;/object&gt;&lt;object type=&quot;3&quot; unique_id=&quot;10007&quot;&gt;&lt;property id=&quot;20148&quot; value=&quot;5&quot;/&gt;&lt;property id=&quot;20300&quot; value=&quot;Slide 6&quot;/&gt;&lt;property id=&quot;20307&quot; value=&quot;260&quot;/&gt;&lt;/object&gt;&lt;object type=&quot;3&quot; unique_id=&quot;10008&quot;&gt;&lt;property id=&quot;20148&quot; value=&quot;5&quot;/&gt;&lt;property id=&quot;20300&quot; value=&quot;Slide 7&quot;/&gt;&lt;property id=&quot;20307&quot; value=&quot;261&quot;/&gt;&lt;/object&gt;&lt;object type=&quot;3&quot; unique_id=&quot;10009&quot;&gt;&lt;property id=&quot;20148&quot; value=&quot;5&quot;/&gt;&lt;property id=&quot;20300&quot; value=&quot;Slide 8&quot;/&gt;&lt;property id=&quot;20307&quot; value=&quot;262&quot;/&gt;&lt;/object&gt;&lt;object type=&quot;3&quot; unique_id=&quot;10010&quot;&gt;&lt;property id=&quot;20148&quot; value=&quot;5&quot;/&gt;&lt;property id=&quot;20300&quot; value=&quot;Slide 9&quot;/&gt;&lt;property id=&quot;20307&quot; value=&quot;271&quot;/&gt;&lt;/object&gt;&lt;object type=&quot;3&quot; unique_id=&quot;10011&quot;&gt;&lt;property id=&quot;20148&quot; value=&quot;5&quot;/&gt;&lt;property id=&quot;20300&quot; value=&quot;Slide 10&quot;/&gt;&lt;property id=&quot;20307&quot; value=&quot;276&quot;/&gt;&lt;/object&gt;&lt;object type=&quot;3&quot; unique_id=&quot;10012&quot;&gt;&lt;property id=&quot;20148&quot; value=&quot;5&quot;/&gt;&lt;property id=&quot;20300&quot; value=&quot;Slide 11&quot;/&gt;&lt;property id=&quot;20307&quot; value=&quot;277&quot;/&gt;&lt;/object&gt;&lt;object type=&quot;3&quot; unique_id=&quot;10013&quot;&gt;&lt;property id=&quot;20148&quot; value=&quot;5&quot;/&gt;&lt;property id=&quot;20300&quot; value=&quot;Slide 13&quot;/&gt;&lt;property id=&quot;20307&quot; value=&quot;272&quot;/&gt;&lt;/object&gt;&lt;object type=&quot;3&quot; unique_id=&quot;10014&quot;&gt;&lt;property id=&quot;20148&quot; value=&quot;5&quot;/&gt;&lt;property id=&quot;20300&quot; value=&quot;Slide 14&quot;/&gt;&lt;property id=&quot;20307&quot; value=&quot;273&quot;/&gt;&lt;/object&gt;&lt;object type=&quot;3&quot; unique_id=&quot;10015&quot;&gt;&lt;property id=&quot;20148&quot; value=&quot;5&quot;/&gt;&lt;property id=&quot;20300&quot; value=&quot;Slide 15&quot;/&gt;&lt;property id=&quot;20307&quot; value=&quot;470&quot;/&gt;&lt;/object&gt;&lt;object type=&quot;3&quot; unique_id=&quot;10017&quot;&gt;&lt;property id=&quot;20148&quot; value=&quot;5&quot;/&gt;&lt;property id=&quot;20300&quot; value=&quot;Slide 17&quot;/&gt;&lt;property id=&quot;20307&quot; value=&quot;274&quot;/&gt;&lt;/object&gt;&lt;object type=&quot;3&quot; unique_id=&quot;10018&quot;&gt;&lt;property id=&quot;20148&quot; value=&quot;5&quot;/&gt;&lt;property id=&quot;20300&quot; value=&quot;Slide 18&quot;/&gt;&lt;property id=&quot;20307&quot; value=&quot;475&quot;/&gt;&lt;/object&gt;&lt;object type=&quot;3&quot; unique_id=&quot;10019&quot;&gt;&lt;property id=&quot;20148&quot; value=&quot;5&quot;/&gt;&lt;property id=&quot;20300&quot; value=&quot;Slide 19&quot;/&gt;&lt;property id=&quot;20307&quot; value=&quot;478&quot;/&gt;&lt;/object&gt;&lt;object type=&quot;3&quot; unique_id=&quot;10020&quot;&gt;&lt;property id=&quot;20148&quot; value=&quot;5&quot;/&gt;&lt;property id=&quot;20300&quot; value=&quot;Slide 20&quot;/&gt;&lt;property id=&quot;20307&quot; value=&quot;476&quot;/&gt;&lt;/object&gt;&lt;object type=&quot;3&quot; unique_id=&quot;10021&quot;&gt;&lt;property id=&quot;20148&quot; value=&quot;5&quot;/&gt;&lt;property id=&quot;20300&quot; value=&quot;Slide 24&quot;/&gt;&lt;property id=&quot;20307&quot; value=&quot;477&quot;/&gt;&lt;/object&gt;&lt;object type=&quot;3&quot; unique_id=&quot;10022&quot;&gt;&lt;property id=&quot;20148&quot; value=&quot;5&quot;/&gt;&lt;property id=&quot;20300&quot; value=&quot;Slide 25&quot;/&gt;&lt;property id=&quot;20307&quot; value=&quot;479&quot;/&gt;&lt;/object&gt;&lt;object type=&quot;3&quot; unique_id=&quot;10023&quot;&gt;&lt;property id=&quot;20148&quot; value=&quot;5&quot;/&gt;&lt;property id=&quot;20300&quot; value=&quot;Slide 26&quot;/&gt;&lt;property id=&quot;20307&quot; value=&quot;480&quot;/&gt;&lt;/object&gt;&lt;object type=&quot;3&quot; unique_id=&quot;10024&quot;&gt;&lt;property id=&quot;20148&quot; value=&quot;5&quot;/&gt;&lt;property id=&quot;20300&quot; value=&quot;Slide 27&quot;/&gt;&lt;property id=&quot;20307&quot; value=&quot;482&quot;/&gt;&lt;/object&gt;&lt;object type=&quot;3&quot; unique_id=&quot;10025&quot;&gt;&lt;property id=&quot;20148&quot; value=&quot;5&quot;/&gt;&lt;property id=&quot;20300&quot; value=&quot;Slide 28&quot;/&gt;&lt;property id=&quot;20307&quot; value=&quot;481&quot;/&gt;&lt;/object&gt;&lt;object type=&quot;3&quot; unique_id=&quot;10026&quot;&gt;&lt;property id=&quot;20148&quot; value=&quot;5&quot;/&gt;&lt;property id=&quot;20300&quot; value=&quot;Slide 29&quot;/&gt;&lt;property id=&quot;20307&quot; value=&quot;483&quot;/&gt;&lt;/object&gt;&lt;object type=&quot;3&quot; unique_id=&quot;10027&quot;&gt;&lt;property id=&quot;20148&quot; value=&quot;5&quot;/&gt;&lt;property id=&quot;20300&quot; value=&quot;Slide 30&quot;/&gt;&lt;property id=&quot;20307&quot; value=&quot;484&quot;/&gt;&lt;/object&gt;&lt;object type=&quot;3&quot; unique_id=&quot;10028&quot;&gt;&lt;property id=&quot;20148&quot; value=&quot;5&quot;/&gt;&lt;property id=&quot;20300&quot; value=&quot;Slide 31&quot;/&gt;&lt;property id=&quot;20307&quot; value=&quot;485&quot;/&gt;&lt;/object&gt;&lt;object type=&quot;3&quot; unique_id=&quot;10030&quot;&gt;&lt;property id=&quot;20148&quot; value=&quot;5&quot;/&gt;&lt;property id=&quot;20300&quot; value=&quot;Slide 33&quot;/&gt;&lt;property id=&quot;20307&quot; value=&quot;486&quot;/&gt;&lt;/object&gt;&lt;object type=&quot;3&quot; unique_id=&quot;10031&quot;&gt;&lt;property id=&quot;20148&quot; value=&quot;5&quot;/&gt;&lt;property id=&quot;20300&quot; value=&quot;Slide 34 - &amp;quot;SƯU TẦM THƠ, CA DAO VIẾT VỀ TÌNH BÀ - CHÁU&amp;quot;&quot;/&gt;&lt;property id=&quot;20307&quot; value=&quot;488&quot;/&gt;&lt;/object&gt;&lt;object type=&quot;3&quot; unique_id=&quot;10032&quot;&gt;&lt;property id=&quot;20148&quot; value=&quot;5&quot;/&gt;&lt;property id=&quot;20300&quot; value=&quot;Slide 35&quot;/&gt;&lt;property id=&quot;20307&quot; value=&quot;489&quot;/&gt;&lt;/object&gt;&lt;object type=&quot;3&quot; unique_id=&quot;10536&quot;&gt;&lt;property id=&quot;20148&quot; value=&quot;5&quot;/&gt;&lt;property id=&quot;20300&quot; value=&quot;Slide 2&quot;/&gt;&lt;property id=&quot;20307&quot; value=&quot;490&quot;/&gt;&lt;/object&gt;&lt;object type=&quot;3&quot; unique_id=&quot;10769&quot;&gt;&lt;property id=&quot;20148&quot; value=&quot;5&quot;/&gt;&lt;property id=&quot;20300&quot; value=&quot;Slide 12&quot;/&gt;&lt;property id=&quot;20307&quot; value=&quot;492&quot;/&gt;&lt;/object&gt;&lt;object type=&quot;3&quot; unique_id=&quot;11113&quot;&gt;&lt;property id=&quot;20148&quot; value=&quot;5&quot;/&gt;&lt;property id=&quot;20300&quot; value=&quot;Slide 16&quot;/&gt;&lt;property id=&quot;20307&quot; value=&quot;493&quot;/&gt;&lt;/object&gt;&lt;object type=&quot;3&quot; unique_id=&quot;11217&quot;&gt;&lt;property id=&quot;20148&quot; value=&quot;5&quot;/&gt;&lt;property id=&quot;20300&quot; value=&quot;Slide 22&quot;/&gt;&lt;property id=&quot;20307&quot; value=&quot;496&quot;/&gt;&lt;/object&gt;&lt;object type=&quot;3&quot; unique_id=&quot;11393&quot;&gt;&lt;property id=&quot;20148&quot; value=&quot;5&quot;/&gt;&lt;property id=&quot;20300&quot; value=&quot;Slide 23&quot;/&gt;&lt;property id=&quot;20307&quot; value=&quot;497&quot;/&gt;&lt;/object&gt;&lt;object type=&quot;3&quot; unique_id=&quot;11754&quot;&gt;&lt;property id=&quot;20148&quot; value=&quot;5&quot;/&gt;&lt;property id=&quot;20300&quot; value=&quot;Slide 21&quot;/&gt;&lt;property id=&quot;20307&quot; value=&quot;498&quot;/&gt;&lt;/object&gt;&lt;object type=&quot;3&quot; unique_id=&quot;12199&quot;&gt;&lt;property id=&quot;20148&quot; value=&quot;5&quot;/&gt;&lt;property id=&quot;20300&quot; value=&quot;Slide 32&quot;/&gt;&lt;property id=&quot;20307&quot; value=&quot;499&quot;/&gt;&lt;/object&gt;&lt;/object&gt;&lt;object type=&quot;8&quot; unique_id=&quot;1006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1768</TotalTime>
  <Words>2508</Words>
  <Application>Microsoft Office PowerPoint</Application>
  <PresentationFormat>Widescreen</PresentationFormat>
  <Paragraphs>313</Paragraphs>
  <Slides>38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8" baseType="lpstr">
      <vt:lpstr>Arial</vt:lpstr>
      <vt:lpstr>Calibri</vt:lpstr>
      <vt:lpstr>Calibri Light</vt:lpstr>
      <vt:lpstr>Century Gothic</vt:lpstr>
      <vt:lpstr>Century Schoolbook</vt:lpstr>
      <vt:lpstr>Tahoma</vt:lpstr>
      <vt:lpstr>Times New Roman</vt:lpstr>
      <vt:lpstr>UTM Azuki</vt:lpstr>
      <vt:lpstr>Wingdings 3</vt:lpstr>
      <vt:lpstr>Wisp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- Tiếng gà trưa vọng vào tâm trí người chiến sĩ trong không gian và  thời gian nào? - Theo em, biện pháp nghệ thuật nào được sử dụng trong khổ thơ này và tác dụng của nó?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 là người tần tảo, chịu thương chịu khó, thương yêu cháu, tiêu biểu cho người phụ nữ Việt Nam giàu lòng nhân hậu, giàu đức hi sinh.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SƯU TẦM THƠ, CA DAO VIẾT VỀ TÌNH BÀ - CHÁU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84</cp:revision>
  <dcterms:created xsi:type="dcterms:W3CDTF">2021-08-13T09:49:37Z</dcterms:created>
  <dcterms:modified xsi:type="dcterms:W3CDTF">2022-10-15T02:51:19Z</dcterms:modified>
</cp:coreProperties>
</file>