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9" r:id="rId3"/>
    <p:sldId id="281" r:id="rId4"/>
    <p:sldId id="315" r:id="rId5"/>
    <p:sldId id="316" r:id="rId6"/>
    <p:sldId id="317" r:id="rId7"/>
    <p:sldId id="283" r:id="rId8"/>
    <p:sldId id="332" r:id="rId9"/>
    <p:sldId id="339" r:id="rId10"/>
    <p:sldId id="342" r:id="rId11"/>
    <p:sldId id="350" r:id="rId12"/>
    <p:sldId id="344" r:id="rId13"/>
    <p:sldId id="313" r:id="rId14"/>
    <p:sldId id="337" r:id="rId15"/>
    <p:sldId id="351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=""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7941E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 custLinFactNeighborX="4403" custLinFactNeighborY="-424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 custLinFactNeighborX="-11089" custLinFactNeighborY="-2572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 custT="1"/>
      <dgm:spPr/>
      <dgm:t>
        <a:bodyPr/>
        <a:lstStyle/>
        <a:p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acne</a:t>
          </a: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 custT="1"/>
      <dgm:spPr/>
      <dgm:t>
        <a:bodyPr/>
        <a:lstStyle/>
        <a:p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a skin condition</a:t>
          </a: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 custT="1"/>
      <dgm:spPr/>
      <dgm:t>
        <a:bodyPr/>
        <a:lstStyle/>
        <a:p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 custT="1"/>
      <dgm:spPr/>
      <dgm:t>
        <a:bodyPr/>
        <a:lstStyle/>
        <a:p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 custT="1"/>
      <dgm:spPr/>
      <dgm:t>
        <a:bodyPr/>
        <a:lstStyle/>
        <a:p>
          <a:pPr algn="l"/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- more girls have acne than boys.</a:t>
          </a:r>
        </a:p>
        <a:p>
          <a:pPr algn="l"/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- not 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5F3CD512-25DC-4F31-8FFD-F61BFB6F939E}" type="presOf" srcId="{E0DAE7EC-B056-42E3-9B87-0CFED78DA51D}" destId="{AB51AEFD-C774-4156-BFC1-86C2A26E1D64}" srcOrd="0" destOrd="0" presId="urn:microsoft.com/office/officeart/2008/layout/HalfCircleOrganizationChart"/>
    <dgm:cxn modelId="{F5D3F680-93E8-447A-AD43-16CFED6B0D4F}" type="presOf" srcId="{A48B407C-24F3-453D-9ECF-0754C3EC69CF}" destId="{B68DDD25-ED9F-42E5-AF6C-7E79DCB33A0A}" srcOrd="1" destOrd="0" presId="urn:microsoft.com/office/officeart/2008/layout/HalfCircleOrganizationChart"/>
    <dgm:cxn modelId="{15D077AF-5E9F-42B8-995B-4E138DF829CA}" type="presOf" srcId="{D01470C1-B44C-457D-9AA8-815A164D15DD}" destId="{99133FFF-D7C0-4FC1-9FC9-028C54873F59}" srcOrd="0" destOrd="0" presId="urn:microsoft.com/office/officeart/2008/layout/HalfCircleOrganizationChart"/>
    <dgm:cxn modelId="{83CFB17F-2572-4532-AA52-1F1929060177}" type="presOf" srcId="{727FA541-090D-4C5A-A1E6-CA902F6FF579}" destId="{AA50C69F-869A-48F0-A2DF-DDEC8E3673AB}" srcOrd="1" destOrd="0" presId="urn:microsoft.com/office/officeart/2008/layout/HalfCircleOrganizationChart"/>
    <dgm:cxn modelId="{2CB5E440-5307-42A2-A29F-58551B56E0DE}" type="presOf" srcId="{727FA541-090D-4C5A-A1E6-CA902F6FF579}" destId="{5A0494A8-C106-47CC-A2A7-D16915EB599F}" srcOrd="0" destOrd="0" presId="urn:microsoft.com/office/officeart/2008/layout/HalfCircleOrganizationChart"/>
    <dgm:cxn modelId="{AC5D6E7B-46AA-4400-BF29-48215219FDF6}" type="presOf" srcId="{DFDE1674-9A65-4DBE-922E-7020B5D6EF8C}" destId="{3EC0CF2B-7851-4CBC-88F3-1953E8F4A7E8}" srcOrd="0" destOrd="0" presId="urn:microsoft.com/office/officeart/2008/layout/HalfCircleOrganizationChart"/>
    <dgm:cxn modelId="{24AE8912-4EBC-4E7C-BB78-85D4E792004C}" type="presOf" srcId="{59F38B1F-45AB-4602-965C-5501B012A7A7}" destId="{3D7894D6-25DE-4E10-AF10-D18540541E51}" srcOrd="1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D32E8D04-BFC9-44E8-AC3F-4A14C5DB1F97}" type="presOf" srcId="{F678017D-F02C-4CDD-A0D7-2F440164086E}" destId="{BCEEC3A5-87E3-49B1-A47C-97467CFE9F02}" srcOrd="0" destOrd="0" presId="urn:microsoft.com/office/officeart/2008/layout/HalfCircleOrganizationChart"/>
    <dgm:cxn modelId="{F4B90E52-5227-4406-B915-ECBC61741C6F}" type="presOf" srcId="{356BD638-9B13-4685-8693-EE38256FC92C}" destId="{E3829C46-62AC-4883-93C2-2033141A3AB5}" srcOrd="0" destOrd="0" presId="urn:microsoft.com/office/officeart/2008/layout/HalfCircleOrganizationChart"/>
    <dgm:cxn modelId="{4D51E971-885D-41BC-9C04-D579263CCD1E}" type="presOf" srcId="{840B3752-7915-4BAC-9B56-A8BE561949F1}" destId="{13DD24B5-6E20-4878-99D4-C3EAA7ABECC7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4E059E12-F4B5-4C0C-ADA8-F7DD26620B94}" type="presOf" srcId="{840B3752-7915-4BAC-9B56-A8BE561949F1}" destId="{03315C9C-03C8-4377-98DA-C466FC07D716}" srcOrd="1" destOrd="0" presId="urn:microsoft.com/office/officeart/2008/layout/HalfCircleOrganizationChart"/>
    <dgm:cxn modelId="{AE10EB7D-23D3-4267-AB0F-E4C6D4935CB0}" type="presOf" srcId="{362ABD41-A47A-409C-B0F4-811C34328B70}" destId="{50CCB83B-BA95-4A5D-9BBC-F89A3890C3ED}" srcOrd="0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FF59F38A-6D7D-45F0-92C1-2C71B925CBF5}" type="presOf" srcId="{A48B407C-24F3-453D-9ECF-0754C3EC69CF}" destId="{A087AB3C-750D-435B-897C-5AB6A741F96C}" srcOrd="0" destOrd="0" presId="urn:microsoft.com/office/officeart/2008/layout/HalfCircleOrganizationChart"/>
    <dgm:cxn modelId="{7C0941D8-093A-4858-9342-D106F6550592}" type="presOf" srcId="{356BD638-9B13-4685-8693-EE38256FC92C}" destId="{164415DB-1805-49CB-8DD0-64DDA8459ED0}" srcOrd="1" destOrd="0" presId="urn:microsoft.com/office/officeart/2008/layout/HalfCircleOrganizationChart"/>
    <dgm:cxn modelId="{5FFFA800-1E70-4A26-B133-A39EEC536AFD}" type="presOf" srcId="{59F38B1F-45AB-4602-965C-5501B012A7A7}" destId="{44A8A78A-897E-4AF8-8D4E-D1DD9372FE14}" srcOrd="0" destOrd="0" presId="urn:microsoft.com/office/officeart/2008/layout/HalfCircleOrganizationChart"/>
    <dgm:cxn modelId="{0ECF3A57-F46B-4C53-A628-DFE85967504F}" type="presOf" srcId="{D5922F9D-FFA3-4BA3-A594-3F86BBFF6CB5}" destId="{472B1C1B-243E-4AF0-8EB7-D8F47243B27F}" srcOrd="0" destOrd="0" presId="urn:microsoft.com/office/officeart/2008/layout/HalfCircleOrganizationChart"/>
    <dgm:cxn modelId="{9B926B86-3A9E-4EF6-9D34-BE58E846ED3E}" type="presOf" srcId="{362ABD41-A47A-409C-B0F4-811C34328B70}" destId="{E8C7EB58-FC38-4D56-8FCF-B0CF859ABA9C}" srcOrd="1" destOrd="0" presId="urn:microsoft.com/office/officeart/2008/layout/HalfCircleOrganizationChart"/>
    <dgm:cxn modelId="{C96B0953-E6CC-411A-8E3F-118961086809}" type="presOf" srcId="{E7AF4508-274C-435A-9A02-000779C81F15}" destId="{652C8216-5E13-42A9-9118-9357BB61AE99}" srcOrd="0" destOrd="0" presId="urn:microsoft.com/office/officeart/2008/layout/HalfCircleOrganizationChart"/>
    <dgm:cxn modelId="{4D3BE3E3-91BD-4D8A-85B4-36EEE75C6A0F}" type="presParOf" srcId="{BCEEC3A5-87E3-49B1-A47C-97467CFE9F02}" destId="{931BF6F8-7226-4F37-9DE5-794B74999190}" srcOrd="0" destOrd="0" presId="urn:microsoft.com/office/officeart/2008/layout/HalfCircleOrganizationChart"/>
    <dgm:cxn modelId="{C0966826-FA66-4431-9E49-26C1D8CA54FD}" type="presParOf" srcId="{931BF6F8-7226-4F37-9DE5-794B74999190}" destId="{88130F8D-99DD-433D-B97B-1774840BB887}" srcOrd="0" destOrd="0" presId="urn:microsoft.com/office/officeart/2008/layout/HalfCircleOrganizationChart"/>
    <dgm:cxn modelId="{10985DAB-D26F-477E-864F-F8E225636234}" type="presParOf" srcId="{88130F8D-99DD-433D-B97B-1774840BB887}" destId="{A087AB3C-750D-435B-897C-5AB6A741F96C}" srcOrd="0" destOrd="0" presId="urn:microsoft.com/office/officeart/2008/layout/HalfCircleOrganizationChart"/>
    <dgm:cxn modelId="{982ECC77-32AC-4E10-BF49-9D58061477AE}" type="presParOf" srcId="{88130F8D-99DD-433D-B97B-1774840BB887}" destId="{24207016-DB86-4965-91A5-81BFB8106494}" srcOrd="1" destOrd="0" presId="urn:microsoft.com/office/officeart/2008/layout/HalfCircleOrganizationChart"/>
    <dgm:cxn modelId="{F1FF4735-1398-4EBB-8BD7-6DECFF4A8034}" type="presParOf" srcId="{88130F8D-99DD-433D-B97B-1774840BB887}" destId="{5DEFE6F2-6278-4209-9C58-25FE6DF78A89}" srcOrd="2" destOrd="0" presId="urn:microsoft.com/office/officeart/2008/layout/HalfCircleOrganizationChart"/>
    <dgm:cxn modelId="{B6D68959-6435-459F-87F4-EBE7FECBA019}" type="presParOf" srcId="{88130F8D-99DD-433D-B97B-1774840BB887}" destId="{B68DDD25-ED9F-42E5-AF6C-7E79DCB33A0A}" srcOrd="3" destOrd="0" presId="urn:microsoft.com/office/officeart/2008/layout/HalfCircleOrganizationChart"/>
    <dgm:cxn modelId="{D29EAE5F-D8D9-4EE4-93AA-6E553AA09C7A}" type="presParOf" srcId="{931BF6F8-7226-4F37-9DE5-794B74999190}" destId="{E4F39C5B-965D-4ADC-9068-A22CB2AF195E}" srcOrd="1" destOrd="0" presId="urn:microsoft.com/office/officeart/2008/layout/HalfCircleOrganizationChart"/>
    <dgm:cxn modelId="{E00A6F14-4A0F-4A53-AA78-987AED84F771}" type="presParOf" srcId="{E4F39C5B-965D-4ADC-9068-A22CB2AF195E}" destId="{3EC0CF2B-7851-4CBC-88F3-1953E8F4A7E8}" srcOrd="0" destOrd="0" presId="urn:microsoft.com/office/officeart/2008/layout/HalfCircleOrganizationChart"/>
    <dgm:cxn modelId="{0637115F-F573-465A-B425-89299FB6FF52}" type="presParOf" srcId="{E4F39C5B-965D-4ADC-9068-A22CB2AF195E}" destId="{3CE1AABA-E909-49CF-87FD-8F57653F77A2}" srcOrd="1" destOrd="0" presId="urn:microsoft.com/office/officeart/2008/layout/HalfCircleOrganizationChart"/>
    <dgm:cxn modelId="{37274277-73EE-41B3-A28D-C71325B43C3F}" type="presParOf" srcId="{3CE1AABA-E909-49CF-87FD-8F57653F77A2}" destId="{FCA43A1B-C37E-47FA-A130-F95CEF4A19EA}" srcOrd="0" destOrd="0" presId="urn:microsoft.com/office/officeart/2008/layout/HalfCircleOrganizationChart"/>
    <dgm:cxn modelId="{D283E4DE-1427-4499-BBFB-BF4D94313408}" type="presParOf" srcId="{FCA43A1B-C37E-47FA-A130-F95CEF4A19EA}" destId="{13DD24B5-6E20-4878-99D4-C3EAA7ABECC7}" srcOrd="0" destOrd="0" presId="urn:microsoft.com/office/officeart/2008/layout/HalfCircleOrganizationChart"/>
    <dgm:cxn modelId="{E994E166-3A82-4353-A41E-4D0AE8AC9ABB}" type="presParOf" srcId="{FCA43A1B-C37E-47FA-A130-F95CEF4A19EA}" destId="{35520001-9D8D-4B46-B792-3A5EB93C3D51}" srcOrd="1" destOrd="0" presId="urn:microsoft.com/office/officeart/2008/layout/HalfCircleOrganizationChart"/>
    <dgm:cxn modelId="{F9037BF7-C8FF-495E-B545-0B985EA758ED}" type="presParOf" srcId="{FCA43A1B-C37E-47FA-A130-F95CEF4A19EA}" destId="{76E04AE6-5B38-43CA-A1FA-997D02F323D8}" srcOrd="2" destOrd="0" presId="urn:microsoft.com/office/officeart/2008/layout/HalfCircleOrganizationChart"/>
    <dgm:cxn modelId="{8501D029-CD50-4E98-BA29-717335363F74}" type="presParOf" srcId="{FCA43A1B-C37E-47FA-A130-F95CEF4A19EA}" destId="{03315C9C-03C8-4377-98DA-C466FC07D716}" srcOrd="3" destOrd="0" presId="urn:microsoft.com/office/officeart/2008/layout/HalfCircleOrganizationChart"/>
    <dgm:cxn modelId="{BD654FC4-EF7A-43B3-BF55-CFFD7C787055}" type="presParOf" srcId="{3CE1AABA-E909-49CF-87FD-8F57653F77A2}" destId="{9DB8120D-1551-4898-9856-39F2DD2B9AC2}" srcOrd="1" destOrd="0" presId="urn:microsoft.com/office/officeart/2008/layout/HalfCircleOrganizationChart"/>
    <dgm:cxn modelId="{FE3797F0-678A-4244-8C3E-BE66B0DF0813}" type="presParOf" srcId="{3CE1AABA-E909-49CF-87FD-8F57653F77A2}" destId="{60E0AE33-6342-4D2A-A61C-8282E623F73E}" srcOrd="2" destOrd="0" presId="urn:microsoft.com/office/officeart/2008/layout/HalfCircleOrganizationChart"/>
    <dgm:cxn modelId="{054986DE-A59C-43DC-9F12-145AB9A6D74C}" type="presParOf" srcId="{E4F39C5B-965D-4ADC-9068-A22CB2AF195E}" destId="{99133FFF-D7C0-4FC1-9FC9-028C54873F59}" srcOrd="2" destOrd="0" presId="urn:microsoft.com/office/officeart/2008/layout/HalfCircleOrganizationChart"/>
    <dgm:cxn modelId="{1742D9D5-1CC2-4123-A19D-2A6583FBCFFB}" type="presParOf" srcId="{E4F39C5B-965D-4ADC-9068-A22CB2AF195E}" destId="{DE3C9CD9-2048-4310-B6E2-DE1EB9158F3C}" srcOrd="3" destOrd="0" presId="urn:microsoft.com/office/officeart/2008/layout/HalfCircleOrganizationChart"/>
    <dgm:cxn modelId="{157D8FDA-4596-4617-BCE1-925E4A7FA0F3}" type="presParOf" srcId="{DE3C9CD9-2048-4310-B6E2-DE1EB9158F3C}" destId="{E72CDB55-7337-42A7-B764-F8CF490F60BA}" srcOrd="0" destOrd="0" presId="urn:microsoft.com/office/officeart/2008/layout/HalfCircleOrganizationChart"/>
    <dgm:cxn modelId="{676F6C38-93C1-46F7-9E9B-D736F7F77B2A}" type="presParOf" srcId="{E72CDB55-7337-42A7-B764-F8CF490F60BA}" destId="{5A0494A8-C106-47CC-A2A7-D16915EB599F}" srcOrd="0" destOrd="0" presId="urn:microsoft.com/office/officeart/2008/layout/HalfCircleOrganizationChart"/>
    <dgm:cxn modelId="{74902465-3544-4B1F-AF75-8E06B6028D1E}" type="presParOf" srcId="{E72CDB55-7337-42A7-B764-F8CF490F60BA}" destId="{3263EA36-22D6-4A72-9817-017447AD321D}" srcOrd="1" destOrd="0" presId="urn:microsoft.com/office/officeart/2008/layout/HalfCircleOrganizationChart"/>
    <dgm:cxn modelId="{838A0B94-5B36-4850-ABA7-66ED3B39B4E8}" type="presParOf" srcId="{E72CDB55-7337-42A7-B764-F8CF490F60BA}" destId="{7C14B4DE-ADD5-4290-A91D-792FE0223E0C}" srcOrd="2" destOrd="0" presId="urn:microsoft.com/office/officeart/2008/layout/HalfCircleOrganizationChart"/>
    <dgm:cxn modelId="{741CA9FD-3B96-498C-9546-060C640A899D}" type="presParOf" srcId="{E72CDB55-7337-42A7-B764-F8CF490F60BA}" destId="{AA50C69F-869A-48F0-A2DF-DDEC8E3673AB}" srcOrd="3" destOrd="0" presId="urn:microsoft.com/office/officeart/2008/layout/HalfCircleOrganizationChart"/>
    <dgm:cxn modelId="{E0293F83-A357-4522-9291-71631DF8B8BB}" type="presParOf" srcId="{DE3C9CD9-2048-4310-B6E2-DE1EB9158F3C}" destId="{1A916917-0A68-469C-BED7-60CDA7CCF6CB}" srcOrd="1" destOrd="0" presId="urn:microsoft.com/office/officeart/2008/layout/HalfCircleOrganizationChart"/>
    <dgm:cxn modelId="{3DC8527C-68E1-4D1E-A2EB-271456DC188F}" type="presParOf" srcId="{DE3C9CD9-2048-4310-B6E2-DE1EB9158F3C}" destId="{D0B42C34-BC70-4134-A6DC-9D2CBE9B8EB7}" srcOrd="2" destOrd="0" presId="urn:microsoft.com/office/officeart/2008/layout/HalfCircleOrganizationChart"/>
    <dgm:cxn modelId="{C268F4A9-5137-45BC-8DB9-D9892DC93E00}" type="presParOf" srcId="{E4F39C5B-965D-4ADC-9068-A22CB2AF195E}" destId="{AB51AEFD-C774-4156-BFC1-86C2A26E1D64}" srcOrd="4" destOrd="0" presId="urn:microsoft.com/office/officeart/2008/layout/HalfCircleOrganizationChart"/>
    <dgm:cxn modelId="{32FA5060-CC03-49B5-9F28-62C8F30D5EB0}" type="presParOf" srcId="{E4F39C5B-965D-4ADC-9068-A22CB2AF195E}" destId="{6F176F7E-E8E3-421E-B32F-CF54243F5D39}" srcOrd="5" destOrd="0" presId="urn:microsoft.com/office/officeart/2008/layout/HalfCircleOrganizationChart"/>
    <dgm:cxn modelId="{FAFE983F-E1A7-40AE-A8B5-C984E021F9DF}" type="presParOf" srcId="{6F176F7E-E8E3-421E-B32F-CF54243F5D39}" destId="{150042BB-0454-403C-A282-00FB12FBE972}" srcOrd="0" destOrd="0" presId="urn:microsoft.com/office/officeart/2008/layout/HalfCircleOrganizationChart"/>
    <dgm:cxn modelId="{C3D0ADC1-9FDA-4D41-800D-27EDDFCFA32D}" type="presParOf" srcId="{150042BB-0454-403C-A282-00FB12FBE972}" destId="{44A8A78A-897E-4AF8-8D4E-D1DD9372FE14}" srcOrd="0" destOrd="0" presId="urn:microsoft.com/office/officeart/2008/layout/HalfCircleOrganizationChart"/>
    <dgm:cxn modelId="{D6D07BA2-ED47-4358-8B3B-48C31789F0BA}" type="presParOf" srcId="{150042BB-0454-403C-A282-00FB12FBE972}" destId="{F156B281-1BDF-4F8B-B00E-82B12D3AA9A0}" srcOrd="1" destOrd="0" presId="urn:microsoft.com/office/officeart/2008/layout/HalfCircleOrganizationChart"/>
    <dgm:cxn modelId="{4A956EC8-665C-47C0-A9AF-86AEC07E8196}" type="presParOf" srcId="{150042BB-0454-403C-A282-00FB12FBE972}" destId="{CBFB5D3B-C0A3-42DC-8961-517FA33A3730}" srcOrd="2" destOrd="0" presId="urn:microsoft.com/office/officeart/2008/layout/HalfCircleOrganizationChart"/>
    <dgm:cxn modelId="{53705658-A335-4E10-B277-B6E3E7D79C94}" type="presParOf" srcId="{150042BB-0454-403C-A282-00FB12FBE972}" destId="{3D7894D6-25DE-4E10-AF10-D18540541E51}" srcOrd="3" destOrd="0" presId="urn:microsoft.com/office/officeart/2008/layout/HalfCircleOrganizationChart"/>
    <dgm:cxn modelId="{B8D739EC-072B-4325-91B4-24D605CD931C}" type="presParOf" srcId="{6F176F7E-E8E3-421E-B32F-CF54243F5D39}" destId="{E43FEC13-022D-4A8B-AA7F-A6A82AD62215}" srcOrd="1" destOrd="0" presId="urn:microsoft.com/office/officeart/2008/layout/HalfCircleOrganizationChart"/>
    <dgm:cxn modelId="{77C491B9-06A3-4BA6-94B1-11E5DEBBEDAE}" type="presParOf" srcId="{6F176F7E-E8E3-421E-B32F-CF54243F5D39}" destId="{B8521DF7-2C30-4321-92EE-A0136184B351}" srcOrd="2" destOrd="0" presId="urn:microsoft.com/office/officeart/2008/layout/HalfCircleOrganizationChart"/>
    <dgm:cxn modelId="{092A4AC2-7A76-454D-94E0-7F0281F732C2}" type="presParOf" srcId="{E4F39C5B-965D-4ADC-9068-A22CB2AF195E}" destId="{652C8216-5E13-42A9-9118-9357BB61AE99}" srcOrd="6" destOrd="0" presId="urn:microsoft.com/office/officeart/2008/layout/HalfCircleOrganizationChart"/>
    <dgm:cxn modelId="{7F05417F-CA72-4FA5-83D1-49BF23795DCB}" type="presParOf" srcId="{E4F39C5B-965D-4ADC-9068-A22CB2AF195E}" destId="{F6123F5D-AF7A-40D8-AAF1-C89551492B27}" srcOrd="7" destOrd="0" presId="urn:microsoft.com/office/officeart/2008/layout/HalfCircleOrganizationChart"/>
    <dgm:cxn modelId="{5ADE0D3E-42AD-494F-88FF-B4807076E975}" type="presParOf" srcId="{F6123F5D-AF7A-40D8-AAF1-C89551492B27}" destId="{90B36736-4AB2-42DB-A94F-2DC896DCE46E}" srcOrd="0" destOrd="0" presId="urn:microsoft.com/office/officeart/2008/layout/HalfCircleOrganizationChart"/>
    <dgm:cxn modelId="{958F3E78-2B67-424E-B83F-55CF55542431}" type="presParOf" srcId="{90B36736-4AB2-42DB-A94F-2DC896DCE46E}" destId="{E3829C46-62AC-4883-93C2-2033141A3AB5}" srcOrd="0" destOrd="0" presId="urn:microsoft.com/office/officeart/2008/layout/HalfCircleOrganizationChart"/>
    <dgm:cxn modelId="{4EA986A5-57E2-4C67-88C2-4862793E802A}" type="presParOf" srcId="{90B36736-4AB2-42DB-A94F-2DC896DCE46E}" destId="{6CBD5659-10AA-4784-B30F-24CAA8DD1E8F}" srcOrd="1" destOrd="0" presId="urn:microsoft.com/office/officeart/2008/layout/HalfCircleOrganizationChart"/>
    <dgm:cxn modelId="{BDAF95AB-34CF-4937-91CB-A9E6D2F043A4}" type="presParOf" srcId="{90B36736-4AB2-42DB-A94F-2DC896DCE46E}" destId="{DC22C9F6-120E-4E9B-B628-866F48EB96A1}" srcOrd="2" destOrd="0" presId="urn:microsoft.com/office/officeart/2008/layout/HalfCircleOrganizationChart"/>
    <dgm:cxn modelId="{5D5F234F-B3D9-46A8-AC29-28E1606665FC}" type="presParOf" srcId="{90B36736-4AB2-42DB-A94F-2DC896DCE46E}" destId="{164415DB-1805-49CB-8DD0-64DDA8459ED0}" srcOrd="3" destOrd="0" presId="urn:microsoft.com/office/officeart/2008/layout/HalfCircleOrganizationChart"/>
    <dgm:cxn modelId="{BC6E1445-887D-4338-88E3-FE312F09D173}" type="presParOf" srcId="{F6123F5D-AF7A-40D8-AAF1-C89551492B27}" destId="{0E40D5D5-B422-4A03-ACFD-24ADF2E9111A}" srcOrd="1" destOrd="0" presId="urn:microsoft.com/office/officeart/2008/layout/HalfCircleOrganizationChart"/>
    <dgm:cxn modelId="{04B82195-E18D-45E0-B5EB-89D3BD5A7778}" type="presParOf" srcId="{F6123F5D-AF7A-40D8-AAF1-C89551492B27}" destId="{3C7A4F6C-FDCD-4577-975F-F9046A9B3051}" srcOrd="2" destOrd="0" presId="urn:microsoft.com/office/officeart/2008/layout/HalfCircleOrganizationChart"/>
    <dgm:cxn modelId="{3BCAD474-AE7D-4C81-9C42-2FCCD6D1ED69}" type="presParOf" srcId="{931BF6F8-7226-4F37-9DE5-794B74999190}" destId="{69FE427C-7BF2-4C12-AA62-94B35518568A}" srcOrd="2" destOrd="0" presId="urn:microsoft.com/office/officeart/2008/layout/HalfCircleOrganizationChart"/>
    <dgm:cxn modelId="{58D28D3E-2DD9-498E-9D13-2339BD0B105E}" type="presParOf" srcId="{69FE427C-7BF2-4C12-AA62-94B35518568A}" destId="{472B1C1B-243E-4AF0-8EB7-D8F47243B27F}" srcOrd="0" destOrd="0" presId="urn:microsoft.com/office/officeart/2008/layout/HalfCircleOrganizationChart"/>
    <dgm:cxn modelId="{DB79D587-E53A-4D6D-899A-D7AE089C6E71}" type="presParOf" srcId="{69FE427C-7BF2-4C12-AA62-94B35518568A}" destId="{BA60D993-AB8C-4AB0-8A8B-532C813ABCD6}" srcOrd="1" destOrd="0" presId="urn:microsoft.com/office/officeart/2008/layout/HalfCircleOrganizationChart"/>
    <dgm:cxn modelId="{A65660CE-823F-4A83-A40F-3D3FC7796672}" type="presParOf" srcId="{BA60D993-AB8C-4AB0-8A8B-532C813ABCD6}" destId="{07B36357-951C-417D-8AC9-2136DD459B42}" srcOrd="0" destOrd="0" presId="urn:microsoft.com/office/officeart/2008/layout/HalfCircleOrganizationChart"/>
    <dgm:cxn modelId="{80A7BCD2-0488-43F7-AAF5-C9166E282703}" type="presParOf" srcId="{07B36357-951C-417D-8AC9-2136DD459B42}" destId="{50CCB83B-BA95-4A5D-9BBC-F89A3890C3ED}" srcOrd="0" destOrd="0" presId="urn:microsoft.com/office/officeart/2008/layout/HalfCircleOrganizationChart"/>
    <dgm:cxn modelId="{76259333-2F7C-46A1-8E30-E99C5135BCA0}" type="presParOf" srcId="{07B36357-951C-417D-8AC9-2136DD459B42}" destId="{7C8A4F13-5764-427E-AE0F-D5E124A651EA}" srcOrd="1" destOrd="0" presId="urn:microsoft.com/office/officeart/2008/layout/HalfCircleOrganizationChart"/>
    <dgm:cxn modelId="{1D43ABDC-8DB4-4166-A932-1E379A65CD8F}" type="presParOf" srcId="{07B36357-951C-417D-8AC9-2136DD459B42}" destId="{0EE6CC24-61D9-451D-A9FF-649452675924}" srcOrd="2" destOrd="0" presId="urn:microsoft.com/office/officeart/2008/layout/HalfCircleOrganizationChart"/>
    <dgm:cxn modelId="{1B84F141-13D4-4FF3-980B-A62CDB401C1B}" type="presParOf" srcId="{07B36357-951C-417D-8AC9-2136DD459B42}" destId="{E8C7EB58-FC38-4D56-8FCF-B0CF859ABA9C}" srcOrd="3" destOrd="0" presId="urn:microsoft.com/office/officeart/2008/layout/HalfCircleOrganizationChart"/>
    <dgm:cxn modelId="{44625007-4731-4BA8-BC11-9BD072B91A59}" type="presParOf" srcId="{BA60D993-AB8C-4AB0-8A8B-532C813ABCD6}" destId="{FE85556C-D680-441F-8442-34EF2C6B7643}" srcOrd="1" destOrd="0" presId="urn:microsoft.com/office/officeart/2008/layout/HalfCircleOrganizationChart"/>
    <dgm:cxn modelId="{EA1F3079-5929-4471-A65B-82335FD6DBDF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154485" y="195670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52933" y="346440"/>
          <a:ext cx="3075207" cy="26129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0" y="2883003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2883003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48577" y="1585306"/>
          <a:ext cx="1014067" cy="733060"/>
        </a:xfrm>
        <a:custGeom>
          <a:avLst/>
          <a:gdLst/>
          <a:ahLst/>
          <a:cxnLst/>
          <a:rect l="0" t="0" r="0" b="0"/>
          <a:pathLst>
            <a:path>
              <a:moveTo>
                <a:pt x="1014067" y="0"/>
              </a:moveTo>
              <a:lnTo>
                <a:pt x="1014067" y="733060"/>
              </a:lnTo>
              <a:lnTo>
                <a:pt x="0" y="733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5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4435018" y="1991482"/>
              </a:lnTo>
              <a:lnTo>
                <a:pt x="4435018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1478339" y="1991482"/>
              </a:lnTo>
              <a:lnTo>
                <a:pt x="1478339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18430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1478339" y="0"/>
              </a:moveTo>
              <a:lnTo>
                <a:pt x="1478339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27626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4435018" y="0"/>
              </a:moveTo>
              <a:lnTo>
                <a:pt x="4435018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40876" y="583456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acne</a:t>
          </a:r>
        </a:p>
      </dsp:txBody>
      <dsp:txXfrm>
        <a:off x="4440876" y="583456"/>
        <a:ext cx="2443536" cy="781931"/>
      </dsp:txXfrm>
    </dsp:sp>
    <dsp:sp modelId="{35520001-9D8D-4B46-B792-3A5EB93C3D51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5858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causes small, red spots on the face and back</a:t>
          </a:r>
        </a:p>
      </dsp:txBody>
      <dsp:txXfrm>
        <a:off x="5858" y="4053278"/>
        <a:ext cx="2443536" cy="781931"/>
      </dsp:txXfrm>
    </dsp:sp>
    <dsp:sp modelId="{3263EA36-22D6-4A72-9817-017447AD321D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2962537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affects 70-80% of young people between 12 &amp; 30</a:t>
          </a:r>
        </a:p>
      </dsp:txBody>
      <dsp:txXfrm>
        <a:off x="2962537" y="4053278"/>
        <a:ext cx="2443536" cy="781931"/>
      </dsp:txXfrm>
    </dsp:sp>
    <dsp:sp modelId="{F156B281-1BDF-4F8B-B00E-82B12D3AA9A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5919216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- more girls have acne than boys.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- not a serious disease</a:t>
          </a:r>
        </a:p>
      </dsp:txBody>
      <dsp:txXfrm>
        <a:off x="5919216" y="4053278"/>
        <a:ext cx="2443536" cy="781931"/>
      </dsp:txXfrm>
    </dsp:sp>
    <dsp:sp modelId="{6CBD5659-10AA-4784-B30F-24CAA8DD1E8F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8875895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Tips</a:t>
          </a:r>
        </a:p>
      </dsp:txBody>
      <dsp:txXfrm>
        <a:off x="8875895" y="4053278"/>
        <a:ext cx="2443536" cy="781931"/>
      </dsp:txXfrm>
    </dsp:sp>
    <dsp:sp modelId="{7C8A4F13-5764-427E-AE0F-D5E124A651EA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962537" y="2318367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rPr>
            <a:t>a skin condition</a:t>
          </a:r>
        </a:p>
      </dsp:txBody>
      <dsp:txXfrm>
        <a:off x="2962537" y="2318367"/>
        <a:ext cx="2443536" cy="781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9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4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41258" y="1057037"/>
            <a:ext cx="5867345" cy="941883"/>
          </a:xfrm>
          <a:prstGeom prst="roundRect">
            <a:avLst>
              <a:gd name="adj" fmla="val 4266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70" y="690731"/>
            <a:ext cx="1571251" cy="15952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0721" y="1160287"/>
            <a:ext cx="456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749" y="237708"/>
            <a:ext cx="1261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79712412"/>
              </p:ext>
            </p:extLst>
          </p:nvPr>
        </p:nvGraphicFramePr>
        <p:xfrm>
          <a:off x="2415704" y="2097544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B3D861F-8791-0C76-F239-03529CD78B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60" y="315147"/>
            <a:ext cx="2930206" cy="2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576198" y="1998857"/>
            <a:ext cx="5100271" cy="452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096000" y="2523448"/>
            <a:ext cx="5639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Acne is a skin condition. It causes small, red spots on the face and the back. It affects 70 -80% of young people between 12 and 30. More girls have acne than boys. </a:t>
            </a:r>
          </a:p>
        </p:txBody>
      </p:sp>
      <p:sp>
        <p:nvSpPr>
          <p:cNvPr id="7" name="Oval 6"/>
          <p:cNvSpPr/>
          <p:nvPr/>
        </p:nvSpPr>
        <p:spPr>
          <a:xfrm>
            <a:off x="863600" y="280670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63600" y="612040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8" y="1553085"/>
            <a:ext cx="5202713" cy="4638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0847" y="842814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4933" y="8018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718" y="699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1881" y="17224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7" name="Oval 6"/>
          <p:cNvSpPr/>
          <p:nvPr/>
        </p:nvSpPr>
        <p:spPr>
          <a:xfrm>
            <a:off x="2671850" y="2350794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22247" y="388522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26879" y="1399830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2247" y="5772026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226910" y="1847819"/>
            <a:ext cx="5653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affects 70-80% of young people between 12 and 30.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226910" y="2939902"/>
            <a:ext cx="5527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face with special soap for acne, but no more than twice a day.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289615" y="4344492"/>
            <a:ext cx="5527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tips for taking care of skin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If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41342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712161"/>
              </p:ext>
            </p:extLst>
          </p:nvPr>
        </p:nvGraphicFramePr>
        <p:xfrm>
          <a:off x="325056" y="853996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Early to bed stock vector. Illustration of sleep, success - 128860898">
            <a:extLst>
              <a:ext uri="{FF2B5EF4-FFF2-40B4-BE49-F238E27FC236}">
                <a16:creationId xmlns="" xmlns:a16="http://schemas.microsoft.com/office/drawing/2014/main" id="{9E2F8A21-1946-47C7-AC63-6133E256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71" y="4959109"/>
            <a:ext cx="1040702" cy="6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t more Fruit and Vegetables | Chris James Mind Body">
            <a:extLst>
              <a:ext uri="{FF2B5EF4-FFF2-40B4-BE49-F238E27FC236}">
                <a16:creationId xmlns="" xmlns:a16="http://schemas.microsoft.com/office/drawing/2014/main" id="{0C48A454-BE28-4ECB-9CCF-94E47921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31" y="5998044"/>
            <a:ext cx="1040702" cy="6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tiGlow Anti Acne Soap: Buy Online at Best Prices in Pakistan | Daraz.pk">
            <a:extLst>
              <a:ext uri="{FF2B5EF4-FFF2-40B4-BE49-F238E27FC236}">
                <a16:creationId xmlns="" xmlns:a16="http://schemas.microsoft.com/office/drawing/2014/main" id="{98485703-EC6C-4C79-8EFC-D652E417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693" y="4904752"/>
            <a:ext cx="1083307" cy="1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w to Stop a Zit from Bleeding: 13 Steps (with Pictures)">
            <a:extLst>
              <a:ext uri="{FF2B5EF4-FFF2-40B4-BE49-F238E27FC236}">
                <a16:creationId xmlns="" xmlns:a16="http://schemas.microsoft.com/office/drawing/2014/main" id="{BCCBEBE0-4F66-42C6-8B54-23183CDC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724" y="3813778"/>
            <a:ext cx="1000200" cy="7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te boy see doctor Royalty Free Vector Image - VectorStock">
            <a:extLst>
              <a:ext uri="{FF2B5EF4-FFF2-40B4-BE49-F238E27FC236}">
                <a16:creationId xmlns="" xmlns:a16="http://schemas.microsoft.com/office/drawing/2014/main" id="{F5C10469-2E29-4035-A7D9-6A7CF06A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56" y="3739415"/>
            <a:ext cx="742950" cy="8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4" y="2124353"/>
            <a:ext cx="2691220" cy="1864012"/>
          </a:xfrm>
          <a:prstGeom prst="rect">
            <a:avLst/>
          </a:prstGeom>
        </p:spPr>
      </p:pic>
      <p:pic>
        <p:nvPicPr>
          <p:cNvPr id="14" name="Picture 6" descr="ActiGlow Anti Acne Soap: Buy Online at Best Prices in Pakistan | Daraz.pk">
            <a:extLst>
              <a:ext uri="{FF2B5EF4-FFF2-40B4-BE49-F238E27FC236}">
                <a16:creationId xmlns=""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137400" y="3576002"/>
            <a:ext cx="2463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10" name="Picture 2" descr="Early to bed stock vector. Illustration of sleep, success - 128860898">
            <a:extLst>
              <a:ext uri="{FF2B5EF4-FFF2-40B4-BE49-F238E27FC236}">
                <a16:creationId xmlns=""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87" y="3958207"/>
            <a:ext cx="2557654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at more Fruit and Vegetables | Chris James Mind Body">
            <a:extLst>
              <a:ext uri="{FF2B5EF4-FFF2-40B4-BE49-F238E27FC236}">
                <a16:creationId xmlns=""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9" y="5032071"/>
            <a:ext cx="2557655" cy="17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ow to Stop a Zit from Bleeding: 13 Steps (with Pictures)">
            <a:extLst>
              <a:ext uri="{FF2B5EF4-FFF2-40B4-BE49-F238E27FC236}">
                <a16:creationId xmlns=""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1" y="1817063"/>
            <a:ext cx="2458116" cy="1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98" y="340832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827500" y="2687763"/>
            <a:ext cx="30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Use some lip balm.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827500" y="3273276"/>
            <a:ext cx="52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body lotion.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827500" y="4742667"/>
            <a:ext cx="63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less fast food, meat, and ice cream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827500" y="5334902"/>
            <a:ext cx="59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067" y="2196875"/>
            <a:ext cx="34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chapped lips.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4203321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putting on weight.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897" r="7590" b="3935"/>
          <a:stretch/>
        </p:blipFill>
        <p:spPr>
          <a:xfrm rot="21413368">
            <a:off x="6202724" y="1964975"/>
            <a:ext cx="2587805" cy="197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8">
            <a:off x="8931023" y="3639906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032" y="8374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3035" y="9400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820" y="837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904" y="163258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904" y="1781372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often feel sleepy during the day.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3904" y="3248418"/>
            <a:ext cx="2588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the flu.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21937" y="2191519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21937" y="2681673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621937" y="3658565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621937" y="4148719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3904" y="4621962"/>
            <a:ext cx="2658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hair is dry.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575819" y="5108305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575818" y="5593025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61" t="5282" r="7576" b="2411"/>
          <a:stretch/>
        </p:blipFill>
        <p:spPr>
          <a:xfrm rot="21372866">
            <a:off x="7014761" y="1607496"/>
            <a:ext cx="1968392" cy="2589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939" t="5611" r="13091" b="4700"/>
          <a:stretch/>
        </p:blipFill>
        <p:spPr>
          <a:xfrm rot="222985">
            <a:off x="9362398" y="1851205"/>
            <a:ext cx="2506054" cy="332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759" t="4627" r="3964" b="12518"/>
          <a:stretch/>
        </p:blipFill>
        <p:spPr>
          <a:xfrm rot="21446404">
            <a:off x="6739288" y="4419013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5352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7468628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all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contents</a:t>
            </a:r>
            <a:endParaRPr lang="en-US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3582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0769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41294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1326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1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2382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9582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9638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65407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13057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82151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8700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1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505231"/>
            <a:ext cx="5231128" cy="108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185" y="42672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560" y="2987290"/>
            <a:ext cx="182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dɪˈziːz</a:t>
            </a:r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31" t="3430" r="28399" b="2045"/>
          <a:stretch/>
        </p:blipFill>
        <p:spPr>
          <a:xfrm>
            <a:off x="6096001" y="1291741"/>
            <a:ext cx="5426610" cy="51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3767" y="854765"/>
            <a:ext cx="5231128" cy="11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5519" y="2829518"/>
            <a:ext cx="3045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nghiêm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trọng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9789" y="1958957"/>
            <a:ext cx="197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sɪəriəs</a:t>
            </a:r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6" name="Picture 2" descr="Serious GIF - The Boss Baby Serious - Discover &amp;amp;amp; Share GIFs">
            <a:extLst>
              <a:ext uri="{FF2B5EF4-FFF2-40B4-BE49-F238E27FC236}">
                <a16:creationId xmlns=""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16" y="704393"/>
            <a:ext cx="6096000" cy="38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5767" y="1647629"/>
            <a:ext cx="5728634" cy="10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care of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v)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798" y="4305309"/>
            <a:ext cx="304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746" y="3188592"/>
            <a:ext cx="283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teɪk</a:t>
            </a:r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keər</a:t>
            </a:r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əv</a:t>
            </a:r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7" y="208434"/>
            <a:ext cx="40317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5775100" y="2305070"/>
            <a:ext cx="6416900" cy="3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0487" y="1648047"/>
            <a:ext cx="5231128" cy="11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(v)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0605" y="361691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nặn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bóp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9869" y="287815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pɒp</a:t>
            </a:r>
            <a:r>
              <a:rPr lang="en-US" sz="3600" b="1" dirty="0">
                <a:solidFill>
                  <a:srgbClr val="0FB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08434"/>
            <a:ext cx="4186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Picture 7" descr="SOS:Pimple Removal Treatment In Hyderabad | Acne Removal Treatment">
            <a:extLst>
              <a:ext uri="{FF2B5EF4-FFF2-40B4-BE49-F238E27FC236}">
                <a16:creationId xmlns=""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02" y="1471232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74882"/>
              </p:ext>
            </p:extLst>
          </p:nvPr>
        </p:nvGraphicFramePr>
        <p:xfrm>
          <a:off x="487067" y="956255"/>
          <a:ext cx="10160046" cy="51338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10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4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5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bệnh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tật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nghiêm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trọng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care of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chăm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sóc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dirty="0"/>
                        <a:t>nặn, bóp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067" y="208434"/>
            <a:ext cx="390418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DISCUSSION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" y="1520349"/>
            <a:ext cx="3192041" cy="21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8028727" y="5776342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sunburn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6572354" y="3501551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chapped skin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10247615" y="3448569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acne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412232" y="3914622"/>
            <a:ext cx="414463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skin condition is the most common among teenagers?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74" t="9052" r="2193" b="15392"/>
          <a:stretch/>
        </p:blipFill>
        <p:spPr>
          <a:xfrm>
            <a:off x="6120957" y="809700"/>
            <a:ext cx="55499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08" t="2359" r="3097" b="3917"/>
          <a:stretch/>
        </p:blipFill>
        <p:spPr>
          <a:xfrm>
            <a:off x="6236629" y="1608018"/>
            <a:ext cx="2472334" cy="1862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310" y="1555036"/>
            <a:ext cx="2441661" cy="1893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389" y="4040255"/>
            <a:ext cx="2620737" cy="172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86222" y="35169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54741" y="347661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5138" y="580379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53520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 the passage and match the beginnings in A with the endings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87" y="2320925"/>
            <a:ext cx="2638425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612" y="2320925"/>
            <a:ext cx="3381375" cy="32670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3712" y="3352800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3712" y="4140200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03712" y="3352800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3712" y="4705350"/>
            <a:ext cx="2755900" cy="58767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562</Words>
  <Application>Microsoft Office PowerPoint</Application>
  <PresentationFormat>Custom</PresentationFormat>
  <Paragraphs>124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162</cp:revision>
  <dcterms:created xsi:type="dcterms:W3CDTF">2020-12-09T02:04:09Z</dcterms:created>
  <dcterms:modified xsi:type="dcterms:W3CDTF">2022-10-12T01:01:02Z</dcterms:modified>
</cp:coreProperties>
</file>