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3" r:id="rId3"/>
    <p:sldId id="285" r:id="rId4"/>
    <p:sldId id="287" r:id="rId5"/>
    <p:sldId id="288" r:id="rId6"/>
    <p:sldId id="286" r:id="rId7"/>
    <p:sldId id="271" r:id="rId8"/>
    <p:sldId id="261" r:id="rId9"/>
    <p:sldId id="289" r:id="rId10"/>
    <p:sldId id="277" r:id="rId11"/>
    <p:sldId id="280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84" d="100"/>
          <a:sy n="84" d="100"/>
        </p:scale>
        <p:origin x="-70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647F-EC81-42C3-ADF3-55EE6DB65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7C7E-5105-4BDC-B8AB-8E803395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B2B3-10D0-4E31-BC4A-0B34B4B4711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6472-7DE8-48E9-B370-314686995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708C-2602-4C50-90B3-38403DD6A526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20AC-CFD9-4F54-B258-06C961682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rung-chuong%20chuy&#234;n%20&#273;&#7873;%20%20(1)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.pdf" TargetMode="External"/><Relationship Id="rId2" Type="http://schemas.openxmlformats.org/officeDocument/2006/relationships/hyperlink" Target="M&#7898;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phi&#7871;u%20h&#7885;c%20t&#7853;p%20cn%207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623888" y="457200"/>
            <a:ext cx="7834312" cy="685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quý thầy cô về dự giờ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362200" y="2362200"/>
            <a:ext cx="441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Môn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Công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Nghệ</a:t>
            </a:r>
            <a:r>
              <a:rPr lang="en-US" sz="3600" dirty="0">
                <a:solidFill>
                  <a:srgbClr val="FF0000"/>
                </a:solidFill>
              </a:rPr>
              <a:t> 7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Lớp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7E 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Trường</a:t>
            </a:r>
            <a:r>
              <a:rPr lang="en-US" sz="3600" dirty="0">
                <a:solidFill>
                  <a:srgbClr val="FF0000"/>
                </a:solidFill>
              </a:rPr>
              <a:t> THCS </a:t>
            </a:r>
            <a:r>
              <a:rPr lang="en-US" sz="3600" dirty="0" err="1" smtClean="0">
                <a:solidFill>
                  <a:srgbClr val="FF0000"/>
                </a:solidFill>
              </a:rPr>
              <a:t>Thái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Sơn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2" name="MauMucTim-VA_3zb3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4666" y="429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pres?slideindex=1&amp;slidetitle="/>
          </p:cNvPr>
          <p:cNvSpPr txBox="1"/>
          <p:nvPr/>
        </p:nvSpPr>
        <p:spPr>
          <a:xfrm>
            <a:off x="1106311" y="925689"/>
            <a:ext cx="462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645" y="564444"/>
            <a:ext cx="7179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2359378" y="1941689"/>
            <a:ext cx="369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410200" y="1066800"/>
            <a:ext cx="1600200" cy="2209800"/>
            <a:chOff x="3115" y="0"/>
            <a:chExt cx="2170" cy="2486"/>
          </a:xfrm>
        </p:grpSpPr>
        <p:grpSp>
          <p:nvGrpSpPr>
            <p:cNvPr id="20622" name="Group 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754" name="Oval 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5" name="Oval 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3" name="Group 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752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3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4" name="Group 1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750" name="Oval 1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1" name="Oval 1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25" name="Group 1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26" name="Group 1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748" name="Oval 1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9" name="Oval 1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27" name="Group 1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650" name="Group 1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746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7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1" name="Group 2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744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5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2" name="Group 2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742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3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3" name="Group 2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740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41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4" name="Group 3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738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9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5" name="Group 3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736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7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6" name="Group 3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734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5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7" name="Group 4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732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3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8" name="Group 4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730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31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59" name="Group 4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728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9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0" name="Group 4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726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7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1" name="Group 5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724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5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2" name="Group 5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722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3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3" name="Group 5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720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21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4" name="Group 6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718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9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5" name="Group 6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716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7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6" name="Group 6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714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5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7" name="Group 7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712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3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8" name="Group 7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710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11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69" name="Group 7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708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9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0" name="Group 7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706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7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71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2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673" name="Group 8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704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5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4" name="Group 8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702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3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5" name="Group 9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700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01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6" name="Group 9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698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9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7" name="Group 9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696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7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8" name="Group 9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694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5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79" name="Group 10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692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3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0" name="Group 10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690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91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1" name="Group 10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688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9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2" name="Group 11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686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7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683" name="Group 11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684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85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8" name="Freeform 11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Arc 11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Arc 11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Arc 12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Arc 12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Arc 12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Arc 12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Arc 12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Arc 12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Freeform 12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Freeform 12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Arc 12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Arc 12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Arc 13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Freeform 13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Freeform 13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Freeform 13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Freeform 13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Freeform 13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Freeform 13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Freeform 13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Freeform 13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8443" name="Group 139"/>
          <p:cNvGrpSpPr>
            <a:grpSpLocks/>
          </p:cNvGrpSpPr>
          <p:nvPr/>
        </p:nvGrpSpPr>
        <p:grpSpPr bwMode="auto">
          <a:xfrm>
            <a:off x="1905000" y="3505200"/>
            <a:ext cx="1600200" cy="2209800"/>
            <a:chOff x="3115" y="0"/>
            <a:chExt cx="2170" cy="2486"/>
          </a:xfrm>
        </p:grpSpPr>
        <p:grpSp>
          <p:nvGrpSpPr>
            <p:cNvPr id="20488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620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89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618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90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616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91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492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614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5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3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516" name="Group 15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612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13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7" name="Group 15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610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11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8" name="Group 16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608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9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19" name="Group 16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606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7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0" name="Group 16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604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5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1" name="Group 16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602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3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2" name="Group 17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600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01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3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598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9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4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596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7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5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594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5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6" name="Group 18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592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3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7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590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91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8" name="Group 19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0588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9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9" name="Group 19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0586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7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0" name="Group 19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584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5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1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0582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3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2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0580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81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3" name="Group 20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0578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9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4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0576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7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5" name="Group 21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0574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5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36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0572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3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37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8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539" name="Group 21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0570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71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0" name="Group 22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0568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9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1" name="Group 22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0566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7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2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0564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5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3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0562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3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4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0560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61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5" name="Group 23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0558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9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6" name="Group 24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0556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7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7" name="Group 24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0554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5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8" name="Group 24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0552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3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49" name="Group 24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0550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51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94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8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86" name="WordArt 274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6962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ĐÃ THAM DỰ TIẾT HỌC</a:t>
            </a:r>
          </a:p>
        </p:txBody>
      </p:sp>
      <p:sp>
        <p:nvSpPr>
          <p:cNvPr id="20487" name="WordArt 275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7820025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QUÝ THẦY CÔ VÀ CÁC EM </a:t>
            </a:r>
            <a:endParaRPr lang="en-US" sz="3600" kern="1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3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111" y="993422"/>
            <a:ext cx="695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KHỞI ĐỘNG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ăm sóc lúa đông-xuân sau rét - Báo Quảng Bìn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9" y="417932"/>
            <a:ext cx="8067834" cy="56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9822" y="6118579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Tỉa</a:t>
            </a:r>
            <a:r>
              <a:rPr lang="en-US" sz="2800" dirty="0" smtClean="0"/>
              <a:t>, </a:t>
            </a:r>
            <a:r>
              <a:rPr lang="en-US" sz="2800" dirty="0" err="1" smtClean="0"/>
              <a:t>dặm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9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ỹ thuật bón lót, bón thúc ! Hiệu quả sử dụng phân bó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5" y="428979"/>
            <a:ext cx="7931537" cy="58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9822" y="6118579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Bón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thúc</a:t>
            </a:r>
            <a:endParaRPr lang="en-US" sz="2800" dirty="0"/>
          </a:p>
        </p:txBody>
      </p:sp>
      <p:sp>
        <p:nvSpPr>
          <p:cNvPr id="4" name="AutoShape 2" descr="Bài viết chi t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06 BIỆN PHÁP TƯỚI NƯỚC CHO CÂY TRỒNG TĂNG NĂNG SUẤT |GF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4" y="462845"/>
            <a:ext cx="755226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6934" y="5700890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Tưới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3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Ưu, Nhược Điểm Của 5 Biện Pháp Phòng Trừ Sâu Bệnh H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643467"/>
            <a:ext cx="7769929" cy="51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9822" y="6118579"/>
            <a:ext cx="3011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Trừ</a:t>
            </a:r>
            <a:r>
              <a:rPr lang="en-US" sz="2800" dirty="0" smtClean="0"/>
              <a:t> </a:t>
            </a:r>
            <a:r>
              <a:rPr lang="en-US" sz="2800" dirty="0" err="1" smtClean="0"/>
              <a:t>sâu</a:t>
            </a:r>
            <a:r>
              <a:rPr lang="en-US" sz="2800" dirty="0" smtClean="0"/>
              <a:t>, </a:t>
            </a:r>
            <a:r>
              <a:rPr lang="en-US" sz="2800" dirty="0" err="1" smtClean="0"/>
              <a:t>bênh</a:t>
            </a:r>
            <a:r>
              <a:rPr lang="en-US" sz="2800" dirty="0" smtClean="0"/>
              <a:t> </a:t>
            </a:r>
            <a:r>
              <a:rPr lang="en-US" sz="2800" dirty="0" err="1" smtClean="0"/>
              <a:t>hại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156" y="2336799"/>
            <a:ext cx="659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8. ÔN TẬP PHẦN TRỒNG TRỌT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78" y="654756"/>
            <a:ext cx="636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HỆ THỐNG HÓA KIẾN 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778" y="1569156"/>
            <a:ext cx="764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Em hãy nêu các nội dung kiến thức đã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4707467" y="3420534"/>
            <a:ext cx="333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endParaRPr lang="en-US" dirty="0"/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4763911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endParaRPr lang="en-US" dirty="0"/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4797778" y="4752622"/>
            <a:ext cx="327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Phiếu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956" y="225767"/>
            <a:ext cx="8026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ĐÁP ÁN VÀ BIỂU ĐIỂM CHẤM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1. (2 đ)   a, b, c 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(2 đ)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D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(2 đ)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tơi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xốp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; 2.giữ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; 3.chất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dinh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dưỡng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; 4.diệt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cỏ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dại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(2 đ)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tác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(2 đ) 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Giâm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cành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cành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cành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216</Words>
  <Application>Microsoft Office PowerPoint</Application>
  <PresentationFormat>On-screen Show (4:3)</PresentationFormat>
  <Paragraphs>37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51</cp:revision>
  <dcterms:created xsi:type="dcterms:W3CDTF">2022-10-22T09:29:44Z</dcterms:created>
  <dcterms:modified xsi:type="dcterms:W3CDTF">2022-11-09T09:29:30Z</dcterms:modified>
</cp:coreProperties>
</file>