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8.xml" ContentType="application/vnd.openxmlformats-officedocument.presentationml.tags+xml"/>
  <Override PartName="/ppt/notesSlides/notesSlide11.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4.xml" ContentType="application/vnd.openxmlformats-officedocument.presentationml.tags+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5.xml" ContentType="application/vnd.openxmlformats-officedocument.presentationml.tags+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6.xml" ContentType="application/vnd.openxmlformats-officedocument.presentationml.tags+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7.xml" ContentType="application/vnd.openxmlformats-officedocument.presentationml.tags+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95" r:id="rId3"/>
    <p:sldId id="296" r:id="rId4"/>
    <p:sldId id="273" r:id="rId5"/>
    <p:sldId id="297" r:id="rId6"/>
    <p:sldId id="265" r:id="rId7"/>
    <p:sldId id="286" r:id="rId8"/>
    <p:sldId id="257" r:id="rId9"/>
    <p:sldId id="298" r:id="rId10"/>
    <p:sldId id="258" r:id="rId11"/>
    <p:sldId id="371" r:id="rId12"/>
    <p:sldId id="369" r:id="rId13"/>
    <p:sldId id="372" r:id="rId14"/>
    <p:sldId id="373" r:id="rId15"/>
    <p:sldId id="299" r:id="rId16"/>
    <p:sldId id="375" r:id="rId17"/>
    <p:sldId id="281" r:id="rId18"/>
    <p:sldId id="376" r:id="rId19"/>
    <p:sldId id="344" r:id="rId20"/>
    <p:sldId id="377" r:id="rId21"/>
    <p:sldId id="378" r:id="rId22"/>
    <p:sldId id="379" r:id="rId23"/>
    <p:sldId id="380" r:id="rId24"/>
    <p:sldId id="292" r:id="rId25"/>
    <p:sldId id="353" r:id="rId26"/>
    <p:sldId id="356" r:id="rId27"/>
    <p:sldId id="381" r:id="rId28"/>
    <p:sldId id="382" r:id="rId29"/>
    <p:sldId id="347"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441"/>
    <a:srgbClr val="3467A1"/>
    <a:srgbClr val="DD5C8D"/>
    <a:srgbClr val="A0C327"/>
    <a:srgbClr val="83AA03"/>
    <a:srgbClr val="5BA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95" autoAdjust="0"/>
    <p:restoredTop sz="94629"/>
  </p:normalViewPr>
  <p:slideViewPr>
    <p:cSldViewPr snapToGrid="0">
      <p:cViewPr varScale="1">
        <p:scale>
          <a:sx n="83" d="100"/>
          <a:sy n="83" d="100"/>
        </p:scale>
        <p:origin x="893" y="53"/>
      </p:cViewPr>
      <p:guideLst/>
    </p:cSldViewPr>
  </p:slideViewPr>
  <p:notesTextViewPr>
    <p:cViewPr>
      <p:scale>
        <a:sx n="1" d="1"/>
        <a:sy n="1" d="1"/>
      </p:scale>
      <p:origin x="0" y="-58"/>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ECA2D5-C623-4A12-AE2A-26AE7D0401AC}"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D016E2A8-2612-4173-B5E2-5498611C6B0F}">
      <dgm:prSet phldrT="[Text]" custT="1"/>
      <dgm:spPr>
        <a:solidFill>
          <a:schemeClr val="accent2">
            <a:lumMod val="75000"/>
          </a:schemeClr>
        </a:solidFill>
        <a:ln w="19050"/>
      </dgm:spPr>
      <dgm:t>
        <a:bodyPr/>
        <a:lstStyle/>
        <a:p>
          <a:r>
            <a:rPr lang="pt-BR" sz="3200" b="1" dirty="0">
              <a:solidFill>
                <a:schemeClr val="tx1"/>
              </a:solidFill>
              <a:latin typeface="Times New Roman" panose="02020603050405020304" pitchFamily="18" charset="0"/>
              <a:cs typeface="Times New Roman" panose="02020603050405020304" pitchFamily="18" charset="0"/>
            </a:rPr>
            <a:t> </a:t>
          </a:r>
          <a:r>
            <a:rPr lang="pt-BR" sz="3200" b="1" dirty="0">
              <a:solidFill>
                <a:schemeClr val="bg1"/>
              </a:solidFill>
              <a:latin typeface="Times New Roman" panose="02020603050405020304" pitchFamily="18" charset="0"/>
              <a:cs typeface="Times New Roman" panose="02020603050405020304" pitchFamily="18" charset="0"/>
            </a:rPr>
            <a:t>Sự việc chính:</a:t>
          </a:r>
          <a:endParaRPr lang="en-US" sz="3200" b="1" dirty="0">
            <a:solidFill>
              <a:schemeClr val="bg1"/>
            </a:solidFill>
            <a:latin typeface="Times New Roman" panose="02020603050405020304" pitchFamily="18" charset="0"/>
            <a:cs typeface="Times New Roman" panose="02020603050405020304" pitchFamily="18" charset="0"/>
          </a:endParaRPr>
        </a:p>
      </dgm:t>
    </dgm:pt>
    <dgm:pt modelId="{99D1799C-15FB-47E3-97BB-5BB06AF66D0B}" type="parTrans" cxnId="{25D507CF-AF18-46F7-B2F5-DE8E1C17EFBD}">
      <dgm:prSet/>
      <dgm:spPr/>
      <dgm:t>
        <a:bodyPr/>
        <a:lstStyle/>
        <a:p>
          <a:endParaRPr lang="en-US"/>
        </a:p>
      </dgm:t>
    </dgm:pt>
    <dgm:pt modelId="{3AE1B481-B10A-455C-8B79-3868BD86B492}" type="sibTrans" cxnId="{25D507CF-AF18-46F7-B2F5-DE8E1C17EFBD}">
      <dgm:prSet/>
      <dgm:spPr/>
      <dgm:t>
        <a:bodyPr/>
        <a:lstStyle/>
        <a:p>
          <a:endParaRPr lang="en-US"/>
        </a:p>
      </dgm:t>
    </dgm:pt>
    <dgm:pt modelId="{A41BCD4A-7CDD-4995-9313-D84AE83A91E7}">
      <dgm:prSet phldrT="[Text]" custT="1"/>
      <dgm:spPr>
        <a:solidFill>
          <a:schemeClr val="accent2">
            <a:lumMod val="20000"/>
            <a:lumOff val="80000"/>
          </a:schemeClr>
        </a:solidFill>
        <a:ln w="19050"/>
      </dgm:spPr>
      <dgm:t>
        <a:bodyPr/>
        <a:lstStyle/>
        <a:p>
          <a:r>
            <a:rPr lang="pt-BR" sz="3200" dirty="0">
              <a:solidFill>
                <a:schemeClr val="tx1"/>
              </a:solidFill>
              <a:latin typeface="Times New Roman" panose="02020603050405020304" pitchFamily="18" charset="0"/>
              <a:cs typeface="Times New Roman" panose="02020603050405020304" pitchFamily="18" charset="0"/>
            </a:rPr>
            <a:t>(1) </a:t>
          </a:r>
          <a:r>
            <a:rPr lang="pt-BR" sz="3200" i="1" dirty="0">
              <a:solidFill>
                <a:schemeClr val="tx1"/>
              </a:solidFill>
              <a:latin typeface="Times New Roman" panose="02020603050405020304" pitchFamily="18" charset="0"/>
              <a:cs typeface="Times New Roman" panose="02020603050405020304" pitchFamily="18" charset="0"/>
            </a:rPr>
            <a:t>Sự ra đời </a:t>
          </a:r>
          <a:r>
            <a:rPr lang="pt-BR" sz="3200" i="1" dirty="0" err="1">
              <a:solidFill>
                <a:schemeClr val="tx1"/>
              </a:solidFill>
              <a:latin typeface="Times New Roman" panose="02020603050405020304" pitchFamily="18" charset="0"/>
              <a:cs typeface="Times New Roman" panose="02020603050405020304" pitchFamily="18" charset="0"/>
            </a:rPr>
            <a:t>kì</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lạ</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của</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Gióng</a:t>
          </a:r>
          <a:endParaRPr lang="en-US" sz="3200" dirty="0">
            <a:solidFill>
              <a:schemeClr val="tx1"/>
            </a:solidFill>
            <a:latin typeface="Times New Roman" panose="02020603050405020304" pitchFamily="18" charset="0"/>
            <a:cs typeface="Times New Roman" panose="02020603050405020304" pitchFamily="18" charset="0"/>
          </a:endParaRPr>
        </a:p>
      </dgm:t>
    </dgm:pt>
    <dgm:pt modelId="{A26AE29A-50B7-445E-8262-059FB80E928B}" type="parTrans" cxnId="{09A72985-92CF-4114-A90A-D6DE09DF8CD3}">
      <dgm:prSet/>
      <dgm:spPr>
        <a:ln w="19050"/>
      </dgm:spPr>
      <dgm:t>
        <a:bodyPr/>
        <a:lstStyle/>
        <a:p>
          <a:endParaRPr lang="en-US">
            <a:solidFill>
              <a:schemeClr val="tx1"/>
            </a:solidFill>
          </a:endParaRPr>
        </a:p>
      </dgm:t>
    </dgm:pt>
    <dgm:pt modelId="{4F913037-AD45-4124-9126-1F1639A3559B}" type="sibTrans" cxnId="{09A72985-92CF-4114-A90A-D6DE09DF8CD3}">
      <dgm:prSet/>
      <dgm:spPr/>
      <dgm:t>
        <a:bodyPr/>
        <a:lstStyle/>
        <a:p>
          <a:endParaRPr lang="en-US"/>
        </a:p>
      </dgm:t>
    </dgm:pt>
    <dgm:pt modelId="{C316DACE-5970-40A7-B06A-5433C202FA8F}">
      <dgm:prSet phldrT="[Text]" custT="1"/>
      <dgm:spPr>
        <a:solidFill>
          <a:schemeClr val="accent6">
            <a:lumMod val="20000"/>
            <a:lumOff val="80000"/>
          </a:schemeClr>
        </a:solidFill>
        <a:ln w="19050"/>
      </dgm:spPr>
      <dgm:t>
        <a:bodyPr/>
        <a:lstStyle/>
        <a:p>
          <a:r>
            <a:rPr lang="pt-BR" sz="3200" i="1" dirty="0">
              <a:solidFill>
                <a:schemeClr val="tx1"/>
              </a:solidFill>
              <a:latin typeface="Times New Roman" panose="02020603050405020304" pitchFamily="18" charset="0"/>
              <a:cs typeface="Times New Roman" panose="02020603050405020304" pitchFamily="18" charset="0"/>
            </a:rPr>
            <a:t>(2)Tiếng nói đầu tiên xin đi đánh giặc</a:t>
          </a:r>
          <a:endParaRPr lang="en-US" sz="3200" dirty="0">
            <a:solidFill>
              <a:schemeClr val="tx1"/>
            </a:solidFill>
            <a:latin typeface="Times New Roman" panose="02020603050405020304" pitchFamily="18" charset="0"/>
            <a:cs typeface="Times New Roman" panose="02020603050405020304" pitchFamily="18" charset="0"/>
          </a:endParaRPr>
        </a:p>
      </dgm:t>
    </dgm:pt>
    <dgm:pt modelId="{D5CC5AD5-FF90-4FA7-98CE-E63631556FB8}" type="parTrans" cxnId="{2BD08CBB-A647-4125-B59A-92373113FABF}">
      <dgm:prSet/>
      <dgm:spPr/>
      <dgm:t>
        <a:bodyPr/>
        <a:lstStyle/>
        <a:p>
          <a:endParaRPr lang="en-US">
            <a:solidFill>
              <a:schemeClr val="tx1"/>
            </a:solidFill>
          </a:endParaRPr>
        </a:p>
      </dgm:t>
    </dgm:pt>
    <dgm:pt modelId="{479EB7F3-34B7-42B5-90A6-D203C9C25E1B}" type="sibTrans" cxnId="{2BD08CBB-A647-4125-B59A-92373113FABF}">
      <dgm:prSet/>
      <dgm:spPr/>
      <dgm:t>
        <a:bodyPr/>
        <a:lstStyle/>
        <a:p>
          <a:endParaRPr lang="en-US"/>
        </a:p>
      </dgm:t>
    </dgm:pt>
    <dgm:pt modelId="{39002E5A-4817-4DA0-BA89-7658E2728B74}">
      <dgm:prSet phldrT="[Text]" custT="1"/>
      <dgm:spPr>
        <a:solidFill>
          <a:srgbClr val="5FCBCA"/>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(3) Gióng đòi roi sắt, ngựa sắt, giáp sắt</a:t>
          </a:r>
          <a:endParaRPr lang="en-US" sz="3200" dirty="0">
            <a:solidFill>
              <a:schemeClr val="tx1"/>
            </a:solidFill>
            <a:latin typeface="Times New Roman" panose="02020603050405020304" pitchFamily="18" charset="0"/>
            <a:cs typeface="Times New Roman" panose="02020603050405020304" pitchFamily="18" charset="0"/>
          </a:endParaRPr>
        </a:p>
      </dgm:t>
    </dgm:pt>
    <dgm:pt modelId="{B2D8A7D2-E74D-446A-AD65-D1AE36351E1E}" type="parTrans" cxnId="{0E656B05-819E-40A6-825D-B832314D154F}">
      <dgm:prSet/>
      <dgm:spPr/>
      <dgm:t>
        <a:bodyPr/>
        <a:lstStyle/>
        <a:p>
          <a:endParaRPr lang="en-US">
            <a:solidFill>
              <a:schemeClr val="tx1"/>
            </a:solidFill>
          </a:endParaRPr>
        </a:p>
      </dgm:t>
    </dgm:pt>
    <dgm:pt modelId="{909BD1FB-0027-4B16-8713-F80A6D5A01CC}" type="sibTrans" cxnId="{0E656B05-819E-40A6-825D-B832314D154F}">
      <dgm:prSet/>
      <dgm:spPr/>
      <dgm:t>
        <a:bodyPr/>
        <a:lstStyle/>
        <a:p>
          <a:endParaRPr lang="en-US"/>
        </a:p>
      </dgm:t>
    </dgm:pt>
    <dgm:pt modelId="{78C43CAF-434B-4018-B696-F65765213555}">
      <dgm:prSet phldrT="[Text]" custT="1"/>
      <dgm:spPr>
        <a:solidFill>
          <a:schemeClr val="accent5">
            <a:lumMod val="60000"/>
            <a:lumOff val="40000"/>
          </a:schemeClr>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(6)Gióng bay </a:t>
          </a:r>
          <a:r>
            <a:rPr lang="pt-BR" sz="3200" i="1" dirty="0" err="1">
              <a:solidFill>
                <a:schemeClr val="tx1"/>
              </a:solidFill>
              <a:latin typeface="Times New Roman" panose="02020603050405020304" pitchFamily="18" charset="0"/>
              <a:cs typeface="Times New Roman" panose="02020603050405020304" pitchFamily="18" charset="0"/>
            </a:rPr>
            <a:t>về</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trời</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và</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những</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dấu</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tíchc</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còn</a:t>
          </a:r>
          <a:r>
            <a:rPr lang="pt-BR" sz="3200" i="1" dirty="0">
              <a:solidFill>
                <a:schemeClr val="tx1"/>
              </a:solidFill>
              <a:latin typeface="Times New Roman" panose="02020603050405020304" pitchFamily="18" charset="0"/>
              <a:cs typeface="Times New Roman" panose="02020603050405020304" pitchFamily="18" charset="0"/>
            </a:rPr>
            <a:t> </a:t>
          </a:r>
          <a:r>
            <a:rPr lang="pt-BR" sz="3200" i="1" dirty="0" err="1">
              <a:solidFill>
                <a:schemeClr val="tx1"/>
              </a:solidFill>
              <a:latin typeface="Times New Roman" panose="02020603050405020304" pitchFamily="18" charset="0"/>
              <a:cs typeface="Times New Roman" panose="02020603050405020304" pitchFamily="18" charset="0"/>
            </a:rPr>
            <a:t>lại</a:t>
          </a:r>
          <a:endParaRPr lang="en-US" sz="3200" dirty="0">
            <a:solidFill>
              <a:schemeClr val="tx1"/>
            </a:solidFill>
            <a:latin typeface="Times New Roman" panose="02020603050405020304" pitchFamily="18" charset="0"/>
            <a:cs typeface="Times New Roman" panose="02020603050405020304" pitchFamily="18" charset="0"/>
          </a:endParaRPr>
        </a:p>
      </dgm:t>
    </dgm:pt>
    <dgm:pt modelId="{C73FC5A4-BF98-4AF6-93F7-A1C08A570E0E}" type="parTrans" cxnId="{CF7A0407-417C-4829-86E7-BF6E11968924}">
      <dgm:prSet/>
      <dgm:spPr>
        <a:ln w="19050"/>
      </dgm:spPr>
      <dgm:t>
        <a:bodyPr/>
        <a:lstStyle/>
        <a:p>
          <a:endParaRPr lang="en-US">
            <a:solidFill>
              <a:schemeClr val="tx1"/>
            </a:solidFill>
          </a:endParaRPr>
        </a:p>
      </dgm:t>
    </dgm:pt>
    <dgm:pt modelId="{94C15559-6FBB-418E-B96E-3978FC50BAF0}" type="sibTrans" cxnId="{CF7A0407-417C-4829-86E7-BF6E11968924}">
      <dgm:prSet/>
      <dgm:spPr/>
      <dgm:t>
        <a:bodyPr/>
        <a:lstStyle/>
        <a:p>
          <a:endParaRPr lang="en-US"/>
        </a:p>
      </dgm:t>
    </dgm:pt>
    <dgm:pt modelId="{82E903BB-EC2E-40FA-A2CD-61675327CCDB}">
      <dgm:prSet phldrT="[Text]" custT="1"/>
      <dgm:spPr>
        <a:solidFill>
          <a:srgbClr val="F2B0C2"/>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(4)Gióng vươn vải trở thành tráng sĩ</a:t>
          </a:r>
          <a:endParaRPr lang="en-US" sz="3200" dirty="0">
            <a:solidFill>
              <a:schemeClr val="tx1"/>
            </a:solidFill>
            <a:latin typeface="Times New Roman" panose="02020603050405020304" pitchFamily="18" charset="0"/>
            <a:cs typeface="Times New Roman" panose="02020603050405020304" pitchFamily="18" charset="0"/>
          </a:endParaRPr>
        </a:p>
      </dgm:t>
    </dgm:pt>
    <dgm:pt modelId="{CD5BEC1A-A9A3-49EF-ADAD-0277925024B8}" type="parTrans" cxnId="{DA81DF35-CC8B-4708-8930-38DA2826F361}">
      <dgm:prSet/>
      <dgm:spPr/>
      <dgm:t>
        <a:bodyPr/>
        <a:lstStyle/>
        <a:p>
          <a:endParaRPr lang="en-US">
            <a:solidFill>
              <a:schemeClr val="tx1"/>
            </a:solidFill>
          </a:endParaRPr>
        </a:p>
      </dgm:t>
    </dgm:pt>
    <dgm:pt modelId="{A3E70B10-C415-45EA-8A06-0934327DE0E2}" type="sibTrans" cxnId="{DA81DF35-CC8B-4708-8930-38DA2826F361}">
      <dgm:prSet/>
      <dgm:spPr/>
      <dgm:t>
        <a:bodyPr/>
        <a:lstStyle/>
        <a:p>
          <a:endParaRPr lang="en-US"/>
        </a:p>
      </dgm:t>
    </dgm:pt>
    <dgm:pt modelId="{4E9ACBF0-09B6-4294-92E6-ED056666B2DD}">
      <dgm:prSet phldrT="[Text]" custT="1"/>
      <dgm:spPr>
        <a:solidFill>
          <a:schemeClr val="accent3">
            <a:lumMod val="20000"/>
            <a:lumOff val="80000"/>
          </a:schemeClr>
        </a:solidFill>
        <a:ln w="28575"/>
      </dgm:spPr>
      <dgm:t>
        <a:bodyPr/>
        <a:lstStyle/>
        <a:p>
          <a:r>
            <a:rPr lang="pt-BR" sz="3200" i="1" dirty="0">
              <a:solidFill>
                <a:schemeClr val="tx1"/>
              </a:solidFill>
              <a:latin typeface="Times New Roman" panose="02020603050405020304" pitchFamily="18" charset="0"/>
              <a:cs typeface="Times New Roman" panose="02020603050405020304" pitchFamily="18" charset="0"/>
            </a:rPr>
            <a:t>(5) Gióng nhổ tre bên đường đánh giặc</a:t>
          </a:r>
          <a:endParaRPr lang="en-US" sz="3200" dirty="0">
            <a:solidFill>
              <a:schemeClr val="tx1"/>
            </a:solidFill>
            <a:latin typeface="Times New Roman" panose="02020603050405020304" pitchFamily="18" charset="0"/>
            <a:cs typeface="Times New Roman" panose="02020603050405020304" pitchFamily="18" charset="0"/>
          </a:endParaRPr>
        </a:p>
      </dgm:t>
    </dgm:pt>
    <dgm:pt modelId="{7F87B0F4-6560-44F3-909D-F1AF75661C3B}" type="parTrans" cxnId="{9803F8BC-E44B-4321-B50A-567718AD0037}">
      <dgm:prSet/>
      <dgm:spPr>
        <a:ln w="19050"/>
      </dgm:spPr>
      <dgm:t>
        <a:bodyPr/>
        <a:lstStyle/>
        <a:p>
          <a:endParaRPr lang="en-US">
            <a:solidFill>
              <a:schemeClr val="tx1"/>
            </a:solidFill>
          </a:endParaRPr>
        </a:p>
      </dgm:t>
    </dgm:pt>
    <dgm:pt modelId="{F66067A0-5B3B-4BFC-9BBB-995D5604D086}" type="sibTrans" cxnId="{9803F8BC-E44B-4321-B50A-567718AD0037}">
      <dgm:prSet/>
      <dgm:spPr/>
      <dgm:t>
        <a:bodyPr/>
        <a:lstStyle/>
        <a:p>
          <a:endParaRPr lang="en-US"/>
        </a:p>
      </dgm:t>
    </dgm:pt>
    <dgm:pt modelId="{E8AEE8F8-F687-4419-9D39-4B1A9D04EE28}" type="pres">
      <dgm:prSet presAssocID="{46ECA2D5-C623-4A12-AE2A-26AE7D0401AC}" presName="hierChild1" presStyleCnt="0">
        <dgm:presLayoutVars>
          <dgm:orgChart val="1"/>
          <dgm:chPref val="1"/>
          <dgm:dir/>
          <dgm:animOne val="branch"/>
          <dgm:animLvl val="lvl"/>
          <dgm:resizeHandles/>
        </dgm:presLayoutVars>
      </dgm:prSet>
      <dgm:spPr/>
      <dgm:t>
        <a:bodyPr/>
        <a:lstStyle/>
        <a:p>
          <a:endParaRPr lang="en-US"/>
        </a:p>
      </dgm:t>
    </dgm:pt>
    <dgm:pt modelId="{ECE11B7D-4711-46CF-9012-91D163376F38}" type="pres">
      <dgm:prSet presAssocID="{D016E2A8-2612-4173-B5E2-5498611C6B0F}" presName="hierRoot1" presStyleCnt="0">
        <dgm:presLayoutVars>
          <dgm:hierBranch val="init"/>
        </dgm:presLayoutVars>
      </dgm:prSet>
      <dgm:spPr/>
    </dgm:pt>
    <dgm:pt modelId="{0E65119F-090C-4504-BA22-11A0ACE6A021}" type="pres">
      <dgm:prSet presAssocID="{D016E2A8-2612-4173-B5E2-5498611C6B0F}" presName="rootComposite1" presStyleCnt="0"/>
      <dgm:spPr/>
    </dgm:pt>
    <dgm:pt modelId="{83907219-6C71-4766-B98D-AAD57FB34462}" type="pres">
      <dgm:prSet presAssocID="{D016E2A8-2612-4173-B5E2-5498611C6B0F}" presName="rootText1" presStyleLbl="node0" presStyleIdx="0" presStyleCnt="1" custScaleX="237880">
        <dgm:presLayoutVars>
          <dgm:chPref val="3"/>
        </dgm:presLayoutVars>
      </dgm:prSet>
      <dgm:spPr/>
      <dgm:t>
        <a:bodyPr/>
        <a:lstStyle/>
        <a:p>
          <a:endParaRPr lang="en-US"/>
        </a:p>
      </dgm:t>
    </dgm:pt>
    <dgm:pt modelId="{D3C07B4B-15CE-44AB-9506-2F5CF3231936}" type="pres">
      <dgm:prSet presAssocID="{D016E2A8-2612-4173-B5E2-5498611C6B0F}" presName="rootConnector1" presStyleLbl="node1" presStyleIdx="0" presStyleCnt="0"/>
      <dgm:spPr/>
      <dgm:t>
        <a:bodyPr/>
        <a:lstStyle/>
        <a:p>
          <a:endParaRPr lang="en-US"/>
        </a:p>
      </dgm:t>
    </dgm:pt>
    <dgm:pt modelId="{41F5520B-4CF4-4863-9C57-99ACD801F729}" type="pres">
      <dgm:prSet presAssocID="{D016E2A8-2612-4173-B5E2-5498611C6B0F}" presName="hierChild2" presStyleCnt="0"/>
      <dgm:spPr/>
    </dgm:pt>
    <dgm:pt modelId="{7D7F4CC2-28D7-4733-A0F6-4B16FAAE854D}" type="pres">
      <dgm:prSet presAssocID="{A26AE29A-50B7-445E-8262-059FB80E928B}" presName="Name37" presStyleLbl="parChTrans1D2" presStyleIdx="0" presStyleCnt="6"/>
      <dgm:spPr/>
      <dgm:t>
        <a:bodyPr/>
        <a:lstStyle/>
        <a:p>
          <a:endParaRPr lang="en-US"/>
        </a:p>
      </dgm:t>
    </dgm:pt>
    <dgm:pt modelId="{B80B2027-374B-40B3-9644-FF7AB6668628}" type="pres">
      <dgm:prSet presAssocID="{A41BCD4A-7CDD-4995-9313-D84AE83A91E7}" presName="hierRoot2" presStyleCnt="0">
        <dgm:presLayoutVars>
          <dgm:hierBranch val="init"/>
        </dgm:presLayoutVars>
      </dgm:prSet>
      <dgm:spPr/>
    </dgm:pt>
    <dgm:pt modelId="{ED42469C-E0A8-4A6F-9C06-A399C4A4D7E2}" type="pres">
      <dgm:prSet presAssocID="{A41BCD4A-7CDD-4995-9313-D84AE83A91E7}" presName="rootComposite" presStyleCnt="0"/>
      <dgm:spPr/>
    </dgm:pt>
    <dgm:pt modelId="{98602830-6AFC-48EE-A652-D08B2E9E61CA}" type="pres">
      <dgm:prSet presAssocID="{A41BCD4A-7CDD-4995-9313-D84AE83A91E7}" presName="rootText" presStyleLbl="node2" presStyleIdx="0" presStyleCnt="6" custScaleX="101074" custScaleY="339730" custLinFactNeighborX="19159">
        <dgm:presLayoutVars>
          <dgm:chPref val="3"/>
        </dgm:presLayoutVars>
      </dgm:prSet>
      <dgm:spPr/>
      <dgm:t>
        <a:bodyPr/>
        <a:lstStyle/>
        <a:p>
          <a:endParaRPr lang="en-US"/>
        </a:p>
      </dgm:t>
    </dgm:pt>
    <dgm:pt modelId="{D8A1BA5C-0081-409A-AC94-BB38BEA51E38}" type="pres">
      <dgm:prSet presAssocID="{A41BCD4A-7CDD-4995-9313-D84AE83A91E7}" presName="rootConnector" presStyleLbl="node2" presStyleIdx="0" presStyleCnt="6"/>
      <dgm:spPr/>
      <dgm:t>
        <a:bodyPr/>
        <a:lstStyle/>
        <a:p>
          <a:endParaRPr lang="en-US"/>
        </a:p>
      </dgm:t>
    </dgm:pt>
    <dgm:pt modelId="{3D44EF67-F5F0-4517-9088-742B73386AE5}" type="pres">
      <dgm:prSet presAssocID="{A41BCD4A-7CDD-4995-9313-D84AE83A91E7}" presName="hierChild4" presStyleCnt="0"/>
      <dgm:spPr/>
    </dgm:pt>
    <dgm:pt modelId="{EB314D87-8C3A-42C2-80CA-9E7D3340A252}" type="pres">
      <dgm:prSet presAssocID="{A41BCD4A-7CDD-4995-9313-D84AE83A91E7}" presName="hierChild5" presStyleCnt="0"/>
      <dgm:spPr/>
    </dgm:pt>
    <dgm:pt modelId="{019A6702-9CDF-41E4-B7EB-3CDB651EE53C}" type="pres">
      <dgm:prSet presAssocID="{D5CC5AD5-FF90-4FA7-98CE-E63631556FB8}" presName="Name37" presStyleLbl="parChTrans1D2" presStyleIdx="1" presStyleCnt="6"/>
      <dgm:spPr/>
      <dgm:t>
        <a:bodyPr/>
        <a:lstStyle/>
        <a:p>
          <a:endParaRPr lang="en-US"/>
        </a:p>
      </dgm:t>
    </dgm:pt>
    <dgm:pt modelId="{40991BED-F2C7-4F07-868C-AAFA9476533B}" type="pres">
      <dgm:prSet presAssocID="{C316DACE-5970-40A7-B06A-5433C202FA8F}" presName="hierRoot2" presStyleCnt="0">
        <dgm:presLayoutVars>
          <dgm:hierBranch val="init"/>
        </dgm:presLayoutVars>
      </dgm:prSet>
      <dgm:spPr/>
    </dgm:pt>
    <dgm:pt modelId="{143A2397-478C-4EDF-834C-7D07ADEA96E9}" type="pres">
      <dgm:prSet presAssocID="{C316DACE-5970-40A7-B06A-5433C202FA8F}" presName="rootComposite" presStyleCnt="0"/>
      <dgm:spPr/>
    </dgm:pt>
    <dgm:pt modelId="{0D010582-0A0B-4B21-8E43-C8828304F8E6}" type="pres">
      <dgm:prSet presAssocID="{C316DACE-5970-40A7-B06A-5433C202FA8F}" presName="rootText" presStyleLbl="node2" presStyleIdx="1" presStyleCnt="6" custScaleX="104499" custScaleY="340288" custLinFactNeighborX="10829">
        <dgm:presLayoutVars>
          <dgm:chPref val="3"/>
        </dgm:presLayoutVars>
      </dgm:prSet>
      <dgm:spPr/>
      <dgm:t>
        <a:bodyPr/>
        <a:lstStyle/>
        <a:p>
          <a:endParaRPr lang="en-US"/>
        </a:p>
      </dgm:t>
    </dgm:pt>
    <dgm:pt modelId="{3C84B526-63D3-4FF3-8DCC-3F369C90C919}" type="pres">
      <dgm:prSet presAssocID="{C316DACE-5970-40A7-B06A-5433C202FA8F}" presName="rootConnector" presStyleLbl="node2" presStyleIdx="1" presStyleCnt="6"/>
      <dgm:spPr/>
      <dgm:t>
        <a:bodyPr/>
        <a:lstStyle/>
        <a:p>
          <a:endParaRPr lang="en-US"/>
        </a:p>
      </dgm:t>
    </dgm:pt>
    <dgm:pt modelId="{F45B2E3C-8B20-4244-B7B0-7A7F6A093030}" type="pres">
      <dgm:prSet presAssocID="{C316DACE-5970-40A7-B06A-5433C202FA8F}" presName="hierChild4" presStyleCnt="0"/>
      <dgm:spPr/>
    </dgm:pt>
    <dgm:pt modelId="{8C602A41-D0F2-416B-ADF1-3E792FA381E5}" type="pres">
      <dgm:prSet presAssocID="{C316DACE-5970-40A7-B06A-5433C202FA8F}" presName="hierChild5" presStyleCnt="0"/>
      <dgm:spPr/>
    </dgm:pt>
    <dgm:pt modelId="{95EA2BF6-4FCA-48AD-8202-DAF6D8622BE2}" type="pres">
      <dgm:prSet presAssocID="{B2D8A7D2-E74D-446A-AD65-D1AE36351E1E}" presName="Name37" presStyleLbl="parChTrans1D2" presStyleIdx="2" presStyleCnt="6"/>
      <dgm:spPr/>
      <dgm:t>
        <a:bodyPr/>
        <a:lstStyle/>
        <a:p>
          <a:endParaRPr lang="en-US"/>
        </a:p>
      </dgm:t>
    </dgm:pt>
    <dgm:pt modelId="{82643CF7-7073-4D2F-AE29-8E6AA94C913E}" type="pres">
      <dgm:prSet presAssocID="{39002E5A-4817-4DA0-BA89-7658E2728B74}" presName="hierRoot2" presStyleCnt="0">
        <dgm:presLayoutVars>
          <dgm:hierBranch val="init"/>
        </dgm:presLayoutVars>
      </dgm:prSet>
      <dgm:spPr/>
    </dgm:pt>
    <dgm:pt modelId="{62DCFDDE-C936-4363-9140-34C7D3ACCED1}" type="pres">
      <dgm:prSet presAssocID="{39002E5A-4817-4DA0-BA89-7658E2728B74}" presName="rootComposite" presStyleCnt="0"/>
      <dgm:spPr/>
    </dgm:pt>
    <dgm:pt modelId="{4D29CF22-415F-4098-BB4C-5EF0263F5E72}" type="pres">
      <dgm:prSet presAssocID="{39002E5A-4817-4DA0-BA89-7658E2728B74}" presName="rootText" presStyleLbl="node2" presStyleIdx="2" presStyleCnt="6" custScaleX="114024" custScaleY="340606" custLinFactNeighborX="3332">
        <dgm:presLayoutVars>
          <dgm:chPref val="3"/>
        </dgm:presLayoutVars>
      </dgm:prSet>
      <dgm:spPr/>
      <dgm:t>
        <a:bodyPr/>
        <a:lstStyle/>
        <a:p>
          <a:endParaRPr lang="en-US"/>
        </a:p>
      </dgm:t>
    </dgm:pt>
    <dgm:pt modelId="{CE00B6D5-C705-4F91-8D39-A8A060B91319}" type="pres">
      <dgm:prSet presAssocID="{39002E5A-4817-4DA0-BA89-7658E2728B74}" presName="rootConnector" presStyleLbl="node2" presStyleIdx="2" presStyleCnt="6"/>
      <dgm:spPr/>
      <dgm:t>
        <a:bodyPr/>
        <a:lstStyle/>
        <a:p>
          <a:endParaRPr lang="en-US"/>
        </a:p>
      </dgm:t>
    </dgm:pt>
    <dgm:pt modelId="{287B2207-DBBB-416B-B5F8-BB611CC254A2}" type="pres">
      <dgm:prSet presAssocID="{39002E5A-4817-4DA0-BA89-7658E2728B74}" presName="hierChild4" presStyleCnt="0"/>
      <dgm:spPr/>
    </dgm:pt>
    <dgm:pt modelId="{9ABD48D8-78F8-40DC-99BA-17C306593AF1}" type="pres">
      <dgm:prSet presAssocID="{39002E5A-4817-4DA0-BA89-7658E2728B74}" presName="hierChild5" presStyleCnt="0"/>
      <dgm:spPr/>
    </dgm:pt>
    <dgm:pt modelId="{8E784608-F541-4FE5-8CD8-9FEC0F1766EC}" type="pres">
      <dgm:prSet presAssocID="{CD5BEC1A-A9A3-49EF-ADAD-0277925024B8}" presName="Name37" presStyleLbl="parChTrans1D2" presStyleIdx="3" presStyleCnt="6"/>
      <dgm:spPr/>
      <dgm:t>
        <a:bodyPr/>
        <a:lstStyle/>
        <a:p>
          <a:endParaRPr lang="en-US"/>
        </a:p>
      </dgm:t>
    </dgm:pt>
    <dgm:pt modelId="{B0EEA6C3-F7D1-4EB7-B1B9-F40A15BCC93A}" type="pres">
      <dgm:prSet presAssocID="{82E903BB-EC2E-40FA-A2CD-61675327CCDB}" presName="hierRoot2" presStyleCnt="0">
        <dgm:presLayoutVars>
          <dgm:hierBranch val="init"/>
        </dgm:presLayoutVars>
      </dgm:prSet>
      <dgm:spPr/>
    </dgm:pt>
    <dgm:pt modelId="{B447E748-D4E6-4B70-98B8-95824AFE9CE5}" type="pres">
      <dgm:prSet presAssocID="{82E903BB-EC2E-40FA-A2CD-61675327CCDB}" presName="rootComposite" presStyleCnt="0"/>
      <dgm:spPr/>
    </dgm:pt>
    <dgm:pt modelId="{601F345E-7823-40BF-82A7-7B4ED4B4E92E}" type="pres">
      <dgm:prSet presAssocID="{82E903BB-EC2E-40FA-A2CD-61675327CCDB}" presName="rootText" presStyleLbl="node2" presStyleIdx="3" presStyleCnt="6" custScaleX="112412" custScaleY="339376" custLinFactNeighborX="-4674">
        <dgm:presLayoutVars>
          <dgm:chPref val="3"/>
        </dgm:presLayoutVars>
      </dgm:prSet>
      <dgm:spPr/>
      <dgm:t>
        <a:bodyPr/>
        <a:lstStyle/>
        <a:p>
          <a:endParaRPr lang="en-US"/>
        </a:p>
      </dgm:t>
    </dgm:pt>
    <dgm:pt modelId="{E1FFC674-41EB-4DE4-809A-927D5FA5EA74}" type="pres">
      <dgm:prSet presAssocID="{82E903BB-EC2E-40FA-A2CD-61675327CCDB}" presName="rootConnector" presStyleLbl="node2" presStyleIdx="3" presStyleCnt="6"/>
      <dgm:spPr/>
      <dgm:t>
        <a:bodyPr/>
        <a:lstStyle/>
        <a:p>
          <a:endParaRPr lang="en-US"/>
        </a:p>
      </dgm:t>
    </dgm:pt>
    <dgm:pt modelId="{275DA556-3DE3-4392-B5D4-0A38EBEC658F}" type="pres">
      <dgm:prSet presAssocID="{82E903BB-EC2E-40FA-A2CD-61675327CCDB}" presName="hierChild4" presStyleCnt="0"/>
      <dgm:spPr/>
    </dgm:pt>
    <dgm:pt modelId="{F42419CF-AC40-46B5-B8B6-4988067E66FB}" type="pres">
      <dgm:prSet presAssocID="{82E903BB-EC2E-40FA-A2CD-61675327CCDB}" presName="hierChild5" presStyleCnt="0"/>
      <dgm:spPr/>
    </dgm:pt>
    <dgm:pt modelId="{4E1A5951-2BC6-43E6-8291-20A027345A67}" type="pres">
      <dgm:prSet presAssocID="{7F87B0F4-6560-44F3-909D-F1AF75661C3B}" presName="Name37" presStyleLbl="parChTrans1D2" presStyleIdx="4" presStyleCnt="6"/>
      <dgm:spPr/>
      <dgm:t>
        <a:bodyPr/>
        <a:lstStyle/>
        <a:p>
          <a:endParaRPr lang="en-US"/>
        </a:p>
      </dgm:t>
    </dgm:pt>
    <dgm:pt modelId="{342E0FCA-C18F-49C9-A2A7-165833C288C8}" type="pres">
      <dgm:prSet presAssocID="{4E9ACBF0-09B6-4294-92E6-ED056666B2DD}" presName="hierRoot2" presStyleCnt="0">
        <dgm:presLayoutVars>
          <dgm:hierBranch val="init"/>
        </dgm:presLayoutVars>
      </dgm:prSet>
      <dgm:spPr/>
    </dgm:pt>
    <dgm:pt modelId="{038BBAE6-EC7B-4BCB-8B41-5793C1FB965E}" type="pres">
      <dgm:prSet presAssocID="{4E9ACBF0-09B6-4294-92E6-ED056666B2DD}" presName="rootComposite" presStyleCnt="0"/>
      <dgm:spPr/>
    </dgm:pt>
    <dgm:pt modelId="{C596AD0B-AC80-4EE9-9511-64F97E75543E}" type="pres">
      <dgm:prSet presAssocID="{4E9ACBF0-09B6-4294-92E6-ED056666B2DD}" presName="rootText" presStyleLbl="node2" presStyleIdx="4" presStyleCnt="6" custScaleX="120939" custScaleY="339037" custLinFactNeighborX="-11847">
        <dgm:presLayoutVars>
          <dgm:chPref val="3"/>
        </dgm:presLayoutVars>
      </dgm:prSet>
      <dgm:spPr/>
      <dgm:t>
        <a:bodyPr/>
        <a:lstStyle/>
        <a:p>
          <a:endParaRPr lang="en-US"/>
        </a:p>
      </dgm:t>
    </dgm:pt>
    <dgm:pt modelId="{52B432F6-29E8-436B-BB16-ED79AA8A16C8}" type="pres">
      <dgm:prSet presAssocID="{4E9ACBF0-09B6-4294-92E6-ED056666B2DD}" presName="rootConnector" presStyleLbl="node2" presStyleIdx="4" presStyleCnt="6"/>
      <dgm:spPr/>
      <dgm:t>
        <a:bodyPr/>
        <a:lstStyle/>
        <a:p>
          <a:endParaRPr lang="en-US"/>
        </a:p>
      </dgm:t>
    </dgm:pt>
    <dgm:pt modelId="{B7780BD3-C8C0-4E48-BBAD-2A3602E1E19A}" type="pres">
      <dgm:prSet presAssocID="{4E9ACBF0-09B6-4294-92E6-ED056666B2DD}" presName="hierChild4" presStyleCnt="0"/>
      <dgm:spPr/>
    </dgm:pt>
    <dgm:pt modelId="{40F067BE-41DF-4AEF-BF71-5F52C1B7563C}" type="pres">
      <dgm:prSet presAssocID="{4E9ACBF0-09B6-4294-92E6-ED056666B2DD}" presName="hierChild5" presStyleCnt="0"/>
      <dgm:spPr/>
    </dgm:pt>
    <dgm:pt modelId="{2D5E7A9D-3BAA-470E-AD5F-FF07DD7942EF}" type="pres">
      <dgm:prSet presAssocID="{C73FC5A4-BF98-4AF6-93F7-A1C08A570E0E}" presName="Name37" presStyleLbl="parChTrans1D2" presStyleIdx="5" presStyleCnt="6"/>
      <dgm:spPr/>
      <dgm:t>
        <a:bodyPr/>
        <a:lstStyle/>
        <a:p>
          <a:endParaRPr lang="en-US"/>
        </a:p>
      </dgm:t>
    </dgm:pt>
    <dgm:pt modelId="{5510015C-226D-43F5-9B2F-7223399212DC}" type="pres">
      <dgm:prSet presAssocID="{78C43CAF-434B-4018-B696-F65765213555}" presName="hierRoot2" presStyleCnt="0">
        <dgm:presLayoutVars>
          <dgm:hierBranch val="init"/>
        </dgm:presLayoutVars>
      </dgm:prSet>
      <dgm:spPr/>
    </dgm:pt>
    <dgm:pt modelId="{BB20C85B-20A5-41FF-87A4-3367AA02CBDC}" type="pres">
      <dgm:prSet presAssocID="{78C43CAF-434B-4018-B696-F65765213555}" presName="rootComposite" presStyleCnt="0"/>
      <dgm:spPr/>
    </dgm:pt>
    <dgm:pt modelId="{00982432-40A8-46B4-BA2F-867C5C6348A8}" type="pres">
      <dgm:prSet presAssocID="{78C43CAF-434B-4018-B696-F65765213555}" presName="rootText" presStyleLbl="node2" presStyleIdx="5" presStyleCnt="6" custScaleX="108984" custScaleY="340606" custLinFactNeighborX="-21658">
        <dgm:presLayoutVars>
          <dgm:chPref val="3"/>
        </dgm:presLayoutVars>
      </dgm:prSet>
      <dgm:spPr/>
      <dgm:t>
        <a:bodyPr/>
        <a:lstStyle/>
        <a:p>
          <a:endParaRPr lang="en-US"/>
        </a:p>
      </dgm:t>
    </dgm:pt>
    <dgm:pt modelId="{EAE6A840-4212-4310-9893-0AAE41301CE1}" type="pres">
      <dgm:prSet presAssocID="{78C43CAF-434B-4018-B696-F65765213555}" presName="rootConnector" presStyleLbl="node2" presStyleIdx="5" presStyleCnt="6"/>
      <dgm:spPr/>
      <dgm:t>
        <a:bodyPr/>
        <a:lstStyle/>
        <a:p>
          <a:endParaRPr lang="en-US"/>
        </a:p>
      </dgm:t>
    </dgm:pt>
    <dgm:pt modelId="{4791368C-645F-41EB-BC3D-D4223F4126E7}" type="pres">
      <dgm:prSet presAssocID="{78C43CAF-434B-4018-B696-F65765213555}" presName="hierChild4" presStyleCnt="0"/>
      <dgm:spPr/>
    </dgm:pt>
    <dgm:pt modelId="{69713134-1223-4294-B2CD-80680525576A}" type="pres">
      <dgm:prSet presAssocID="{78C43CAF-434B-4018-B696-F65765213555}" presName="hierChild5" presStyleCnt="0"/>
      <dgm:spPr/>
    </dgm:pt>
    <dgm:pt modelId="{94A816ED-63F7-454F-A6AA-45DEE4BA99EB}" type="pres">
      <dgm:prSet presAssocID="{D016E2A8-2612-4173-B5E2-5498611C6B0F}" presName="hierChild3" presStyleCnt="0"/>
      <dgm:spPr/>
    </dgm:pt>
  </dgm:ptLst>
  <dgm:cxnLst>
    <dgm:cxn modelId="{90E88B36-231B-4117-82A7-A7604CD01236}" type="presOf" srcId="{A26AE29A-50B7-445E-8262-059FB80E928B}" destId="{7D7F4CC2-28D7-4733-A0F6-4B16FAAE854D}" srcOrd="0" destOrd="0" presId="urn:microsoft.com/office/officeart/2005/8/layout/orgChart1"/>
    <dgm:cxn modelId="{4B9861F0-EB4F-4E46-9BE2-868132EB1E91}" type="presOf" srcId="{82E903BB-EC2E-40FA-A2CD-61675327CCDB}" destId="{E1FFC674-41EB-4DE4-809A-927D5FA5EA74}" srcOrd="1" destOrd="0" presId="urn:microsoft.com/office/officeart/2005/8/layout/orgChart1"/>
    <dgm:cxn modelId="{CF7A0407-417C-4829-86E7-BF6E11968924}" srcId="{D016E2A8-2612-4173-B5E2-5498611C6B0F}" destId="{78C43CAF-434B-4018-B696-F65765213555}" srcOrd="5" destOrd="0" parTransId="{C73FC5A4-BF98-4AF6-93F7-A1C08A570E0E}" sibTransId="{94C15559-6FBB-418E-B96E-3978FC50BAF0}"/>
    <dgm:cxn modelId="{9803F8BC-E44B-4321-B50A-567718AD0037}" srcId="{D016E2A8-2612-4173-B5E2-5498611C6B0F}" destId="{4E9ACBF0-09B6-4294-92E6-ED056666B2DD}" srcOrd="4" destOrd="0" parTransId="{7F87B0F4-6560-44F3-909D-F1AF75661C3B}" sibTransId="{F66067A0-5B3B-4BFC-9BBB-995D5604D086}"/>
    <dgm:cxn modelId="{09C3950F-F68B-4545-970B-4A5EFF4BE4E6}" type="presOf" srcId="{A41BCD4A-7CDD-4995-9313-D84AE83A91E7}" destId="{D8A1BA5C-0081-409A-AC94-BB38BEA51E38}" srcOrd="1" destOrd="0" presId="urn:microsoft.com/office/officeart/2005/8/layout/orgChart1"/>
    <dgm:cxn modelId="{09A72985-92CF-4114-A90A-D6DE09DF8CD3}" srcId="{D016E2A8-2612-4173-B5E2-5498611C6B0F}" destId="{A41BCD4A-7CDD-4995-9313-D84AE83A91E7}" srcOrd="0" destOrd="0" parTransId="{A26AE29A-50B7-445E-8262-059FB80E928B}" sibTransId="{4F913037-AD45-4124-9126-1F1639A3559B}"/>
    <dgm:cxn modelId="{54FE20B4-2C28-47BE-898E-6C6C2CBCE727}" type="presOf" srcId="{C316DACE-5970-40A7-B06A-5433C202FA8F}" destId="{0D010582-0A0B-4B21-8E43-C8828304F8E6}" srcOrd="0" destOrd="0" presId="urn:microsoft.com/office/officeart/2005/8/layout/orgChart1"/>
    <dgm:cxn modelId="{93A89CD1-1FF5-4A12-AAB0-4A7A28059ADF}" type="presOf" srcId="{82E903BB-EC2E-40FA-A2CD-61675327CCDB}" destId="{601F345E-7823-40BF-82A7-7B4ED4B4E92E}" srcOrd="0" destOrd="0" presId="urn:microsoft.com/office/officeart/2005/8/layout/orgChart1"/>
    <dgm:cxn modelId="{B1EB4B61-FAFA-4926-8119-BEF40A234571}" type="presOf" srcId="{C73FC5A4-BF98-4AF6-93F7-A1C08A570E0E}" destId="{2D5E7A9D-3BAA-470E-AD5F-FF07DD7942EF}" srcOrd="0" destOrd="0" presId="urn:microsoft.com/office/officeart/2005/8/layout/orgChart1"/>
    <dgm:cxn modelId="{DA81DF35-CC8B-4708-8930-38DA2826F361}" srcId="{D016E2A8-2612-4173-B5E2-5498611C6B0F}" destId="{82E903BB-EC2E-40FA-A2CD-61675327CCDB}" srcOrd="3" destOrd="0" parTransId="{CD5BEC1A-A9A3-49EF-ADAD-0277925024B8}" sibTransId="{A3E70B10-C415-45EA-8A06-0934327DE0E2}"/>
    <dgm:cxn modelId="{25D507CF-AF18-46F7-B2F5-DE8E1C17EFBD}" srcId="{46ECA2D5-C623-4A12-AE2A-26AE7D0401AC}" destId="{D016E2A8-2612-4173-B5E2-5498611C6B0F}" srcOrd="0" destOrd="0" parTransId="{99D1799C-15FB-47E3-97BB-5BB06AF66D0B}" sibTransId="{3AE1B481-B10A-455C-8B79-3868BD86B492}"/>
    <dgm:cxn modelId="{2BD08CBB-A647-4125-B59A-92373113FABF}" srcId="{D016E2A8-2612-4173-B5E2-5498611C6B0F}" destId="{C316DACE-5970-40A7-B06A-5433C202FA8F}" srcOrd="1" destOrd="0" parTransId="{D5CC5AD5-FF90-4FA7-98CE-E63631556FB8}" sibTransId="{479EB7F3-34B7-42B5-90A6-D203C9C25E1B}"/>
    <dgm:cxn modelId="{0313602A-14E6-4E06-B626-99D749F47B8D}" type="presOf" srcId="{B2D8A7D2-E74D-446A-AD65-D1AE36351E1E}" destId="{95EA2BF6-4FCA-48AD-8202-DAF6D8622BE2}" srcOrd="0" destOrd="0" presId="urn:microsoft.com/office/officeart/2005/8/layout/orgChart1"/>
    <dgm:cxn modelId="{3FF8F5D4-4625-4981-AAD0-014226438317}" type="presOf" srcId="{4E9ACBF0-09B6-4294-92E6-ED056666B2DD}" destId="{52B432F6-29E8-436B-BB16-ED79AA8A16C8}" srcOrd="1" destOrd="0" presId="urn:microsoft.com/office/officeart/2005/8/layout/orgChart1"/>
    <dgm:cxn modelId="{C5AB4819-0A4E-4E4D-B816-495C8BD30B72}" type="presOf" srcId="{CD5BEC1A-A9A3-49EF-ADAD-0277925024B8}" destId="{8E784608-F541-4FE5-8CD8-9FEC0F1766EC}" srcOrd="0" destOrd="0" presId="urn:microsoft.com/office/officeart/2005/8/layout/orgChart1"/>
    <dgm:cxn modelId="{27D71BA0-10A5-4A79-8A9D-5E32E27D493D}" type="presOf" srcId="{D016E2A8-2612-4173-B5E2-5498611C6B0F}" destId="{D3C07B4B-15CE-44AB-9506-2F5CF3231936}" srcOrd="1" destOrd="0" presId="urn:microsoft.com/office/officeart/2005/8/layout/orgChart1"/>
    <dgm:cxn modelId="{D241305B-22B7-4AB6-870E-7133A4EA4CCC}" type="presOf" srcId="{7F87B0F4-6560-44F3-909D-F1AF75661C3B}" destId="{4E1A5951-2BC6-43E6-8291-20A027345A67}" srcOrd="0" destOrd="0" presId="urn:microsoft.com/office/officeart/2005/8/layout/orgChart1"/>
    <dgm:cxn modelId="{993D62B1-0C36-4AF1-AD89-D5B7138476DB}" type="presOf" srcId="{D016E2A8-2612-4173-B5E2-5498611C6B0F}" destId="{83907219-6C71-4766-B98D-AAD57FB34462}" srcOrd="0" destOrd="0" presId="urn:microsoft.com/office/officeart/2005/8/layout/orgChart1"/>
    <dgm:cxn modelId="{E1C43796-0227-4D1F-97B0-03FE4441EF38}" type="presOf" srcId="{39002E5A-4817-4DA0-BA89-7658E2728B74}" destId="{CE00B6D5-C705-4F91-8D39-A8A060B91319}" srcOrd="1" destOrd="0" presId="urn:microsoft.com/office/officeart/2005/8/layout/orgChart1"/>
    <dgm:cxn modelId="{49958FF9-F04D-492C-94F3-B2948BEE43EB}" type="presOf" srcId="{D5CC5AD5-FF90-4FA7-98CE-E63631556FB8}" destId="{019A6702-9CDF-41E4-B7EB-3CDB651EE53C}" srcOrd="0" destOrd="0" presId="urn:microsoft.com/office/officeart/2005/8/layout/orgChart1"/>
    <dgm:cxn modelId="{0E656B05-819E-40A6-825D-B832314D154F}" srcId="{D016E2A8-2612-4173-B5E2-5498611C6B0F}" destId="{39002E5A-4817-4DA0-BA89-7658E2728B74}" srcOrd="2" destOrd="0" parTransId="{B2D8A7D2-E74D-446A-AD65-D1AE36351E1E}" sibTransId="{909BD1FB-0027-4B16-8713-F80A6D5A01CC}"/>
    <dgm:cxn modelId="{EDAB2C72-ABB5-45A0-BB1A-FF735E0122B2}" type="presOf" srcId="{46ECA2D5-C623-4A12-AE2A-26AE7D0401AC}" destId="{E8AEE8F8-F687-4419-9D39-4B1A9D04EE28}" srcOrd="0" destOrd="0" presId="urn:microsoft.com/office/officeart/2005/8/layout/orgChart1"/>
    <dgm:cxn modelId="{C6EE10A5-24FC-471D-A3B5-F70BB9961B1F}" type="presOf" srcId="{39002E5A-4817-4DA0-BA89-7658E2728B74}" destId="{4D29CF22-415F-4098-BB4C-5EF0263F5E72}" srcOrd="0" destOrd="0" presId="urn:microsoft.com/office/officeart/2005/8/layout/orgChart1"/>
    <dgm:cxn modelId="{16DB5E3A-738E-4823-AC83-E3D150B5C6E1}" type="presOf" srcId="{A41BCD4A-7CDD-4995-9313-D84AE83A91E7}" destId="{98602830-6AFC-48EE-A652-D08B2E9E61CA}" srcOrd="0" destOrd="0" presId="urn:microsoft.com/office/officeart/2005/8/layout/orgChart1"/>
    <dgm:cxn modelId="{0F5F4D27-A55D-4FDF-AF3E-1D4B93EF155D}" type="presOf" srcId="{78C43CAF-434B-4018-B696-F65765213555}" destId="{00982432-40A8-46B4-BA2F-867C5C6348A8}" srcOrd="0" destOrd="0" presId="urn:microsoft.com/office/officeart/2005/8/layout/orgChart1"/>
    <dgm:cxn modelId="{C22A1D28-3C8F-4107-99DC-5C99E966AC41}" type="presOf" srcId="{C316DACE-5970-40A7-B06A-5433C202FA8F}" destId="{3C84B526-63D3-4FF3-8DCC-3F369C90C919}" srcOrd="1" destOrd="0" presId="urn:microsoft.com/office/officeart/2005/8/layout/orgChart1"/>
    <dgm:cxn modelId="{76C1CD12-B59D-4C60-B8F8-412C59B55714}" type="presOf" srcId="{78C43CAF-434B-4018-B696-F65765213555}" destId="{EAE6A840-4212-4310-9893-0AAE41301CE1}" srcOrd="1" destOrd="0" presId="urn:microsoft.com/office/officeart/2005/8/layout/orgChart1"/>
    <dgm:cxn modelId="{2125F94A-9734-489E-8C40-3358CF038D35}" type="presOf" srcId="{4E9ACBF0-09B6-4294-92E6-ED056666B2DD}" destId="{C596AD0B-AC80-4EE9-9511-64F97E75543E}" srcOrd="0" destOrd="0" presId="urn:microsoft.com/office/officeart/2005/8/layout/orgChart1"/>
    <dgm:cxn modelId="{C0E680B4-4E3F-466E-95F8-6E4D27E57E02}" type="presParOf" srcId="{E8AEE8F8-F687-4419-9D39-4B1A9D04EE28}" destId="{ECE11B7D-4711-46CF-9012-91D163376F38}" srcOrd="0" destOrd="0" presId="urn:microsoft.com/office/officeart/2005/8/layout/orgChart1"/>
    <dgm:cxn modelId="{AE2AF031-DC8A-40C5-8D52-90E9914B7216}" type="presParOf" srcId="{ECE11B7D-4711-46CF-9012-91D163376F38}" destId="{0E65119F-090C-4504-BA22-11A0ACE6A021}" srcOrd="0" destOrd="0" presId="urn:microsoft.com/office/officeart/2005/8/layout/orgChart1"/>
    <dgm:cxn modelId="{E6CD65AB-793F-4DCF-9F17-AC6E4A6965B9}" type="presParOf" srcId="{0E65119F-090C-4504-BA22-11A0ACE6A021}" destId="{83907219-6C71-4766-B98D-AAD57FB34462}" srcOrd="0" destOrd="0" presId="urn:microsoft.com/office/officeart/2005/8/layout/orgChart1"/>
    <dgm:cxn modelId="{EA230B1E-0A22-4C12-B34D-7B02A3B6A4F3}" type="presParOf" srcId="{0E65119F-090C-4504-BA22-11A0ACE6A021}" destId="{D3C07B4B-15CE-44AB-9506-2F5CF3231936}" srcOrd="1" destOrd="0" presId="urn:microsoft.com/office/officeart/2005/8/layout/orgChart1"/>
    <dgm:cxn modelId="{A86CEB52-D548-4636-9C64-D74C499B82F9}" type="presParOf" srcId="{ECE11B7D-4711-46CF-9012-91D163376F38}" destId="{41F5520B-4CF4-4863-9C57-99ACD801F729}" srcOrd="1" destOrd="0" presId="urn:microsoft.com/office/officeart/2005/8/layout/orgChart1"/>
    <dgm:cxn modelId="{B7AB7C57-0AC6-40D1-95C2-F31414513CDC}" type="presParOf" srcId="{41F5520B-4CF4-4863-9C57-99ACD801F729}" destId="{7D7F4CC2-28D7-4733-A0F6-4B16FAAE854D}" srcOrd="0" destOrd="0" presId="urn:microsoft.com/office/officeart/2005/8/layout/orgChart1"/>
    <dgm:cxn modelId="{ADEFDFCB-00EB-410D-B859-8F452D4781AC}" type="presParOf" srcId="{41F5520B-4CF4-4863-9C57-99ACD801F729}" destId="{B80B2027-374B-40B3-9644-FF7AB6668628}" srcOrd="1" destOrd="0" presId="urn:microsoft.com/office/officeart/2005/8/layout/orgChart1"/>
    <dgm:cxn modelId="{D18C8DBC-6A03-4B03-8490-40EA5A6DA5AC}" type="presParOf" srcId="{B80B2027-374B-40B3-9644-FF7AB6668628}" destId="{ED42469C-E0A8-4A6F-9C06-A399C4A4D7E2}" srcOrd="0" destOrd="0" presId="urn:microsoft.com/office/officeart/2005/8/layout/orgChart1"/>
    <dgm:cxn modelId="{FC6A0B6B-B830-41C9-93C9-71229FD03BA2}" type="presParOf" srcId="{ED42469C-E0A8-4A6F-9C06-A399C4A4D7E2}" destId="{98602830-6AFC-48EE-A652-D08B2E9E61CA}" srcOrd="0" destOrd="0" presId="urn:microsoft.com/office/officeart/2005/8/layout/orgChart1"/>
    <dgm:cxn modelId="{02A45F43-4082-4481-A3FA-500621480F6B}" type="presParOf" srcId="{ED42469C-E0A8-4A6F-9C06-A399C4A4D7E2}" destId="{D8A1BA5C-0081-409A-AC94-BB38BEA51E38}" srcOrd="1" destOrd="0" presId="urn:microsoft.com/office/officeart/2005/8/layout/orgChart1"/>
    <dgm:cxn modelId="{DDF4A5DF-A87D-4F3D-B86F-417E3DA64E16}" type="presParOf" srcId="{B80B2027-374B-40B3-9644-FF7AB6668628}" destId="{3D44EF67-F5F0-4517-9088-742B73386AE5}" srcOrd="1" destOrd="0" presId="urn:microsoft.com/office/officeart/2005/8/layout/orgChart1"/>
    <dgm:cxn modelId="{438375B3-757C-4C00-8FAB-07CF10D554CB}" type="presParOf" srcId="{B80B2027-374B-40B3-9644-FF7AB6668628}" destId="{EB314D87-8C3A-42C2-80CA-9E7D3340A252}" srcOrd="2" destOrd="0" presId="urn:microsoft.com/office/officeart/2005/8/layout/orgChart1"/>
    <dgm:cxn modelId="{A12225AA-427D-4D77-8E2F-F4362811226A}" type="presParOf" srcId="{41F5520B-4CF4-4863-9C57-99ACD801F729}" destId="{019A6702-9CDF-41E4-B7EB-3CDB651EE53C}" srcOrd="2" destOrd="0" presId="urn:microsoft.com/office/officeart/2005/8/layout/orgChart1"/>
    <dgm:cxn modelId="{6CC3361C-8434-41A6-8D85-470C3E14680B}" type="presParOf" srcId="{41F5520B-4CF4-4863-9C57-99ACD801F729}" destId="{40991BED-F2C7-4F07-868C-AAFA9476533B}" srcOrd="3" destOrd="0" presId="urn:microsoft.com/office/officeart/2005/8/layout/orgChart1"/>
    <dgm:cxn modelId="{4FE439CF-4DFF-4922-9BCE-CC34BD392A32}" type="presParOf" srcId="{40991BED-F2C7-4F07-868C-AAFA9476533B}" destId="{143A2397-478C-4EDF-834C-7D07ADEA96E9}" srcOrd="0" destOrd="0" presId="urn:microsoft.com/office/officeart/2005/8/layout/orgChart1"/>
    <dgm:cxn modelId="{211FA8A0-D15D-491A-9E24-C18C76113ACF}" type="presParOf" srcId="{143A2397-478C-4EDF-834C-7D07ADEA96E9}" destId="{0D010582-0A0B-4B21-8E43-C8828304F8E6}" srcOrd="0" destOrd="0" presId="urn:microsoft.com/office/officeart/2005/8/layout/orgChart1"/>
    <dgm:cxn modelId="{55BBCB3D-A1A0-4140-B1B0-150833250894}" type="presParOf" srcId="{143A2397-478C-4EDF-834C-7D07ADEA96E9}" destId="{3C84B526-63D3-4FF3-8DCC-3F369C90C919}" srcOrd="1" destOrd="0" presId="urn:microsoft.com/office/officeart/2005/8/layout/orgChart1"/>
    <dgm:cxn modelId="{3B507EA5-E970-407D-89B2-4AFB45420BC8}" type="presParOf" srcId="{40991BED-F2C7-4F07-868C-AAFA9476533B}" destId="{F45B2E3C-8B20-4244-B7B0-7A7F6A093030}" srcOrd="1" destOrd="0" presId="urn:microsoft.com/office/officeart/2005/8/layout/orgChart1"/>
    <dgm:cxn modelId="{B4C5D646-3EA2-4C1B-8656-7FE05B7C65E9}" type="presParOf" srcId="{40991BED-F2C7-4F07-868C-AAFA9476533B}" destId="{8C602A41-D0F2-416B-ADF1-3E792FA381E5}" srcOrd="2" destOrd="0" presId="urn:microsoft.com/office/officeart/2005/8/layout/orgChart1"/>
    <dgm:cxn modelId="{561BD865-5E9B-4A20-9CAA-8B88D5FE09F4}" type="presParOf" srcId="{41F5520B-4CF4-4863-9C57-99ACD801F729}" destId="{95EA2BF6-4FCA-48AD-8202-DAF6D8622BE2}" srcOrd="4" destOrd="0" presId="urn:microsoft.com/office/officeart/2005/8/layout/orgChart1"/>
    <dgm:cxn modelId="{BABF5D89-A223-45B2-8F33-6CB40E2CB9EE}" type="presParOf" srcId="{41F5520B-4CF4-4863-9C57-99ACD801F729}" destId="{82643CF7-7073-4D2F-AE29-8E6AA94C913E}" srcOrd="5" destOrd="0" presId="urn:microsoft.com/office/officeart/2005/8/layout/orgChart1"/>
    <dgm:cxn modelId="{34942B7F-BF77-4679-BC2A-86188F9FD64F}" type="presParOf" srcId="{82643CF7-7073-4D2F-AE29-8E6AA94C913E}" destId="{62DCFDDE-C936-4363-9140-34C7D3ACCED1}" srcOrd="0" destOrd="0" presId="urn:microsoft.com/office/officeart/2005/8/layout/orgChart1"/>
    <dgm:cxn modelId="{773A29EA-97C5-4FD1-9391-0FE0335983BB}" type="presParOf" srcId="{62DCFDDE-C936-4363-9140-34C7D3ACCED1}" destId="{4D29CF22-415F-4098-BB4C-5EF0263F5E72}" srcOrd="0" destOrd="0" presId="urn:microsoft.com/office/officeart/2005/8/layout/orgChart1"/>
    <dgm:cxn modelId="{1B77C387-682E-40CF-9832-A749CA486E26}" type="presParOf" srcId="{62DCFDDE-C936-4363-9140-34C7D3ACCED1}" destId="{CE00B6D5-C705-4F91-8D39-A8A060B91319}" srcOrd="1" destOrd="0" presId="urn:microsoft.com/office/officeart/2005/8/layout/orgChart1"/>
    <dgm:cxn modelId="{5B9A30AF-B60B-49F8-896A-150A47C270B3}" type="presParOf" srcId="{82643CF7-7073-4D2F-AE29-8E6AA94C913E}" destId="{287B2207-DBBB-416B-B5F8-BB611CC254A2}" srcOrd="1" destOrd="0" presId="urn:microsoft.com/office/officeart/2005/8/layout/orgChart1"/>
    <dgm:cxn modelId="{98F94910-35E1-4BEE-BA30-493B0A8FDAF0}" type="presParOf" srcId="{82643CF7-7073-4D2F-AE29-8E6AA94C913E}" destId="{9ABD48D8-78F8-40DC-99BA-17C306593AF1}" srcOrd="2" destOrd="0" presId="urn:microsoft.com/office/officeart/2005/8/layout/orgChart1"/>
    <dgm:cxn modelId="{C0A85A42-B5D3-43FC-933A-153C0DD416B1}" type="presParOf" srcId="{41F5520B-4CF4-4863-9C57-99ACD801F729}" destId="{8E784608-F541-4FE5-8CD8-9FEC0F1766EC}" srcOrd="6" destOrd="0" presId="urn:microsoft.com/office/officeart/2005/8/layout/orgChart1"/>
    <dgm:cxn modelId="{26ED67C9-F877-4EFB-8C4A-51987BAF60EC}" type="presParOf" srcId="{41F5520B-4CF4-4863-9C57-99ACD801F729}" destId="{B0EEA6C3-F7D1-4EB7-B1B9-F40A15BCC93A}" srcOrd="7" destOrd="0" presId="urn:microsoft.com/office/officeart/2005/8/layout/orgChart1"/>
    <dgm:cxn modelId="{F3749240-5582-49DE-8ADA-78E2C41B392C}" type="presParOf" srcId="{B0EEA6C3-F7D1-4EB7-B1B9-F40A15BCC93A}" destId="{B447E748-D4E6-4B70-98B8-95824AFE9CE5}" srcOrd="0" destOrd="0" presId="urn:microsoft.com/office/officeart/2005/8/layout/orgChart1"/>
    <dgm:cxn modelId="{CDC13C63-2AA2-43BE-BD62-4B5DDDF89528}" type="presParOf" srcId="{B447E748-D4E6-4B70-98B8-95824AFE9CE5}" destId="{601F345E-7823-40BF-82A7-7B4ED4B4E92E}" srcOrd="0" destOrd="0" presId="urn:microsoft.com/office/officeart/2005/8/layout/orgChart1"/>
    <dgm:cxn modelId="{B8D56B6A-70A5-4878-A58B-E799004DAC74}" type="presParOf" srcId="{B447E748-D4E6-4B70-98B8-95824AFE9CE5}" destId="{E1FFC674-41EB-4DE4-809A-927D5FA5EA74}" srcOrd="1" destOrd="0" presId="urn:microsoft.com/office/officeart/2005/8/layout/orgChart1"/>
    <dgm:cxn modelId="{3A5ABF32-D9DA-4ED7-90FE-A30C9C9DEDBD}" type="presParOf" srcId="{B0EEA6C3-F7D1-4EB7-B1B9-F40A15BCC93A}" destId="{275DA556-3DE3-4392-B5D4-0A38EBEC658F}" srcOrd="1" destOrd="0" presId="urn:microsoft.com/office/officeart/2005/8/layout/orgChart1"/>
    <dgm:cxn modelId="{D3DE5646-E9AB-41E3-A11B-5FDD8AF3EFF7}" type="presParOf" srcId="{B0EEA6C3-F7D1-4EB7-B1B9-F40A15BCC93A}" destId="{F42419CF-AC40-46B5-B8B6-4988067E66FB}" srcOrd="2" destOrd="0" presId="urn:microsoft.com/office/officeart/2005/8/layout/orgChart1"/>
    <dgm:cxn modelId="{72F1BBBE-3720-423E-A5CB-78E627218232}" type="presParOf" srcId="{41F5520B-4CF4-4863-9C57-99ACD801F729}" destId="{4E1A5951-2BC6-43E6-8291-20A027345A67}" srcOrd="8" destOrd="0" presId="urn:microsoft.com/office/officeart/2005/8/layout/orgChart1"/>
    <dgm:cxn modelId="{EF823A1E-2891-44B4-BFF3-E1482D075F62}" type="presParOf" srcId="{41F5520B-4CF4-4863-9C57-99ACD801F729}" destId="{342E0FCA-C18F-49C9-A2A7-165833C288C8}" srcOrd="9" destOrd="0" presId="urn:microsoft.com/office/officeart/2005/8/layout/orgChart1"/>
    <dgm:cxn modelId="{944F7C63-CE59-468D-9134-5685C076957E}" type="presParOf" srcId="{342E0FCA-C18F-49C9-A2A7-165833C288C8}" destId="{038BBAE6-EC7B-4BCB-8B41-5793C1FB965E}" srcOrd="0" destOrd="0" presId="urn:microsoft.com/office/officeart/2005/8/layout/orgChart1"/>
    <dgm:cxn modelId="{9E9FA5B2-AC85-4D08-9641-D21854430F8C}" type="presParOf" srcId="{038BBAE6-EC7B-4BCB-8B41-5793C1FB965E}" destId="{C596AD0B-AC80-4EE9-9511-64F97E75543E}" srcOrd="0" destOrd="0" presId="urn:microsoft.com/office/officeart/2005/8/layout/orgChart1"/>
    <dgm:cxn modelId="{1CF2AB47-52A8-499A-AFDF-1FA9C84CA81E}" type="presParOf" srcId="{038BBAE6-EC7B-4BCB-8B41-5793C1FB965E}" destId="{52B432F6-29E8-436B-BB16-ED79AA8A16C8}" srcOrd="1" destOrd="0" presId="urn:microsoft.com/office/officeart/2005/8/layout/orgChart1"/>
    <dgm:cxn modelId="{FB4D3482-A701-492C-B242-B52F86BE3B79}" type="presParOf" srcId="{342E0FCA-C18F-49C9-A2A7-165833C288C8}" destId="{B7780BD3-C8C0-4E48-BBAD-2A3602E1E19A}" srcOrd="1" destOrd="0" presId="urn:microsoft.com/office/officeart/2005/8/layout/orgChart1"/>
    <dgm:cxn modelId="{EC0401A3-4565-49A3-995B-3C60EB6B875E}" type="presParOf" srcId="{342E0FCA-C18F-49C9-A2A7-165833C288C8}" destId="{40F067BE-41DF-4AEF-BF71-5F52C1B7563C}" srcOrd="2" destOrd="0" presId="urn:microsoft.com/office/officeart/2005/8/layout/orgChart1"/>
    <dgm:cxn modelId="{095B6B64-F4C8-4683-BC52-7B636223C4BB}" type="presParOf" srcId="{41F5520B-4CF4-4863-9C57-99ACD801F729}" destId="{2D5E7A9D-3BAA-470E-AD5F-FF07DD7942EF}" srcOrd="10" destOrd="0" presId="urn:microsoft.com/office/officeart/2005/8/layout/orgChart1"/>
    <dgm:cxn modelId="{5D18BAB9-9711-4EE2-A0EE-8C16874416BD}" type="presParOf" srcId="{41F5520B-4CF4-4863-9C57-99ACD801F729}" destId="{5510015C-226D-43F5-9B2F-7223399212DC}" srcOrd="11" destOrd="0" presId="urn:microsoft.com/office/officeart/2005/8/layout/orgChart1"/>
    <dgm:cxn modelId="{E45FA70A-D75D-4590-B27D-B869232DE540}" type="presParOf" srcId="{5510015C-226D-43F5-9B2F-7223399212DC}" destId="{BB20C85B-20A5-41FF-87A4-3367AA02CBDC}" srcOrd="0" destOrd="0" presId="urn:microsoft.com/office/officeart/2005/8/layout/orgChart1"/>
    <dgm:cxn modelId="{38CD269E-EC37-4E19-99C9-082D2E3AE0FB}" type="presParOf" srcId="{BB20C85B-20A5-41FF-87A4-3367AA02CBDC}" destId="{00982432-40A8-46B4-BA2F-867C5C6348A8}" srcOrd="0" destOrd="0" presId="urn:microsoft.com/office/officeart/2005/8/layout/orgChart1"/>
    <dgm:cxn modelId="{012175FC-6A68-447A-A964-C356465A3F1D}" type="presParOf" srcId="{BB20C85B-20A5-41FF-87A4-3367AA02CBDC}" destId="{EAE6A840-4212-4310-9893-0AAE41301CE1}" srcOrd="1" destOrd="0" presId="urn:microsoft.com/office/officeart/2005/8/layout/orgChart1"/>
    <dgm:cxn modelId="{88998A4C-7148-4BFC-BB2A-B49A0C85121E}" type="presParOf" srcId="{5510015C-226D-43F5-9B2F-7223399212DC}" destId="{4791368C-645F-41EB-BC3D-D4223F4126E7}" srcOrd="1" destOrd="0" presId="urn:microsoft.com/office/officeart/2005/8/layout/orgChart1"/>
    <dgm:cxn modelId="{C469AADB-CD1D-4846-8DAF-E3A48743B469}" type="presParOf" srcId="{5510015C-226D-43F5-9B2F-7223399212DC}" destId="{69713134-1223-4294-B2CD-80680525576A}" srcOrd="2" destOrd="0" presId="urn:microsoft.com/office/officeart/2005/8/layout/orgChart1"/>
    <dgm:cxn modelId="{D4C80BAD-46FA-4D3A-B459-F3C60B478F4F}" type="presParOf" srcId="{ECE11B7D-4711-46CF-9012-91D163376F38}" destId="{94A816ED-63F7-454F-A6AA-45DEE4BA99EB}"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01FA05-DE7C-8440-B3E3-0E59FF2D763C}" type="doc">
      <dgm:prSet loTypeId="urn:microsoft.com/office/officeart/2005/8/layout/list1" loCatId="" qsTypeId="urn:microsoft.com/office/officeart/2005/8/quickstyle/simple1" qsCatId="simple" csTypeId="urn:microsoft.com/office/officeart/2005/8/colors/accent6_2" csCatId="accent6" phldr="1"/>
      <dgm:spPr/>
      <dgm:t>
        <a:bodyPr/>
        <a:lstStyle/>
        <a:p>
          <a:endParaRPr lang="en-US"/>
        </a:p>
      </dgm:t>
    </dgm:pt>
    <dgm:pt modelId="{8E121C77-A582-D849-96FD-F86D1A8A8BE2}">
      <dgm:prSet phldrT="[Text]" custT="1"/>
      <dgm:spPr/>
      <dgm:t>
        <a:bodyPr/>
        <a:lstStyle/>
        <a:p>
          <a:r>
            <a:rPr lang="vi-VN" sz="2400" b="1" dirty="0">
              <a:latin typeface="Times New Roman" panose="02020603050405020304" pitchFamily="18" charset="0"/>
              <a:cs typeface="Times New Roman" panose="02020603050405020304" pitchFamily="18" charset="0"/>
            </a:rPr>
            <a:t>Nghị luận văn học </a:t>
          </a:r>
          <a:r>
            <a:rPr lang="vi-VN" sz="2400" dirty="0">
              <a:latin typeface="Times New Roman" panose="02020603050405020304" pitchFamily="18" charset="0"/>
              <a:cs typeface="Times New Roman" panose="02020603050405020304" pitchFamily="18" charset="0"/>
            </a:rPr>
            <a:t>là văn bản nghị luận bàn về các vấn đề văn học</a:t>
          </a:r>
          <a:endParaRPr lang="en-US" sz="2400" dirty="0">
            <a:latin typeface="Times New Roman" panose="02020603050405020304" pitchFamily="18" charset="0"/>
            <a:cs typeface="Times New Roman" panose="02020603050405020304" pitchFamily="18" charset="0"/>
          </a:endParaRPr>
        </a:p>
      </dgm:t>
    </dgm:pt>
    <dgm:pt modelId="{7C12881D-F952-D443-849D-2CC5D73BED43}" type="parTrans" cxnId="{07EBD54B-C83F-BB4D-AD04-C06E1760F29A}">
      <dgm:prSet/>
      <dgm:spPr/>
      <dgm:t>
        <a:bodyPr/>
        <a:lstStyle/>
        <a:p>
          <a:endParaRPr lang="en-US" sz="2400">
            <a:latin typeface="Times New Roman" panose="02020603050405020304" pitchFamily="18" charset="0"/>
            <a:cs typeface="Times New Roman" panose="02020603050405020304" pitchFamily="18" charset="0"/>
          </a:endParaRPr>
        </a:p>
      </dgm:t>
    </dgm:pt>
    <dgm:pt modelId="{FFC5810D-E3E2-B841-B522-DE6DC2AACBB8}" type="sibTrans" cxnId="{07EBD54B-C83F-BB4D-AD04-C06E1760F29A}">
      <dgm:prSet/>
      <dgm:spPr/>
      <dgm:t>
        <a:bodyPr/>
        <a:lstStyle/>
        <a:p>
          <a:endParaRPr lang="en-US" sz="2400">
            <a:latin typeface="Times New Roman" panose="02020603050405020304" pitchFamily="18" charset="0"/>
            <a:cs typeface="Times New Roman" panose="02020603050405020304" pitchFamily="18" charset="0"/>
          </a:endParaRPr>
        </a:p>
      </dgm:t>
    </dgm:pt>
    <dgm:pt modelId="{C55FCDAD-CDCA-9644-B5EB-0E6487C33ADA}">
      <dgm:prSet phldrT="[Text]" custT="1"/>
      <dgm:spPr/>
      <dgm:t>
        <a:bodyPr/>
        <a:lstStyle/>
        <a:p>
          <a:r>
            <a:rPr lang="vi-VN" sz="2400" b="1" dirty="0">
              <a:latin typeface="Times New Roman" panose="02020603050405020304" pitchFamily="18" charset="0"/>
              <a:cs typeface="Times New Roman" panose="02020603050405020304" pitchFamily="18" charset="0"/>
            </a:rPr>
            <a:t>Ý kiến</a:t>
          </a:r>
          <a:r>
            <a:rPr lang="vi-VN" sz="2400" dirty="0">
              <a:latin typeface="Times New Roman" panose="02020603050405020304" pitchFamily="18" charset="0"/>
              <a:cs typeface="Times New Roman" panose="02020603050405020304" pitchFamily="18" charset="0"/>
            </a:rPr>
            <a:t> thường là một nhận xét mang tính khẳng định hoặc phủ định. Ý kiến của văn bản nghị luận  thường nêu ở nhan đề hoặc mở đầu bài viết.</a:t>
          </a:r>
          <a:endParaRPr lang="en-US" sz="2400" dirty="0">
            <a:latin typeface="Times New Roman" panose="02020603050405020304" pitchFamily="18" charset="0"/>
            <a:cs typeface="Times New Roman" panose="02020603050405020304" pitchFamily="18" charset="0"/>
          </a:endParaRPr>
        </a:p>
      </dgm:t>
    </dgm:pt>
    <dgm:pt modelId="{C59C40BC-5CED-CF40-AC5E-25AC9D1EA6C2}" type="parTrans" cxnId="{85CA8CC0-410B-F041-819F-517528440261}">
      <dgm:prSet/>
      <dgm:spPr/>
      <dgm:t>
        <a:bodyPr/>
        <a:lstStyle/>
        <a:p>
          <a:endParaRPr lang="en-US" sz="2400">
            <a:latin typeface="Times New Roman" panose="02020603050405020304" pitchFamily="18" charset="0"/>
            <a:cs typeface="Times New Roman" panose="02020603050405020304" pitchFamily="18" charset="0"/>
          </a:endParaRPr>
        </a:p>
      </dgm:t>
    </dgm:pt>
    <dgm:pt modelId="{3FF21154-BEBE-1E4D-B6EA-8F7C0518C8D5}" type="sibTrans" cxnId="{85CA8CC0-410B-F041-819F-517528440261}">
      <dgm:prSet/>
      <dgm:spPr/>
      <dgm:t>
        <a:bodyPr/>
        <a:lstStyle/>
        <a:p>
          <a:endParaRPr lang="en-US" sz="2400">
            <a:latin typeface="Times New Roman" panose="02020603050405020304" pitchFamily="18" charset="0"/>
            <a:cs typeface="Times New Roman" panose="02020603050405020304" pitchFamily="18" charset="0"/>
          </a:endParaRPr>
        </a:p>
      </dgm:t>
    </dgm:pt>
    <dgm:pt modelId="{FFFA7B52-2C07-0942-8EA9-369924726B1D}">
      <dgm:prSet custT="1"/>
      <dgm:spPr/>
      <dgm:t>
        <a:bodyPr/>
        <a:lstStyle/>
        <a:p>
          <a:r>
            <a:rPr lang="vi-VN" sz="2400" b="1">
              <a:latin typeface="Times New Roman" panose="02020603050405020304" pitchFamily="18" charset="0"/>
              <a:cs typeface="Times New Roman" panose="02020603050405020304" pitchFamily="18" charset="0"/>
            </a:rPr>
            <a:t>Bằng chứng</a:t>
          </a:r>
          <a:r>
            <a:rPr lang="vi-VN" sz="2400">
              <a:latin typeface="Times New Roman" panose="02020603050405020304" pitchFamily="18" charset="0"/>
              <a:cs typeface="Times New Roman" panose="02020603050405020304" pitchFamily="18" charset="0"/>
            </a:rPr>
            <a:t>: là những minh chứng làm rõ lí lẽ</a:t>
          </a:r>
          <a:endParaRPr lang="x-none" sz="2400">
            <a:latin typeface="Times New Roman" panose="02020603050405020304" pitchFamily="18" charset="0"/>
            <a:cs typeface="Times New Roman" panose="02020603050405020304" pitchFamily="18" charset="0"/>
          </a:endParaRPr>
        </a:p>
      </dgm:t>
    </dgm:pt>
    <dgm:pt modelId="{37755149-0770-6544-A063-C520E5412AB8}" type="parTrans" cxnId="{B4DAC389-CE15-9A40-BAFD-94C8A7922EA9}">
      <dgm:prSet/>
      <dgm:spPr/>
      <dgm:t>
        <a:bodyPr/>
        <a:lstStyle/>
        <a:p>
          <a:endParaRPr lang="en-US" sz="2400">
            <a:latin typeface="Times New Roman" panose="02020603050405020304" pitchFamily="18" charset="0"/>
            <a:cs typeface="Times New Roman" panose="02020603050405020304" pitchFamily="18" charset="0"/>
          </a:endParaRPr>
        </a:p>
      </dgm:t>
    </dgm:pt>
    <dgm:pt modelId="{FB45D493-18DA-504A-91B2-C517B7A79370}" type="sibTrans" cxnId="{B4DAC389-CE15-9A40-BAFD-94C8A7922EA9}">
      <dgm:prSet/>
      <dgm:spPr/>
      <dgm:t>
        <a:bodyPr/>
        <a:lstStyle/>
        <a:p>
          <a:endParaRPr lang="en-US" sz="2400">
            <a:latin typeface="Times New Roman" panose="02020603050405020304" pitchFamily="18" charset="0"/>
            <a:cs typeface="Times New Roman" panose="02020603050405020304" pitchFamily="18" charset="0"/>
          </a:endParaRPr>
        </a:p>
      </dgm:t>
    </dgm:pt>
    <dgm:pt modelId="{E474F339-71FF-464E-928D-77912FAA94DC}">
      <dgm:prSet custT="1"/>
      <dgm:spPr/>
      <dgm:t>
        <a:bodyPr/>
        <a:lstStyle/>
        <a:p>
          <a:r>
            <a:rPr lang="vi-VN" sz="2400" b="1">
              <a:latin typeface="Times New Roman" panose="02020603050405020304" pitchFamily="18" charset="0"/>
              <a:cs typeface="Times New Roman" panose="02020603050405020304" pitchFamily="18" charset="0"/>
            </a:rPr>
            <a:t>Lí lẽ</a:t>
          </a:r>
          <a:r>
            <a:rPr lang="vi-VN" sz="2400">
              <a:latin typeface="Times New Roman" panose="02020603050405020304" pitchFamily="18" charset="0"/>
              <a:cs typeface="Times New Roman" panose="02020603050405020304" pitchFamily="18" charset="0"/>
            </a:rPr>
            <a:t>: là cơ sở cho ý kiến, quan điểm của người viết, người nói.</a:t>
          </a:r>
          <a:endParaRPr lang="en-US" sz="2400" dirty="0">
            <a:latin typeface="Times New Roman" panose="02020603050405020304" pitchFamily="18" charset="0"/>
            <a:cs typeface="Times New Roman" panose="02020603050405020304" pitchFamily="18" charset="0"/>
          </a:endParaRPr>
        </a:p>
      </dgm:t>
    </dgm:pt>
    <dgm:pt modelId="{CAA1741C-B96C-A943-B14F-BF6DA0409A7D}" type="parTrans" cxnId="{D30D7115-A379-2D4A-91DE-09D635322CDB}">
      <dgm:prSet/>
      <dgm:spPr/>
      <dgm:t>
        <a:bodyPr/>
        <a:lstStyle/>
        <a:p>
          <a:endParaRPr lang="en-US" sz="2400">
            <a:latin typeface="Times New Roman" panose="02020603050405020304" pitchFamily="18" charset="0"/>
            <a:cs typeface="Times New Roman" panose="02020603050405020304" pitchFamily="18" charset="0"/>
          </a:endParaRPr>
        </a:p>
      </dgm:t>
    </dgm:pt>
    <dgm:pt modelId="{41E7976A-8B2F-0241-9C98-38B5A8B71027}" type="sibTrans" cxnId="{D30D7115-A379-2D4A-91DE-09D635322CDB}">
      <dgm:prSet/>
      <dgm:spPr/>
      <dgm:t>
        <a:bodyPr/>
        <a:lstStyle/>
        <a:p>
          <a:endParaRPr lang="en-US" sz="2400">
            <a:latin typeface="Times New Roman" panose="02020603050405020304" pitchFamily="18" charset="0"/>
            <a:cs typeface="Times New Roman" panose="02020603050405020304" pitchFamily="18" charset="0"/>
          </a:endParaRPr>
        </a:p>
      </dgm:t>
    </dgm:pt>
    <dgm:pt modelId="{9768C556-3F58-D647-AB2A-A89822F6E5F7}" type="pres">
      <dgm:prSet presAssocID="{8401FA05-DE7C-8440-B3E3-0E59FF2D763C}" presName="linear" presStyleCnt="0">
        <dgm:presLayoutVars>
          <dgm:dir/>
          <dgm:animLvl val="lvl"/>
          <dgm:resizeHandles val="exact"/>
        </dgm:presLayoutVars>
      </dgm:prSet>
      <dgm:spPr/>
      <dgm:t>
        <a:bodyPr/>
        <a:lstStyle/>
        <a:p>
          <a:endParaRPr lang="en-US"/>
        </a:p>
      </dgm:t>
    </dgm:pt>
    <dgm:pt modelId="{EEACB4A9-1E8A-D844-9AA8-4629BBA84100}" type="pres">
      <dgm:prSet presAssocID="{8E121C77-A582-D849-96FD-F86D1A8A8BE2}" presName="parentLin" presStyleCnt="0"/>
      <dgm:spPr/>
    </dgm:pt>
    <dgm:pt modelId="{FC205EA1-5714-D24B-871D-B49C2A5454C5}" type="pres">
      <dgm:prSet presAssocID="{8E121C77-A582-D849-96FD-F86D1A8A8BE2}" presName="parentLeftMargin" presStyleLbl="node1" presStyleIdx="0" presStyleCnt="4"/>
      <dgm:spPr/>
      <dgm:t>
        <a:bodyPr/>
        <a:lstStyle/>
        <a:p>
          <a:endParaRPr lang="en-US"/>
        </a:p>
      </dgm:t>
    </dgm:pt>
    <dgm:pt modelId="{F6FE0E3B-26E3-EA46-9D1B-0C138FF3A549}" type="pres">
      <dgm:prSet presAssocID="{8E121C77-A582-D849-96FD-F86D1A8A8BE2}" presName="parentText" presStyleLbl="node1" presStyleIdx="0" presStyleCnt="4" custScaleX="120864" custScaleY="173869" custLinFactY="-34574" custLinFactNeighborX="-6873" custLinFactNeighborY="-100000">
        <dgm:presLayoutVars>
          <dgm:chMax val="0"/>
          <dgm:bulletEnabled val="1"/>
        </dgm:presLayoutVars>
      </dgm:prSet>
      <dgm:spPr/>
      <dgm:t>
        <a:bodyPr/>
        <a:lstStyle/>
        <a:p>
          <a:endParaRPr lang="en-US"/>
        </a:p>
      </dgm:t>
    </dgm:pt>
    <dgm:pt modelId="{4B7CFEDC-B0D1-4C47-8499-FC0612166748}" type="pres">
      <dgm:prSet presAssocID="{8E121C77-A582-D849-96FD-F86D1A8A8BE2}" presName="negativeSpace" presStyleCnt="0"/>
      <dgm:spPr/>
    </dgm:pt>
    <dgm:pt modelId="{60613D07-1335-A445-B481-7A2B5A92639F}" type="pres">
      <dgm:prSet presAssocID="{8E121C77-A582-D849-96FD-F86D1A8A8BE2}" presName="childText" presStyleLbl="conFgAcc1" presStyleIdx="0" presStyleCnt="4" custLinFactY="-114787" custLinFactNeighborX="-344" custLinFactNeighborY="-200000">
        <dgm:presLayoutVars>
          <dgm:bulletEnabled val="1"/>
        </dgm:presLayoutVars>
      </dgm:prSet>
      <dgm:spPr/>
    </dgm:pt>
    <dgm:pt modelId="{889153EB-63DF-8741-AAF8-7FE3330FA532}" type="pres">
      <dgm:prSet presAssocID="{FFC5810D-E3E2-B841-B522-DE6DC2AACBB8}" presName="spaceBetweenRectangles" presStyleCnt="0"/>
      <dgm:spPr/>
    </dgm:pt>
    <dgm:pt modelId="{7E3C0D65-A00B-C24E-A4A9-18304DB7B365}" type="pres">
      <dgm:prSet presAssocID="{C55FCDAD-CDCA-9644-B5EB-0E6487C33ADA}" presName="parentLin" presStyleCnt="0"/>
      <dgm:spPr/>
    </dgm:pt>
    <dgm:pt modelId="{A5BE70AF-1804-F84E-8BAB-8F49FE0BD3A3}" type="pres">
      <dgm:prSet presAssocID="{C55FCDAD-CDCA-9644-B5EB-0E6487C33ADA}" presName="parentLeftMargin" presStyleLbl="node1" presStyleIdx="0" presStyleCnt="4"/>
      <dgm:spPr/>
      <dgm:t>
        <a:bodyPr/>
        <a:lstStyle/>
        <a:p>
          <a:endParaRPr lang="en-US"/>
        </a:p>
      </dgm:t>
    </dgm:pt>
    <dgm:pt modelId="{A6FE6F97-4D11-AC41-814D-B78533048AEC}" type="pres">
      <dgm:prSet presAssocID="{C55FCDAD-CDCA-9644-B5EB-0E6487C33ADA}" presName="parentText" presStyleLbl="node1" presStyleIdx="1" presStyleCnt="4" custScaleX="118440" custScaleY="258287" custLinFactNeighborX="9631" custLinFactNeighborY="-19166">
        <dgm:presLayoutVars>
          <dgm:chMax val="0"/>
          <dgm:bulletEnabled val="1"/>
        </dgm:presLayoutVars>
      </dgm:prSet>
      <dgm:spPr/>
      <dgm:t>
        <a:bodyPr/>
        <a:lstStyle/>
        <a:p>
          <a:endParaRPr lang="en-US"/>
        </a:p>
      </dgm:t>
    </dgm:pt>
    <dgm:pt modelId="{59DBA056-C6C5-2E47-9DE9-67B893EB91C4}" type="pres">
      <dgm:prSet presAssocID="{C55FCDAD-CDCA-9644-B5EB-0E6487C33ADA}" presName="negativeSpace" presStyleCnt="0"/>
      <dgm:spPr/>
    </dgm:pt>
    <dgm:pt modelId="{799A3366-7F05-F347-BC2B-2BA996836CDB}" type="pres">
      <dgm:prSet presAssocID="{C55FCDAD-CDCA-9644-B5EB-0E6487C33ADA}" presName="childText" presStyleLbl="conFgAcc1" presStyleIdx="1" presStyleCnt="4" custScaleY="157208" custLinFactY="-59788" custLinFactNeighborX="-344" custLinFactNeighborY="-100000">
        <dgm:presLayoutVars>
          <dgm:bulletEnabled val="1"/>
        </dgm:presLayoutVars>
      </dgm:prSet>
      <dgm:spPr/>
    </dgm:pt>
    <dgm:pt modelId="{524A9BD6-9E24-544B-A93B-CE91671DC9CD}" type="pres">
      <dgm:prSet presAssocID="{3FF21154-BEBE-1E4D-B6EA-8F7C0518C8D5}" presName="spaceBetweenRectangles" presStyleCnt="0"/>
      <dgm:spPr/>
    </dgm:pt>
    <dgm:pt modelId="{2921E6A8-3952-A543-B356-0D48F02EEA07}" type="pres">
      <dgm:prSet presAssocID="{E474F339-71FF-464E-928D-77912FAA94DC}" presName="parentLin" presStyleCnt="0"/>
      <dgm:spPr/>
    </dgm:pt>
    <dgm:pt modelId="{BCBF59C3-9F83-6D44-B4DB-66DB9E136B80}" type="pres">
      <dgm:prSet presAssocID="{E474F339-71FF-464E-928D-77912FAA94DC}" presName="parentLeftMargin" presStyleLbl="node1" presStyleIdx="1" presStyleCnt="4"/>
      <dgm:spPr/>
      <dgm:t>
        <a:bodyPr/>
        <a:lstStyle/>
        <a:p>
          <a:endParaRPr lang="en-US"/>
        </a:p>
      </dgm:t>
    </dgm:pt>
    <dgm:pt modelId="{0407992A-B956-B741-9310-5C2FBCCEF334}" type="pres">
      <dgm:prSet presAssocID="{E474F339-71FF-464E-928D-77912FAA94DC}" presName="parentText" presStyleLbl="node1" presStyleIdx="2" presStyleCnt="4" custScaleX="119538" custLinFactNeighborX="-6873" custLinFactNeighborY="-31109">
        <dgm:presLayoutVars>
          <dgm:chMax val="0"/>
          <dgm:bulletEnabled val="1"/>
        </dgm:presLayoutVars>
      </dgm:prSet>
      <dgm:spPr/>
      <dgm:t>
        <a:bodyPr/>
        <a:lstStyle/>
        <a:p>
          <a:endParaRPr lang="en-US"/>
        </a:p>
      </dgm:t>
    </dgm:pt>
    <dgm:pt modelId="{F7E761D1-4424-6B4D-96E0-462221CB539F}" type="pres">
      <dgm:prSet presAssocID="{E474F339-71FF-464E-928D-77912FAA94DC}" presName="negativeSpace" presStyleCnt="0"/>
      <dgm:spPr/>
    </dgm:pt>
    <dgm:pt modelId="{8BF065BC-0E32-0F4D-A224-B559559E14B4}" type="pres">
      <dgm:prSet presAssocID="{E474F339-71FF-464E-928D-77912FAA94DC}" presName="childText" presStyleLbl="conFgAcc1" presStyleIdx="2" presStyleCnt="4" custLinFactY="-15013" custLinFactNeighborX="-344" custLinFactNeighborY="-100000">
        <dgm:presLayoutVars>
          <dgm:bulletEnabled val="1"/>
        </dgm:presLayoutVars>
      </dgm:prSet>
      <dgm:spPr/>
    </dgm:pt>
    <dgm:pt modelId="{71764771-08AF-2E48-A1E0-0F1FEA4893A6}" type="pres">
      <dgm:prSet presAssocID="{41E7976A-8B2F-0241-9C98-38B5A8B71027}" presName="spaceBetweenRectangles" presStyleCnt="0"/>
      <dgm:spPr/>
    </dgm:pt>
    <dgm:pt modelId="{24222AD0-DB1A-DB4B-A275-031F3D42671C}" type="pres">
      <dgm:prSet presAssocID="{FFFA7B52-2C07-0942-8EA9-369924726B1D}" presName="parentLin" presStyleCnt="0"/>
      <dgm:spPr/>
    </dgm:pt>
    <dgm:pt modelId="{1AE47361-B423-6042-8390-8D0DC4089DF9}" type="pres">
      <dgm:prSet presAssocID="{FFFA7B52-2C07-0942-8EA9-369924726B1D}" presName="parentLeftMargin" presStyleLbl="node1" presStyleIdx="2" presStyleCnt="4"/>
      <dgm:spPr/>
      <dgm:t>
        <a:bodyPr/>
        <a:lstStyle/>
        <a:p>
          <a:endParaRPr lang="en-US"/>
        </a:p>
      </dgm:t>
    </dgm:pt>
    <dgm:pt modelId="{8249AA00-589D-034D-8768-CAA808D41873}" type="pres">
      <dgm:prSet presAssocID="{FFFA7B52-2C07-0942-8EA9-369924726B1D}" presName="parentText" presStyleLbl="node1" presStyleIdx="3" presStyleCnt="4" custScaleX="121797">
        <dgm:presLayoutVars>
          <dgm:chMax val="0"/>
          <dgm:bulletEnabled val="1"/>
        </dgm:presLayoutVars>
      </dgm:prSet>
      <dgm:spPr/>
      <dgm:t>
        <a:bodyPr/>
        <a:lstStyle/>
        <a:p>
          <a:endParaRPr lang="en-US"/>
        </a:p>
      </dgm:t>
    </dgm:pt>
    <dgm:pt modelId="{5D934FE0-7E52-724C-B082-4E4044A45DB4}" type="pres">
      <dgm:prSet presAssocID="{FFFA7B52-2C07-0942-8EA9-369924726B1D}" presName="negativeSpace" presStyleCnt="0"/>
      <dgm:spPr/>
    </dgm:pt>
    <dgm:pt modelId="{836B18AE-B3F7-2F4E-9986-51BCEC8D946F}" type="pres">
      <dgm:prSet presAssocID="{FFFA7B52-2C07-0942-8EA9-369924726B1D}" presName="childText" presStyleLbl="conFgAcc1" presStyleIdx="3" presStyleCnt="4">
        <dgm:presLayoutVars>
          <dgm:bulletEnabled val="1"/>
        </dgm:presLayoutVars>
      </dgm:prSet>
      <dgm:spPr/>
    </dgm:pt>
  </dgm:ptLst>
  <dgm:cxnLst>
    <dgm:cxn modelId="{85CA8CC0-410B-F041-819F-517528440261}" srcId="{8401FA05-DE7C-8440-B3E3-0E59FF2D763C}" destId="{C55FCDAD-CDCA-9644-B5EB-0E6487C33ADA}" srcOrd="1" destOrd="0" parTransId="{C59C40BC-5CED-CF40-AC5E-25AC9D1EA6C2}" sibTransId="{3FF21154-BEBE-1E4D-B6EA-8F7C0518C8D5}"/>
    <dgm:cxn modelId="{257F9050-1753-034C-947C-6A00D06B7B21}" type="presOf" srcId="{FFFA7B52-2C07-0942-8EA9-369924726B1D}" destId="{1AE47361-B423-6042-8390-8D0DC4089DF9}" srcOrd="0" destOrd="0" presId="urn:microsoft.com/office/officeart/2005/8/layout/list1"/>
    <dgm:cxn modelId="{D30D7115-A379-2D4A-91DE-09D635322CDB}" srcId="{8401FA05-DE7C-8440-B3E3-0E59FF2D763C}" destId="{E474F339-71FF-464E-928D-77912FAA94DC}" srcOrd="2" destOrd="0" parTransId="{CAA1741C-B96C-A943-B14F-BF6DA0409A7D}" sibTransId="{41E7976A-8B2F-0241-9C98-38B5A8B71027}"/>
    <dgm:cxn modelId="{4BADD3FE-EEF0-3449-941E-2EDBDA032C21}" type="presOf" srcId="{FFFA7B52-2C07-0942-8EA9-369924726B1D}" destId="{8249AA00-589D-034D-8768-CAA808D41873}" srcOrd="1" destOrd="0" presId="urn:microsoft.com/office/officeart/2005/8/layout/list1"/>
    <dgm:cxn modelId="{D6E9A65D-ECE0-414D-BBFC-60CB2476E0C6}" type="presOf" srcId="{E474F339-71FF-464E-928D-77912FAA94DC}" destId="{0407992A-B956-B741-9310-5C2FBCCEF334}" srcOrd="1" destOrd="0" presId="urn:microsoft.com/office/officeart/2005/8/layout/list1"/>
    <dgm:cxn modelId="{640BBAC6-EA5C-AC49-81D1-2DC2406A5766}" type="presOf" srcId="{8E121C77-A582-D849-96FD-F86D1A8A8BE2}" destId="{FC205EA1-5714-D24B-871D-B49C2A5454C5}" srcOrd="0" destOrd="0" presId="urn:microsoft.com/office/officeart/2005/8/layout/list1"/>
    <dgm:cxn modelId="{07EBD54B-C83F-BB4D-AD04-C06E1760F29A}" srcId="{8401FA05-DE7C-8440-B3E3-0E59FF2D763C}" destId="{8E121C77-A582-D849-96FD-F86D1A8A8BE2}" srcOrd="0" destOrd="0" parTransId="{7C12881D-F952-D443-849D-2CC5D73BED43}" sibTransId="{FFC5810D-E3E2-B841-B522-DE6DC2AACBB8}"/>
    <dgm:cxn modelId="{2EC052D3-18F4-574A-9001-3C8DD3BDBFA5}" type="presOf" srcId="{C55FCDAD-CDCA-9644-B5EB-0E6487C33ADA}" destId="{A6FE6F97-4D11-AC41-814D-B78533048AEC}" srcOrd="1" destOrd="0" presId="urn:microsoft.com/office/officeart/2005/8/layout/list1"/>
    <dgm:cxn modelId="{988F782F-DF40-CD44-8B50-BA999D3F09E2}" type="presOf" srcId="{8E121C77-A582-D849-96FD-F86D1A8A8BE2}" destId="{F6FE0E3B-26E3-EA46-9D1B-0C138FF3A549}" srcOrd="1" destOrd="0" presId="urn:microsoft.com/office/officeart/2005/8/layout/list1"/>
    <dgm:cxn modelId="{37D5F05F-75B3-CE40-A0BE-C93B2A65603B}" type="presOf" srcId="{C55FCDAD-CDCA-9644-B5EB-0E6487C33ADA}" destId="{A5BE70AF-1804-F84E-8BAB-8F49FE0BD3A3}" srcOrd="0" destOrd="0" presId="urn:microsoft.com/office/officeart/2005/8/layout/list1"/>
    <dgm:cxn modelId="{5ABAF84C-FDE3-AE43-B223-8035E29B9261}" type="presOf" srcId="{E474F339-71FF-464E-928D-77912FAA94DC}" destId="{BCBF59C3-9F83-6D44-B4DB-66DB9E136B80}" srcOrd="0" destOrd="0" presId="urn:microsoft.com/office/officeart/2005/8/layout/list1"/>
    <dgm:cxn modelId="{B4DAC389-CE15-9A40-BAFD-94C8A7922EA9}" srcId="{8401FA05-DE7C-8440-B3E3-0E59FF2D763C}" destId="{FFFA7B52-2C07-0942-8EA9-369924726B1D}" srcOrd="3" destOrd="0" parTransId="{37755149-0770-6544-A063-C520E5412AB8}" sibTransId="{FB45D493-18DA-504A-91B2-C517B7A79370}"/>
    <dgm:cxn modelId="{07BB3CC8-71A9-9D4C-8E1B-BD44BB7D9AC2}" type="presOf" srcId="{8401FA05-DE7C-8440-B3E3-0E59FF2D763C}" destId="{9768C556-3F58-D647-AB2A-A89822F6E5F7}" srcOrd="0" destOrd="0" presId="urn:microsoft.com/office/officeart/2005/8/layout/list1"/>
    <dgm:cxn modelId="{A462CAA5-19F3-E949-91C7-B2EA2D4FCB8E}" type="presParOf" srcId="{9768C556-3F58-D647-AB2A-A89822F6E5F7}" destId="{EEACB4A9-1E8A-D844-9AA8-4629BBA84100}" srcOrd="0" destOrd="0" presId="urn:microsoft.com/office/officeart/2005/8/layout/list1"/>
    <dgm:cxn modelId="{24D678AA-147A-7C48-BDF4-D477E13295EF}" type="presParOf" srcId="{EEACB4A9-1E8A-D844-9AA8-4629BBA84100}" destId="{FC205EA1-5714-D24B-871D-B49C2A5454C5}" srcOrd="0" destOrd="0" presId="urn:microsoft.com/office/officeart/2005/8/layout/list1"/>
    <dgm:cxn modelId="{63513C04-B0EA-7E4B-BC3B-B87958E4D2DF}" type="presParOf" srcId="{EEACB4A9-1E8A-D844-9AA8-4629BBA84100}" destId="{F6FE0E3B-26E3-EA46-9D1B-0C138FF3A549}" srcOrd="1" destOrd="0" presId="urn:microsoft.com/office/officeart/2005/8/layout/list1"/>
    <dgm:cxn modelId="{E4821FB8-DD4C-7141-AE94-C4403B8564C8}" type="presParOf" srcId="{9768C556-3F58-D647-AB2A-A89822F6E5F7}" destId="{4B7CFEDC-B0D1-4C47-8499-FC0612166748}" srcOrd="1" destOrd="0" presId="urn:microsoft.com/office/officeart/2005/8/layout/list1"/>
    <dgm:cxn modelId="{E63044EA-9C43-C845-BFE6-1BC72BA37D36}" type="presParOf" srcId="{9768C556-3F58-D647-AB2A-A89822F6E5F7}" destId="{60613D07-1335-A445-B481-7A2B5A92639F}" srcOrd="2" destOrd="0" presId="urn:microsoft.com/office/officeart/2005/8/layout/list1"/>
    <dgm:cxn modelId="{6F6471FD-C44E-184D-9C5F-B6492D0B32D9}" type="presParOf" srcId="{9768C556-3F58-D647-AB2A-A89822F6E5F7}" destId="{889153EB-63DF-8741-AAF8-7FE3330FA532}" srcOrd="3" destOrd="0" presId="urn:microsoft.com/office/officeart/2005/8/layout/list1"/>
    <dgm:cxn modelId="{8436AA0B-7A70-FA49-8323-A8665AA8820F}" type="presParOf" srcId="{9768C556-3F58-D647-AB2A-A89822F6E5F7}" destId="{7E3C0D65-A00B-C24E-A4A9-18304DB7B365}" srcOrd="4" destOrd="0" presId="urn:microsoft.com/office/officeart/2005/8/layout/list1"/>
    <dgm:cxn modelId="{EC08187C-BDAF-E045-A554-3ED8D7C8CC51}" type="presParOf" srcId="{7E3C0D65-A00B-C24E-A4A9-18304DB7B365}" destId="{A5BE70AF-1804-F84E-8BAB-8F49FE0BD3A3}" srcOrd="0" destOrd="0" presId="urn:microsoft.com/office/officeart/2005/8/layout/list1"/>
    <dgm:cxn modelId="{BAD08D99-D5CB-C745-B517-0D7C00F54FC6}" type="presParOf" srcId="{7E3C0D65-A00B-C24E-A4A9-18304DB7B365}" destId="{A6FE6F97-4D11-AC41-814D-B78533048AEC}" srcOrd="1" destOrd="0" presId="urn:microsoft.com/office/officeart/2005/8/layout/list1"/>
    <dgm:cxn modelId="{5B634171-1CC8-984D-93F5-680FF54A95E8}" type="presParOf" srcId="{9768C556-3F58-D647-AB2A-A89822F6E5F7}" destId="{59DBA056-C6C5-2E47-9DE9-67B893EB91C4}" srcOrd="5" destOrd="0" presId="urn:microsoft.com/office/officeart/2005/8/layout/list1"/>
    <dgm:cxn modelId="{F31FC4A4-2BFA-2545-B8FF-A9940E47643A}" type="presParOf" srcId="{9768C556-3F58-D647-AB2A-A89822F6E5F7}" destId="{799A3366-7F05-F347-BC2B-2BA996836CDB}" srcOrd="6" destOrd="0" presId="urn:microsoft.com/office/officeart/2005/8/layout/list1"/>
    <dgm:cxn modelId="{7D9E9EDC-883A-9147-8A66-7AB88915FD5F}" type="presParOf" srcId="{9768C556-3F58-D647-AB2A-A89822F6E5F7}" destId="{524A9BD6-9E24-544B-A93B-CE91671DC9CD}" srcOrd="7" destOrd="0" presId="urn:microsoft.com/office/officeart/2005/8/layout/list1"/>
    <dgm:cxn modelId="{EBEDCE31-C9C2-0945-801A-2F3857674118}" type="presParOf" srcId="{9768C556-3F58-D647-AB2A-A89822F6E5F7}" destId="{2921E6A8-3952-A543-B356-0D48F02EEA07}" srcOrd="8" destOrd="0" presId="urn:microsoft.com/office/officeart/2005/8/layout/list1"/>
    <dgm:cxn modelId="{7F4D3BB9-3800-A645-959E-C6AEEE5345E4}" type="presParOf" srcId="{2921E6A8-3952-A543-B356-0D48F02EEA07}" destId="{BCBF59C3-9F83-6D44-B4DB-66DB9E136B80}" srcOrd="0" destOrd="0" presId="urn:microsoft.com/office/officeart/2005/8/layout/list1"/>
    <dgm:cxn modelId="{6D199756-C13C-7D45-B6A6-DC716497054D}" type="presParOf" srcId="{2921E6A8-3952-A543-B356-0D48F02EEA07}" destId="{0407992A-B956-B741-9310-5C2FBCCEF334}" srcOrd="1" destOrd="0" presId="urn:microsoft.com/office/officeart/2005/8/layout/list1"/>
    <dgm:cxn modelId="{E468396D-1EA7-704D-B9E9-25528A628181}" type="presParOf" srcId="{9768C556-3F58-D647-AB2A-A89822F6E5F7}" destId="{F7E761D1-4424-6B4D-96E0-462221CB539F}" srcOrd="9" destOrd="0" presId="urn:microsoft.com/office/officeart/2005/8/layout/list1"/>
    <dgm:cxn modelId="{95248B7F-3A55-8246-8E97-A0F3559A0FC2}" type="presParOf" srcId="{9768C556-3F58-D647-AB2A-A89822F6E5F7}" destId="{8BF065BC-0E32-0F4D-A224-B559559E14B4}" srcOrd="10" destOrd="0" presId="urn:microsoft.com/office/officeart/2005/8/layout/list1"/>
    <dgm:cxn modelId="{A70EF842-F9CC-A34C-B737-ADB83287189E}" type="presParOf" srcId="{9768C556-3F58-D647-AB2A-A89822F6E5F7}" destId="{71764771-08AF-2E48-A1E0-0F1FEA4893A6}" srcOrd="11" destOrd="0" presId="urn:microsoft.com/office/officeart/2005/8/layout/list1"/>
    <dgm:cxn modelId="{970F8957-856D-D441-B9F3-B14DCD91CF12}" type="presParOf" srcId="{9768C556-3F58-D647-AB2A-A89822F6E5F7}" destId="{24222AD0-DB1A-DB4B-A275-031F3D42671C}" srcOrd="12" destOrd="0" presId="urn:microsoft.com/office/officeart/2005/8/layout/list1"/>
    <dgm:cxn modelId="{7FBBC309-BE8F-574D-8D99-8EB047857F45}" type="presParOf" srcId="{24222AD0-DB1A-DB4B-A275-031F3D42671C}" destId="{1AE47361-B423-6042-8390-8D0DC4089DF9}" srcOrd="0" destOrd="0" presId="urn:microsoft.com/office/officeart/2005/8/layout/list1"/>
    <dgm:cxn modelId="{45A248D4-E0E3-4143-A62B-54D4480A732F}" type="presParOf" srcId="{24222AD0-DB1A-DB4B-A275-031F3D42671C}" destId="{8249AA00-589D-034D-8768-CAA808D41873}" srcOrd="1" destOrd="0" presId="urn:microsoft.com/office/officeart/2005/8/layout/list1"/>
    <dgm:cxn modelId="{B39562AA-00F7-3348-A43B-DD46F0054BC5}" type="presParOf" srcId="{9768C556-3F58-D647-AB2A-A89822F6E5F7}" destId="{5D934FE0-7E52-724C-B082-4E4044A45DB4}" srcOrd="13" destOrd="0" presId="urn:microsoft.com/office/officeart/2005/8/layout/list1"/>
    <dgm:cxn modelId="{A23CD676-6ACE-0346-812A-FD826A874662}" type="presParOf" srcId="{9768C556-3F58-D647-AB2A-A89822F6E5F7}" destId="{836B18AE-B3F7-2F4E-9986-51BCEC8D946F}"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dgm:spPr/>
      <dgm:t>
        <a:bodyPr/>
        <a:lstStyle/>
        <a:p>
          <a:r>
            <a:rPr lang="pt-BR" dirty="0">
              <a:latin typeface="Times New Roman" panose="02020603050405020304" pitchFamily="18" charset="0"/>
              <a:cs typeface="Times New Roman" panose="02020603050405020304" pitchFamily="18" charset="0"/>
            </a:rPr>
            <a:t>3 </a:t>
          </a:r>
          <a:r>
            <a:rPr lang="pt-BR" dirty="0" err="1">
              <a:latin typeface="Times New Roman" panose="02020603050405020304" pitchFamily="18" charset="0"/>
              <a:cs typeface="Times New Roman" panose="02020603050405020304" pitchFamily="18" charset="0"/>
            </a:rPr>
            <a:t>năm</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không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lần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cất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tiếng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đầu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tiên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tiếng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yêu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nước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cứu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nước</a:t>
          </a:r>
          <a:r>
            <a:rPr lang="pt-BR" dirty="0">
              <a:latin typeface="Times New Roman" panose="02020603050405020304" pitchFamily="18" charset="0"/>
              <a:cs typeface="Times New Roman" panose="02020603050405020304" pitchFamily="18" charset="0"/>
            </a:rPr>
            <a:t> =&gt; </a:t>
          </a:r>
          <a:r>
            <a:rPr lang="pt-BR" dirty="0" err="1">
              <a:latin typeface="Times New Roman" panose="02020603050405020304" pitchFamily="18" charset="0"/>
              <a:cs typeface="Times New Roman" panose="02020603050405020304" pitchFamily="18" charset="0"/>
            </a:rPr>
            <a:t>tiếng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nói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của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endParaRPr lang="en-US"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dgm:spPr/>
      <dgm:t>
        <a:bodyPr/>
        <a:lstStyle/>
        <a:p>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lớn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nhanh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lớn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bằng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ăn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mặc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của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=&gt; </a:t>
          </a:r>
          <a:r>
            <a:rPr lang="pt-BR" dirty="0" err="1">
              <a:latin typeface="Times New Roman" panose="02020603050405020304" pitchFamily="18" charset="0"/>
              <a:cs typeface="Times New Roman" panose="02020603050405020304" pitchFamily="18" charset="0"/>
            </a:rPr>
            <a:t>Sức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mạnh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dũng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sĩ</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được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nuôi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dưỡng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từ</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những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cái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bình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thường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giản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dị</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tiêu </a:t>
          </a:r>
          <a:r>
            <a:rPr lang="pt-BR" dirty="0" err="1">
              <a:latin typeface="Times New Roman" panose="02020603050405020304" pitchFamily="18" charset="0"/>
              <a:cs typeface="Times New Roman" panose="02020603050405020304" pitchFamily="18" charset="0"/>
            </a:rPr>
            <a:t>biểu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cho</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mạnh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toàn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15E68D9F-986B-F543-B089-528F4D2BC418}" type="pres">
      <dgm:prSet presAssocID="{C6CB59C3-740D-2F45-BFD6-FB9B860BC040}" presName="linear" presStyleCnt="0">
        <dgm:presLayoutVars>
          <dgm:dir/>
          <dgm:animLvl val="lvl"/>
          <dgm:resizeHandles val="exact"/>
        </dgm:presLayoutVars>
      </dgm:prSet>
      <dgm:spPr/>
      <dgm:t>
        <a:bodyPr/>
        <a:lstStyle/>
        <a:p>
          <a:endParaRPr lang="en-US"/>
        </a:p>
      </dgm:t>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t>
        <a:bodyPr/>
        <a:lstStyle/>
        <a:p>
          <a:endParaRPr lang="en-US"/>
        </a:p>
      </dgm:t>
    </dgm:pt>
    <dgm:pt modelId="{6161B591-ED17-1F4E-A430-0E9371D2ED8E}" type="pres">
      <dgm:prSet presAssocID="{BF9AE693-E066-9D44-92DF-E71B15241428}" presName="parentText" presStyleLbl="node1" presStyleIdx="0" presStyleCnt="2">
        <dgm:presLayoutVars>
          <dgm:chMax val="0"/>
          <dgm:bulletEnabled val="1"/>
        </dgm:presLayoutVars>
      </dgm:prSet>
      <dgm:spPr/>
      <dgm:t>
        <a:bodyPr/>
        <a:lstStyle/>
        <a:p>
          <a:endParaRPr lang="en-US"/>
        </a:p>
      </dgm:t>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dgm:presLayoutVars>
          <dgm:bulletEnabled val="1"/>
        </dgm:presLayoutVars>
      </dgm:prSet>
      <dgm:spPr/>
      <dgm:t>
        <a:bodyPr/>
        <a:lstStyle/>
        <a:p>
          <a:endParaRPr lang="en-US"/>
        </a:p>
      </dgm:t>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t>
        <a:bodyPr/>
        <a:lstStyle/>
        <a:p>
          <a:endParaRPr lang="en-US"/>
        </a:p>
      </dgm:t>
    </dgm:pt>
    <dgm:pt modelId="{BAE1D118-15D2-BF48-9CA8-B88FC4EBA0D9}" type="pres">
      <dgm:prSet presAssocID="{DF57DEEA-7EF0-A649-B056-6C175FA75B20}" presName="parentText" presStyleLbl="node1" presStyleIdx="1" presStyleCnt="2">
        <dgm:presLayoutVars>
          <dgm:chMax val="0"/>
          <dgm:bulletEnabled val="1"/>
        </dgm:presLayoutVars>
      </dgm:prSet>
      <dgm:spPr/>
      <dgm:t>
        <a:bodyPr/>
        <a:lstStyle/>
        <a:p>
          <a:endParaRPr lang="en-US"/>
        </a:p>
      </dgm:t>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dgm:presLayoutVars>
          <dgm:bulletEnabled val="1"/>
        </dgm:presLayoutVars>
      </dgm:prSet>
      <dgm:spPr/>
      <dgm:t>
        <a:bodyPr/>
        <a:lstStyle/>
        <a:p>
          <a:endParaRPr lang="en-US"/>
        </a:p>
      </dgm:t>
    </dgm:pt>
  </dgm:ptLst>
  <dgm:cxnLst>
    <dgm:cxn modelId="{4AEE5B10-66F0-2F4A-AD65-5E7C51407D17}" type="presOf" srcId="{48E82328-08C5-B747-91C5-0B9CAB3FDE2C}" destId="{C57958C1-7A0B-9549-A797-5D88EC458E06}" srcOrd="0" destOrd="0" presId="urn:microsoft.com/office/officeart/2005/8/layout/list1"/>
    <dgm:cxn modelId="{159668D3-E3F8-B945-B97B-FAE52AFBDF52}" type="presOf" srcId="{BF9AE693-E066-9D44-92DF-E71B15241428}" destId="{3DAE37E9-78DF-BF42-8A70-A0D37AE93025}" srcOrd="0" destOrd="0" presId="urn:microsoft.com/office/officeart/2005/8/layout/list1"/>
    <dgm:cxn modelId="{2C2A56F6-FC25-3A44-8530-C8C45C676EDA}" type="presOf" srcId="{DF57DEEA-7EF0-A649-B056-6C175FA75B20}" destId="{E4709228-E57C-CD47-BDEB-69331576BD8E}" srcOrd="0" destOrd="0" presId="urn:microsoft.com/office/officeart/2005/8/layout/list1"/>
    <dgm:cxn modelId="{EF6AE323-5DDF-5B48-B46F-2819D0012B64}" srcId="{DF57DEEA-7EF0-A649-B056-6C175FA75B20}" destId="{48E82328-08C5-B747-91C5-0B9CAB3FDE2C}" srcOrd="0" destOrd="0" parTransId="{91FE8EDF-4AF3-764D-8F41-34BE7F8814D8}" sibTransId="{B917D103-01AE-1F4A-A737-E72AD055A76F}"/>
    <dgm:cxn modelId="{57A3A889-823F-0B4C-AB2B-6AE87C4894E8}" type="presOf" srcId="{BF9AE693-E066-9D44-92DF-E71B15241428}" destId="{6161B591-ED17-1F4E-A430-0E9371D2ED8E}" srcOrd="1" destOrd="0" presId="urn:microsoft.com/office/officeart/2005/8/layout/list1"/>
    <dgm:cxn modelId="{D473E304-A2A4-CF45-9248-BEB03FDD040C}" type="presOf" srcId="{1955D9B5-889E-7E40-8A0F-23A7546B7953}" destId="{620CB045-BA9D-F94E-B090-6C59014C4129}" srcOrd="0" destOrd="0" presId="urn:microsoft.com/office/officeart/2005/8/layout/list1"/>
    <dgm:cxn modelId="{DA432B32-7271-C44F-8035-368201CDFB46}" srcId="{C6CB59C3-740D-2F45-BFD6-FB9B860BC040}" destId="{DF57DEEA-7EF0-A649-B056-6C175FA75B20}" srcOrd="1" destOrd="0" parTransId="{14D100C9-E8FB-4549-A08E-8504EFF09E92}" sibTransId="{0C2DDD44-7A85-9B48-B0C1-17FFA592D066}"/>
    <dgm:cxn modelId="{9C058DE8-D9F6-1E48-AF29-AC66B27161C9}" srcId="{BF9AE693-E066-9D44-92DF-E71B15241428}" destId="{1955D9B5-889E-7E40-8A0F-23A7546B7953}" srcOrd="0" destOrd="0" parTransId="{B9FF23A7-D854-0D4B-867D-778FB952F6C5}" sibTransId="{350B5FCD-450A-BA40-8DA9-7D3FAC9ABA82}"/>
    <dgm:cxn modelId="{06720EFB-568F-7144-8885-19D1E544B904}" srcId="{C6CB59C3-740D-2F45-BFD6-FB9B860BC040}" destId="{BF9AE693-E066-9D44-92DF-E71B15241428}" srcOrd="0" destOrd="0" parTransId="{84FF025D-7933-9E4D-A567-95D59F129DD3}" sibTransId="{F495B090-A813-864D-9B58-88801C1A0037}"/>
    <dgm:cxn modelId="{1005BEB4-EAFA-2041-A3D0-3C275FC11903}" type="presOf" srcId="{DF57DEEA-7EF0-A649-B056-6C175FA75B20}" destId="{BAE1D118-15D2-BF48-9CA8-B88FC4EBA0D9}" srcOrd="1"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endParaRPr lang="en-US" sz="28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custT="1"/>
      <dgm:spPr/>
      <dgm:t>
        <a:bodyPr/>
        <a:lstStyle/>
        <a:p>
          <a:r>
            <a:rPr lang="pt-BR" sz="2800" dirty="0" err="1">
              <a:latin typeface="Times New Roman" panose="02020603050405020304" pitchFamily="18" charset="0"/>
              <a:cs typeface="Times New Roman" panose="02020603050405020304" pitchFamily="18" charset="0"/>
            </a:rPr>
            <a:t>Sự</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vươn</a:t>
          </a:r>
          <a:r>
            <a:rPr lang="pt-BR" sz="2800" dirty="0">
              <a:latin typeface="Times New Roman" panose="02020603050405020304" pitchFamily="18" charset="0"/>
              <a:cs typeface="Times New Roman" panose="02020603050405020304" pitchFamily="18" charset="0"/>
            </a:rPr>
            <a:t> vai </a:t>
          </a:r>
          <a:r>
            <a:rPr lang="pt-BR" sz="2800" dirty="0" err="1">
              <a:latin typeface="Times New Roman" panose="02020603050405020304" pitchFamily="18" charset="0"/>
              <a:cs typeface="Times New Roman" panose="02020603050405020304" pitchFamily="18" charset="0"/>
            </a:rPr>
            <a:t>liên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quan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đến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mô</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típ</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truyền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thống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người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anh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hùng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phải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khổng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lồ</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về</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hình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thể</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sức</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mạnh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chiến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công</a:t>
          </a:r>
          <a:r>
            <a:rPr lang="pt-B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2800" b="1" dirty="0" err="1">
              <a:latin typeface="Times New Roman" panose="02020603050405020304" pitchFamily="18" charset="0"/>
              <a:cs typeface="Times New Roman" panose="02020603050405020304" pitchFamily="18" charset="0"/>
            </a:rPr>
            <a:t>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custT="1"/>
      <dgm:spPr/>
      <dgm:t>
        <a:bodyPr/>
        <a:lstStyle/>
        <a:p>
          <a:r>
            <a:rPr lang="pt-BR" sz="2800" dirty="0" err="1">
              <a:latin typeface="Times New Roman" panose="02020603050405020304" pitchFamily="18" charset="0"/>
              <a:cs typeface="Times New Roman" panose="02020603050405020304" pitchFamily="18" charset="0"/>
            </a:rPr>
            <a:t>Tượng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đài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bất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hủ</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về</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sự</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trưởng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thành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hùng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khí</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tinh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thần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trước</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thế</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nước</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lâm</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nguy</a:t>
          </a:r>
          <a:r>
            <a:rPr lang="pt-BR" sz="280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15E68D9F-986B-F543-B089-528F4D2BC418}" type="pres">
      <dgm:prSet presAssocID="{C6CB59C3-740D-2F45-BFD6-FB9B860BC040}" presName="linear" presStyleCnt="0">
        <dgm:presLayoutVars>
          <dgm:dir/>
          <dgm:animLvl val="lvl"/>
          <dgm:resizeHandles val="exact"/>
        </dgm:presLayoutVars>
      </dgm:prSet>
      <dgm:spPr/>
      <dgm:t>
        <a:bodyPr/>
        <a:lstStyle/>
        <a:p>
          <a:endParaRPr lang="en-US"/>
        </a:p>
      </dgm:t>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t>
        <a:bodyPr/>
        <a:lstStyle/>
        <a:p>
          <a:endParaRPr lang="en-US"/>
        </a:p>
      </dgm:t>
    </dgm:pt>
    <dgm:pt modelId="{6161B591-ED17-1F4E-A430-0E9371D2ED8E}" type="pres">
      <dgm:prSet presAssocID="{BF9AE693-E066-9D44-92DF-E71B15241428}" presName="parentText" presStyleLbl="node1" presStyleIdx="0" presStyleCnt="2">
        <dgm:presLayoutVars>
          <dgm:chMax val="0"/>
          <dgm:bulletEnabled val="1"/>
        </dgm:presLayoutVars>
      </dgm:prSet>
      <dgm:spPr/>
      <dgm:t>
        <a:bodyPr/>
        <a:lstStyle/>
        <a:p>
          <a:endParaRPr lang="en-US"/>
        </a:p>
      </dgm:t>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dgm:presLayoutVars>
          <dgm:bulletEnabled val="1"/>
        </dgm:presLayoutVars>
      </dgm:prSet>
      <dgm:spPr/>
      <dgm:t>
        <a:bodyPr/>
        <a:lstStyle/>
        <a:p>
          <a:endParaRPr lang="en-US"/>
        </a:p>
      </dgm:t>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t>
        <a:bodyPr/>
        <a:lstStyle/>
        <a:p>
          <a:endParaRPr lang="en-US"/>
        </a:p>
      </dgm:t>
    </dgm:pt>
    <dgm:pt modelId="{BAE1D118-15D2-BF48-9CA8-B88FC4EBA0D9}" type="pres">
      <dgm:prSet presAssocID="{DF57DEEA-7EF0-A649-B056-6C175FA75B20}" presName="parentText" presStyleLbl="node1" presStyleIdx="1" presStyleCnt="2">
        <dgm:presLayoutVars>
          <dgm:chMax val="0"/>
          <dgm:bulletEnabled val="1"/>
        </dgm:presLayoutVars>
      </dgm:prSet>
      <dgm:spPr/>
      <dgm:t>
        <a:bodyPr/>
        <a:lstStyle/>
        <a:p>
          <a:endParaRPr lang="en-US"/>
        </a:p>
      </dgm:t>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dgm:presLayoutVars>
          <dgm:bulletEnabled val="1"/>
        </dgm:presLayoutVars>
      </dgm:prSet>
      <dgm:spPr/>
      <dgm:t>
        <a:bodyPr/>
        <a:lstStyle/>
        <a:p>
          <a:endParaRPr lang="en-US"/>
        </a:p>
      </dgm:t>
    </dgm:pt>
  </dgm:ptLst>
  <dgm:cxnLst>
    <dgm:cxn modelId="{4AEE5B10-66F0-2F4A-AD65-5E7C51407D17}" type="presOf" srcId="{48E82328-08C5-B747-91C5-0B9CAB3FDE2C}" destId="{C57958C1-7A0B-9549-A797-5D88EC458E06}" srcOrd="0" destOrd="0" presId="urn:microsoft.com/office/officeart/2005/8/layout/list1"/>
    <dgm:cxn modelId="{159668D3-E3F8-B945-B97B-FAE52AFBDF52}" type="presOf" srcId="{BF9AE693-E066-9D44-92DF-E71B15241428}" destId="{3DAE37E9-78DF-BF42-8A70-A0D37AE93025}" srcOrd="0" destOrd="0" presId="urn:microsoft.com/office/officeart/2005/8/layout/list1"/>
    <dgm:cxn modelId="{2C2A56F6-FC25-3A44-8530-C8C45C676EDA}" type="presOf" srcId="{DF57DEEA-7EF0-A649-B056-6C175FA75B20}" destId="{E4709228-E57C-CD47-BDEB-69331576BD8E}" srcOrd="0" destOrd="0" presId="urn:microsoft.com/office/officeart/2005/8/layout/list1"/>
    <dgm:cxn modelId="{EF6AE323-5DDF-5B48-B46F-2819D0012B64}" srcId="{DF57DEEA-7EF0-A649-B056-6C175FA75B20}" destId="{48E82328-08C5-B747-91C5-0B9CAB3FDE2C}" srcOrd="0" destOrd="0" parTransId="{91FE8EDF-4AF3-764D-8F41-34BE7F8814D8}" sibTransId="{B917D103-01AE-1F4A-A737-E72AD055A76F}"/>
    <dgm:cxn modelId="{57A3A889-823F-0B4C-AB2B-6AE87C4894E8}" type="presOf" srcId="{BF9AE693-E066-9D44-92DF-E71B15241428}" destId="{6161B591-ED17-1F4E-A430-0E9371D2ED8E}" srcOrd="1" destOrd="0" presId="urn:microsoft.com/office/officeart/2005/8/layout/list1"/>
    <dgm:cxn modelId="{D473E304-A2A4-CF45-9248-BEB03FDD040C}" type="presOf" srcId="{1955D9B5-889E-7E40-8A0F-23A7546B7953}" destId="{620CB045-BA9D-F94E-B090-6C59014C4129}" srcOrd="0" destOrd="0" presId="urn:microsoft.com/office/officeart/2005/8/layout/list1"/>
    <dgm:cxn modelId="{DA432B32-7271-C44F-8035-368201CDFB46}" srcId="{C6CB59C3-740D-2F45-BFD6-FB9B860BC040}" destId="{DF57DEEA-7EF0-A649-B056-6C175FA75B20}" srcOrd="1" destOrd="0" parTransId="{14D100C9-E8FB-4549-A08E-8504EFF09E92}" sibTransId="{0C2DDD44-7A85-9B48-B0C1-17FFA592D066}"/>
    <dgm:cxn modelId="{9C058DE8-D9F6-1E48-AF29-AC66B27161C9}" srcId="{BF9AE693-E066-9D44-92DF-E71B15241428}" destId="{1955D9B5-889E-7E40-8A0F-23A7546B7953}" srcOrd="0" destOrd="0" parTransId="{B9FF23A7-D854-0D4B-867D-778FB952F6C5}" sibTransId="{350B5FCD-450A-BA40-8DA9-7D3FAC9ABA82}"/>
    <dgm:cxn modelId="{06720EFB-568F-7144-8885-19D1E544B904}" srcId="{C6CB59C3-740D-2F45-BFD6-FB9B860BC040}" destId="{BF9AE693-E066-9D44-92DF-E71B15241428}" srcOrd="0" destOrd="0" parTransId="{84FF025D-7933-9E4D-A567-95D59F129DD3}" sibTransId="{F495B090-A813-864D-9B58-88801C1A0037}"/>
    <dgm:cxn modelId="{1005BEB4-EAFA-2041-A3D0-3C275FC11903}" type="presOf" srcId="{DF57DEEA-7EF0-A649-B056-6C175FA75B20}" destId="{BAE1D118-15D2-BF48-9CA8-B88FC4EBA0D9}" srcOrd="1"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cảnh</a:t>
          </a:r>
          <a:endParaRPr lang="en-US" sz="28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custT="1"/>
      <dgm:spPr/>
      <dgm:t>
        <a:bodyPr/>
        <a:lstStyle/>
        <a:p>
          <a:pPr rtl="0"/>
          <a:endParaRPr lang="en-US" sz="2800"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2800" b="1" dirty="0" err="1">
              <a:latin typeface="Times New Roman" panose="02020603050405020304" pitchFamily="18" charset="0"/>
              <a:cs typeface="Times New Roman" panose="02020603050405020304" pitchFamily="18" charset="0"/>
            </a:rPr>
            <a:t>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a:t>
          </a:r>
          <a:endParaRPr lang="en-US" sz="28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custT="1"/>
      <dgm:spPr/>
      <dgm:t>
        <a:bodyPr/>
        <a:lstStyle/>
        <a:p>
          <a:endParaRPr lang="en-US" sz="2800"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15E68D9F-986B-F543-B089-528F4D2BC418}" type="pres">
      <dgm:prSet presAssocID="{C6CB59C3-740D-2F45-BFD6-FB9B860BC040}" presName="linear" presStyleCnt="0">
        <dgm:presLayoutVars>
          <dgm:dir/>
          <dgm:animLvl val="lvl"/>
          <dgm:resizeHandles val="exact"/>
        </dgm:presLayoutVars>
      </dgm:prSet>
      <dgm:spPr/>
      <dgm:t>
        <a:bodyPr/>
        <a:lstStyle/>
        <a:p>
          <a:endParaRPr lang="en-US"/>
        </a:p>
      </dgm:t>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t>
        <a:bodyPr/>
        <a:lstStyle/>
        <a:p>
          <a:endParaRPr lang="en-US"/>
        </a:p>
      </dgm:t>
    </dgm:pt>
    <dgm:pt modelId="{6161B591-ED17-1F4E-A430-0E9371D2ED8E}" type="pres">
      <dgm:prSet presAssocID="{BF9AE693-E066-9D44-92DF-E71B15241428}" presName="parentText" presStyleLbl="node1" presStyleIdx="0" presStyleCnt="2" custScaleY="50000" custLinFactNeighborX="-11067" custLinFactNeighborY="-29187">
        <dgm:presLayoutVars>
          <dgm:chMax val="0"/>
          <dgm:bulletEnabled val="1"/>
        </dgm:presLayoutVars>
      </dgm:prSet>
      <dgm:spPr/>
      <dgm:t>
        <a:bodyPr/>
        <a:lstStyle/>
        <a:p>
          <a:endParaRPr lang="en-US"/>
        </a:p>
      </dgm:t>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custScaleY="80630">
        <dgm:presLayoutVars>
          <dgm:bulletEnabled val="1"/>
        </dgm:presLayoutVars>
      </dgm:prSet>
      <dgm:spPr/>
      <dgm:t>
        <a:bodyPr/>
        <a:lstStyle/>
        <a:p>
          <a:endParaRPr lang="en-US"/>
        </a:p>
      </dgm:t>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t>
        <a:bodyPr/>
        <a:lstStyle/>
        <a:p>
          <a:endParaRPr lang="en-US"/>
        </a:p>
      </dgm:t>
    </dgm:pt>
    <dgm:pt modelId="{BAE1D118-15D2-BF48-9CA8-B88FC4EBA0D9}" type="pres">
      <dgm:prSet presAssocID="{DF57DEEA-7EF0-A649-B056-6C175FA75B20}" presName="parentText" presStyleLbl="node1" presStyleIdx="1" presStyleCnt="2" custScaleY="41038" custLinFactNeighborX="16587" custLinFactNeighborY="490">
        <dgm:presLayoutVars>
          <dgm:chMax val="0"/>
          <dgm:bulletEnabled val="1"/>
        </dgm:presLayoutVars>
      </dgm:prSet>
      <dgm:spPr/>
      <dgm:t>
        <a:bodyPr/>
        <a:lstStyle/>
        <a:p>
          <a:endParaRPr lang="en-US"/>
        </a:p>
      </dgm:t>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custLinFactNeighborX="1293" custLinFactNeighborY="84925">
        <dgm:presLayoutVars>
          <dgm:bulletEnabled val="1"/>
        </dgm:presLayoutVars>
      </dgm:prSet>
      <dgm:spPr/>
      <dgm:t>
        <a:bodyPr/>
        <a:lstStyle/>
        <a:p>
          <a:endParaRPr lang="en-US"/>
        </a:p>
      </dgm:t>
    </dgm:pt>
  </dgm:ptLst>
  <dgm:cxnLst>
    <dgm:cxn modelId="{4AEE5B10-66F0-2F4A-AD65-5E7C51407D17}" type="presOf" srcId="{48E82328-08C5-B747-91C5-0B9CAB3FDE2C}" destId="{C57958C1-7A0B-9549-A797-5D88EC458E06}" srcOrd="0" destOrd="0" presId="urn:microsoft.com/office/officeart/2005/8/layout/list1"/>
    <dgm:cxn modelId="{159668D3-E3F8-B945-B97B-FAE52AFBDF52}" type="presOf" srcId="{BF9AE693-E066-9D44-92DF-E71B15241428}" destId="{3DAE37E9-78DF-BF42-8A70-A0D37AE93025}" srcOrd="0" destOrd="0" presId="urn:microsoft.com/office/officeart/2005/8/layout/list1"/>
    <dgm:cxn modelId="{2C2A56F6-FC25-3A44-8530-C8C45C676EDA}" type="presOf" srcId="{DF57DEEA-7EF0-A649-B056-6C175FA75B20}" destId="{E4709228-E57C-CD47-BDEB-69331576BD8E}" srcOrd="0" destOrd="0" presId="urn:microsoft.com/office/officeart/2005/8/layout/list1"/>
    <dgm:cxn modelId="{EF6AE323-5DDF-5B48-B46F-2819D0012B64}" srcId="{DF57DEEA-7EF0-A649-B056-6C175FA75B20}" destId="{48E82328-08C5-B747-91C5-0B9CAB3FDE2C}" srcOrd="0" destOrd="0" parTransId="{91FE8EDF-4AF3-764D-8F41-34BE7F8814D8}" sibTransId="{B917D103-01AE-1F4A-A737-E72AD055A76F}"/>
    <dgm:cxn modelId="{57A3A889-823F-0B4C-AB2B-6AE87C4894E8}" type="presOf" srcId="{BF9AE693-E066-9D44-92DF-E71B15241428}" destId="{6161B591-ED17-1F4E-A430-0E9371D2ED8E}" srcOrd="1" destOrd="0" presId="urn:microsoft.com/office/officeart/2005/8/layout/list1"/>
    <dgm:cxn modelId="{D473E304-A2A4-CF45-9248-BEB03FDD040C}" type="presOf" srcId="{1955D9B5-889E-7E40-8A0F-23A7546B7953}" destId="{620CB045-BA9D-F94E-B090-6C59014C4129}" srcOrd="0" destOrd="0" presId="urn:microsoft.com/office/officeart/2005/8/layout/list1"/>
    <dgm:cxn modelId="{DA432B32-7271-C44F-8035-368201CDFB46}" srcId="{C6CB59C3-740D-2F45-BFD6-FB9B860BC040}" destId="{DF57DEEA-7EF0-A649-B056-6C175FA75B20}" srcOrd="1" destOrd="0" parTransId="{14D100C9-E8FB-4549-A08E-8504EFF09E92}" sibTransId="{0C2DDD44-7A85-9B48-B0C1-17FFA592D066}"/>
    <dgm:cxn modelId="{9C058DE8-D9F6-1E48-AF29-AC66B27161C9}" srcId="{BF9AE693-E066-9D44-92DF-E71B15241428}" destId="{1955D9B5-889E-7E40-8A0F-23A7546B7953}" srcOrd="0" destOrd="0" parTransId="{B9FF23A7-D854-0D4B-867D-778FB952F6C5}" sibTransId="{350B5FCD-450A-BA40-8DA9-7D3FAC9ABA82}"/>
    <dgm:cxn modelId="{06720EFB-568F-7144-8885-19D1E544B904}" srcId="{C6CB59C3-740D-2F45-BFD6-FB9B860BC040}" destId="{BF9AE693-E066-9D44-92DF-E71B15241428}" srcOrd="0" destOrd="0" parTransId="{84FF025D-7933-9E4D-A567-95D59F129DD3}" sibTransId="{F495B090-A813-864D-9B58-88801C1A0037}"/>
    <dgm:cxn modelId="{1005BEB4-EAFA-2041-A3D0-3C275FC11903}" type="presOf" srcId="{DF57DEEA-7EF0-A649-B056-6C175FA75B20}" destId="{BAE1D118-15D2-BF48-9CA8-B88FC4EBA0D9}" srcOrd="1"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6CB59C3-740D-2F45-BFD6-FB9B860BC040}"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BF9AE693-E066-9D44-92DF-E71B15241428}">
      <dgm:prSet phldrT="[Text]" custT="1"/>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84FF025D-7933-9E4D-A567-95D59F129DD3}" type="parTrans" cxnId="{06720EFB-568F-7144-8885-19D1E544B904}">
      <dgm:prSet/>
      <dgm:spPr/>
      <dgm:t>
        <a:bodyPr/>
        <a:lstStyle/>
        <a:p>
          <a:endParaRPr lang="en-US" sz="3000">
            <a:latin typeface="Times New Roman" panose="02020603050405020304" pitchFamily="18" charset="0"/>
            <a:cs typeface="Times New Roman" panose="02020603050405020304" pitchFamily="18" charset="0"/>
          </a:endParaRPr>
        </a:p>
      </dgm:t>
    </dgm:pt>
    <dgm:pt modelId="{F495B090-A813-864D-9B58-88801C1A0037}" type="sibTrans" cxnId="{06720EFB-568F-7144-8885-19D1E544B904}">
      <dgm:prSet/>
      <dgm:spPr/>
      <dgm:t>
        <a:bodyPr/>
        <a:lstStyle/>
        <a:p>
          <a:endParaRPr lang="en-US">
            <a:latin typeface="Times New Roman" panose="02020603050405020304" pitchFamily="18" charset="0"/>
            <a:cs typeface="Times New Roman" panose="02020603050405020304" pitchFamily="18" charset="0"/>
          </a:endParaRPr>
        </a:p>
      </dgm:t>
    </dgm:pt>
    <dgm:pt modelId="{1955D9B5-889E-7E40-8A0F-23A7546B7953}">
      <dgm:prSet phldrT="[Text]"/>
      <dgm:spPr/>
      <dgm:t>
        <a:bodyPr/>
        <a:lstStyle/>
        <a:p>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ba</a:t>
          </a:r>
          <a:r>
            <a:rPr lang="vi-VN" dirty="0">
              <a:latin typeface="Times New Roman" panose="02020603050405020304" pitchFamily="18" charset="0"/>
              <a:cs typeface="Times New Roman" panose="02020603050405020304" pitchFamily="18" charset="0"/>
            </a:rPr>
            <a:t>y</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về</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trời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sự</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ra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phi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thường</a:t>
          </a:r>
          <a:endParaRPr lang="en-US" dirty="0">
            <a:latin typeface="Times New Roman" panose="02020603050405020304" pitchFamily="18" charset="0"/>
            <a:cs typeface="Times New Roman" panose="02020603050405020304" pitchFamily="18" charset="0"/>
          </a:endParaRPr>
        </a:p>
      </dgm:t>
    </dgm:pt>
    <dgm:pt modelId="{B9FF23A7-D854-0D4B-867D-778FB952F6C5}" type="parTrans" cxnId="{9C058DE8-D9F6-1E48-AF29-AC66B27161C9}">
      <dgm:prSet/>
      <dgm:spPr/>
      <dgm:t>
        <a:bodyPr/>
        <a:lstStyle/>
        <a:p>
          <a:endParaRPr lang="en-US" sz="3000">
            <a:latin typeface="Times New Roman" panose="02020603050405020304" pitchFamily="18" charset="0"/>
            <a:cs typeface="Times New Roman" panose="02020603050405020304" pitchFamily="18" charset="0"/>
          </a:endParaRPr>
        </a:p>
      </dgm:t>
    </dgm:pt>
    <dgm:pt modelId="{350B5FCD-450A-BA40-8DA9-7D3FAC9ABA82}" type="sibTrans" cxnId="{9C058DE8-D9F6-1E48-AF29-AC66B27161C9}">
      <dgm:prSet/>
      <dgm:spPr/>
      <dgm:t>
        <a:bodyPr/>
        <a:lstStyle/>
        <a:p>
          <a:endParaRPr lang="en-US">
            <a:latin typeface="Times New Roman" panose="02020603050405020304" pitchFamily="18" charset="0"/>
            <a:cs typeface="Times New Roman" panose="02020603050405020304" pitchFamily="18" charset="0"/>
          </a:endParaRPr>
        </a:p>
      </dgm:t>
    </dgm:pt>
    <dgm:pt modelId="{DF57DEEA-7EF0-A649-B056-6C175FA75B20}">
      <dgm:prSet phldrT="[Text]" custT="1"/>
      <dgm:spPr>
        <a:solidFill>
          <a:srgbClr val="5FCBCA"/>
        </a:solidFill>
      </dgm:spPr>
      <dgm:t>
        <a:bodyPr/>
        <a:lstStyle/>
        <a:p>
          <a:pPr algn="ctr"/>
          <a:r>
            <a:rPr lang="en-US" sz="3500" b="1" dirty="0">
              <a:latin typeface="Times New Roman" panose="02020603050405020304" pitchFamily="18" charset="0"/>
              <a:cs typeface="Times New Roman" panose="02020603050405020304" pitchFamily="18" charset="0"/>
            </a:rPr>
            <a:t>Chi </a:t>
          </a:r>
          <a:r>
            <a:rPr lang="en-US" sz="3500" b="1" dirty="0" err="1">
              <a:latin typeface="Times New Roman" panose="02020603050405020304" pitchFamily="18" charset="0"/>
              <a:cs typeface="Times New Roman" panose="02020603050405020304" pitchFamily="18" charset="0"/>
            </a:rPr>
            <a:t>tiết</a:t>
          </a:r>
          <a:endParaRPr lang="en-US" sz="3500" b="1" dirty="0">
            <a:latin typeface="Times New Roman" panose="02020603050405020304" pitchFamily="18" charset="0"/>
            <a:cs typeface="Times New Roman" panose="02020603050405020304" pitchFamily="18" charset="0"/>
          </a:endParaRPr>
        </a:p>
      </dgm:t>
    </dgm:pt>
    <dgm:pt modelId="{14D100C9-E8FB-4549-A08E-8504EFF09E92}" type="parTrans" cxnId="{DA432B32-7271-C44F-8035-368201CDFB46}">
      <dgm:prSet/>
      <dgm:spPr/>
      <dgm:t>
        <a:bodyPr/>
        <a:lstStyle/>
        <a:p>
          <a:endParaRPr lang="en-US" sz="3000">
            <a:latin typeface="Times New Roman" panose="02020603050405020304" pitchFamily="18" charset="0"/>
            <a:cs typeface="Times New Roman" panose="02020603050405020304" pitchFamily="18" charset="0"/>
          </a:endParaRPr>
        </a:p>
      </dgm:t>
    </dgm:pt>
    <dgm:pt modelId="{0C2DDD44-7A85-9B48-B0C1-17FFA592D066}" type="sibTrans" cxnId="{DA432B32-7271-C44F-8035-368201CDFB46}">
      <dgm:prSet/>
      <dgm:spPr/>
      <dgm:t>
        <a:bodyPr/>
        <a:lstStyle/>
        <a:p>
          <a:endParaRPr lang="en-US">
            <a:latin typeface="Times New Roman" panose="02020603050405020304" pitchFamily="18" charset="0"/>
            <a:cs typeface="Times New Roman" panose="02020603050405020304" pitchFamily="18" charset="0"/>
          </a:endParaRPr>
        </a:p>
      </dgm:t>
    </dgm:pt>
    <dgm:pt modelId="{48E82328-08C5-B747-91C5-0B9CAB3FDE2C}">
      <dgm:prSet phldrT="[Text]"/>
      <dgm:spPr/>
      <dgm:t>
        <a:bodyPr/>
        <a:lstStyle/>
        <a:p>
          <a:r>
            <a:rPr lang="pt-BR" dirty="0" err="1">
              <a:latin typeface="Times New Roman" panose="02020603050405020304" pitchFamily="18" charset="0"/>
              <a:cs typeface="Times New Roman" panose="02020603050405020304" pitchFamily="18" charset="0"/>
            </a:rPr>
            <a:t>Chiến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tích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còn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để</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lại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dấu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ngựa</a:t>
          </a:r>
          <a:r>
            <a:rPr lang="pt-BR" dirty="0">
              <a:latin typeface="Times New Roman" panose="02020603050405020304" pitchFamily="18" charset="0"/>
              <a:cs typeface="Times New Roman" panose="02020603050405020304" pitchFamily="18" charset="0"/>
            </a:rPr>
            <a:t>, ao </a:t>
          </a:r>
          <a:r>
            <a:rPr lang="pt-BR" dirty="0" err="1">
              <a:latin typeface="Times New Roman" panose="02020603050405020304" pitchFamily="18" charset="0"/>
              <a:cs typeface="Times New Roman" panose="02020603050405020304" pitchFamily="18" charset="0"/>
            </a:rPr>
            <a:t>hồ</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kể</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chuyện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Gióng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tổ</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chức</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Hội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Gióng</a:t>
          </a:r>
          <a:endParaRPr lang="en-US" dirty="0">
            <a:latin typeface="Times New Roman" panose="02020603050405020304" pitchFamily="18" charset="0"/>
            <a:cs typeface="Times New Roman" panose="02020603050405020304" pitchFamily="18" charset="0"/>
          </a:endParaRPr>
        </a:p>
      </dgm:t>
    </dgm:pt>
    <dgm:pt modelId="{91FE8EDF-4AF3-764D-8F41-34BE7F8814D8}" type="parTrans" cxnId="{EF6AE323-5DDF-5B48-B46F-2819D0012B64}">
      <dgm:prSet/>
      <dgm:spPr/>
      <dgm:t>
        <a:bodyPr/>
        <a:lstStyle/>
        <a:p>
          <a:endParaRPr lang="en-US" sz="3000">
            <a:latin typeface="Times New Roman" panose="02020603050405020304" pitchFamily="18" charset="0"/>
            <a:cs typeface="Times New Roman" panose="02020603050405020304" pitchFamily="18" charset="0"/>
          </a:endParaRPr>
        </a:p>
      </dgm:t>
    </dgm:pt>
    <dgm:pt modelId="{B917D103-01AE-1F4A-A737-E72AD055A76F}" type="sibTrans" cxnId="{EF6AE323-5DDF-5B48-B46F-2819D0012B64}">
      <dgm:prSet/>
      <dgm:spPr/>
      <dgm:t>
        <a:bodyPr/>
        <a:lstStyle/>
        <a:p>
          <a:endParaRPr lang="en-US">
            <a:latin typeface="Times New Roman" panose="02020603050405020304" pitchFamily="18" charset="0"/>
            <a:cs typeface="Times New Roman" panose="02020603050405020304" pitchFamily="18" charset="0"/>
          </a:endParaRPr>
        </a:p>
      </dgm:t>
    </dgm:pt>
    <dgm:pt modelId="{374A983C-95DC-524F-99BD-B1FC24144F71}">
      <dgm:prSet phldrT="[Text]"/>
      <dgm:spPr/>
      <dgm:t>
        <a:bodyPr/>
        <a:lstStyle/>
        <a:p>
          <a:r>
            <a:rPr lang="pt-BR" dirty="0">
              <a:latin typeface="Times New Roman" panose="02020603050405020304" pitchFamily="18" charset="0"/>
              <a:cs typeface="Times New Roman" panose="02020603050405020304" pitchFamily="18" charset="0"/>
            </a:rPr>
            <a:t>→ Minh </a:t>
          </a:r>
          <a:r>
            <a:rPr lang="pt-BR" dirty="0" err="1">
              <a:latin typeface="Times New Roman" panose="02020603050405020304" pitchFamily="18" charset="0"/>
              <a:cs typeface="Times New Roman" panose="02020603050405020304" pitchFamily="18" charset="0"/>
            </a:rPr>
            <a:t>chứng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câu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chuyện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có</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thật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giúp</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mọi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người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tin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và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giữ</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truyền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thống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dân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tộc</a:t>
          </a:r>
          <a:r>
            <a:rPr lang="pt-BR"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C6EBACCB-39D7-C143-8C77-B3C8DF960CF5}" type="parTrans" cxnId="{851BE060-AA9B-DE48-9146-F943E496EC41}">
      <dgm:prSet/>
      <dgm:spPr/>
      <dgm:t>
        <a:bodyPr/>
        <a:lstStyle/>
        <a:p>
          <a:endParaRPr lang="en-US">
            <a:latin typeface="Times New Roman" panose="02020603050405020304" pitchFamily="18" charset="0"/>
            <a:cs typeface="Times New Roman" panose="02020603050405020304" pitchFamily="18" charset="0"/>
          </a:endParaRPr>
        </a:p>
      </dgm:t>
    </dgm:pt>
    <dgm:pt modelId="{0798DACD-EFCC-244E-9B63-CA89D99B77FD}" type="sibTrans" cxnId="{851BE060-AA9B-DE48-9146-F943E496EC41}">
      <dgm:prSet/>
      <dgm:spPr/>
      <dgm:t>
        <a:bodyPr/>
        <a:lstStyle/>
        <a:p>
          <a:endParaRPr lang="en-US">
            <a:latin typeface="Times New Roman" panose="02020603050405020304" pitchFamily="18" charset="0"/>
            <a:cs typeface="Times New Roman" panose="02020603050405020304" pitchFamily="18" charset="0"/>
          </a:endParaRPr>
        </a:p>
      </dgm:t>
    </dgm:pt>
    <dgm:pt modelId="{C32C9747-7A84-8B4A-88F3-95B266962FE7}">
      <dgm:prSet phldrT="[Text]"/>
      <dgm:spPr/>
      <dgm:t>
        <a:bodyPr/>
        <a:lstStyle/>
        <a:p>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Sự</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trọng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yêu</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mến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muốn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bất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tử</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hóa</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nhân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vật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Đây</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là</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phần</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thưởng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cao</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nhất</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trao</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tặng</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người</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anh</a:t>
          </a:r>
          <a:r>
            <a:rPr lang="pt-BR" dirty="0">
              <a:latin typeface="Times New Roman" panose="02020603050405020304" pitchFamily="18" charset="0"/>
              <a:cs typeface="Times New Roman" panose="02020603050405020304" pitchFamily="18" charset="0"/>
            </a:rPr>
            <a:t> </a:t>
          </a:r>
          <a:r>
            <a:rPr lang="pt-BR" dirty="0" err="1">
              <a:latin typeface="Times New Roman" panose="02020603050405020304" pitchFamily="18" charset="0"/>
              <a:cs typeface="Times New Roman" panose="02020603050405020304" pitchFamily="18" charset="0"/>
            </a:rPr>
            <a:t>hùng</a:t>
          </a:r>
          <a:r>
            <a:rPr lang="pt-BR"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38B62DA0-49EB-F440-8BF0-2186AF26F29E}" type="parTrans" cxnId="{39E6F163-7447-9849-AB2F-4F331FB8D6BA}">
      <dgm:prSet/>
      <dgm:spPr/>
      <dgm:t>
        <a:bodyPr/>
        <a:lstStyle/>
        <a:p>
          <a:endParaRPr lang="en-US"/>
        </a:p>
      </dgm:t>
    </dgm:pt>
    <dgm:pt modelId="{D786D52B-1CE7-4B4C-A341-0F1B545B115B}" type="sibTrans" cxnId="{39E6F163-7447-9849-AB2F-4F331FB8D6BA}">
      <dgm:prSet/>
      <dgm:spPr/>
      <dgm:t>
        <a:bodyPr/>
        <a:lstStyle/>
        <a:p>
          <a:endParaRPr lang="en-US"/>
        </a:p>
      </dgm:t>
    </dgm:pt>
    <dgm:pt modelId="{15E68D9F-986B-F543-B089-528F4D2BC418}" type="pres">
      <dgm:prSet presAssocID="{C6CB59C3-740D-2F45-BFD6-FB9B860BC040}" presName="linear" presStyleCnt="0">
        <dgm:presLayoutVars>
          <dgm:dir/>
          <dgm:animLvl val="lvl"/>
          <dgm:resizeHandles val="exact"/>
        </dgm:presLayoutVars>
      </dgm:prSet>
      <dgm:spPr/>
      <dgm:t>
        <a:bodyPr/>
        <a:lstStyle/>
        <a:p>
          <a:endParaRPr lang="en-US"/>
        </a:p>
      </dgm:t>
    </dgm:pt>
    <dgm:pt modelId="{C839BEE7-A707-2F43-904C-17F3A200FDBA}" type="pres">
      <dgm:prSet presAssocID="{BF9AE693-E066-9D44-92DF-E71B15241428}" presName="parentLin" presStyleCnt="0"/>
      <dgm:spPr/>
    </dgm:pt>
    <dgm:pt modelId="{3DAE37E9-78DF-BF42-8A70-A0D37AE93025}" type="pres">
      <dgm:prSet presAssocID="{BF9AE693-E066-9D44-92DF-E71B15241428}" presName="parentLeftMargin" presStyleLbl="node1" presStyleIdx="0" presStyleCnt="2"/>
      <dgm:spPr/>
      <dgm:t>
        <a:bodyPr/>
        <a:lstStyle/>
        <a:p>
          <a:endParaRPr lang="en-US"/>
        </a:p>
      </dgm:t>
    </dgm:pt>
    <dgm:pt modelId="{6161B591-ED17-1F4E-A430-0E9371D2ED8E}" type="pres">
      <dgm:prSet presAssocID="{BF9AE693-E066-9D44-92DF-E71B15241428}" presName="parentText" presStyleLbl="node1" presStyleIdx="0" presStyleCnt="2">
        <dgm:presLayoutVars>
          <dgm:chMax val="0"/>
          <dgm:bulletEnabled val="1"/>
        </dgm:presLayoutVars>
      </dgm:prSet>
      <dgm:spPr/>
      <dgm:t>
        <a:bodyPr/>
        <a:lstStyle/>
        <a:p>
          <a:endParaRPr lang="en-US"/>
        </a:p>
      </dgm:t>
    </dgm:pt>
    <dgm:pt modelId="{662F0594-D6AD-A741-8394-EDEC4A696734}" type="pres">
      <dgm:prSet presAssocID="{BF9AE693-E066-9D44-92DF-E71B15241428}" presName="negativeSpace" presStyleCnt="0"/>
      <dgm:spPr/>
    </dgm:pt>
    <dgm:pt modelId="{620CB045-BA9D-F94E-B090-6C59014C4129}" type="pres">
      <dgm:prSet presAssocID="{BF9AE693-E066-9D44-92DF-E71B15241428}" presName="childText" presStyleLbl="conFgAcc1" presStyleIdx="0" presStyleCnt="2">
        <dgm:presLayoutVars>
          <dgm:bulletEnabled val="1"/>
        </dgm:presLayoutVars>
      </dgm:prSet>
      <dgm:spPr/>
      <dgm:t>
        <a:bodyPr/>
        <a:lstStyle/>
        <a:p>
          <a:endParaRPr lang="en-US"/>
        </a:p>
      </dgm:t>
    </dgm:pt>
    <dgm:pt modelId="{32D1D770-5125-AE47-BD24-35E4ACE0906B}" type="pres">
      <dgm:prSet presAssocID="{F495B090-A813-864D-9B58-88801C1A0037}" presName="spaceBetweenRectangles" presStyleCnt="0"/>
      <dgm:spPr/>
    </dgm:pt>
    <dgm:pt modelId="{BA6C8975-2988-9B4F-B795-58FAB6DABE0E}" type="pres">
      <dgm:prSet presAssocID="{DF57DEEA-7EF0-A649-B056-6C175FA75B20}" presName="parentLin" presStyleCnt="0"/>
      <dgm:spPr/>
    </dgm:pt>
    <dgm:pt modelId="{E4709228-E57C-CD47-BDEB-69331576BD8E}" type="pres">
      <dgm:prSet presAssocID="{DF57DEEA-7EF0-A649-B056-6C175FA75B20}" presName="parentLeftMargin" presStyleLbl="node1" presStyleIdx="0" presStyleCnt="2"/>
      <dgm:spPr/>
      <dgm:t>
        <a:bodyPr/>
        <a:lstStyle/>
        <a:p>
          <a:endParaRPr lang="en-US"/>
        </a:p>
      </dgm:t>
    </dgm:pt>
    <dgm:pt modelId="{BAE1D118-15D2-BF48-9CA8-B88FC4EBA0D9}" type="pres">
      <dgm:prSet presAssocID="{DF57DEEA-7EF0-A649-B056-6C175FA75B20}" presName="parentText" presStyleLbl="node1" presStyleIdx="1" presStyleCnt="2">
        <dgm:presLayoutVars>
          <dgm:chMax val="0"/>
          <dgm:bulletEnabled val="1"/>
        </dgm:presLayoutVars>
      </dgm:prSet>
      <dgm:spPr/>
      <dgm:t>
        <a:bodyPr/>
        <a:lstStyle/>
        <a:p>
          <a:endParaRPr lang="en-US"/>
        </a:p>
      </dgm:t>
    </dgm:pt>
    <dgm:pt modelId="{CFFC4A48-93E9-4E45-BD4A-43AC50B30430}" type="pres">
      <dgm:prSet presAssocID="{DF57DEEA-7EF0-A649-B056-6C175FA75B20}" presName="negativeSpace" presStyleCnt="0"/>
      <dgm:spPr/>
    </dgm:pt>
    <dgm:pt modelId="{C57958C1-7A0B-9549-A797-5D88EC458E06}" type="pres">
      <dgm:prSet presAssocID="{DF57DEEA-7EF0-A649-B056-6C175FA75B20}" presName="childText" presStyleLbl="conFgAcc1" presStyleIdx="1" presStyleCnt="2">
        <dgm:presLayoutVars>
          <dgm:bulletEnabled val="1"/>
        </dgm:presLayoutVars>
      </dgm:prSet>
      <dgm:spPr/>
      <dgm:t>
        <a:bodyPr/>
        <a:lstStyle/>
        <a:p>
          <a:endParaRPr lang="en-US"/>
        </a:p>
      </dgm:t>
    </dgm:pt>
  </dgm:ptLst>
  <dgm:cxnLst>
    <dgm:cxn modelId="{977F4C26-0E96-4B46-804C-80271D018420}" type="presOf" srcId="{374A983C-95DC-524F-99BD-B1FC24144F71}" destId="{C57958C1-7A0B-9549-A797-5D88EC458E06}" srcOrd="0" destOrd="1" presId="urn:microsoft.com/office/officeart/2005/8/layout/list1"/>
    <dgm:cxn modelId="{159668D3-E3F8-B945-B97B-FAE52AFBDF52}" type="presOf" srcId="{BF9AE693-E066-9D44-92DF-E71B15241428}" destId="{3DAE37E9-78DF-BF42-8A70-A0D37AE93025}" srcOrd="0" destOrd="0" presId="urn:microsoft.com/office/officeart/2005/8/layout/list1"/>
    <dgm:cxn modelId="{9C058DE8-D9F6-1E48-AF29-AC66B27161C9}" srcId="{BF9AE693-E066-9D44-92DF-E71B15241428}" destId="{1955D9B5-889E-7E40-8A0F-23A7546B7953}" srcOrd="0" destOrd="0" parTransId="{B9FF23A7-D854-0D4B-867D-778FB952F6C5}" sibTransId="{350B5FCD-450A-BA40-8DA9-7D3FAC9ABA82}"/>
    <dgm:cxn modelId="{57A3A889-823F-0B4C-AB2B-6AE87C4894E8}" type="presOf" srcId="{BF9AE693-E066-9D44-92DF-E71B15241428}" destId="{6161B591-ED17-1F4E-A430-0E9371D2ED8E}" srcOrd="1" destOrd="0" presId="urn:microsoft.com/office/officeart/2005/8/layout/list1"/>
    <dgm:cxn modelId="{2C2A56F6-FC25-3A44-8530-C8C45C676EDA}" type="presOf" srcId="{DF57DEEA-7EF0-A649-B056-6C175FA75B20}" destId="{E4709228-E57C-CD47-BDEB-69331576BD8E}" srcOrd="0" destOrd="0" presId="urn:microsoft.com/office/officeart/2005/8/layout/list1"/>
    <dgm:cxn modelId="{4AEE5B10-66F0-2F4A-AD65-5E7C51407D17}" type="presOf" srcId="{48E82328-08C5-B747-91C5-0B9CAB3FDE2C}" destId="{C57958C1-7A0B-9549-A797-5D88EC458E06}" srcOrd="0" destOrd="0" presId="urn:microsoft.com/office/officeart/2005/8/layout/list1"/>
    <dgm:cxn modelId="{A78271CC-FA1D-3048-9407-12607601E0EE}" type="presOf" srcId="{C6CB59C3-740D-2F45-BFD6-FB9B860BC040}" destId="{15E68D9F-986B-F543-B089-528F4D2BC418}" srcOrd="0" destOrd="0" presId="urn:microsoft.com/office/officeart/2005/8/layout/list1"/>
    <dgm:cxn modelId="{851BE060-AA9B-DE48-9146-F943E496EC41}" srcId="{DF57DEEA-7EF0-A649-B056-6C175FA75B20}" destId="{374A983C-95DC-524F-99BD-B1FC24144F71}" srcOrd="1" destOrd="0" parTransId="{C6EBACCB-39D7-C143-8C77-B3C8DF960CF5}" sibTransId="{0798DACD-EFCC-244E-9B63-CA89D99B77FD}"/>
    <dgm:cxn modelId="{EF6AE323-5DDF-5B48-B46F-2819D0012B64}" srcId="{DF57DEEA-7EF0-A649-B056-6C175FA75B20}" destId="{48E82328-08C5-B747-91C5-0B9CAB3FDE2C}" srcOrd="0" destOrd="0" parTransId="{91FE8EDF-4AF3-764D-8F41-34BE7F8814D8}" sibTransId="{B917D103-01AE-1F4A-A737-E72AD055A76F}"/>
    <dgm:cxn modelId="{06720EFB-568F-7144-8885-19D1E544B904}" srcId="{C6CB59C3-740D-2F45-BFD6-FB9B860BC040}" destId="{BF9AE693-E066-9D44-92DF-E71B15241428}" srcOrd="0" destOrd="0" parTransId="{84FF025D-7933-9E4D-A567-95D59F129DD3}" sibTransId="{F495B090-A813-864D-9B58-88801C1A0037}"/>
    <dgm:cxn modelId="{7FD1B1DC-010E-154A-A19B-263D2B4ADCBA}" type="presOf" srcId="{C32C9747-7A84-8B4A-88F3-95B266962FE7}" destId="{620CB045-BA9D-F94E-B090-6C59014C4129}" srcOrd="0" destOrd="1" presId="urn:microsoft.com/office/officeart/2005/8/layout/list1"/>
    <dgm:cxn modelId="{D473E304-A2A4-CF45-9248-BEB03FDD040C}" type="presOf" srcId="{1955D9B5-889E-7E40-8A0F-23A7546B7953}" destId="{620CB045-BA9D-F94E-B090-6C59014C4129}" srcOrd="0" destOrd="0" presId="urn:microsoft.com/office/officeart/2005/8/layout/list1"/>
    <dgm:cxn modelId="{DA432B32-7271-C44F-8035-368201CDFB46}" srcId="{C6CB59C3-740D-2F45-BFD6-FB9B860BC040}" destId="{DF57DEEA-7EF0-A649-B056-6C175FA75B20}" srcOrd="1" destOrd="0" parTransId="{14D100C9-E8FB-4549-A08E-8504EFF09E92}" sibTransId="{0C2DDD44-7A85-9B48-B0C1-17FFA592D066}"/>
    <dgm:cxn modelId="{1005BEB4-EAFA-2041-A3D0-3C275FC11903}" type="presOf" srcId="{DF57DEEA-7EF0-A649-B056-6C175FA75B20}" destId="{BAE1D118-15D2-BF48-9CA8-B88FC4EBA0D9}" srcOrd="1" destOrd="0" presId="urn:microsoft.com/office/officeart/2005/8/layout/list1"/>
    <dgm:cxn modelId="{39E6F163-7447-9849-AB2F-4F331FB8D6BA}" srcId="{BF9AE693-E066-9D44-92DF-E71B15241428}" destId="{C32C9747-7A84-8B4A-88F3-95B266962FE7}" srcOrd="1" destOrd="0" parTransId="{38B62DA0-49EB-F440-8BF0-2186AF26F29E}" sibTransId="{D786D52B-1CE7-4B4C-A341-0F1B545B115B}"/>
    <dgm:cxn modelId="{6DCC04F1-2EE4-8241-81F9-D1E44D7371CB}" type="presParOf" srcId="{15E68D9F-986B-F543-B089-528F4D2BC418}" destId="{C839BEE7-A707-2F43-904C-17F3A200FDBA}" srcOrd="0" destOrd="0" presId="urn:microsoft.com/office/officeart/2005/8/layout/list1"/>
    <dgm:cxn modelId="{A8E4B29E-2671-CF4B-BEF8-263325D1F300}" type="presParOf" srcId="{C839BEE7-A707-2F43-904C-17F3A200FDBA}" destId="{3DAE37E9-78DF-BF42-8A70-A0D37AE93025}" srcOrd="0" destOrd="0" presId="urn:microsoft.com/office/officeart/2005/8/layout/list1"/>
    <dgm:cxn modelId="{3FE2A352-B65C-6E43-B2B9-71738F36FFFD}" type="presParOf" srcId="{C839BEE7-A707-2F43-904C-17F3A200FDBA}" destId="{6161B591-ED17-1F4E-A430-0E9371D2ED8E}" srcOrd="1" destOrd="0" presId="urn:microsoft.com/office/officeart/2005/8/layout/list1"/>
    <dgm:cxn modelId="{F9D06A31-2F4A-8844-A05B-0317890168E2}" type="presParOf" srcId="{15E68D9F-986B-F543-B089-528F4D2BC418}" destId="{662F0594-D6AD-A741-8394-EDEC4A696734}" srcOrd="1" destOrd="0" presId="urn:microsoft.com/office/officeart/2005/8/layout/list1"/>
    <dgm:cxn modelId="{3DEBB247-B860-624A-A8FF-26AA0F4D2F99}" type="presParOf" srcId="{15E68D9F-986B-F543-B089-528F4D2BC418}" destId="{620CB045-BA9D-F94E-B090-6C59014C4129}" srcOrd="2" destOrd="0" presId="urn:microsoft.com/office/officeart/2005/8/layout/list1"/>
    <dgm:cxn modelId="{FDE6EF79-40B2-9746-B347-394CD6BE674F}" type="presParOf" srcId="{15E68D9F-986B-F543-B089-528F4D2BC418}" destId="{32D1D770-5125-AE47-BD24-35E4ACE0906B}" srcOrd="3" destOrd="0" presId="urn:microsoft.com/office/officeart/2005/8/layout/list1"/>
    <dgm:cxn modelId="{11546436-6CF9-9F48-91F1-E29AAE0DAA51}" type="presParOf" srcId="{15E68D9F-986B-F543-B089-528F4D2BC418}" destId="{BA6C8975-2988-9B4F-B795-58FAB6DABE0E}" srcOrd="4" destOrd="0" presId="urn:microsoft.com/office/officeart/2005/8/layout/list1"/>
    <dgm:cxn modelId="{0328906B-3920-9C4B-9F46-E9E6F23A7FAA}" type="presParOf" srcId="{BA6C8975-2988-9B4F-B795-58FAB6DABE0E}" destId="{E4709228-E57C-CD47-BDEB-69331576BD8E}" srcOrd="0" destOrd="0" presId="urn:microsoft.com/office/officeart/2005/8/layout/list1"/>
    <dgm:cxn modelId="{F5AE464D-DCD7-2C4E-9F3D-64281B879357}" type="presParOf" srcId="{BA6C8975-2988-9B4F-B795-58FAB6DABE0E}" destId="{BAE1D118-15D2-BF48-9CA8-B88FC4EBA0D9}" srcOrd="1" destOrd="0" presId="urn:microsoft.com/office/officeart/2005/8/layout/list1"/>
    <dgm:cxn modelId="{EAFEA0DE-61E2-8C40-9382-CE3AA2FD7A4C}" type="presParOf" srcId="{15E68D9F-986B-F543-B089-528F4D2BC418}" destId="{CFFC4A48-93E9-4E45-BD4A-43AC50B30430}" srcOrd="5" destOrd="0" presId="urn:microsoft.com/office/officeart/2005/8/layout/list1"/>
    <dgm:cxn modelId="{66BA99A9-C301-264B-8278-E7FFE9B8143D}" type="presParOf" srcId="{15E68D9F-986B-F543-B089-528F4D2BC418}" destId="{C57958C1-7A0B-9549-A797-5D88EC458E0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E5D3D7-A971-4BAA-B5E4-2A39695512F8}" type="datetimeFigureOut">
              <a:rPr lang="zh-CN" altLang="en-US" smtClean="0"/>
              <a:t>2022/12/7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34A405-9C7F-4DE0-AD81-14AC81E24F11}" type="slidenum">
              <a:rPr lang="zh-CN" altLang="en-US" smtClean="0"/>
              <a:t>‹#›</a:t>
            </a:fld>
            <a:endParaRPr lang="zh-CN" altLang="en-US"/>
          </a:p>
        </p:txBody>
      </p:sp>
    </p:spTree>
    <p:extLst>
      <p:ext uri="{BB962C8B-B14F-4D97-AF65-F5344CB8AC3E}">
        <p14:creationId xmlns:p14="http://schemas.microsoft.com/office/powerpoint/2010/main" val="525005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mtClean="0"/>
              <a:t> </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1</a:t>
            </a:fld>
            <a:endParaRPr lang="zh-CN" altLang="en-US"/>
          </a:p>
        </p:txBody>
      </p:sp>
    </p:spTree>
    <p:extLst>
      <p:ext uri="{BB962C8B-B14F-4D97-AF65-F5344CB8AC3E}">
        <p14:creationId xmlns:p14="http://schemas.microsoft.com/office/powerpoint/2010/main" val="2165589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10</a:t>
            </a:fld>
            <a:endParaRPr lang="zh-CN" altLang="en-US"/>
          </a:p>
        </p:txBody>
      </p:sp>
    </p:spTree>
    <p:extLst>
      <p:ext uri="{BB962C8B-B14F-4D97-AF65-F5344CB8AC3E}">
        <p14:creationId xmlns:p14="http://schemas.microsoft.com/office/powerpoint/2010/main" val="20824089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x-none"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11</a:t>
            </a:fld>
            <a:endParaRPr lang="zh-CN" altLang="en-US"/>
          </a:p>
        </p:txBody>
      </p:sp>
    </p:spTree>
    <p:extLst>
      <p:ext uri="{BB962C8B-B14F-4D97-AF65-F5344CB8AC3E}">
        <p14:creationId xmlns:p14="http://schemas.microsoft.com/office/powerpoint/2010/main" val="2239072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12</a:t>
            </a:fld>
            <a:endParaRPr lang="zh-CN" altLang="en-US"/>
          </a:p>
        </p:txBody>
      </p:sp>
    </p:spTree>
    <p:extLst>
      <p:ext uri="{BB962C8B-B14F-4D97-AF65-F5344CB8AC3E}">
        <p14:creationId xmlns:p14="http://schemas.microsoft.com/office/powerpoint/2010/main" val="355977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x-none"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13</a:t>
            </a:fld>
            <a:endParaRPr lang="zh-CN" altLang="en-US"/>
          </a:p>
        </p:txBody>
      </p:sp>
    </p:spTree>
    <p:extLst>
      <p:ext uri="{BB962C8B-B14F-4D97-AF65-F5344CB8AC3E}">
        <p14:creationId xmlns:p14="http://schemas.microsoft.com/office/powerpoint/2010/main" val="3604848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14</a:t>
            </a:fld>
            <a:endParaRPr lang="zh-CN" altLang="en-US"/>
          </a:p>
        </p:txBody>
      </p:sp>
    </p:spTree>
    <p:extLst>
      <p:ext uri="{BB962C8B-B14F-4D97-AF65-F5344CB8AC3E}">
        <p14:creationId xmlns:p14="http://schemas.microsoft.com/office/powerpoint/2010/main" val="365292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F34A405-9C7F-4DE0-AD81-14AC81E24F11}" type="slidenum">
              <a:rPr lang="zh-CN" altLang="en-US" smtClean="0"/>
              <a:t>15</a:t>
            </a:fld>
            <a:endParaRPr lang="zh-CN" altLang="en-US"/>
          </a:p>
        </p:txBody>
      </p:sp>
    </p:spTree>
    <p:extLst>
      <p:ext uri="{BB962C8B-B14F-4D97-AF65-F5344CB8AC3E}">
        <p14:creationId xmlns:p14="http://schemas.microsoft.com/office/powerpoint/2010/main" val="2905257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16</a:t>
            </a:fld>
            <a:endParaRPr lang="zh-CN" altLang="en-US"/>
          </a:p>
        </p:txBody>
      </p:sp>
    </p:spTree>
    <p:extLst>
      <p:ext uri="{BB962C8B-B14F-4D97-AF65-F5344CB8AC3E}">
        <p14:creationId xmlns:p14="http://schemas.microsoft.com/office/powerpoint/2010/main" val="149072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Tree>
    <p:extLst>
      <p:ext uri="{BB962C8B-B14F-4D97-AF65-F5344CB8AC3E}">
        <p14:creationId xmlns:p14="http://schemas.microsoft.com/office/powerpoint/2010/main" val="270266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18</a:t>
            </a:fld>
            <a:endParaRPr lang="zh-CN" altLang="en-US"/>
          </a:p>
        </p:txBody>
      </p:sp>
    </p:spTree>
    <p:extLst>
      <p:ext uri="{BB962C8B-B14F-4D97-AF65-F5344CB8AC3E}">
        <p14:creationId xmlns:p14="http://schemas.microsoft.com/office/powerpoint/2010/main" val="1090477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19</a:t>
            </a:fld>
            <a:endParaRPr lang="zh-CN" altLang="en-US"/>
          </a:p>
        </p:txBody>
      </p:sp>
    </p:spTree>
    <p:extLst>
      <p:ext uri="{BB962C8B-B14F-4D97-AF65-F5344CB8AC3E}">
        <p14:creationId xmlns:p14="http://schemas.microsoft.com/office/powerpoint/2010/main" val="1271579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x-none"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2</a:t>
            </a:fld>
            <a:endParaRPr lang="zh-CN" altLang="en-US"/>
          </a:p>
        </p:txBody>
      </p:sp>
    </p:spTree>
    <p:extLst>
      <p:ext uri="{BB962C8B-B14F-4D97-AF65-F5344CB8AC3E}">
        <p14:creationId xmlns:p14="http://schemas.microsoft.com/office/powerpoint/2010/main" val="4256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20</a:t>
            </a:fld>
            <a:endParaRPr lang="zh-CN" altLang="en-US"/>
          </a:p>
        </p:txBody>
      </p:sp>
    </p:spTree>
    <p:extLst>
      <p:ext uri="{BB962C8B-B14F-4D97-AF65-F5344CB8AC3E}">
        <p14:creationId xmlns:p14="http://schemas.microsoft.com/office/powerpoint/2010/main" val="3228387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21</a:t>
            </a:fld>
            <a:endParaRPr lang="zh-CN" altLang="en-US"/>
          </a:p>
        </p:txBody>
      </p:sp>
    </p:spTree>
    <p:extLst>
      <p:ext uri="{BB962C8B-B14F-4D97-AF65-F5344CB8AC3E}">
        <p14:creationId xmlns:p14="http://schemas.microsoft.com/office/powerpoint/2010/main" val="13587094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22</a:t>
            </a:fld>
            <a:endParaRPr lang="zh-CN" altLang="en-US"/>
          </a:p>
        </p:txBody>
      </p:sp>
    </p:spTree>
    <p:extLst>
      <p:ext uri="{BB962C8B-B14F-4D97-AF65-F5344CB8AC3E}">
        <p14:creationId xmlns:p14="http://schemas.microsoft.com/office/powerpoint/2010/main" val="1454570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23</a:t>
            </a:fld>
            <a:endParaRPr lang="zh-CN" altLang="en-US"/>
          </a:p>
        </p:txBody>
      </p:sp>
    </p:spTree>
    <p:extLst>
      <p:ext uri="{BB962C8B-B14F-4D97-AF65-F5344CB8AC3E}">
        <p14:creationId xmlns:p14="http://schemas.microsoft.com/office/powerpoint/2010/main" val="2496544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24</a:t>
            </a:fld>
            <a:endParaRPr lang="zh-CN" altLang="en-US"/>
          </a:p>
        </p:txBody>
      </p:sp>
    </p:spTree>
    <p:extLst>
      <p:ext uri="{BB962C8B-B14F-4D97-AF65-F5344CB8AC3E}">
        <p14:creationId xmlns:p14="http://schemas.microsoft.com/office/powerpoint/2010/main" val="28646564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x-none" dirty="0"/>
          </a:p>
        </p:txBody>
      </p:sp>
      <p:sp>
        <p:nvSpPr>
          <p:cNvPr id="4" name="Slide Number Placeholder 3"/>
          <p:cNvSpPr>
            <a:spLocks noGrp="1"/>
          </p:cNvSpPr>
          <p:nvPr>
            <p:ph type="sldNum" sz="quarter" idx="5"/>
          </p:nvPr>
        </p:nvSpPr>
        <p:spPr/>
        <p:txBody>
          <a:bodyPr/>
          <a:lstStyle/>
          <a:p>
            <a:fld id="{A5025CEC-2ABC-4E79-BB53-CF7F3C7D9C4B}" type="slidenum">
              <a:rPr lang="zh-CN" altLang="en-US" smtClean="0"/>
              <a:t>25</a:t>
            </a:fld>
            <a:endParaRPr lang="zh-CN" altLang="en-US"/>
          </a:p>
        </p:txBody>
      </p:sp>
    </p:spTree>
    <p:extLst>
      <p:ext uri="{BB962C8B-B14F-4D97-AF65-F5344CB8AC3E}">
        <p14:creationId xmlns:p14="http://schemas.microsoft.com/office/powerpoint/2010/main" val="2264406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26</a:t>
            </a:fld>
            <a:endParaRPr lang="zh-CN" altLang="en-US"/>
          </a:p>
        </p:txBody>
      </p:sp>
    </p:spTree>
    <p:extLst>
      <p:ext uri="{BB962C8B-B14F-4D97-AF65-F5344CB8AC3E}">
        <p14:creationId xmlns:p14="http://schemas.microsoft.com/office/powerpoint/2010/main" val="2373815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27</a:t>
            </a:fld>
            <a:endParaRPr lang="zh-CN" altLang="en-US"/>
          </a:p>
        </p:txBody>
      </p:sp>
    </p:spTree>
    <p:extLst>
      <p:ext uri="{BB962C8B-B14F-4D97-AF65-F5344CB8AC3E}">
        <p14:creationId xmlns:p14="http://schemas.microsoft.com/office/powerpoint/2010/main" val="3800309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a:p>
            <a:endParaRPr lang="zh-CN" altLang="en-US" dirty="0"/>
          </a:p>
        </p:txBody>
      </p:sp>
      <p:sp>
        <p:nvSpPr>
          <p:cNvPr id="4" name="灯片编号占位符 3"/>
          <p:cNvSpPr>
            <a:spLocks noGrp="1"/>
          </p:cNvSpPr>
          <p:nvPr>
            <p:ph type="sldNum" sz="quarter" idx="10"/>
          </p:nvPr>
        </p:nvSpPr>
        <p:spPr/>
        <p:txBody>
          <a:bodyPr/>
          <a:lstStyle/>
          <a:p>
            <a:fld id="{A5025CEC-2ABC-4E79-BB53-CF7F3C7D9C4B}" type="slidenum">
              <a:rPr lang="zh-CN" altLang="en-US" smtClean="0"/>
              <a:t>28</a:t>
            </a:fld>
            <a:endParaRPr lang="zh-CN" altLang="en-US"/>
          </a:p>
        </p:txBody>
      </p:sp>
    </p:spTree>
    <p:extLst>
      <p:ext uri="{BB962C8B-B14F-4D97-AF65-F5344CB8AC3E}">
        <p14:creationId xmlns:p14="http://schemas.microsoft.com/office/powerpoint/2010/main" val="30254719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x-none" dirty="0"/>
          </a:p>
        </p:txBody>
      </p:sp>
      <p:sp>
        <p:nvSpPr>
          <p:cNvPr id="4" name="Slide Number Placeholder 3"/>
          <p:cNvSpPr>
            <a:spLocks noGrp="1"/>
          </p:cNvSpPr>
          <p:nvPr>
            <p:ph type="sldNum" sz="quarter" idx="5"/>
          </p:nvPr>
        </p:nvSpPr>
        <p:spPr/>
        <p:txBody>
          <a:bodyPr/>
          <a:lstStyle/>
          <a:p>
            <a:fld id="{F1CB8912-F0BA-4AD8-8415-DA1F26BCB09F}" type="slidenum">
              <a:rPr lang="zh-CN" altLang="en-US" smtClean="0"/>
              <a:t>29</a:t>
            </a:fld>
            <a:endParaRPr lang="zh-CN" altLang="en-US"/>
          </a:p>
        </p:txBody>
      </p:sp>
    </p:spTree>
    <p:extLst>
      <p:ext uri="{BB962C8B-B14F-4D97-AF65-F5344CB8AC3E}">
        <p14:creationId xmlns:p14="http://schemas.microsoft.com/office/powerpoint/2010/main" val="3710069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x-none"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3</a:t>
            </a:fld>
            <a:endParaRPr lang="zh-CN" altLang="en-US"/>
          </a:p>
        </p:txBody>
      </p:sp>
    </p:spTree>
    <p:extLst>
      <p:ext uri="{BB962C8B-B14F-4D97-AF65-F5344CB8AC3E}">
        <p14:creationId xmlns:p14="http://schemas.microsoft.com/office/powerpoint/2010/main" val="3617938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282803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x-none" dirty="0"/>
          </a:p>
        </p:txBody>
      </p:sp>
      <p:sp>
        <p:nvSpPr>
          <p:cNvPr id="4" name="Slide Number Placeholder 3"/>
          <p:cNvSpPr>
            <a:spLocks noGrp="1"/>
          </p:cNvSpPr>
          <p:nvPr>
            <p:ph type="sldNum" sz="quarter" idx="5"/>
          </p:nvPr>
        </p:nvSpPr>
        <p:spPr/>
        <p:txBody>
          <a:bodyPr/>
          <a:lstStyle/>
          <a:p>
            <a:fld id="{FF34A405-9C7F-4DE0-AD81-14AC81E24F11}" type="slidenum">
              <a:rPr lang="zh-CN" altLang="en-US" smtClean="0"/>
              <a:t>5</a:t>
            </a:fld>
            <a:endParaRPr lang="zh-CN" altLang="en-US"/>
          </a:p>
        </p:txBody>
      </p:sp>
    </p:spTree>
    <p:extLst>
      <p:ext uri="{BB962C8B-B14F-4D97-AF65-F5344CB8AC3E}">
        <p14:creationId xmlns:p14="http://schemas.microsoft.com/office/powerpoint/2010/main" val="4197308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6</a:t>
            </a:fld>
            <a:endParaRPr lang="zh-CN" altLang="en-US"/>
          </a:p>
        </p:txBody>
      </p:sp>
    </p:spTree>
    <p:extLst>
      <p:ext uri="{BB962C8B-B14F-4D97-AF65-F5344CB8AC3E}">
        <p14:creationId xmlns:p14="http://schemas.microsoft.com/office/powerpoint/2010/main" val="240580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7</a:t>
            </a:fld>
            <a:endParaRPr lang="zh-CN" altLang="en-US"/>
          </a:p>
        </p:txBody>
      </p:sp>
    </p:spTree>
    <p:extLst>
      <p:ext uri="{BB962C8B-B14F-4D97-AF65-F5344CB8AC3E}">
        <p14:creationId xmlns:p14="http://schemas.microsoft.com/office/powerpoint/2010/main" val="210521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FF34A405-9C7F-4DE0-AD81-14AC81E24F11}" type="slidenum">
              <a:rPr lang="zh-CN" altLang="en-US" smtClean="0"/>
              <a:t>8</a:t>
            </a:fld>
            <a:endParaRPr lang="zh-CN" altLang="en-US"/>
          </a:p>
        </p:txBody>
      </p:sp>
    </p:spTree>
    <p:extLst>
      <p:ext uri="{BB962C8B-B14F-4D97-AF65-F5344CB8AC3E}">
        <p14:creationId xmlns:p14="http://schemas.microsoft.com/office/powerpoint/2010/main" val="3968707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Giáo</a:t>
            </a:r>
            <a:r>
              <a:rPr lang="en-US" altLang="zh-CN" dirty="0"/>
              <a:t> </a:t>
            </a:r>
            <a:r>
              <a:rPr lang="en-US" altLang="zh-CN" dirty="0" err="1"/>
              <a:t>án</a:t>
            </a:r>
            <a:r>
              <a:rPr lang="en-US" altLang="zh-CN" dirty="0"/>
              <a:t> </a:t>
            </a:r>
            <a:r>
              <a:rPr lang="en-US" altLang="zh-CN" dirty="0" err="1"/>
              <a:t>biên</a:t>
            </a:r>
            <a:r>
              <a:rPr lang="en-US" altLang="zh-CN" dirty="0"/>
              <a:t> </a:t>
            </a:r>
            <a:r>
              <a:rPr lang="en-US" altLang="zh-CN" dirty="0" err="1"/>
              <a:t>soạn</a:t>
            </a:r>
            <a:r>
              <a:rPr lang="en-US" altLang="zh-CN" dirty="0"/>
              <a:t> </a:t>
            </a:r>
            <a:r>
              <a:rPr lang="en-US" altLang="zh-CN" dirty="0" err="1"/>
              <a:t>bởi</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 </a:t>
            </a:r>
            <a:r>
              <a:rPr lang="en-US" altLang="zh-CN" dirty="0" err="1"/>
              <a:t>Chỉ</a:t>
            </a:r>
            <a:r>
              <a:rPr lang="en-US" altLang="zh-CN" dirty="0"/>
              <a:t> </a:t>
            </a:r>
            <a:r>
              <a:rPr lang="en-US" altLang="zh-CN" dirty="0" err="1"/>
              <a:t>được</a:t>
            </a:r>
            <a:r>
              <a:rPr lang="en-US" altLang="zh-CN" dirty="0"/>
              <a:t> </a:t>
            </a:r>
            <a:r>
              <a:rPr lang="en-US" altLang="zh-CN" dirty="0" err="1"/>
              <a:t>phép</a:t>
            </a:r>
            <a:r>
              <a:rPr lang="en-US" altLang="zh-CN" dirty="0"/>
              <a:t> chia </a:t>
            </a:r>
            <a:r>
              <a:rPr lang="en-US" altLang="zh-CN" dirty="0" err="1"/>
              <a:t>sẻ</a:t>
            </a:r>
            <a:r>
              <a:rPr lang="en-US" altLang="zh-CN" dirty="0"/>
              <a:t> </a:t>
            </a:r>
            <a:r>
              <a:rPr lang="en-US" altLang="zh-CN" dirty="0" err="1"/>
              <a:t>bởi</a:t>
            </a:r>
            <a:r>
              <a:rPr lang="en-US" altLang="zh-CN" dirty="0"/>
              <a:t> </a:t>
            </a:r>
            <a:r>
              <a:rPr lang="en-US" altLang="zh-CN" dirty="0" err="1"/>
              <a:t>chủ</a:t>
            </a:r>
            <a:r>
              <a:rPr lang="en-US" altLang="zh-CN" dirty="0"/>
              <a:t> </a:t>
            </a:r>
            <a:r>
              <a:rPr lang="en-US" altLang="zh-CN" dirty="0" err="1"/>
              <a:t>sở</a:t>
            </a:r>
            <a:r>
              <a:rPr lang="en-US" altLang="zh-CN" dirty="0"/>
              <a:t> </a:t>
            </a:r>
            <a:r>
              <a:rPr lang="en-US" altLang="zh-CN" dirty="0" err="1"/>
              <a:t>hữu</a:t>
            </a:r>
            <a:r>
              <a:rPr lang="en-US" altLang="zh-CN" dirty="0"/>
              <a:t>. </a:t>
            </a:r>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88335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63449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标题和内容">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8EB07FA-B4F3-49E8-8C4A-BC11273EC45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9AC62418-4AA6-49A1-BCE1-BA20287285C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662331F-962B-4BE9-B1BA-8ED41DCFDC23}"/>
              </a:ext>
            </a:extLst>
          </p:cNvPr>
          <p:cNvSpPr>
            <a:spLocks noGrp="1"/>
          </p:cNvSpPr>
          <p:nvPr>
            <p:ph type="dt" sz="half" idx="10"/>
          </p:nvPr>
        </p:nvSpPr>
        <p:spPr/>
        <p:txBody>
          <a:bodyPr/>
          <a:lstStyle/>
          <a:p>
            <a:fld id="{8CB25F4B-9A1F-4944-BBD1-A7462F7264F2}" type="datetimeFigureOut">
              <a:rPr lang="zh-CN" altLang="en-US" smtClean="0"/>
              <a:t>2022/12/7</a:t>
            </a:fld>
            <a:endParaRPr lang="zh-CN" altLang="en-US"/>
          </a:p>
        </p:txBody>
      </p:sp>
      <p:sp>
        <p:nvSpPr>
          <p:cNvPr id="5" name="页脚占位符 4">
            <a:extLst>
              <a:ext uri="{FF2B5EF4-FFF2-40B4-BE49-F238E27FC236}">
                <a16:creationId xmlns="" xmlns:a16="http://schemas.microsoft.com/office/drawing/2014/main" id="{3B883CCD-BF18-437B-85E8-83BD175A99D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6DAD128-353A-4D91-A1BA-4137753B0E3E}"/>
              </a:ext>
            </a:extLst>
          </p:cNvPr>
          <p:cNvSpPr>
            <a:spLocks noGrp="1"/>
          </p:cNvSpPr>
          <p:nvPr>
            <p:ph type="sldNum" sz="quarter" idx="12"/>
          </p:nvPr>
        </p:nvSpPr>
        <p:spPr/>
        <p:txBody>
          <a:bodyPr/>
          <a:lstStyle/>
          <a:p>
            <a:fld id="{06651412-8993-4B8E-8BEF-01D82474D82E}" type="slidenum">
              <a:rPr lang="zh-CN" altLang="en-US" smtClean="0"/>
              <a:t>‹#›</a:t>
            </a:fld>
            <a:endParaRPr lang="zh-CN" altLang="en-US"/>
          </a:p>
        </p:txBody>
      </p:sp>
    </p:spTree>
    <p:extLst>
      <p:ext uri="{BB962C8B-B14F-4D97-AF65-F5344CB8AC3E}">
        <p14:creationId xmlns:p14="http://schemas.microsoft.com/office/powerpoint/2010/main" val="3604221779"/>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9.jpg"/><Relationship Id="rId7" Type="http://schemas.openxmlformats.org/officeDocument/2006/relationships/diagramColors" Target="../diagrams/colors2.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3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3.png"/><Relationship Id="rId4" Type="http://schemas.openxmlformats.org/officeDocument/2006/relationships/image" Target="../media/image40.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notesSlide" Target="../notesSlides/notesSlide19.xml"/><Relationship Id="rId7" Type="http://schemas.openxmlformats.org/officeDocument/2006/relationships/diagramQuickStyle" Target="../diagrams/quickStyle3.xml"/><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diagramLayout" Target="../diagrams/layout3.xml"/><Relationship Id="rId11" Type="http://schemas.openxmlformats.org/officeDocument/2006/relationships/image" Target="../media/image15.png"/><Relationship Id="rId5" Type="http://schemas.openxmlformats.org/officeDocument/2006/relationships/diagramData" Target="../diagrams/data3.xml"/><Relationship Id="rId10" Type="http://schemas.openxmlformats.org/officeDocument/2006/relationships/image" Target="../media/image45.png"/><Relationship Id="rId4" Type="http://schemas.openxmlformats.org/officeDocument/2006/relationships/image" Target="../media/image42.png"/><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notesSlide" Target="../notesSlides/notesSlide20.xml"/><Relationship Id="rId7" Type="http://schemas.openxmlformats.org/officeDocument/2006/relationships/diagramQuickStyle" Target="../diagrams/quickStyle4.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diagramLayout" Target="../diagrams/layout4.xml"/><Relationship Id="rId11" Type="http://schemas.openxmlformats.org/officeDocument/2006/relationships/image" Target="../media/image16.png"/><Relationship Id="rId5" Type="http://schemas.openxmlformats.org/officeDocument/2006/relationships/diagramData" Target="../diagrams/data4.xml"/><Relationship Id="rId10" Type="http://schemas.openxmlformats.org/officeDocument/2006/relationships/image" Target="../media/image7.jpeg"/><Relationship Id="rId4" Type="http://schemas.openxmlformats.org/officeDocument/2006/relationships/image" Target="../media/image42.pn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notesSlide" Target="../notesSlides/notesSlide21.xml"/><Relationship Id="rId7" Type="http://schemas.openxmlformats.org/officeDocument/2006/relationships/diagramQuickStyle" Target="../diagrams/quickStyle5.xml"/><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image" Target="../media/image42.png"/><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notesSlide" Target="../notesSlides/notesSlide22.xml"/><Relationship Id="rId7" Type="http://schemas.openxmlformats.org/officeDocument/2006/relationships/diagramQuickStyle" Target="../diagrams/quickStyle6.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46.png"/><Relationship Id="rId4" Type="http://schemas.openxmlformats.org/officeDocument/2006/relationships/image" Target="../media/image42.png"/><Relationship Id="rId9" Type="http://schemas.microsoft.com/office/2007/relationships/diagramDrawing" Target="../diagrams/drawing6.xml"/></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tags" Target="../tags/tag30.xml"/><Relationship Id="rId7" Type="http://schemas.openxmlformats.org/officeDocument/2006/relationships/image" Target="../media/image4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8.jpeg"/><Relationship Id="rId5" Type="http://schemas.openxmlformats.org/officeDocument/2006/relationships/notesSlide" Target="../notesSlides/notesSlide26.xml"/><Relationship Id="rId4" Type="http://schemas.openxmlformats.org/officeDocument/2006/relationships/slideLayout" Target="../slideLayouts/slideLayout4.xml"/><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notesSlide" Target="../notesSlides/notesSlide27.xml"/><Relationship Id="rId13" Type="http://schemas.openxmlformats.org/officeDocument/2006/relationships/image" Target="../media/image30.png"/><Relationship Id="rId3" Type="http://schemas.openxmlformats.org/officeDocument/2006/relationships/tags" Target="../tags/tag33.xml"/><Relationship Id="rId7" Type="http://schemas.openxmlformats.org/officeDocument/2006/relationships/slideLayout" Target="../slideLayouts/slideLayout4.xml"/><Relationship Id="rId12" Type="http://schemas.openxmlformats.org/officeDocument/2006/relationships/image" Target="../media/image5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54.png"/><Relationship Id="rId5" Type="http://schemas.openxmlformats.org/officeDocument/2006/relationships/tags" Target="../tags/tag35.xml"/><Relationship Id="rId10" Type="http://schemas.openxmlformats.org/officeDocument/2006/relationships/image" Target="../media/image53.png"/><Relationship Id="rId4" Type="http://schemas.openxmlformats.org/officeDocument/2006/relationships/tags" Target="../tags/tag34.xml"/><Relationship Id="rId9" Type="http://schemas.openxmlformats.org/officeDocument/2006/relationships/image" Target="../media/image52.jpg"/><Relationship Id="rId1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17.png"/><Relationship Id="rId5" Type="http://schemas.openxmlformats.org/officeDocument/2006/relationships/diagramQuickStyle" Target="../diagrams/quickStyle1.xml"/><Relationship Id="rId10" Type="http://schemas.openxmlformats.org/officeDocument/2006/relationships/image" Target="../media/image16.png"/><Relationship Id="rId4" Type="http://schemas.openxmlformats.org/officeDocument/2006/relationships/diagramLayout" Target="../diagrams/layout1.xml"/><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8.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2.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31.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952"/>
          <p:cNvSpPr txBox="1"/>
          <p:nvPr/>
        </p:nvSpPr>
        <p:spPr>
          <a:xfrm>
            <a:off x="3344840" y="1494234"/>
            <a:ext cx="5502317" cy="584775"/>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C - </a:t>
            </a:r>
            <a:r>
              <a:rPr lang="pl-PL" sz="3200" b="1" dirty="0">
                <a:latin typeface="Times New Roman" panose="02020603050405020304" pitchFamily="18" charset="0"/>
                <a:cs typeface="Times New Roman" panose="02020603050405020304" pitchFamily="18" charset="0"/>
              </a:rPr>
              <a:t>THỰC HÀNH </a:t>
            </a:r>
            <a:r>
              <a:rPr lang="vi-VN" sz="3200" b="1" dirty="0">
                <a:latin typeface="Times New Roman" panose="02020603050405020304" pitchFamily="18" charset="0"/>
                <a:cs typeface="Times New Roman" panose="02020603050405020304" pitchFamily="18" charset="0"/>
              </a:rPr>
              <a:t>ĐỌC HIỂU</a:t>
            </a:r>
            <a:endParaRPr lang="x-none" sz="3200"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 xmlns:a16="http://schemas.microsoft.com/office/drawing/2014/main" id="{7D803E7D-719B-CF46-8B0A-CA5A1B144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75874">
            <a:off x="656510" y="116378"/>
            <a:ext cx="3758460" cy="2772908"/>
          </a:xfrm>
          <a:prstGeom prst="rect">
            <a:avLst/>
          </a:prstGeom>
        </p:spPr>
      </p:pic>
      <p:pic>
        <p:nvPicPr>
          <p:cNvPr id="11" name="Picture 10">
            <a:extLst>
              <a:ext uri="{FF2B5EF4-FFF2-40B4-BE49-F238E27FC236}">
                <a16:creationId xmlns="" xmlns:a16="http://schemas.microsoft.com/office/drawing/2014/main" id="{B09C04F0-5F0F-B548-87E0-7772E00E37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9824" y="3429000"/>
            <a:ext cx="6139366" cy="3721991"/>
          </a:xfrm>
          <a:prstGeom prst="rect">
            <a:avLst/>
          </a:prstGeom>
        </p:spPr>
      </p:pic>
      <p:sp>
        <p:nvSpPr>
          <p:cNvPr id="6" name="TextBox 1951"/>
          <p:cNvSpPr txBox="1"/>
          <p:nvPr/>
        </p:nvSpPr>
        <p:spPr>
          <a:xfrm>
            <a:off x="1620283" y="2130747"/>
            <a:ext cx="8951432" cy="1815882"/>
          </a:xfrm>
          <a:prstGeom prst="rect">
            <a:avLst/>
          </a:prstGeom>
          <a:noFill/>
        </p:spPr>
        <p:txBody>
          <a:bodyPr wrap="square" rtlCol="0">
            <a:spAutoFit/>
          </a:bodyPr>
          <a:lstStyle/>
          <a:p>
            <a:pPr algn="ctr"/>
            <a:r>
              <a:rPr lang="vi-VN" sz="4000" b="1" dirty="0">
                <a:solidFill>
                  <a:srgbClr val="C00000"/>
                </a:solidFill>
                <a:latin typeface="Times New Roman" panose="02020603050405020304" pitchFamily="18" charset="0"/>
                <a:cs typeface="Times New Roman" panose="02020603050405020304" pitchFamily="18" charset="0"/>
              </a:rPr>
              <a:t>THÁNH GIÓNG – TƯỢNG ĐÀI </a:t>
            </a:r>
          </a:p>
          <a:p>
            <a:pPr algn="ctr"/>
            <a:r>
              <a:rPr lang="vi-VN" sz="4000" b="1" dirty="0">
                <a:solidFill>
                  <a:srgbClr val="C00000"/>
                </a:solidFill>
                <a:latin typeface="Times New Roman" panose="02020603050405020304" pitchFamily="18" charset="0"/>
                <a:cs typeface="Times New Roman" panose="02020603050405020304" pitchFamily="18" charset="0"/>
              </a:rPr>
              <a:t>VĨNH CỬU CỦA LÒNG YÊU NƯỚC</a:t>
            </a:r>
            <a:endParaRPr lang="x-none" sz="4000" dirty="0">
              <a:solidFill>
                <a:srgbClr val="C00000"/>
              </a:solidFill>
              <a:latin typeface="Times New Roman" panose="02020603050405020304" pitchFamily="18" charset="0"/>
              <a:cs typeface="Times New Roman" panose="02020603050405020304" pitchFamily="18" charset="0"/>
            </a:endParaRPr>
          </a:p>
          <a:p>
            <a:pPr algn="ctr"/>
            <a:r>
              <a:rPr lang="vi-VN" sz="3200" b="1" i="1" dirty="0" smtClean="0">
                <a:solidFill>
                  <a:srgbClr val="C00000"/>
                </a:solidFill>
                <a:latin typeface="Times New Roman" panose="02020603050405020304" pitchFamily="18" charset="0"/>
                <a:cs typeface="Times New Roman" panose="02020603050405020304" pitchFamily="18" charset="0"/>
              </a:rPr>
              <a:t>(</a:t>
            </a:r>
            <a:r>
              <a:rPr lang="en-US" sz="3200" b="1" i="1" dirty="0" err="1" smtClean="0">
                <a:solidFill>
                  <a:srgbClr val="C00000"/>
                </a:solidFill>
                <a:latin typeface="Times New Roman" panose="02020603050405020304" pitchFamily="18" charset="0"/>
                <a:cs typeface="Times New Roman" panose="02020603050405020304" pitchFamily="18" charset="0"/>
              </a:rPr>
              <a:t>Bùi</a:t>
            </a:r>
            <a:r>
              <a:rPr lang="vi-VN" sz="3200" b="1" i="1" dirty="0" smtClean="0">
                <a:solidFill>
                  <a:srgbClr val="C00000"/>
                </a:solidFill>
                <a:latin typeface="Times New Roman" panose="02020603050405020304" pitchFamily="18" charset="0"/>
                <a:cs typeface="Times New Roman" panose="02020603050405020304" pitchFamily="18" charset="0"/>
              </a:rPr>
              <a:t> </a:t>
            </a:r>
            <a:r>
              <a:rPr lang="vi-VN" sz="3200" b="1" i="1" dirty="0">
                <a:solidFill>
                  <a:srgbClr val="C00000"/>
                </a:solidFill>
                <a:latin typeface="Times New Roman" panose="02020603050405020304" pitchFamily="18" charset="0"/>
                <a:cs typeface="Times New Roman" panose="02020603050405020304" pitchFamily="18" charset="0"/>
              </a:rPr>
              <a:t>Mạnh Nhị)</a:t>
            </a:r>
            <a:endParaRPr lang="x-none" sz="3200" dirty="0">
              <a:solidFill>
                <a:srgbClr val="C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105BA25D-5C0E-E246-A385-87584BCB6E82}"/>
              </a:ext>
            </a:extLst>
          </p:cNvPr>
          <p:cNvSpPr txBox="1"/>
          <p:nvPr/>
        </p:nvSpPr>
        <p:spPr>
          <a:xfrm>
            <a:off x="2645226" y="6273225"/>
            <a:ext cx="6901543" cy="523220"/>
          </a:xfrm>
          <a:prstGeom prst="rect">
            <a:avLst/>
          </a:prstGeom>
          <a:noFill/>
        </p:spPr>
        <p:txBody>
          <a:bodyPr wrap="square" rtlCol="0">
            <a:spAutoFit/>
          </a:bodyPr>
          <a:lstStyle/>
          <a:p>
            <a:pPr algn="ctr"/>
            <a:r>
              <a:rPr lang="x-none" sz="2800" b="1" dirty="0">
                <a:latin typeface="Times New Roman" panose="02020603050405020304" pitchFamily="18" charset="0"/>
                <a:cs typeface="Times New Roman" panose="02020603050405020304" pitchFamily="18" charset="0"/>
              </a:rPr>
              <a:t>GV: </a:t>
            </a:r>
            <a:r>
              <a:rPr lang="en-US" sz="2800" b="1" dirty="0" err="1" smtClean="0">
                <a:latin typeface="Times New Roman" panose="02020603050405020304" pitchFamily="18" charset="0"/>
                <a:cs typeface="Times New Roman" panose="02020603050405020304" pitchFamily="18" charset="0"/>
              </a:rPr>
              <a:t>Nguyễn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Thị</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Bích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Thảo</a:t>
            </a:r>
            <a:endParaRPr lang="x-none" sz="2800" b="1"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 xmlns:a16="http://schemas.microsoft.com/office/drawing/2014/main" id="{0454DC77-4547-6148-808A-65ABB28E146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95214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700"/>
                                  </p:stCondLst>
                                  <p:iterate type="lt">
                                    <p:tmPct val="10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2464950" y="1336119"/>
            <a:ext cx="7262100"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1. </a:t>
            </a:r>
          </a:p>
          <a:p>
            <a:pPr algn="ctr" eaLnBrk="1" hangingPunct="1"/>
            <a:r>
              <a:rPr lang="en-US"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V</a:t>
            </a:r>
            <a:r>
              <a:rPr lang="x-none"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ấn đề nghị luận</a:t>
            </a:r>
            <a:endParaRPr lang="zh-CN" altLang="en-US" sz="6500" b="1" dirty="0">
              <a:solidFill>
                <a:srgbClr val="5BAE96"/>
              </a:solidFill>
              <a:latin typeface="Times New Roman" panose="02020603050405020304" pitchFamily="18" charset="0"/>
              <a:ea typeface="微软雅黑"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218" y="3975413"/>
            <a:ext cx="3807909" cy="2882587"/>
          </a:xfrm>
          <a:prstGeom prst="rect">
            <a:avLst/>
          </a:prstGeom>
        </p:spPr>
      </p:pic>
      <p:sp>
        <p:nvSpPr>
          <p:cNvPr id="4" name="Rectangle 3">
            <a:extLst>
              <a:ext uri="{FF2B5EF4-FFF2-40B4-BE49-F238E27FC236}">
                <a16:creationId xmlns="" xmlns:a16="http://schemas.microsoft.com/office/drawing/2014/main" id="{F6BAD71A-679C-CF47-B0C9-DA1D8EDBDD0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819647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A_图片 6">
            <a:extLst>
              <a:ext uri="{FF2B5EF4-FFF2-40B4-BE49-F238E27FC236}">
                <a16:creationId xmlns="" xmlns:a16="http://schemas.microsoft.com/office/drawing/2014/main" id="{FDE4E60D-7F0D-1D40-A306-7FB6B345DF23}"/>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90438" y="-330998"/>
            <a:ext cx="9891347" cy="6373926"/>
          </a:xfrm>
          <a:prstGeom prst="rect">
            <a:avLst/>
          </a:prstGeom>
        </p:spPr>
      </p:pic>
      <p:sp>
        <p:nvSpPr>
          <p:cNvPr id="5" name="Rectangle 4">
            <a:extLst>
              <a:ext uri="{FF2B5EF4-FFF2-40B4-BE49-F238E27FC236}">
                <a16:creationId xmlns="" xmlns:a16="http://schemas.microsoft.com/office/drawing/2014/main" id="{C553954B-BD28-7D4B-9A93-697558F819A5}"/>
              </a:ext>
            </a:extLst>
          </p:cNvPr>
          <p:cNvSpPr/>
          <p:nvPr/>
        </p:nvSpPr>
        <p:spPr>
          <a:xfrm>
            <a:off x="2585722" y="1590875"/>
            <a:ext cx="5766541" cy="2530180"/>
          </a:xfrm>
          <a:prstGeom prst="rect">
            <a:avLst/>
          </a:prstGeom>
        </p:spPr>
        <p:txBody>
          <a:bodyPr wrap="square">
            <a:spAutoFit/>
          </a:bodyPr>
          <a:lstStyle/>
          <a:p>
            <a:pPr algn="just">
              <a:lnSpc>
                <a:spcPct val="115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x-none" sz="28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 xmlns:a16="http://schemas.microsoft.com/office/drawing/2014/main" id="{1D664409-7696-F64F-83E9-FC63C8AA6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6915" y="2509024"/>
            <a:ext cx="3381423" cy="4135244"/>
          </a:xfrm>
          <a:prstGeom prst="rect">
            <a:avLst/>
          </a:prstGeom>
        </p:spPr>
      </p:pic>
      <p:sp>
        <p:nvSpPr>
          <p:cNvPr id="6" name="Rectangle 5">
            <a:extLst>
              <a:ext uri="{FF2B5EF4-FFF2-40B4-BE49-F238E27FC236}">
                <a16:creationId xmlns="" xmlns:a16="http://schemas.microsoft.com/office/drawing/2014/main" id="{15AC2A17-4C33-CA4B-A877-1B024AAF51F5}"/>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784144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5000" b="-15000"/>
          </a:stretch>
        </a:blipFill>
        <a:effectLst/>
      </p:bgPr>
    </p:bg>
    <p:spTree>
      <p:nvGrpSpPr>
        <p:cNvPr id="1" name=""/>
        <p:cNvGrpSpPr/>
        <p:nvPr/>
      </p:nvGrpSpPr>
      <p:grpSpPr>
        <a:xfrm>
          <a:off x="0" y="0"/>
          <a:ext cx="0" cy="0"/>
          <a:chOff x="0" y="0"/>
          <a:chExt cx="0" cy="0"/>
        </a:xfrm>
      </p:grpSpPr>
      <p:sp>
        <p:nvSpPr>
          <p:cNvPr id="4" name="PA_文本框 5">
            <a:extLst>
              <a:ext uri="{FF2B5EF4-FFF2-40B4-BE49-F238E27FC236}">
                <a16:creationId xmlns="" xmlns:a16="http://schemas.microsoft.com/office/drawing/2014/main" id="{B05B8F05-FCA0-E342-8FE8-7110B12BC6CD}"/>
              </a:ext>
            </a:extLst>
          </p:cNvPr>
          <p:cNvSpPr txBox="1"/>
          <p:nvPr>
            <p:custDataLst>
              <p:tags r:id="rId1"/>
            </p:custDataLst>
          </p:nvPr>
        </p:nvSpPr>
        <p:spPr>
          <a:xfrm>
            <a:off x="3470705" y="78542"/>
            <a:ext cx="5250590" cy="646331"/>
          </a:xfrm>
          <a:prstGeom prst="rect">
            <a:avLst/>
          </a:prstGeom>
          <a:noFill/>
        </p:spPr>
        <p:txBody>
          <a:bodyPr wrap="square" rtlCol="0">
            <a:spAutoFit/>
          </a:bodyPr>
          <a:lstStyle/>
          <a:p>
            <a:pPr algn="ctr"/>
            <a:r>
              <a:rPr lang="en-US" altLang="zh-CN" sz="3600" b="1" dirty="0">
                <a:solidFill>
                  <a:srgbClr val="C00000"/>
                </a:solidFill>
                <a:cs typeface="+mn-ea"/>
                <a:sym typeface="+mn-lt"/>
              </a:rPr>
              <a:t>PHIẾU HỌC TẬP</a:t>
            </a:r>
            <a:endParaRPr lang="zh-CN" altLang="en-US" sz="3600" b="1" dirty="0">
              <a:solidFill>
                <a:srgbClr val="C00000"/>
              </a:solidFill>
              <a:cs typeface="+mn-ea"/>
              <a:sym typeface="+mn-lt"/>
            </a:endParaRPr>
          </a:p>
        </p:txBody>
      </p:sp>
      <p:pic>
        <p:nvPicPr>
          <p:cNvPr id="5" name="PA_图片 4" descr="图片包含 事情&#10;&#10;已生成高可信度的说明">
            <a:extLst>
              <a:ext uri="{FF2B5EF4-FFF2-40B4-BE49-F238E27FC236}">
                <a16:creationId xmlns="" xmlns:a16="http://schemas.microsoft.com/office/drawing/2014/main" id="{76D2E161-A1E7-9C41-8EB6-49838CDF1499}"/>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238500" y="776531"/>
            <a:ext cx="5715000" cy="190500"/>
          </a:xfrm>
          <a:prstGeom prst="rect">
            <a:avLst/>
          </a:prstGeom>
        </p:spPr>
      </p:pic>
      <p:graphicFrame>
        <p:nvGraphicFramePr>
          <p:cNvPr id="2" name="Table 1">
            <a:extLst>
              <a:ext uri="{FF2B5EF4-FFF2-40B4-BE49-F238E27FC236}">
                <a16:creationId xmlns="" xmlns:a16="http://schemas.microsoft.com/office/drawing/2014/main" id="{7116166E-A671-074A-826F-F651B4E6DF6B}"/>
              </a:ext>
            </a:extLst>
          </p:cNvPr>
          <p:cNvGraphicFramePr>
            <a:graphicFrameLocks noGrp="1"/>
          </p:cNvGraphicFramePr>
          <p:nvPr>
            <p:extLst>
              <p:ext uri="{D42A27DB-BD31-4B8C-83A1-F6EECF244321}">
                <p14:modId xmlns:p14="http://schemas.microsoft.com/office/powerpoint/2010/main" val="3021658324"/>
              </p:ext>
            </p:extLst>
          </p:nvPr>
        </p:nvGraphicFramePr>
        <p:xfrm>
          <a:off x="235477" y="1222369"/>
          <a:ext cx="8485818" cy="4390532"/>
        </p:xfrm>
        <a:graphic>
          <a:graphicData uri="http://schemas.openxmlformats.org/drawingml/2006/table">
            <a:tbl>
              <a:tblPr firstRow="1" firstCol="1" bandRow="1">
                <a:tableStyleId>{5C22544A-7EE6-4342-B048-85BDC9FD1C3A}</a:tableStyleId>
              </a:tblPr>
              <a:tblGrid>
                <a:gridCol w="5805550">
                  <a:extLst>
                    <a:ext uri="{9D8B030D-6E8A-4147-A177-3AD203B41FA5}">
                      <a16:colId xmlns="" xmlns:a16="http://schemas.microsoft.com/office/drawing/2014/main" val="3551356576"/>
                    </a:ext>
                  </a:extLst>
                </a:gridCol>
                <a:gridCol w="2680268">
                  <a:extLst>
                    <a:ext uri="{9D8B030D-6E8A-4147-A177-3AD203B41FA5}">
                      <a16:colId xmlns="" xmlns:a16="http://schemas.microsoft.com/office/drawing/2014/main" val="203782996"/>
                    </a:ext>
                  </a:extLst>
                </a:gridCol>
              </a:tblGrid>
              <a:tr h="266445">
                <a:tc gridSpan="2">
                  <a:txBody>
                    <a:bodyPr/>
                    <a:lstStyle/>
                    <a:p>
                      <a:pPr algn="ctr">
                        <a:lnSpc>
                          <a:spcPct val="115000"/>
                        </a:lnSpc>
                      </a:pPr>
                      <a:r>
                        <a:rPr lang="vi-VN" sz="2800" dirty="0">
                          <a:effectLst/>
                          <a:latin typeface="Times New Roman" panose="02020603050405020304" pitchFamily="18" charset="0"/>
                          <a:cs typeface="Times New Roman" panose="02020603050405020304" pitchFamily="18" charset="0"/>
                        </a:rPr>
                        <a:t>Phiếu học tập số 2</a:t>
                      </a:r>
                      <a:endParaRPr lang="x-non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1368071181"/>
                  </a:ext>
                </a:extLst>
              </a:tr>
              <a:tr h="556458">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1/ Văn bản viết về vấn đề gì?</a:t>
                      </a:r>
                      <a:endParaRPr lang="x-none"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 </a:t>
                      </a:r>
                      <a:endParaRPr lang="x-none"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187807022"/>
                  </a:ext>
                </a:extLst>
              </a:tr>
              <a:tr h="556458">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2/ Vấn đề ấy được nêu khái quát ở phần nào?</a:t>
                      </a:r>
                      <a:endParaRPr lang="x-none"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dirty="0">
                          <a:effectLst/>
                          <a:latin typeface="Times New Roman" panose="02020603050405020304" pitchFamily="18" charset="0"/>
                          <a:cs typeface="Times New Roman" panose="02020603050405020304" pitchFamily="18" charset="0"/>
                        </a:rPr>
                        <a:t> </a:t>
                      </a:r>
                      <a:endParaRPr lang="x-non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606091283"/>
                  </a:ext>
                </a:extLst>
              </a:tr>
              <a:tr h="556458">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3/ Nhận xét cách nêu vấn đề của tác giả</a:t>
                      </a:r>
                      <a:endParaRPr lang="x-none"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a:effectLst/>
                          <a:latin typeface="Times New Roman" panose="02020603050405020304" pitchFamily="18" charset="0"/>
                          <a:cs typeface="Times New Roman" panose="02020603050405020304" pitchFamily="18" charset="0"/>
                        </a:rPr>
                        <a:t> </a:t>
                      </a:r>
                      <a:endParaRPr lang="x-none"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270002595"/>
                  </a:ext>
                </a:extLst>
              </a:tr>
              <a:tr h="846470">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4/ Qua văn bản, em hiểu truyền thuyết Thánh Gióng có ý nghĩa như thế nào?</a:t>
                      </a:r>
                      <a:endParaRPr lang="x-none"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dirty="0">
                          <a:effectLst/>
                          <a:latin typeface="Times New Roman" panose="02020603050405020304" pitchFamily="18" charset="0"/>
                          <a:cs typeface="Times New Roman" panose="02020603050405020304" pitchFamily="18" charset="0"/>
                        </a:rPr>
                        <a:t> </a:t>
                      </a:r>
                      <a:endParaRPr lang="x-non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730098807"/>
                  </a:ext>
                </a:extLst>
              </a:tr>
              <a:tr h="846470">
                <a:tc>
                  <a:txBody>
                    <a:bodyPr/>
                    <a:lstStyle/>
                    <a:p>
                      <a:pPr algn="just">
                        <a:lnSpc>
                          <a:spcPct val="115000"/>
                        </a:lnSpc>
                      </a:pPr>
                      <a:r>
                        <a:rPr lang="vi-VN" sz="2800" b="0" dirty="0">
                          <a:effectLst/>
                          <a:latin typeface="Times New Roman" panose="02020603050405020304" pitchFamily="18" charset="0"/>
                          <a:cs typeface="Times New Roman" panose="02020603050405020304" pitchFamily="18" charset="0"/>
                        </a:rPr>
                        <a:t>5/ Rút ra bài học gì khi muốn xác định vấn đề nghị luận.</a:t>
                      </a:r>
                      <a:endParaRPr lang="x-none" sz="2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800" dirty="0">
                          <a:effectLst/>
                          <a:latin typeface="Times New Roman" panose="02020603050405020304" pitchFamily="18" charset="0"/>
                          <a:cs typeface="Times New Roman" panose="02020603050405020304" pitchFamily="18" charset="0"/>
                        </a:rPr>
                        <a:t> </a:t>
                      </a:r>
                      <a:endParaRPr lang="x-non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376835537"/>
                  </a:ext>
                </a:extLst>
              </a:tr>
            </a:tbl>
          </a:graphicData>
        </a:graphic>
      </p:graphicFrame>
      <p:pic>
        <p:nvPicPr>
          <p:cNvPr id="10" name="Picture 9">
            <a:extLst>
              <a:ext uri="{FF2B5EF4-FFF2-40B4-BE49-F238E27FC236}">
                <a16:creationId xmlns="" xmlns:a16="http://schemas.microsoft.com/office/drawing/2014/main" id="{98E510A2-FA0B-3047-8948-C2898B9BAE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1596" y="2020493"/>
            <a:ext cx="4436326" cy="4436326"/>
          </a:xfrm>
          <a:prstGeom prst="rect">
            <a:avLst/>
          </a:prstGeom>
        </p:spPr>
      </p:pic>
      <p:sp>
        <p:nvSpPr>
          <p:cNvPr id="6" name="Rectangle 5">
            <a:extLst>
              <a:ext uri="{FF2B5EF4-FFF2-40B4-BE49-F238E27FC236}">
                <a16:creationId xmlns="" xmlns:a16="http://schemas.microsoft.com/office/drawing/2014/main" id="{D4D19181-33AA-CE49-BFD0-ED40ACA03593}"/>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664198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FED5F6-2BC4-8A44-8A93-5123ABAB4CE9}"/>
              </a:ext>
            </a:extLst>
          </p:cNvPr>
          <p:cNvSpPr>
            <a:spLocks noGrp="1"/>
          </p:cNvSpPr>
          <p:nvPr>
            <p:ph type="title"/>
          </p:nvPr>
        </p:nvSpPr>
        <p:spPr>
          <a:xfrm>
            <a:off x="414454" y="178420"/>
            <a:ext cx="10515600" cy="735980"/>
          </a:xfrm>
        </p:spPr>
        <p:txBody>
          <a:bodyPr/>
          <a:lstStyle/>
          <a:p>
            <a:r>
              <a:rPr lang="en-US" altLang="zh-CN" b="1" dirty="0">
                <a:solidFill>
                  <a:schemeClr val="accent2">
                    <a:lumMod val="50000"/>
                  </a:schemeClr>
                </a:solidFill>
                <a:latin typeface="Times New Roman" panose="02020603050405020304" pitchFamily="18" charset="0"/>
                <a:ea typeface="微软雅黑" pitchFamily="34" charset="-122"/>
                <a:cs typeface="Times New Roman" panose="02020603050405020304" pitchFamily="18" charset="0"/>
              </a:rPr>
              <a:t>1. V</a:t>
            </a:r>
            <a:r>
              <a:rPr lang="x-none" altLang="zh-CN" b="1" dirty="0">
                <a:solidFill>
                  <a:schemeClr val="accent2">
                    <a:lumMod val="50000"/>
                  </a:schemeClr>
                </a:solidFill>
                <a:latin typeface="Times New Roman" panose="02020603050405020304" pitchFamily="18" charset="0"/>
                <a:ea typeface="微软雅黑" pitchFamily="34" charset="-122"/>
                <a:cs typeface="Times New Roman" panose="02020603050405020304" pitchFamily="18" charset="0"/>
              </a:rPr>
              <a:t>ấn đề nghị luận</a:t>
            </a:r>
            <a:endParaRPr lang="x-none" dirty="0">
              <a:solidFill>
                <a:schemeClr val="accent2">
                  <a:lumMod val="50000"/>
                </a:schemeClr>
              </a:solidFill>
              <a:latin typeface="Times New Roman" panose="02020603050405020304" pitchFamily="18" charset="0"/>
              <a:cs typeface="Times New Roman" panose="02020603050405020304" pitchFamily="18" charset="0"/>
            </a:endParaRPr>
          </a:p>
        </p:txBody>
      </p:sp>
      <p:graphicFrame>
        <p:nvGraphicFramePr>
          <p:cNvPr id="7" name="Diagram 6">
            <a:extLst>
              <a:ext uri="{FF2B5EF4-FFF2-40B4-BE49-F238E27FC236}">
                <a16:creationId xmlns="" xmlns:a16="http://schemas.microsoft.com/office/drawing/2014/main" id="{67A28B04-A488-194F-9CC8-8BC29299871B}"/>
              </a:ext>
            </a:extLst>
          </p:cNvPr>
          <p:cNvGraphicFramePr/>
          <p:nvPr>
            <p:extLst>
              <p:ext uri="{D42A27DB-BD31-4B8C-83A1-F6EECF244321}">
                <p14:modId xmlns:p14="http://schemas.microsoft.com/office/powerpoint/2010/main" val="3345394539"/>
              </p:ext>
            </p:extLst>
          </p:nvPr>
        </p:nvGraphicFramePr>
        <p:xfrm>
          <a:off x="587296" y="914400"/>
          <a:ext cx="10816683" cy="45883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angle 7">
            <a:extLst>
              <a:ext uri="{FF2B5EF4-FFF2-40B4-BE49-F238E27FC236}">
                <a16:creationId xmlns="" xmlns:a16="http://schemas.microsoft.com/office/drawing/2014/main" id="{3D49AB61-F50D-234B-9636-6DBF758A675D}"/>
              </a:ext>
            </a:extLst>
          </p:cNvPr>
          <p:cNvSpPr/>
          <p:nvPr/>
        </p:nvSpPr>
        <p:spPr>
          <a:xfrm>
            <a:off x="1063090" y="5943600"/>
            <a:ext cx="9675533" cy="548099"/>
          </a:xfrm>
          <a:prstGeom prst="rect">
            <a:avLst/>
          </a:prstGeom>
          <a:solidFill>
            <a:srgbClr val="FFC000"/>
          </a:solidFill>
        </p:spPr>
        <p:txBody>
          <a:bodyPr wrap="square">
            <a:spAutoFit/>
          </a:bodyPr>
          <a:lstStyle/>
          <a:p>
            <a:pPr algn="just">
              <a:lnSpc>
                <a:spcPct val="115000"/>
              </a:lnSpc>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 Ý kiến, lí lẽ, bằng chứng có mối quan hệ chặt chẽ với nhau.</a:t>
            </a:r>
            <a:endParaRPr lang="x-none" sz="2800" dirty="0">
              <a:effectLst/>
              <a:latin typeface="Times New Roman" panose="02020603050405020304" pitchFamily="18" charset="0"/>
              <a:ea typeface="Times New Roman" panose="02020603050405020304" pitchFamily="18" charset="0"/>
            </a:endParaRPr>
          </a:p>
        </p:txBody>
      </p:sp>
      <p:sp>
        <p:nvSpPr>
          <p:cNvPr id="5" name="Rectangle 4">
            <a:extLst>
              <a:ext uri="{FF2B5EF4-FFF2-40B4-BE49-F238E27FC236}">
                <a16:creationId xmlns="" xmlns:a16="http://schemas.microsoft.com/office/drawing/2014/main" id="{541C1002-D021-4B4C-8B15-BF29FB0C7896}"/>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57986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5">
            <a:extLst>
              <a:ext uri="{FF2B5EF4-FFF2-40B4-BE49-F238E27FC236}">
                <a16:creationId xmlns="" xmlns:a16="http://schemas.microsoft.com/office/drawing/2014/main" id="{B05B8F05-FCA0-E342-8FE8-7110B12BC6CD}"/>
              </a:ext>
            </a:extLst>
          </p:cNvPr>
          <p:cNvSpPr txBox="1"/>
          <p:nvPr>
            <p:custDataLst>
              <p:tags r:id="rId1"/>
            </p:custDataLst>
          </p:nvPr>
        </p:nvSpPr>
        <p:spPr>
          <a:xfrm>
            <a:off x="3470705" y="78542"/>
            <a:ext cx="5250590" cy="646331"/>
          </a:xfrm>
          <a:prstGeom prst="rect">
            <a:avLst/>
          </a:prstGeom>
          <a:noFill/>
        </p:spPr>
        <p:txBody>
          <a:bodyPr wrap="square" rtlCol="0">
            <a:spAutoFit/>
          </a:bodyPr>
          <a:lstStyle/>
          <a:p>
            <a:pPr algn="ctr"/>
            <a:r>
              <a:rPr lang="en-US" altLang="zh-CN" sz="3600" b="1" dirty="0">
                <a:solidFill>
                  <a:srgbClr val="C00000"/>
                </a:solidFill>
                <a:cs typeface="+mn-ea"/>
                <a:sym typeface="+mn-lt"/>
              </a:rPr>
              <a:t>PHIẾU HỌC TẬP</a:t>
            </a:r>
            <a:endParaRPr lang="zh-CN" altLang="en-US" sz="3600" b="1" dirty="0">
              <a:solidFill>
                <a:srgbClr val="C00000"/>
              </a:solidFill>
              <a:cs typeface="+mn-ea"/>
              <a:sym typeface="+mn-lt"/>
            </a:endParaRPr>
          </a:p>
        </p:txBody>
      </p:sp>
      <p:pic>
        <p:nvPicPr>
          <p:cNvPr id="5" name="PA_图片 4" descr="图片包含 事情&#10;&#10;已生成高可信度的说明">
            <a:extLst>
              <a:ext uri="{FF2B5EF4-FFF2-40B4-BE49-F238E27FC236}">
                <a16:creationId xmlns="" xmlns:a16="http://schemas.microsoft.com/office/drawing/2014/main" id="{76D2E161-A1E7-9C41-8EB6-49838CDF1499}"/>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3238500" y="776531"/>
            <a:ext cx="5715000" cy="190500"/>
          </a:xfrm>
          <a:prstGeom prst="rect">
            <a:avLst/>
          </a:prstGeom>
        </p:spPr>
      </p:pic>
      <p:graphicFrame>
        <p:nvGraphicFramePr>
          <p:cNvPr id="2" name="Table 1">
            <a:extLst>
              <a:ext uri="{FF2B5EF4-FFF2-40B4-BE49-F238E27FC236}">
                <a16:creationId xmlns="" xmlns:a16="http://schemas.microsoft.com/office/drawing/2014/main" id="{7116166E-A671-074A-826F-F651B4E6DF6B}"/>
              </a:ext>
            </a:extLst>
          </p:cNvPr>
          <p:cNvGraphicFramePr>
            <a:graphicFrameLocks noGrp="1"/>
          </p:cNvGraphicFramePr>
          <p:nvPr>
            <p:extLst>
              <p:ext uri="{D42A27DB-BD31-4B8C-83A1-F6EECF244321}">
                <p14:modId xmlns:p14="http://schemas.microsoft.com/office/powerpoint/2010/main" val="4146860419"/>
              </p:ext>
            </p:extLst>
          </p:nvPr>
        </p:nvGraphicFramePr>
        <p:xfrm>
          <a:off x="760791" y="1112381"/>
          <a:ext cx="10670417" cy="5411793"/>
        </p:xfrm>
        <a:graphic>
          <a:graphicData uri="http://schemas.openxmlformats.org/drawingml/2006/table">
            <a:tbl>
              <a:tblPr firstRow="1" firstCol="1" bandRow="1">
                <a:tableStyleId>{5C22544A-7EE6-4342-B048-85BDC9FD1C3A}</a:tableStyleId>
              </a:tblPr>
              <a:tblGrid>
                <a:gridCol w="3475939">
                  <a:extLst>
                    <a:ext uri="{9D8B030D-6E8A-4147-A177-3AD203B41FA5}">
                      <a16:colId xmlns="" xmlns:a16="http://schemas.microsoft.com/office/drawing/2014/main" val="3551356576"/>
                    </a:ext>
                  </a:extLst>
                </a:gridCol>
                <a:gridCol w="7194478">
                  <a:extLst>
                    <a:ext uri="{9D8B030D-6E8A-4147-A177-3AD203B41FA5}">
                      <a16:colId xmlns="" xmlns:a16="http://schemas.microsoft.com/office/drawing/2014/main" val="203782996"/>
                    </a:ext>
                  </a:extLst>
                </a:gridCol>
              </a:tblGrid>
              <a:tr h="266445">
                <a:tc gridSpan="2">
                  <a:txBody>
                    <a:bodyPr/>
                    <a:lstStyle/>
                    <a:p>
                      <a:pPr algn="ctr">
                        <a:lnSpc>
                          <a:spcPct val="100000"/>
                        </a:lnSpc>
                      </a:pPr>
                      <a:r>
                        <a:rPr lang="vi-VN" sz="2600" b="1" dirty="0">
                          <a:effectLst/>
                          <a:latin typeface="Times New Roman" panose="02020603050405020304" pitchFamily="18" charset="0"/>
                          <a:cs typeface="Times New Roman" panose="02020603050405020304" pitchFamily="18" charset="0"/>
                        </a:rPr>
                        <a:t>Phiếu học tập số 2</a:t>
                      </a:r>
                      <a:endParaRPr lang="x-none"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1368071181"/>
                  </a:ext>
                </a:extLst>
              </a:tr>
              <a:tr h="892935">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1/ </a:t>
                      </a:r>
                      <a:r>
                        <a:rPr lang="vi-VN" sz="2600" b="0" kern="1200" dirty="0">
                          <a:solidFill>
                            <a:schemeClr val="lt1"/>
                          </a:solidFill>
                          <a:effectLst/>
                          <a:latin typeface="Times New Roman" panose="02020603050405020304" pitchFamily="18" charset="0"/>
                          <a:ea typeface="+mn-ea"/>
                          <a:cs typeface="Times New Roman" panose="02020603050405020304" pitchFamily="18" charset="0"/>
                        </a:rPr>
                        <a:t>Vấn đề nghị luận</a:t>
                      </a:r>
                      <a:r>
                        <a:rPr lang="x-none" sz="2600" b="0" dirty="0">
                          <a:effectLst/>
                          <a:latin typeface="Times New Roman" panose="02020603050405020304" pitchFamily="18" charset="0"/>
                          <a:cs typeface="Times New Roman" panose="02020603050405020304" pitchFamily="18" charset="0"/>
                        </a:rPr>
                        <a:t> </a:t>
                      </a: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0" dirty="0">
                          <a:effectLst/>
                          <a:latin typeface="Times New Roman" panose="02020603050405020304" pitchFamily="18" charset="0"/>
                          <a:cs typeface="Times New Roman" panose="02020603050405020304" pitchFamily="18" charset="0"/>
                        </a:rPr>
                        <a:t> </a:t>
                      </a:r>
                      <a:endParaRPr lang="x-none" sz="2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1187807022"/>
                  </a:ext>
                </a:extLst>
              </a:tr>
              <a:tr h="133733">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2/ Vấn đề ấy được nêu khái quát ở phần nào?</a:t>
                      </a: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0" dirty="0">
                          <a:effectLst/>
                          <a:latin typeface="Times New Roman" panose="02020603050405020304" pitchFamily="18" charset="0"/>
                          <a:cs typeface="Times New Roman" panose="02020603050405020304" pitchFamily="18" charset="0"/>
                        </a:rPr>
                        <a:t> </a:t>
                      </a:r>
                      <a:endParaRPr lang="x-none" sz="2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1606091283"/>
                  </a:ext>
                </a:extLst>
              </a:tr>
              <a:tr h="556458">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3/ </a:t>
                      </a:r>
                      <a:r>
                        <a:rPr lang="vi-VN" sz="2600" b="0" kern="1200" dirty="0">
                          <a:solidFill>
                            <a:schemeClr val="lt1"/>
                          </a:solidFill>
                          <a:effectLst/>
                          <a:latin typeface="Times New Roman" panose="02020603050405020304" pitchFamily="18" charset="0"/>
                          <a:ea typeface="+mn-ea"/>
                          <a:cs typeface="Times New Roman" panose="02020603050405020304" pitchFamily="18" charset="0"/>
                        </a:rPr>
                        <a:t>Cách nêu vấn đề</a:t>
                      </a:r>
                      <a:r>
                        <a:rPr lang="x-none" sz="2600" b="0" dirty="0">
                          <a:effectLst/>
                          <a:latin typeface="Times New Roman" panose="02020603050405020304" pitchFamily="18" charset="0"/>
                          <a:cs typeface="Times New Roman" panose="02020603050405020304" pitchFamily="18" charset="0"/>
                        </a:rPr>
                        <a:t> </a:t>
                      </a: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b="0" dirty="0">
                          <a:effectLst/>
                          <a:latin typeface="Times New Roman" panose="02020603050405020304" pitchFamily="18" charset="0"/>
                          <a:cs typeface="Times New Roman" panose="02020603050405020304" pitchFamily="18" charset="0"/>
                        </a:rPr>
                        <a:t> </a:t>
                      </a:r>
                      <a:endParaRPr lang="x-none" sz="2600" b="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 xmlns:a16="http://schemas.microsoft.com/office/drawing/2014/main" val="1270002595"/>
                  </a:ext>
                </a:extLst>
              </a:tr>
              <a:tr h="1027561">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4/ Ý nghĩa của truyền thuyết Thánh Gióng</a:t>
                      </a: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pP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pP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730098807"/>
                  </a:ext>
                </a:extLst>
              </a:tr>
              <a:tr h="846470">
                <a:tc>
                  <a:txBody>
                    <a:bodyPr/>
                    <a:lstStyle/>
                    <a:p>
                      <a:pPr algn="just">
                        <a:lnSpc>
                          <a:spcPct val="100000"/>
                        </a:lnSpc>
                      </a:pPr>
                      <a:r>
                        <a:rPr lang="vi-VN" sz="2600" b="0" dirty="0">
                          <a:effectLst/>
                          <a:latin typeface="Times New Roman" panose="02020603050405020304" pitchFamily="18" charset="0"/>
                          <a:cs typeface="Times New Roman" panose="02020603050405020304" pitchFamily="18" charset="0"/>
                        </a:rPr>
                        <a:t>5/ Rút ra bài học gì khi muốn xác định vấn đề nghị luận.</a:t>
                      </a: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0000"/>
                        </a:lnSpc>
                      </a:pPr>
                      <a:endParaRPr lang="x-none" sz="26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376835537"/>
                  </a:ext>
                </a:extLst>
              </a:tr>
            </a:tbl>
          </a:graphicData>
        </a:graphic>
      </p:graphicFrame>
      <p:sp>
        <p:nvSpPr>
          <p:cNvPr id="3" name="Rectangle 2">
            <a:extLst>
              <a:ext uri="{FF2B5EF4-FFF2-40B4-BE49-F238E27FC236}">
                <a16:creationId xmlns="" xmlns:a16="http://schemas.microsoft.com/office/drawing/2014/main" id="{F2F862F1-63E2-F044-9978-C1A8F77BDB26}"/>
              </a:ext>
            </a:extLst>
          </p:cNvPr>
          <p:cNvSpPr/>
          <p:nvPr/>
        </p:nvSpPr>
        <p:spPr>
          <a:xfrm>
            <a:off x="4293996" y="1488050"/>
            <a:ext cx="7137212" cy="892552"/>
          </a:xfrm>
          <a:prstGeom prst="rect">
            <a:avLst/>
          </a:prstGeom>
        </p:spPr>
        <p:txBody>
          <a:bodyPr wrap="square">
            <a:spAutoFit/>
          </a:bodyPr>
          <a:lstStyle/>
          <a:p>
            <a:r>
              <a:rPr lang="vi-VN" sz="2600" dirty="0">
                <a:solidFill>
                  <a:schemeClr val="dk1"/>
                </a:solidFill>
                <a:latin typeface="Times New Roman" panose="02020603050405020304" pitchFamily="18" charset="0"/>
                <a:cs typeface="Times New Roman" panose="02020603050405020304" pitchFamily="18" charset="0"/>
              </a:rPr>
              <a:t>Thánh Gióng là tác phẩm tiêu biểu thuộc chủ đề yêu nước trong văn học.</a:t>
            </a:r>
            <a:endParaRPr lang="x-none" sz="2600" dirty="0"/>
          </a:p>
        </p:txBody>
      </p:sp>
      <p:sp>
        <p:nvSpPr>
          <p:cNvPr id="6" name="Rectangle 5">
            <a:extLst>
              <a:ext uri="{FF2B5EF4-FFF2-40B4-BE49-F238E27FC236}">
                <a16:creationId xmlns="" xmlns:a16="http://schemas.microsoft.com/office/drawing/2014/main" id="{D4DF57A3-375C-F740-83D4-DEFBC74C1103}"/>
              </a:ext>
            </a:extLst>
          </p:cNvPr>
          <p:cNvSpPr/>
          <p:nvPr/>
        </p:nvSpPr>
        <p:spPr>
          <a:xfrm>
            <a:off x="4293995" y="2380602"/>
            <a:ext cx="7000351" cy="892552"/>
          </a:xfrm>
          <a:prstGeom prst="rect">
            <a:avLst/>
          </a:prstGeom>
        </p:spPr>
        <p:txBody>
          <a:bodyPr wrap="square">
            <a:spAutoFit/>
          </a:bodyPr>
          <a:lstStyle/>
          <a:p>
            <a:r>
              <a:rPr lang="vi-VN" sz="2600" dirty="0">
                <a:solidFill>
                  <a:schemeClr val="dk1"/>
                </a:solidFill>
                <a:latin typeface="Times New Roman" panose="02020603050405020304" pitchFamily="18" charset="0"/>
                <a:cs typeface="Times New Roman" panose="02020603050405020304" pitchFamily="18" charset="0"/>
              </a:rPr>
              <a:t>Vấn đề được nêu ở nhan đề và được khái quát lại ở đoạn đầu văn bản.</a:t>
            </a:r>
            <a:endParaRPr lang="x-none" sz="2600" dirty="0"/>
          </a:p>
        </p:txBody>
      </p:sp>
      <p:sp>
        <p:nvSpPr>
          <p:cNvPr id="7" name="Rectangle 6">
            <a:extLst>
              <a:ext uri="{FF2B5EF4-FFF2-40B4-BE49-F238E27FC236}">
                <a16:creationId xmlns="" xmlns:a16="http://schemas.microsoft.com/office/drawing/2014/main" id="{7396B7C8-3A8E-4C4D-9EE5-F5C77304656F}"/>
              </a:ext>
            </a:extLst>
          </p:cNvPr>
          <p:cNvSpPr/>
          <p:nvPr/>
        </p:nvSpPr>
        <p:spPr>
          <a:xfrm>
            <a:off x="4274827" y="3221048"/>
            <a:ext cx="3642344" cy="492443"/>
          </a:xfrm>
          <a:prstGeom prst="rect">
            <a:avLst/>
          </a:prstGeom>
        </p:spPr>
        <p:txBody>
          <a:bodyPr wrap="none">
            <a:spAutoFit/>
          </a:bodyPr>
          <a:lstStyle/>
          <a:p>
            <a:r>
              <a:rPr lang="vi-VN" sz="2600" dirty="0">
                <a:solidFill>
                  <a:schemeClr val="dk1"/>
                </a:solidFill>
                <a:latin typeface="Times New Roman" panose="02020603050405020304" pitchFamily="18" charset="0"/>
                <a:cs typeface="Times New Roman" panose="02020603050405020304" pitchFamily="18" charset="0"/>
              </a:rPr>
              <a:t>Đi từ khái quát đến cụ thể</a:t>
            </a:r>
            <a:endParaRPr lang="x-none" sz="2600" dirty="0"/>
          </a:p>
        </p:txBody>
      </p:sp>
      <p:sp>
        <p:nvSpPr>
          <p:cNvPr id="8" name="Rectangle 7">
            <a:extLst>
              <a:ext uri="{FF2B5EF4-FFF2-40B4-BE49-F238E27FC236}">
                <a16:creationId xmlns="" xmlns:a16="http://schemas.microsoft.com/office/drawing/2014/main" id="{5C6014C2-C8F7-4846-9A5E-1EB5D20E3D2A}"/>
              </a:ext>
            </a:extLst>
          </p:cNvPr>
          <p:cNvSpPr/>
          <p:nvPr/>
        </p:nvSpPr>
        <p:spPr>
          <a:xfrm>
            <a:off x="4223656" y="3742538"/>
            <a:ext cx="7070690" cy="1692771"/>
          </a:xfrm>
          <a:prstGeom prst="rect">
            <a:avLst/>
          </a:prstGeom>
        </p:spPr>
        <p:txBody>
          <a:bodyPr wrap="square">
            <a:spAutoFit/>
          </a:bodyPr>
          <a:lstStyle/>
          <a:p>
            <a:pPr algn="just">
              <a:lnSpc>
                <a:spcPct val="100000"/>
              </a:lnSpc>
            </a:pP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truyền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thuyết</a:t>
            </a:r>
            <a:r>
              <a:rPr lang="en-US" sz="2600" dirty="0">
                <a:latin typeface="Times New Roman" panose="02020603050405020304" pitchFamily="18" charset="0"/>
                <a:cs typeface="Times New Roman" panose="02020603050405020304" pitchFamily="18" charset="0"/>
              </a:rPr>
              <a:t> hay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tiêu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biểu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cho</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chủ</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đề</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đánh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giắc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cứu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nước</a:t>
            </a:r>
            <a:r>
              <a:rPr lang="en-US" sz="2600" dirty="0">
                <a:latin typeface="Times New Roman" panose="02020603050405020304" pitchFamily="18" charset="0"/>
                <a:cs typeface="Times New Roman" panose="02020603050405020304" pitchFamily="18" charset="0"/>
              </a:rPr>
              <a:t>. </a:t>
            </a:r>
          </a:p>
          <a:p>
            <a:pPr algn="just">
              <a:lnSpc>
                <a:spcPct val="100000"/>
              </a:lnSpc>
            </a:pPr>
            <a:r>
              <a:rPr lang="en-US" sz="2600" dirty="0">
                <a:latin typeface="Times New Roman" panose="02020603050405020304" pitchFamily="18" charset="0"/>
                <a:cs typeface="Times New Roman" panose="02020603050405020304" pitchFamily="18" charset="0"/>
              </a:rPr>
              <a:t>- </a:t>
            </a:r>
            <a:r>
              <a:rPr lang="vi-VN" sz="2600" dirty="0">
                <a:solidFill>
                  <a:schemeClr val="dk1"/>
                </a:solidFill>
                <a:latin typeface="Times New Roman" panose="02020603050405020304" pitchFamily="18" charset="0"/>
                <a:cs typeface="Times New Roman" panose="02020603050405020304" pitchFamily="18" charset="0"/>
              </a:rPr>
              <a:t>Lưu giữ, giúp người dân tin vào truyền thống yêu nước của nhân dân ta</a:t>
            </a:r>
            <a:r>
              <a:rPr lang="x-none" sz="2600" dirty="0">
                <a:latin typeface="Times New Roman" panose="02020603050405020304" pitchFamily="18" charset="0"/>
                <a:cs typeface="Times New Roman" panose="02020603050405020304" pitchFamily="18" charset="0"/>
              </a:rPr>
              <a:t> </a:t>
            </a:r>
            <a:endParaRPr lang="x-none" sz="2600" dirty="0"/>
          </a:p>
        </p:txBody>
      </p:sp>
      <p:sp>
        <p:nvSpPr>
          <p:cNvPr id="9" name="Rectangle 8">
            <a:extLst>
              <a:ext uri="{FF2B5EF4-FFF2-40B4-BE49-F238E27FC236}">
                <a16:creationId xmlns="" xmlns:a16="http://schemas.microsoft.com/office/drawing/2014/main" id="{1E7BD5B9-F30B-9D47-8903-D54F1FB6198B}"/>
              </a:ext>
            </a:extLst>
          </p:cNvPr>
          <p:cNvSpPr/>
          <p:nvPr/>
        </p:nvSpPr>
        <p:spPr>
          <a:xfrm>
            <a:off x="4223657" y="5517465"/>
            <a:ext cx="7277890" cy="892552"/>
          </a:xfrm>
          <a:prstGeom prst="rect">
            <a:avLst/>
          </a:prstGeom>
        </p:spPr>
        <p:txBody>
          <a:bodyPr wrap="square">
            <a:spAutoFit/>
          </a:bodyPr>
          <a:lstStyle/>
          <a:p>
            <a:pPr algn="just">
              <a:lnSpc>
                <a:spcPct val="100000"/>
              </a:lnSpc>
            </a:pPr>
            <a:r>
              <a:rPr lang="x-none"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Dựa vào bố cục của văn bản</a:t>
            </a:r>
          </a:p>
          <a:p>
            <a:pPr algn="just">
              <a:lnSpc>
                <a:spcPct val="100000"/>
              </a:lnSpc>
            </a:pPr>
            <a:r>
              <a:rPr lang="x-none"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Xác định nội dung và ý nghĩa của văn bản nghị luận</a:t>
            </a:r>
            <a:endParaRPr lang="x-none" sz="2600" dirty="0"/>
          </a:p>
        </p:txBody>
      </p:sp>
      <p:sp>
        <p:nvSpPr>
          <p:cNvPr id="10" name="Rectangle 9">
            <a:extLst>
              <a:ext uri="{FF2B5EF4-FFF2-40B4-BE49-F238E27FC236}">
                <a16:creationId xmlns="" xmlns:a16="http://schemas.microsoft.com/office/drawing/2014/main" id="{00303A39-7C1D-2C47-95D3-8B794F50A2FF}"/>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5872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checkerboard(across)">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checkerboard(across)">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2486721" y="882259"/>
            <a:ext cx="7218557"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vi-VN"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2. </a:t>
            </a:r>
          </a:p>
          <a:p>
            <a:pPr algn="ctr" eaLnBrk="1" hangingPunct="1"/>
            <a:r>
              <a:rPr lang="vi-VN" altLang="zh-CN" sz="6500" b="1" dirty="0">
                <a:solidFill>
                  <a:srgbClr val="5BAE96"/>
                </a:solidFill>
                <a:latin typeface="Times New Roman" panose="02020603050405020304" pitchFamily="18" charset="0"/>
                <a:ea typeface="微软雅黑" pitchFamily="34" charset="-122"/>
                <a:cs typeface="Times New Roman" panose="02020603050405020304" pitchFamily="18" charset="0"/>
              </a:rPr>
              <a:t>Chứng minh vấn đề nghị luận</a:t>
            </a:r>
            <a:endParaRPr lang="zh-CN" altLang="en-US" sz="6500" b="1" dirty="0">
              <a:solidFill>
                <a:srgbClr val="5BAE96"/>
              </a:solidFill>
              <a:latin typeface="Times New Roman" panose="02020603050405020304" pitchFamily="18" charset="0"/>
              <a:ea typeface="微软雅黑"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218" y="3975413"/>
            <a:ext cx="3807909" cy="2882587"/>
          </a:xfrm>
          <a:prstGeom prst="rect">
            <a:avLst/>
          </a:prstGeom>
        </p:spPr>
      </p:pic>
      <p:sp>
        <p:nvSpPr>
          <p:cNvPr id="4" name="Rectangle 3">
            <a:extLst>
              <a:ext uri="{FF2B5EF4-FFF2-40B4-BE49-F238E27FC236}">
                <a16:creationId xmlns="" xmlns:a16="http://schemas.microsoft.com/office/drawing/2014/main" id="{7C69230E-4B23-0441-925C-AE5676F25E30}"/>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972419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8" name="PA_矩形 14">
            <a:extLst>
              <a:ext uri="{FF2B5EF4-FFF2-40B4-BE49-F238E27FC236}">
                <a16:creationId xmlns="" xmlns:a16="http://schemas.microsoft.com/office/drawing/2014/main" id="{89FFA67A-1246-5C40-A00F-10AD28493558}"/>
              </a:ext>
            </a:extLst>
          </p:cNvPr>
          <p:cNvSpPr/>
          <p:nvPr>
            <p:custDataLst>
              <p:tags r:id="rId1"/>
            </p:custDataLst>
          </p:nvPr>
        </p:nvSpPr>
        <p:spPr>
          <a:xfrm>
            <a:off x="5408067" y="1413063"/>
            <a:ext cx="6130790" cy="4031873"/>
          </a:xfrm>
          <a:prstGeom prst="rect">
            <a:avLst/>
          </a:prstGeom>
          <a:solidFill>
            <a:srgbClr val="FFC000"/>
          </a:solidFill>
        </p:spPr>
        <p:txBody>
          <a:bodyPr wrap="square">
            <a:spAutoFit/>
          </a:bodyPr>
          <a:lstStyle/>
          <a:p>
            <a:pPr algn="just"/>
            <a:r>
              <a:rPr lang="vi-VN" sz="3200" dirty="0">
                <a:latin typeface="Times New Roman" panose="02020603050405020304" pitchFamily="18" charset="0"/>
                <a:cs typeface="Times New Roman" panose="02020603050405020304" pitchFamily="18" charset="0"/>
              </a:rPr>
              <a:t>Các mục </a:t>
            </a:r>
            <a:r>
              <a:rPr lang="vi-VN" sz="3200" i="1" dirty="0">
                <a:latin typeface="Times New Roman" panose="02020603050405020304" pitchFamily="18" charset="0"/>
                <a:cs typeface="Times New Roman" panose="02020603050405020304" pitchFamily="18" charset="0"/>
              </a:rPr>
              <a:t>(2) Gióng ra đời kì lạ, (3) Gióng lớn lên cũng kì lạ, (4) Gióng vươn vai ra trận đánh giặc và (5) Gióng bay lên trời và dấu xưa còn lại</a:t>
            </a:r>
            <a:r>
              <a:rPr lang="vi-VN" sz="3200" dirty="0">
                <a:latin typeface="Times New Roman" panose="02020603050405020304" pitchFamily="18" charset="0"/>
                <a:cs typeface="Times New Roman" panose="02020603050405020304" pitchFamily="18" charset="0"/>
              </a:rPr>
              <a:t> đều dựa vào các sự kiện trong truyện Thánh Gióng nhưng tác giả không kể lại các sự kiện mà chủ yếu nêu lên nội dung gì?</a:t>
            </a:r>
            <a:endParaRPr lang="x-none" sz="32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4D8DF6AF-5E9F-2447-BBEC-8D9B9D67B1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234" y="253019"/>
            <a:ext cx="8283300" cy="6111235"/>
          </a:xfrm>
          <a:prstGeom prst="rect">
            <a:avLst/>
          </a:prstGeom>
        </p:spPr>
      </p:pic>
      <p:pic>
        <p:nvPicPr>
          <p:cNvPr id="5" name="Picture 4">
            <a:extLst>
              <a:ext uri="{FF2B5EF4-FFF2-40B4-BE49-F238E27FC236}">
                <a16:creationId xmlns="" xmlns:a16="http://schemas.microsoft.com/office/drawing/2014/main" id="{2A129BCD-0566-1F43-B126-3388B005F4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0234" y="264171"/>
            <a:ext cx="8283300" cy="6111235"/>
          </a:xfrm>
          <a:prstGeom prst="rect">
            <a:avLst/>
          </a:prstGeom>
        </p:spPr>
      </p:pic>
      <p:sp>
        <p:nvSpPr>
          <p:cNvPr id="6" name="Rectangle 5">
            <a:extLst>
              <a:ext uri="{FF2B5EF4-FFF2-40B4-BE49-F238E27FC236}">
                <a16:creationId xmlns="" xmlns:a16="http://schemas.microsoft.com/office/drawing/2014/main" id="{C3FD29A0-712D-A342-8A8A-12568DF01907}"/>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53463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9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6" name="Group 576"/>
          <p:cNvGrpSpPr/>
          <p:nvPr/>
        </p:nvGrpSpPr>
        <p:grpSpPr>
          <a:xfrm>
            <a:off x="6546139" y="1892516"/>
            <a:ext cx="1641718" cy="1453614"/>
            <a:chOff x="91930" y="319568"/>
            <a:chExt cx="1885141" cy="1543016"/>
          </a:xfrm>
        </p:grpSpPr>
        <p:sp>
          <p:nvSpPr>
            <p:cNvPr id="569" name="Shape 569"/>
            <p:cNvSpPr/>
            <p:nvPr/>
          </p:nvSpPr>
          <p:spPr>
            <a:xfrm rot="2700000">
              <a:off x="434055" y="319568"/>
              <a:ext cx="1543016" cy="1543016"/>
            </a:xfrm>
            <a:prstGeom prst="roundRect">
              <a:avLst>
                <a:gd name="adj" fmla="val 16461"/>
              </a:avLst>
            </a:prstGeom>
            <a:ln>
              <a:noFill/>
            </a:ln>
          </p:spPr>
          <p:style>
            <a:lnRef idx="3">
              <a:schemeClr val="lt1"/>
            </a:lnRef>
            <a:fillRef idx="1">
              <a:schemeClr val="accent2"/>
            </a:fillRef>
            <a:effectRef idx="1">
              <a:schemeClr val="accent2"/>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0" name="Shape 570"/>
            <p:cNvSpPr/>
            <p:nvPr/>
          </p:nvSpPr>
          <p:spPr>
            <a:xfrm rot="2700000">
              <a:off x="91930" y="869165"/>
              <a:ext cx="443882" cy="443882"/>
            </a:xfrm>
            <a:prstGeom prst="rect">
              <a:avLst/>
            </a:prstGeom>
            <a:solidFill>
              <a:schemeClr val="accent2"/>
            </a:solidFill>
            <a:ln w="28575" cap="flat">
              <a:solidFill>
                <a:schemeClr val="bg1"/>
              </a:solidFill>
              <a:miter lim="400000"/>
            </a:ln>
            <a:effectLst/>
          </p:spPr>
          <p:txBody>
            <a:bodyPr wrap="square" lIns="0" tIns="0" rIns="0" bIns="0" numCol="1" anchor="ctr">
              <a:noAutofit/>
            </a:bodyPr>
            <a:lstStyle/>
            <a:p>
              <a:pPr algn="ct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1" name="Shape 571"/>
            <p:cNvSpPr/>
            <p:nvPr/>
          </p:nvSpPr>
          <p:spPr>
            <a:xfrm>
              <a:off x="120083" y="884782"/>
              <a:ext cx="40016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02</a:t>
              </a:r>
            </a:p>
          </p:txBody>
        </p:sp>
        <p:grpSp>
          <p:nvGrpSpPr>
            <p:cNvPr id="574" name="Group 574"/>
            <p:cNvGrpSpPr/>
            <p:nvPr/>
          </p:nvGrpSpPr>
          <p:grpSpPr>
            <a:xfrm>
              <a:off x="950873" y="439921"/>
              <a:ext cx="509381" cy="445817"/>
              <a:chOff x="0" y="0"/>
              <a:chExt cx="509380" cy="445816"/>
            </a:xfrm>
          </p:grpSpPr>
          <p:sp>
            <p:nvSpPr>
              <p:cNvPr id="572" name="Shape 572"/>
              <p:cNvSpPr/>
              <p:nvPr/>
            </p:nvSpPr>
            <p:spPr>
              <a:xfrm>
                <a:off x="80107" y="79236"/>
                <a:ext cx="182855" cy="120162"/>
              </a:xfrm>
              <a:custGeom>
                <a:avLst/>
                <a:gdLst/>
                <a:ahLst/>
                <a:cxnLst>
                  <a:cxn ang="0">
                    <a:pos x="wd2" y="hd2"/>
                  </a:cxn>
                  <a:cxn ang="5400000">
                    <a:pos x="wd2" y="hd2"/>
                  </a:cxn>
                  <a:cxn ang="10800000">
                    <a:pos x="wd2" y="hd2"/>
                  </a:cxn>
                  <a:cxn ang="16200000">
                    <a:pos x="wd2" y="hd2"/>
                  </a:cxn>
                </a:cxnLst>
                <a:rect l="0" t="0" r="r" b="b"/>
                <a:pathLst>
                  <a:path w="21600" h="21600" extrusionOk="0">
                    <a:moveTo>
                      <a:pt x="20660" y="0"/>
                    </a:moveTo>
                    <a:cubicBezTo>
                      <a:pt x="9461" y="0"/>
                      <a:pt x="0" y="9233"/>
                      <a:pt x="0" y="20160"/>
                    </a:cubicBezTo>
                    <a:cubicBezTo>
                      <a:pt x="0" y="20954"/>
                      <a:pt x="420" y="21600"/>
                      <a:pt x="939" y="21600"/>
                    </a:cubicBezTo>
                    <a:cubicBezTo>
                      <a:pt x="1457" y="21600"/>
                      <a:pt x="1878" y="20954"/>
                      <a:pt x="1878" y="20160"/>
                    </a:cubicBezTo>
                    <a:cubicBezTo>
                      <a:pt x="1878" y="10956"/>
                      <a:pt x="10655" y="2880"/>
                      <a:pt x="20660" y="2880"/>
                    </a:cubicBezTo>
                    <a:cubicBezTo>
                      <a:pt x="21179" y="2880"/>
                      <a:pt x="21600" y="2234"/>
                      <a:pt x="21600" y="1440"/>
                    </a:cubicBezTo>
                    <a:cubicBezTo>
                      <a:pt x="21600" y="645"/>
                      <a:pt x="21179" y="0"/>
                      <a:pt x="2066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3" name="Shape 573"/>
              <p:cNvSpPr/>
              <p:nvPr/>
            </p:nvSpPr>
            <p:spPr>
              <a:xfrm>
                <a:off x="-1" y="-1"/>
                <a:ext cx="509381" cy="445817"/>
              </a:xfrm>
              <a:custGeom>
                <a:avLst/>
                <a:gdLst/>
                <a:ahLst/>
                <a:cxnLst>
                  <a:cxn ang="0">
                    <a:pos x="wd2" y="hd2"/>
                  </a:cxn>
                  <a:cxn ang="5400000">
                    <a:pos x="wd2" y="hd2"/>
                  </a:cxn>
                  <a:cxn ang="10800000">
                    <a:pos x="wd2" y="hd2"/>
                  </a:cxn>
                  <a:cxn ang="16200000">
                    <a:pos x="wd2" y="hd2"/>
                  </a:cxn>
                </a:cxnLst>
                <a:rect l="0" t="0" r="r" b="b"/>
                <a:pathLst>
                  <a:path w="21600" h="21600" extrusionOk="0">
                    <a:moveTo>
                      <a:pt x="10800" y="16971"/>
                    </a:moveTo>
                    <a:cubicBezTo>
                      <a:pt x="10181" y="16971"/>
                      <a:pt x="9546" y="16918"/>
                      <a:pt x="8912" y="16811"/>
                    </a:cubicBezTo>
                    <a:cubicBezTo>
                      <a:pt x="8847" y="16800"/>
                      <a:pt x="8781" y="16794"/>
                      <a:pt x="8716" y="16794"/>
                    </a:cubicBezTo>
                    <a:cubicBezTo>
                      <a:pt x="8315" y="16794"/>
                      <a:pt x="7931" y="16999"/>
                      <a:pt x="7673" y="17359"/>
                    </a:cubicBezTo>
                    <a:cubicBezTo>
                      <a:pt x="7384" y="17761"/>
                      <a:pt x="6563" y="18657"/>
                      <a:pt x="5591" y="19318"/>
                    </a:cubicBezTo>
                    <a:cubicBezTo>
                      <a:pt x="5854" y="18628"/>
                      <a:pt x="6060" y="17853"/>
                      <a:pt x="6074" y="17056"/>
                    </a:cubicBezTo>
                    <a:cubicBezTo>
                      <a:pt x="6078" y="17006"/>
                      <a:pt x="6080" y="16956"/>
                      <a:pt x="6080" y="16914"/>
                    </a:cubicBezTo>
                    <a:cubicBezTo>
                      <a:pt x="6080" y="16334"/>
                      <a:pt x="5796" y="15803"/>
                      <a:pt x="5344" y="15540"/>
                    </a:cubicBezTo>
                    <a:cubicBezTo>
                      <a:pt x="2843" y="14080"/>
                      <a:pt x="1349" y="11731"/>
                      <a:pt x="1349" y="9257"/>
                    </a:cubicBezTo>
                    <a:cubicBezTo>
                      <a:pt x="1349" y="5003"/>
                      <a:pt x="5588" y="1542"/>
                      <a:pt x="10800" y="1542"/>
                    </a:cubicBezTo>
                    <a:cubicBezTo>
                      <a:pt x="16011" y="1542"/>
                      <a:pt x="20249" y="5003"/>
                      <a:pt x="20249" y="9257"/>
                    </a:cubicBezTo>
                    <a:cubicBezTo>
                      <a:pt x="20249" y="13510"/>
                      <a:pt x="16011" y="16971"/>
                      <a:pt x="10800" y="16971"/>
                    </a:cubicBezTo>
                    <a:moveTo>
                      <a:pt x="10800" y="0"/>
                    </a:moveTo>
                    <a:cubicBezTo>
                      <a:pt x="4835" y="0"/>
                      <a:pt x="0" y="4144"/>
                      <a:pt x="0" y="9257"/>
                    </a:cubicBezTo>
                    <a:cubicBezTo>
                      <a:pt x="0" y="12440"/>
                      <a:pt x="1875" y="15248"/>
                      <a:pt x="4730" y="16914"/>
                    </a:cubicBezTo>
                    <a:cubicBezTo>
                      <a:pt x="4730" y="16935"/>
                      <a:pt x="4724" y="16949"/>
                      <a:pt x="4724" y="16971"/>
                    </a:cubicBezTo>
                    <a:cubicBezTo>
                      <a:pt x="4724" y="18354"/>
                      <a:pt x="3821" y="19843"/>
                      <a:pt x="3423" y="20625"/>
                    </a:cubicBezTo>
                    <a:lnTo>
                      <a:pt x="3425" y="20625"/>
                    </a:lnTo>
                    <a:cubicBezTo>
                      <a:pt x="3393" y="20709"/>
                      <a:pt x="3374" y="20802"/>
                      <a:pt x="3374" y="20900"/>
                    </a:cubicBezTo>
                    <a:cubicBezTo>
                      <a:pt x="3374" y="21287"/>
                      <a:pt x="3648" y="21600"/>
                      <a:pt x="3986" y="21600"/>
                    </a:cubicBezTo>
                    <a:cubicBezTo>
                      <a:pt x="4049" y="21600"/>
                      <a:pt x="4161" y="21580"/>
                      <a:pt x="4158" y="21590"/>
                    </a:cubicBezTo>
                    <a:cubicBezTo>
                      <a:pt x="6268" y="21195"/>
                      <a:pt x="8255" y="18979"/>
                      <a:pt x="8716" y="18338"/>
                    </a:cubicBezTo>
                    <a:cubicBezTo>
                      <a:pt x="9391" y="18451"/>
                      <a:pt x="10086" y="18514"/>
                      <a:pt x="10800" y="18514"/>
                    </a:cubicBezTo>
                    <a:cubicBezTo>
                      <a:pt x="16764" y="18514"/>
                      <a:pt x="21600" y="14369"/>
                      <a:pt x="21600" y="9257"/>
                    </a:cubicBezTo>
                    <a:cubicBezTo>
                      <a:pt x="21600" y="4144"/>
                      <a:pt x="16764" y="0"/>
                      <a:pt x="1080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75" name="Shape 575"/>
            <p:cNvSpPr/>
            <p:nvPr/>
          </p:nvSpPr>
          <p:spPr>
            <a:xfrm>
              <a:off x="735480" y="961726"/>
              <a:ext cx="897154"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lgn="ctr">
                <a:defRPr>
                  <a:solidFill>
                    <a:srgbClr val="000000"/>
                  </a:solidFill>
                </a:defRPr>
              </a:pPr>
              <a:r>
                <a:rPr lang="en-US" sz="24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584" name="Group 584"/>
          <p:cNvGrpSpPr/>
          <p:nvPr/>
        </p:nvGrpSpPr>
        <p:grpSpPr>
          <a:xfrm>
            <a:off x="6539779" y="3846476"/>
            <a:ext cx="1641719" cy="1453614"/>
            <a:chOff x="91930" y="319568"/>
            <a:chExt cx="1885141" cy="1543016"/>
          </a:xfrm>
        </p:grpSpPr>
        <p:sp>
          <p:nvSpPr>
            <p:cNvPr id="577" name="Shape 577"/>
            <p:cNvSpPr/>
            <p:nvPr/>
          </p:nvSpPr>
          <p:spPr>
            <a:xfrm rot="2700000">
              <a:off x="434055" y="319568"/>
              <a:ext cx="1543016" cy="1543016"/>
            </a:xfrm>
            <a:prstGeom prst="roundRect">
              <a:avLst>
                <a:gd name="adj" fmla="val 16461"/>
              </a:avLst>
            </a:prstGeom>
            <a:ln>
              <a:noFill/>
            </a:ln>
          </p:spPr>
          <p:style>
            <a:lnRef idx="3">
              <a:schemeClr val="lt1"/>
            </a:lnRef>
            <a:fillRef idx="1">
              <a:schemeClr val="accent3"/>
            </a:fillRef>
            <a:effectRef idx="1">
              <a:schemeClr val="accent3"/>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8" name="Shape 578"/>
            <p:cNvSpPr/>
            <p:nvPr/>
          </p:nvSpPr>
          <p:spPr>
            <a:xfrm rot="2700000">
              <a:off x="91930" y="869163"/>
              <a:ext cx="443882" cy="443882"/>
            </a:xfrm>
            <a:prstGeom prst="rect">
              <a:avLst/>
            </a:prstGeom>
            <a:solidFill>
              <a:schemeClr val="accent3"/>
            </a:solidFill>
            <a:ln w="28575" cap="flat">
              <a:solidFill>
                <a:schemeClr val="bg1"/>
              </a:solidFill>
              <a:miter lim="400000"/>
            </a:ln>
            <a:effectLst/>
          </p:spPr>
          <p:txBody>
            <a:bodyPr wrap="square" lIns="0" tIns="0" rIns="0" bIns="0" numCol="1" anchor="ctr">
              <a:noAutofit/>
            </a:bodyPr>
            <a:lstStyle/>
            <a:p>
              <a:pPr algn="ct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79" name="Shape 579"/>
            <p:cNvSpPr/>
            <p:nvPr/>
          </p:nvSpPr>
          <p:spPr>
            <a:xfrm>
              <a:off x="120082" y="891048"/>
              <a:ext cx="40016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04</a:t>
              </a:r>
            </a:p>
          </p:txBody>
        </p:sp>
        <p:grpSp>
          <p:nvGrpSpPr>
            <p:cNvPr id="582" name="Group 582"/>
            <p:cNvGrpSpPr/>
            <p:nvPr/>
          </p:nvGrpSpPr>
          <p:grpSpPr>
            <a:xfrm>
              <a:off x="950872" y="436198"/>
              <a:ext cx="510228" cy="509357"/>
              <a:chOff x="0" y="0"/>
              <a:chExt cx="510226" cy="509355"/>
            </a:xfrm>
          </p:grpSpPr>
          <p:sp>
            <p:nvSpPr>
              <p:cNvPr id="580" name="Shape 580"/>
              <p:cNvSpPr/>
              <p:nvPr/>
            </p:nvSpPr>
            <p:spPr>
              <a:xfrm>
                <a:off x="-1" y="0"/>
                <a:ext cx="510228" cy="509356"/>
              </a:xfrm>
              <a:custGeom>
                <a:avLst/>
                <a:gdLst/>
                <a:ahLst/>
                <a:cxnLst>
                  <a:cxn ang="0">
                    <a:pos x="wd2" y="hd2"/>
                  </a:cxn>
                  <a:cxn ang="5400000">
                    <a:pos x="wd2" y="hd2"/>
                  </a:cxn>
                  <a:cxn ang="10800000">
                    <a:pos x="wd2" y="hd2"/>
                  </a:cxn>
                  <a:cxn ang="16200000">
                    <a:pos x="wd2" y="hd2"/>
                  </a:cxn>
                </a:cxnLst>
                <a:rect l="0" t="0" r="r" b="b"/>
                <a:pathLst>
                  <a:path w="21600" h="21600" extrusionOk="0">
                    <a:moveTo>
                      <a:pt x="14851" y="12151"/>
                    </a:moveTo>
                    <a:cubicBezTo>
                      <a:pt x="13852" y="12151"/>
                      <a:pt x="12927" y="11860"/>
                      <a:pt x="12125" y="11387"/>
                    </a:cubicBezTo>
                    <a:lnTo>
                      <a:pt x="11893" y="11619"/>
                    </a:lnTo>
                    <a:lnTo>
                      <a:pt x="11133" y="12378"/>
                    </a:lnTo>
                    <a:lnTo>
                      <a:pt x="9846" y="13664"/>
                    </a:lnTo>
                    <a:cubicBezTo>
                      <a:pt x="9593" y="13917"/>
                      <a:pt x="9451" y="14261"/>
                      <a:pt x="9451" y="14618"/>
                    </a:cubicBezTo>
                    <a:lnTo>
                      <a:pt x="9451" y="16201"/>
                    </a:lnTo>
                    <a:lnTo>
                      <a:pt x="8101" y="16201"/>
                    </a:lnTo>
                    <a:cubicBezTo>
                      <a:pt x="7356" y="16201"/>
                      <a:pt x="6751" y="16805"/>
                      <a:pt x="6751" y="17550"/>
                    </a:cubicBezTo>
                    <a:lnTo>
                      <a:pt x="6751" y="18901"/>
                    </a:lnTo>
                    <a:lnTo>
                      <a:pt x="5170" y="18901"/>
                    </a:lnTo>
                    <a:cubicBezTo>
                      <a:pt x="4812" y="18901"/>
                      <a:pt x="4469" y="19043"/>
                      <a:pt x="4216" y="19296"/>
                    </a:cubicBezTo>
                    <a:lnTo>
                      <a:pt x="3259" y="20253"/>
                    </a:lnTo>
                    <a:lnTo>
                      <a:pt x="1352" y="20250"/>
                    </a:lnTo>
                    <a:lnTo>
                      <a:pt x="1350" y="18327"/>
                    </a:lnTo>
                    <a:lnTo>
                      <a:pt x="9223" y="10467"/>
                    </a:lnTo>
                    <a:cubicBezTo>
                      <a:pt x="9223" y="10467"/>
                      <a:pt x="9223" y="10467"/>
                      <a:pt x="9224" y="10468"/>
                    </a:cubicBezTo>
                    <a:lnTo>
                      <a:pt x="10215" y="9477"/>
                    </a:lnTo>
                    <a:cubicBezTo>
                      <a:pt x="9741" y="8674"/>
                      <a:pt x="9451" y="7748"/>
                      <a:pt x="9451" y="6750"/>
                    </a:cubicBezTo>
                    <a:cubicBezTo>
                      <a:pt x="9451" y="3767"/>
                      <a:pt x="11870" y="1350"/>
                      <a:pt x="14851" y="1350"/>
                    </a:cubicBezTo>
                    <a:cubicBezTo>
                      <a:pt x="17833" y="1350"/>
                      <a:pt x="20251" y="3767"/>
                      <a:pt x="20251" y="6750"/>
                    </a:cubicBezTo>
                    <a:cubicBezTo>
                      <a:pt x="20251" y="9732"/>
                      <a:pt x="17833" y="12151"/>
                      <a:pt x="14851" y="12151"/>
                    </a:cubicBezTo>
                    <a:moveTo>
                      <a:pt x="14851" y="0"/>
                    </a:moveTo>
                    <a:cubicBezTo>
                      <a:pt x="11124" y="0"/>
                      <a:pt x="8101" y="3022"/>
                      <a:pt x="8101" y="6750"/>
                    </a:cubicBezTo>
                    <a:cubicBezTo>
                      <a:pt x="8101" y="7617"/>
                      <a:pt x="8283" y="8438"/>
                      <a:pt x="8582" y="9199"/>
                    </a:cubicBezTo>
                    <a:lnTo>
                      <a:pt x="383" y="17401"/>
                    </a:lnTo>
                    <a:cubicBezTo>
                      <a:pt x="146" y="17638"/>
                      <a:pt x="0" y="17864"/>
                      <a:pt x="0" y="18226"/>
                    </a:cubicBezTo>
                    <a:lnTo>
                      <a:pt x="0" y="20250"/>
                    </a:lnTo>
                    <a:cubicBezTo>
                      <a:pt x="0" y="20973"/>
                      <a:pt x="626" y="21600"/>
                      <a:pt x="1349" y="21600"/>
                    </a:cubicBezTo>
                    <a:lnTo>
                      <a:pt x="3374" y="21600"/>
                    </a:lnTo>
                    <a:cubicBezTo>
                      <a:pt x="3736" y="21600"/>
                      <a:pt x="3965" y="21456"/>
                      <a:pt x="4202" y="21220"/>
                    </a:cubicBezTo>
                    <a:lnTo>
                      <a:pt x="5170" y="20250"/>
                    </a:lnTo>
                    <a:lnTo>
                      <a:pt x="6751" y="20250"/>
                    </a:lnTo>
                    <a:cubicBezTo>
                      <a:pt x="7496" y="20250"/>
                      <a:pt x="8101" y="19646"/>
                      <a:pt x="8101" y="18901"/>
                    </a:cubicBezTo>
                    <a:lnTo>
                      <a:pt x="8101" y="17550"/>
                    </a:lnTo>
                    <a:lnTo>
                      <a:pt x="9451" y="17550"/>
                    </a:lnTo>
                    <a:cubicBezTo>
                      <a:pt x="10196" y="17550"/>
                      <a:pt x="10802" y="16946"/>
                      <a:pt x="10802" y="16201"/>
                    </a:cubicBezTo>
                    <a:lnTo>
                      <a:pt x="10802" y="14618"/>
                    </a:lnTo>
                    <a:lnTo>
                      <a:pt x="12401" y="13019"/>
                    </a:lnTo>
                    <a:cubicBezTo>
                      <a:pt x="13163" y="13318"/>
                      <a:pt x="13983" y="13501"/>
                      <a:pt x="14851" y="13501"/>
                    </a:cubicBezTo>
                    <a:cubicBezTo>
                      <a:pt x="18578" y="13501"/>
                      <a:pt x="21600" y="10477"/>
                      <a:pt x="21600" y="6750"/>
                    </a:cubicBezTo>
                    <a:cubicBezTo>
                      <a:pt x="21600" y="3022"/>
                      <a:pt x="18578" y="0"/>
                      <a:pt x="14851"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1" name="Shape 581"/>
              <p:cNvSpPr/>
              <p:nvPr/>
            </p:nvSpPr>
            <p:spPr>
              <a:xfrm>
                <a:off x="318688" y="63558"/>
                <a:ext cx="127128" cy="127131"/>
              </a:xfrm>
              <a:custGeom>
                <a:avLst/>
                <a:gdLst/>
                <a:ahLst/>
                <a:cxnLst>
                  <a:cxn ang="0">
                    <a:pos x="wd2" y="hd2"/>
                  </a:cxn>
                  <a:cxn ang="5400000">
                    <a:pos x="wd2" y="hd2"/>
                  </a:cxn>
                  <a:cxn ang="10800000">
                    <a:pos x="wd2" y="hd2"/>
                  </a:cxn>
                  <a:cxn ang="16200000">
                    <a:pos x="wd2" y="hd2"/>
                  </a:cxn>
                </a:cxnLst>
                <a:rect l="0" t="0" r="r" b="b"/>
                <a:pathLst>
                  <a:path w="21600" h="21333" extrusionOk="0">
                    <a:moveTo>
                      <a:pt x="13008" y="18685"/>
                    </a:moveTo>
                    <a:cubicBezTo>
                      <a:pt x="9017" y="15851"/>
                      <a:pt x="5542" y="12416"/>
                      <a:pt x="2694" y="8571"/>
                    </a:cubicBezTo>
                    <a:cubicBezTo>
                      <a:pt x="3736" y="5629"/>
                      <a:pt x="5693" y="3698"/>
                      <a:pt x="8585" y="2648"/>
                    </a:cubicBezTo>
                    <a:cubicBezTo>
                      <a:pt x="12578" y="5490"/>
                      <a:pt x="16048" y="8912"/>
                      <a:pt x="18889" y="12810"/>
                    </a:cubicBezTo>
                    <a:cubicBezTo>
                      <a:pt x="17836" y="15731"/>
                      <a:pt x="15883" y="17648"/>
                      <a:pt x="13008" y="18685"/>
                    </a:cubicBezTo>
                    <a:moveTo>
                      <a:pt x="21110" y="11296"/>
                    </a:moveTo>
                    <a:cubicBezTo>
                      <a:pt x="18081" y="7131"/>
                      <a:pt x="14396" y="3497"/>
                      <a:pt x="10161" y="485"/>
                    </a:cubicBezTo>
                    <a:cubicBezTo>
                      <a:pt x="9468" y="-7"/>
                      <a:pt x="8579" y="-133"/>
                      <a:pt x="7778" y="146"/>
                    </a:cubicBezTo>
                    <a:cubicBezTo>
                      <a:pt x="4027" y="1451"/>
                      <a:pt x="1463" y="3984"/>
                      <a:pt x="145" y="7688"/>
                    </a:cubicBezTo>
                    <a:cubicBezTo>
                      <a:pt x="46" y="7963"/>
                      <a:pt x="0" y="8253"/>
                      <a:pt x="0" y="8538"/>
                    </a:cubicBezTo>
                    <a:cubicBezTo>
                      <a:pt x="0" y="9072"/>
                      <a:pt x="167" y="9597"/>
                      <a:pt x="487" y="10042"/>
                    </a:cubicBezTo>
                    <a:cubicBezTo>
                      <a:pt x="3525" y="14214"/>
                      <a:pt x="7211" y="17851"/>
                      <a:pt x="11431" y="20851"/>
                    </a:cubicBezTo>
                    <a:cubicBezTo>
                      <a:pt x="12122" y="21339"/>
                      <a:pt x="13010" y="21467"/>
                      <a:pt x="13812" y="21189"/>
                    </a:cubicBezTo>
                    <a:cubicBezTo>
                      <a:pt x="17563" y="19894"/>
                      <a:pt x="20133" y="17357"/>
                      <a:pt x="21451" y="13648"/>
                    </a:cubicBezTo>
                    <a:cubicBezTo>
                      <a:pt x="21551" y="13373"/>
                      <a:pt x="21600" y="13082"/>
                      <a:pt x="21600" y="12797"/>
                    </a:cubicBezTo>
                    <a:cubicBezTo>
                      <a:pt x="21600" y="12266"/>
                      <a:pt x="21429" y="11741"/>
                      <a:pt x="21110" y="11296"/>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83" name="Shape 583"/>
            <p:cNvSpPr/>
            <p:nvPr/>
          </p:nvSpPr>
          <p:spPr>
            <a:xfrm>
              <a:off x="798023" y="1009140"/>
              <a:ext cx="897154"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lgn="ctr">
                <a:defRPr>
                  <a:solidFill>
                    <a:srgbClr val="000000"/>
                  </a:solidFill>
                </a:defRPr>
              </a:pPr>
              <a:r>
                <a:rPr lang="en-US" sz="24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592" name="Group 592"/>
          <p:cNvGrpSpPr/>
          <p:nvPr/>
        </p:nvGrpSpPr>
        <p:grpSpPr>
          <a:xfrm>
            <a:off x="4205702" y="3811584"/>
            <a:ext cx="1644605" cy="1453614"/>
            <a:chOff x="91930" y="319568"/>
            <a:chExt cx="1888456" cy="1543016"/>
          </a:xfrm>
        </p:grpSpPr>
        <p:sp>
          <p:nvSpPr>
            <p:cNvPr id="585" name="Shape 585"/>
            <p:cNvSpPr/>
            <p:nvPr/>
          </p:nvSpPr>
          <p:spPr>
            <a:xfrm rot="2700000">
              <a:off x="437370" y="319568"/>
              <a:ext cx="1543016" cy="1543016"/>
            </a:xfrm>
            <a:prstGeom prst="roundRect">
              <a:avLst>
                <a:gd name="adj" fmla="val 16461"/>
              </a:avLst>
            </a:prstGeom>
            <a:ln>
              <a:noFill/>
            </a:ln>
          </p:spPr>
          <p:style>
            <a:lnRef idx="3">
              <a:schemeClr val="lt1"/>
            </a:lnRef>
            <a:fillRef idx="1">
              <a:schemeClr val="accent4"/>
            </a:fillRef>
            <a:effectRef idx="1">
              <a:schemeClr val="accent4"/>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6" name="Shape 586"/>
            <p:cNvSpPr/>
            <p:nvPr/>
          </p:nvSpPr>
          <p:spPr>
            <a:xfrm rot="2700000">
              <a:off x="91930" y="869163"/>
              <a:ext cx="443882" cy="443882"/>
            </a:xfrm>
            <a:prstGeom prst="rect">
              <a:avLst/>
            </a:prstGeom>
            <a:solidFill>
              <a:schemeClr val="accent4"/>
            </a:solidFill>
            <a:ln w="28575" cap="flat">
              <a:solidFill>
                <a:schemeClr val="bg1"/>
              </a:solidFill>
              <a:miter lim="400000"/>
            </a:ln>
            <a:effectLst/>
          </p:spPr>
          <p:txBody>
            <a:bodyPr wrap="square" lIns="0" tIns="0" rIns="0" bIns="0" numCol="1" anchor="ctr">
              <a:noAutofit/>
            </a:bodyPr>
            <a:lstStyle/>
            <a:p>
              <a:pPr lvl="0" algn="ctr">
                <a:defRPr>
                  <a:solidFill>
                    <a:srgbClr val="000000"/>
                  </a:solidFill>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7" name="Shape 587"/>
            <p:cNvSpPr/>
            <p:nvPr/>
          </p:nvSpPr>
          <p:spPr>
            <a:xfrm>
              <a:off x="110916" y="891048"/>
              <a:ext cx="40016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03</a:t>
              </a:r>
            </a:p>
          </p:txBody>
        </p:sp>
        <p:grpSp>
          <p:nvGrpSpPr>
            <p:cNvPr id="590" name="Group 590"/>
            <p:cNvGrpSpPr/>
            <p:nvPr/>
          </p:nvGrpSpPr>
          <p:grpSpPr>
            <a:xfrm>
              <a:off x="1013830" y="522107"/>
              <a:ext cx="350036" cy="510228"/>
              <a:chOff x="0" y="0"/>
              <a:chExt cx="350035" cy="510226"/>
            </a:xfrm>
          </p:grpSpPr>
          <p:sp>
            <p:nvSpPr>
              <p:cNvPr id="588" name="Shape 588"/>
              <p:cNvSpPr/>
              <p:nvPr/>
            </p:nvSpPr>
            <p:spPr>
              <a:xfrm>
                <a:off x="-1" y="-1"/>
                <a:ext cx="350037" cy="510228"/>
              </a:xfrm>
              <a:custGeom>
                <a:avLst/>
                <a:gdLst/>
                <a:ahLst/>
                <a:cxnLst>
                  <a:cxn ang="0">
                    <a:pos x="wd2" y="hd2"/>
                  </a:cxn>
                  <a:cxn ang="5400000">
                    <a:pos x="wd2" y="hd2"/>
                  </a:cxn>
                  <a:cxn ang="10800000">
                    <a:pos x="wd2" y="hd2"/>
                  </a:cxn>
                  <a:cxn ang="16200000">
                    <a:pos x="wd2" y="hd2"/>
                  </a:cxn>
                </a:cxnLst>
                <a:rect l="0" t="0" r="r" b="b"/>
                <a:pathLst>
                  <a:path w="21600" h="21600" extrusionOk="0">
                    <a:moveTo>
                      <a:pt x="15386" y="14176"/>
                    </a:moveTo>
                    <a:lnTo>
                      <a:pt x="6223" y="14176"/>
                    </a:lnTo>
                    <a:cubicBezTo>
                      <a:pt x="5734" y="13447"/>
                      <a:pt x="5147" y="12717"/>
                      <a:pt x="4568" y="12004"/>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2"/>
                    </a:cubicBezTo>
                    <a:cubicBezTo>
                      <a:pt x="16455" y="12724"/>
                      <a:pt x="15873" y="13450"/>
                      <a:pt x="15386" y="14176"/>
                    </a:cubicBezTo>
                    <a:moveTo>
                      <a:pt x="10800" y="20250"/>
                    </a:moveTo>
                    <a:cubicBezTo>
                      <a:pt x="9805" y="20250"/>
                      <a:pt x="9347" y="20172"/>
                      <a:pt x="8839" y="19407"/>
                    </a:cubicBezTo>
                    <a:lnTo>
                      <a:pt x="13000" y="19049"/>
                    </a:lnTo>
                    <a:cubicBezTo>
                      <a:pt x="12398" y="20165"/>
                      <a:pt x="11959" y="20250"/>
                      <a:pt x="10800" y="20250"/>
                    </a:cubicBezTo>
                    <a:moveTo>
                      <a:pt x="7595" y="16814"/>
                    </a:moveTo>
                    <a:cubicBezTo>
                      <a:pt x="7417" y="16408"/>
                      <a:pt x="7215" y="15979"/>
                      <a:pt x="6991" y="15526"/>
                    </a:cubicBezTo>
                    <a:lnTo>
                      <a:pt x="14616" y="15526"/>
                    </a:lnTo>
                    <a:cubicBezTo>
                      <a:pt x="14496" y="15768"/>
                      <a:pt x="14375" y="16011"/>
                      <a:pt x="14270" y="16240"/>
                    </a:cubicBezTo>
                    <a:cubicBezTo>
                      <a:pt x="14270" y="16240"/>
                      <a:pt x="7595" y="16814"/>
                      <a:pt x="7595" y="16814"/>
                    </a:cubicBezTo>
                    <a:close/>
                    <a:moveTo>
                      <a:pt x="13345" y="18344"/>
                    </a:moveTo>
                    <a:lnTo>
                      <a:pt x="8476" y="18763"/>
                    </a:lnTo>
                    <a:cubicBezTo>
                      <a:pt x="8303" y="18417"/>
                      <a:pt x="8116" y="18012"/>
                      <a:pt x="7890" y="17484"/>
                    </a:cubicBezTo>
                    <a:cubicBezTo>
                      <a:pt x="7887" y="17478"/>
                      <a:pt x="7883" y="17470"/>
                      <a:pt x="7881" y="17463"/>
                    </a:cubicBezTo>
                    <a:lnTo>
                      <a:pt x="13957" y="16942"/>
                    </a:lnTo>
                    <a:cubicBezTo>
                      <a:pt x="13871" y="17141"/>
                      <a:pt x="13778" y="17351"/>
                      <a:pt x="13698" y="17538"/>
                    </a:cubicBezTo>
                    <a:cubicBezTo>
                      <a:pt x="13569" y="17842"/>
                      <a:pt x="13453" y="18105"/>
                      <a:pt x="13345" y="18344"/>
                    </a:cubicBezTo>
                    <a:moveTo>
                      <a:pt x="10800" y="0"/>
                    </a:moveTo>
                    <a:cubicBezTo>
                      <a:pt x="4835" y="0"/>
                      <a:pt x="0" y="3324"/>
                      <a:pt x="0" y="7425"/>
                    </a:cubicBezTo>
                    <a:cubicBezTo>
                      <a:pt x="0" y="10146"/>
                      <a:pt x="3621" y="13030"/>
                      <a:pt x="4939" y="15563"/>
                    </a:cubicBezTo>
                    <a:cubicBezTo>
                      <a:pt x="6906" y="19340"/>
                      <a:pt x="6688" y="21600"/>
                      <a:pt x="10800" y="21600"/>
                    </a:cubicBezTo>
                    <a:cubicBezTo>
                      <a:pt x="14972" y="21600"/>
                      <a:pt x="14692" y="19350"/>
                      <a:pt x="16660" y="15578"/>
                    </a:cubicBezTo>
                    <a:cubicBezTo>
                      <a:pt x="17983" y="13040"/>
                      <a:pt x="21600" y="10124"/>
                      <a:pt x="21600" y="7425"/>
                    </a:cubicBezTo>
                    <a:cubicBezTo>
                      <a:pt x="21600" y="3324"/>
                      <a:pt x="16764" y="0"/>
                      <a:pt x="10800"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89" name="Shape 589"/>
              <p:cNvSpPr/>
              <p:nvPr/>
            </p:nvSpPr>
            <p:spPr>
              <a:xfrm>
                <a:off x="79237" y="80107"/>
                <a:ext cx="103618" cy="10361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91" name="Shape 591"/>
            <p:cNvSpPr/>
            <p:nvPr/>
          </p:nvSpPr>
          <p:spPr>
            <a:xfrm>
              <a:off x="696299" y="1067335"/>
              <a:ext cx="897154"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lgn="ctr">
                <a:defRPr>
                  <a:solidFill>
                    <a:srgbClr val="000000"/>
                  </a:solidFill>
                </a:defRPr>
              </a:pPr>
              <a:r>
                <a:rPr lang="en-US" sz="2400"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lang="en-US"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600" name="Group 600"/>
          <p:cNvGrpSpPr/>
          <p:nvPr/>
        </p:nvGrpSpPr>
        <p:grpSpPr>
          <a:xfrm>
            <a:off x="4224808" y="1752608"/>
            <a:ext cx="1641458" cy="1453614"/>
            <a:chOff x="91930" y="319568"/>
            <a:chExt cx="1884842" cy="1543016"/>
          </a:xfrm>
        </p:grpSpPr>
        <p:sp>
          <p:nvSpPr>
            <p:cNvPr id="593" name="Shape 593"/>
            <p:cNvSpPr/>
            <p:nvPr/>
          </p:nvSpPr>
          <p:spPr>
            <a:xfrm rot="2700000">
              <a:off x="433756" y="319568"/>
              <a:ext cx="1543016" cy="1543016"/>
            </a:xfrm>
            <a:prstGeom prst="roundRect">
              <a:avLst>
                <a:gd name="adj" fmla="val 16461"/>
              </a:avLst>
            </a:prstGeom>
            <a:ln>
              <a:noFill/>
            </a:ln>
          </p:spPr>
          <p:style>
            <a:lnRef idx="3">
              <a:schemeClr val="lt1"/>
            </a:lnRef>
            <a:fillRef idx="1">
              <a:schemeClr val="accent1"/>
            </a:fillRef>
            <a:effectRef idx="1">
              <a:schemeClr val="accent1"/>
            </a:effectRef>
            <a:fontRef idx="minor">
              <a:schemeClr val="lt1"/>
            </a:fontRef>
          </p:style>
          <p:txBody>
            <a:bodyPr lIns="91437" tIns="45718" rIns="91437" bIns="45718" rtlCol="0" anchor="ctr"/>
            <a:lstStyle/>
            <a:p>
              <a:pPr algn="ctr" rtl="0"/>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94" name="Shape 594"/>
            <p:cNvSpPr/>
            <p:nvPr/>
          </p:nvSpPr>
          <p:spPr>
            <a:xfrm rot="2700000">
              <a:off x="91930" y="869131"/>
              <a:ext cx="443882" cy="443882"/>
            </a:xfrm>
            <a:prstGeom prst="rect">
              <a:avLst/>
            </a:prstGeom>
            <a:solidFill>
              <a:schemeClr val="accent1"/>
            </a:solidFill>
            <a:ln w="28575" cap="flat">
              <a:solidFill>
                <a:schemeClr val="bg1"/>
              </a:solidFill>
              <a:miter lim="400000"/>
            </a:ln>
            <a:effectLst/>
          </p:spPr>
          <p:txBody>
            <a:bodyPr wrap="square" lIns="0" tIns="0" rIns="0" bIns="0" numCol="1" anchor="ctr">
              <a:noAutofit/>
            </a:bodyPr>
            <a:lstStyle/>
            <a:p>
              <a:pPr algn="ct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95" name="Shape 595"/>
            <p:cNvSpPr/>
            <p:nvPr/>
          </p:nvSpPr>
          <p:spPr>
            <a:xfrm>
              <a:off x="110915" y="884748"/>
              <a:ext cx="400161"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lvl1pPr algn="ctr">
                <a:defRPr b="1">
                  <a:latin typeface="+mj-lt"/>
                  <a:ea typeface="+mj-ea"/>
                  <a:cs typeface="+mj-cs"/>
                  <a:sym typeface="Source Sans Pro"/>
                </a:defRPr>
              </a:lvl1pPr>
            </a:lstStyle>
            <a:p>
              <a:pPr lvl="0">
                <a:defRPr b="0">
                  <a:solidFill>
                    <a:srgbClr val="000000"/>
                  </a:solidFill>
                </a:defRPr>
              </a:pPr>
              <a:r>
                <a:rPr sz="24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01</a:t>
              </a:r>
            </a:p>
          </p:txBody>
        </p:sp>
        <p:grpSp>
          <p:nvGrpSpPr>
            <p:cNvPr id="598" name="Group 598"/>
            <p:cNvGrpSpPr/>
            <p:nvPr/>
          </p:nvGrpSpPr>
          <p:grpSpPr>
            <a:xfrm>
              <a:off x="918075" y="375369"/>
              <a:ext cx="509380" cy="509357"/>
              <a:chOff x="0" y="0"/>
              <a:chExt cx="509379" cy="509355"/>
            </a:xfrm>
          </p:grpSpPr>
          <p:sp>
            <p:nvSpPr>
              <p:cNvPr id="596" name="Shape 596"/>
              <p:cNvSpPr/>
              <p:nvPr/>
            </p:nvSpPr>
            <p:spPr>
              <a:xfrm>
                <a:off x="0" y="0"/>
                <a:ext cx="509380" cy="509356"/>
              </a:xfrm>
              <a:custGeom>
                <a:avLst/>
                <a:gdLst/>
                <a:ahLst/>
                <a:cxnLst>
                  <a:cxn ang="0">
                    <a:pos x="wd2" y="hd2"/>
                  </a:cxn>
                  <a:cxn ang="5400000">
                    <a:pos x="wd2" y="hd2"/>
                  </a:cxn>
                  <a:cxn ang="10800000">
                    <a:pos x="wd2" y="hd2"/>
                  </a:cxn>
                  <a:cxn ang="16200000">
                    <a:pos x="wd2" y="hd2"/>
                  </a:cxn>
                </a:cxnLst>
                <a:rect l="0" t="0" r="r" b="b"/>
                <a:pathLst>
                  <a:path w="21600" h="21600" extrusionOk="0">
                    <a:moveTo>
                      <a:pt x="13499" y="14851"/>
                    </a:moveTo>
                    <a:cubicBezTo>
                      <a:pt x="9772" y="14851"/>
                      <a:pt x="6749" y="11828"/>
                      <a:pt x="6749" y="8100"/>
                    </a:cubicBezTo>
                    <a:cubicBezTo>
                      <a:pt x="6749" y="4372"/>
                      <a:pt x="9772" y="1350"/>
                      <a:pt x="13499" y="1350"/>
                    </a:cubicBezTo>
                    <a:cubicBezTo>
                      <a:pt x="17227" y="1350"/>
                      <a:pt x="20249" y="4372"/>
                      <a:pt x="20249" y="8100"/>
                    </a:cubicBezTo>
                    <a:cubicBezTo>
                      <a:pt x="20249" y="11828"/>
                      <a:pt x="17227" y="14851"/>
                      <a:pt x="13499" y="14851"/>
                    </a:cubicBezTo>
                    <a:moveTo>
                      <a:pt x="3236" y="20043"/>
                    </a:moveTo>
                    <a:cubicBezTo>
                      <a:pt x="3019" y="20267"/>
                      <a:pt x="2718" y="20409"/>
                      <a:pt x="2382" y="20409"/>
                    </a:cubicBezTo>
                    <a:cubicBezTo>
                      <a:pt x="1724" y="20409"/>
                      <a:pt x="1191" y="19876"/>
                      <a:pt x="1191" y="19219"/>
                    </a:cubicBezTo>
                    <a:cubicBezTo>
                      <a:pt x="1191" y="18882"/>
                      <a:pt x="1332" y="18581"/>
                      <a:pt x="1557" y="18364"/>
                    </a:cubicBezTo>
                    <a:lnTo>
                      <a:pt x="1551" y="18359"/>
                    </a:lnTo>
                    <a:lnTo>
                      <a:pt x="6996" y="12914"/>
                    </a:lnTo>
                    <a:cubicBezTo>
                      <a:pt x="7472" y="13556"/>
                      <a:pt x="8039" y="14123"/>
                      <a:pt x="8680" y="14600"/>
                    </a:cubicBezTo>
                    <a:cubicBezTo>
                      <a:pt x="8680" y="14600"/>
                      <a:pt x="3236" y="20043"/>
                      <a:pt x="3236" y="20043"/>
                    </a:cubicBezTo>
                    <a:close/>
                    <a:moveTo>
                      <a:pt x="13499" y="0"/>
                    </a:moveTo>
                    <a:cubicBezTo>
                      <a:pt x="9026" y="0"/>
                      <a:pt x="5399" y="3626"/>
                      <a:pt x="5399" y="8100"/>
                    </a:cubicBezTo>
                    <a:cubicBezTo>
                      <a:pt x="5399" y="9467"/>
                      <a:pt x="5742" y="10754"/>
                      <a:pt x="6341" y="11885"/>
                    </a:cubicBezTo>
                    <a:lnTo>
                      <a:pt x="709" y="17516"/>
                    </a:lnTo>
                    <a:lnTo>
                      <a:pt x="713" y="17521"/>
                    </a:lnTo>
                    <a:cubicBezTo>
                      <a:pt x="274" y="17954"/>
                      <a:pt x="0" y="18553"/>
                      <a:pt x="0" y="19219"/>
                    </a:cubicBezTo>
                    <a:cubicBezTo>
                      <a:pt x="0" y="20534"/>
                      <a:pt x="1066" y="21600"/>
                      <a:pt x="2382" y="21600"/>
                    </a:cubicBezTo>
                    <a:cubicBezTo>
                      <a:pt x="3047" y="21600"/>
                      <a:pt x="3647" y="21327"/>
                      <a:pt x="4079" y="20886"/>
                    </a:cubicBezTo>
                    <a:lnTo>
                      <a:pt x="4078" y="20885"/>
                    </a:lnTo>
                    <a:lnTo>
                      <a:pt x="9708" y="15256"/>
                    </a:lnTo>
                    <a:cubicBezTo>
                      <a:pt x="10839" y="15857"/>
                      <a:pt x="12128" y="16201"/>
                      <a:pt x="13499" y="16201"/>
                    </a:cubicBezTo>
                    <a:cubicBezTo>
                      <a:pt x="17973" y="16201"/>
                      <a:pt x="21600" y="12574"/>
                      <a:pt x="21600" y="8100"/>
                    </a:cubicBezTo>
                    <a:cubicBezTo>
                      <a:pt x="21600" y="3626"/>
                      <a:pt x="17973" y="0"/>
                      <a:pt x="13499"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597" name="Shape 597"/>
              <p:cNvSpPr/>
              <p:nvPr/>
            </p:nvSpPr>
            <p:spPr>
              <a:xfrm>
                <a:off x="206363" y="79236"/>
                <a:ext cx="120157" cy="119292"/>
              </a:xfrm>
              <a:custGeom>
                <a:avLst/>
                <a:gdLst/>
                <a:ahLst/>
                <a:cxnLst>
                  <a:cxn ang="0">
                    <a:pos x="wd2" y="hd2"/>
                  </a:cxn>
                  <a:cxn ang="5400000">
                    <a:pos x="wd2" y="hd2"/>
                  </a:cxn>
                  <a:cxn ang="10800000">
                    <a:pos x="wd2" y="hd2"/>
                  </a:cxn>
                  <a:cxn ang="16200000">
                    <a:pos x="wd2" y="hd2"/>
                  </a:cxn>
                </a:cxnLst>
                <a:rect l="0" t="0" r="r" b="b"/>
                <a:pathLst>
                  <a:path w="21600" h="21600" extrusionOk="0">
                    <a:moveTo>
                      <a:pt x="20161" y="0"/>
                    </a:moveTo>
                    <a:cubicBezTo>
                      <a:pt x="9025" y="0"/>
                      <a:pt x="0" y="9025"/>
                      <a:pt x="0" y="20160"/>
                    </a:cubicBezTo>
                    <a:cubicBezTo>
                      <a:pt x="0" y="20954"/>
                      <a:pt x="644" y="21600"/>
                      <a:pt x="1440" y="21600"/>
                    </a:cubicBezTo>
                    <a:cubicBezTo>
                      <a:pt x="2235" y="21600"/>
                      <a:pt x="2880" y="20954"/>
                      <a:pt x="2880" y="20160"/>
                    </a:cubicBezTo>
                    <a:cubicBezTo>
                      <a:pt x="2880" y="10618"/>
                      <a:pt x="10617" y="2880"/>
                      <a:pt x="20161" y="2880"/>
                    </a:cubicBezTo>
                    <a:cubicBezTo>
                      <a:pt x="20956" y="2880"/>
                      <a:pt x="21600" y="2234"/>
                      <a:pt x="21600" y="1440"/>
                    </a:cubicBezTo>
                    <a:cubicBezTo>
                      <a:pt x="21600" y="645"/>
                      <a:pt x="20956" y="0"/>
                      <a:pt x="20161" y="0"/>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2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599" name="Shape 599"/>
            <p:cNvSpPr/>
            <p:nvPr/>
          </p:nvSpPr>
          <p:spPr>
            <a:xfrm>
              <a:off x="724188" y="990514"/>
              <a:ext cx="897154" cy="46166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9" tIns="45719" rIns="45719" bIns="45719" numCol="1" anchor="t">
              <a:spAutoFit/>
            </a:bodyPr>
            <a:lstStyle/>
            <a:p>
              <a:pPr algn="ctr">
                <a:defRPr>
                  <a:solidFill>
                    <a:srgbClr val="000000"/>
                  </a:solidFill>
                </a:defRPr>
              </a:pPr>
              <a:r>
                <a:rPr lang="x-none"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rPr>
                <a:t>Nhóm</a:t>
              </a:r>
              <a:endParaRPr sz="24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grpSp>
        <p:nvGrpSpPr>
          <p:cNvPr id="603" name="Group 603"/>
          <p:cNvGrpSpPr/>
          <p:nvPr/>
        </p:nvGrpSpPr>
        <p:grpSpPr>
          <a:xfrm>
            <a:off x="5383364" y="2537250"/>
            <a:ext cx="1900322" cy="2055660"/>
            <a:chOff x="0" y="0"/>
            <a:chExt cx="2182089" cy="2182089"/>
          </a:xfrm>
        </p:grpSpPr>
        <p:sp>
          <p:nvSpPr>
            <p:cNvPr id="601" name="Shape 601"/>
            <p:cNvSpPr/>
            <p:nvPr/>
          </p:nvSpPr>
          <p:spPr>
            <a:xfrm rot="2726102">
              <a:off x="319537" y="319537"/>
              <a:ext cx="1543016" cy="1543016"/>
            </a:xfrm>
            <a:prstGeom prst="roundRect">
              <a:avLst>
                <a:gd name="adj" fmla="val 16461"/>
              </a:avLst>
            </a:prstGeom>
            <a:solidFill>
              <a:schemeClr val="accent4"/>
            </a:solidFill>
            <a:ln w="19050">
              <a:noFill/>
            </a:ln>
            <a:effectLst>
              <a:outerShdw blurRad="254000" dist="1270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7" tIns="45718" rIns="91437" bIns="45718" rtlCol="0" anchor="ctr"/>
            <a:lstStyle/>
            <a:p>
              <a:pPr algn="ctr" rtl="0"/>
              <a:endParaRPr>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602" name="Shape 602"/>
            <p:cNvSpPr/>
            <p:nvPr/>
          </p:nvSpPr>
          <p:spPr>
            <a:xfrm>
              <a:off x="734186" y="704727"/>
              <a:ext cx="797156" cy="772628"/>
            </a:xfrm>
            <a:custGeom>
              <a:avLst/>
              <a:gdLst/>
              <a:ahLst/>
              <a:cxnLst>
                <a:cxn ang="0">
                  <a:pos x="wd2" y="hd2"/>
                </a:cxn>
                <a:cxn ang="5400000">
                  <a:pos x="wd2" y="hd2"/>
                </a:cxn>
                <a:cxn ang="10800000">
                  <a:pos x="wd2" y="hd2"/>
                </a:cxn>
                <a:cxn ang="16200000">
                  <a:pos x="wd2" y="hd2"/>
                </a:cxn>
              </a:cxnLst>
              <a:rect l="0" t="0" r="r" b="b"/>
              <a:pathLst>
                <a:path w="21392" h="21600" extrusionOk="0">
                  <a:moveTo>
                    <a:pt x="15768" y="12794"/>
                  </a:moveTo>
                  <a:cubicBezTo>
                    <a:pt x="15426" y="13150"/>
                    <a:pt x="15271" y="13651"/>
                    <a:pt x="15350" y="14142"/>
                  </a:cubicBezTo>
                  <a:lnTo>
                    <a:pt x="16296" y="20031"/>
                  </a:lnTo>
                  <a:lnTo>
                    <a:pt x="11443" y="17309"/>
                  </a:lnTo>
                  <a:cubicBezTo>
                    <a:pt x="11210" y="17178"/>
                    <a:pt x="10953" y="17112"/>
                    <a:pt x="10696" y="17112"/>
                  </a:cubicBezTo>
                  <a:cubicBezTo>
                    <a:pt x="10439" y="17112"/>
                    <a:pt x="10182" y="17178"/>
                    <a:pt x="9949" y="17309"/>
                  </a:cubicBezTo>
                  <a:lnTo>
                    <a:pt x="5095" y="20031"/>
                  </a:lnTo>
                  <a:lnTo>
                    <a:pt x="6042" y="14142"/>
                  </a:lnTo>
                  <a:cubicBezTo>
                    <a:pt x="6121" y="13651"/>
                    <a:pt x="5966" y="13150"/>
                    <a:pt x="5624" y="12794"/>
                  </a:cubicBezTo>
                  <a:lnTo>
                    <a:pt x="1545" y="8550"/>
                  </a:lnTo>
                  <a:lnTo>
                    <a:pt x="7111" y="7685"/>
                  </a:lnTo>
                  <a:cubicBezTo>
                    <a:pt x="7619" y="7607"/>
                    <a:pt x="8057" y="7275"/>
                    <a:pt x="8276" y="6802"/>
                  </a:cubicBezTo>
                  <a:lnTo>
                    <a:pt x="10696" y="1568"/>
                  </a:lnTo>
                  <a:lnTo>
                    <a:pt x="13116" y="6802"/>
                  </a:lnTo>
                  <a:cubicBezTo>
                    <a:pt x="13334" y="7275"/>
                    <a:pt x="13772" y="7607"/>
                    <a:pt x="14280" y="7685"/>
                  </a:cubicBezTo>
                  <a:lnTo>
                    <a:pt x="19847" y="8550"/>
                  </a:lnTo>
                  <a:cubicBezTo>
                    <a:pt x="19847" y="8550"/>
                    <a:pt x="15768" y="12794"/>
                    <a:pt x="15768" y="12794"/>
                  </a:cubicBezTo>
                  <a:close/>
                  <a:moveTo>
                    <a:pt x="21312" y="8051"/>
                  </a:moveTo>
                  <a:cubicBezTo>
                    <a:pt x="21127" y="7495"/>
                    <a:pt x="20652" y="7088"/>
                    <a:pt x="20080" y="6999"/>
                  </a:cubicBezTo>
                  <a:lnTo>
                    <a:pt x="14514" y="6136"/>
                  </a:lnTo>
                  <a:lnTo>
                    <a:pt x="12094" y="901"/>
                  </a:lnTo>
                  <a:cubicBezTo>
                    <a:pt x="11840" y="351"/>
                    <a:pt x="11295" y="0"/>
                    <a:pt x="10696" y="0"/>
                  </a:cubicBezTo>
                  <a:cubicBezTo>
                    <a:pt x="10097" y="0"/>
                    <a:pt x="9552" y="351"/>
                    <a:pt x="9297" y="901"/>
                  </a:cubicBezTo>
                  <a:lnTo>
                    <a:pt x="6878" y="6136"/>
                  </a:lnTo>
                  <a:lnTo>
                    <a:pt x="1311" y="6999"/>
                  </a:lnTo>
                  <a:cubicBezTo>
                    <a:pt x="739" y="7088"/>
                    <a:pt x="264" y="7495"/>
                    <a:pt x="80" y="8051"/>
                  </a:cubicBezTo>
                  <a:cubicBezTo>
                    <a:pt x="-104" y="8609"/>
                    <a:pt x="35" y="9224"/>
                    <a:pt x="439" y="9644"/>
                  </a:cubicBezTo>
                  <a:lnTo>
                    <a:pt x="4518" y="13889"/>
                  </a:lnTo>
                  <a:lnTo>
                    <a:pt x="3572" y="19777"/>
                  </a:lnTo>
                  <a:cubicBezTo>
                    <a:pt x="3476" y="20370"/>
                    <a:pt x="3722" y="20966"/>
                    <a:pt x="4206" y="21313"/>
                  </a:cubicBezTo>
                  <a:cubicBezTo>
                    <a:pt x="4471" y="21503"/>
                    <a:pt x="4783" y="21600"/>
                    <a:pt x="5095" y="21600"/>
                  </a:cubicBezTo>
                  <a:cubicBezTo>
                    <a:pt x="5352" y="21600"/>
                    <a:pt x="5609" y="21534"/>
                    <a:pt x="5843" y="21404"/>
                  </a:cubicBezTo>
                  <a:lnTo>
                    <a:pt x="10696" y="18681"/>
                  </a:lnTo>
                  <a:lnTo>
                    <a:pt x="15549" y="21404"/>
                  </a:lnTo>
                  <a:cubicBezTo>
                    <a:pt x="15782" y="21534"/>
                    <a:pt x="16040" y="21600"/>
                    <a:pt x="16296" y="21600"/>
                  </a:cubicBezTo>
                  <a:cubicBezTo>
                    <a:pt x="16608" y="21600"/>
                    <a:pt x="16920" y="21503"/>
                    <a:pt x="17186" y="21313"/>
                  </a:cubicBezTo>
                  <a:cubicBezTo>
                    <a:pt x="17669" y="20966"/>
                    <a:pt x="17915" y="20370"/>
                    <a:pt x="17820" y="19777"/>
                  </a:cubicBezTo>
                  <a:lnTo>
                    <a:pt x="16873" y="13889"/>
                  </a:lnTo>
                  <a:lnTo>
                    <a:pt x="20953" y="9644"/>
                  </a:lnTo>
                  <a:cubicBezTo>
                    <a:pt x="21357" y="9224"/>
                    <a:pt x="21496" y="8609"/>
                    <a:pt x="21312" y="8051"/>
                  </a:cubicBezTo>
                </a:path>
              </a:pathLst>
            </a:custGeom>
            <a:solidFill>
              <a:srgbClr val="FFFFFF"/>
            </a:solidFill>
            <a:ln w="12700" cap="flat">
              <a:noFill/>
              <a:miter lim="400000"/>
            </a:ln>
            <a:effectLst/>
          </p:spPr>
          <p:txBody>
            <a:bodyPr wrap="square" lIns="0" tIns="0" rIns="0" bIns="0" numCol="1" anchor="ctr">
              <a:noAutofit/>
            </a:bodyPr>
            <a:lstStyle/>
            <a:p>
              <a:pPr defTabSz="457200">
                <a:defRPr sz="3000">
                  <a:effectLst>
                    <a:outerShdw blurRad="38100" dist="38100" dir="2700000" rotWithShape="0">
                      <a:srgbClr val="000000"/>
                    </a:outerShdw>
                  </a:effectLst>
                </a:defRPr>
              </a:pPr>
              <a:endParaRPr sz="30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grpSp>
      <p:sp>
        <p:nvSpPr>
          <p:cNvPr id="2" name="标题 1"/>
          <p:cNvSpPr>
            <a:spLocks noGrp="1"/>
          </p:cNvSpPr>
          <p:nvPr>
            <p:ph type="title"/>
          </p:nvPr>
        </p:nvSpPr>
        <p:spPr/>
        <p:txBody>
          <a:bodyPr>
            <a:noAutofit/>
          </a:bodyPr>
          <a:lstStyle/>
          <a:p>
            <a:pPr algn="ctr"/>
            <a:r>
              <a:rPr lang="en-US" altLang="zh-CN" sz="3600" dirty="0">
                <a:latin typeface="Times New Roman" panose="02020603050405020304" pitchFamily="18" charset="0"/>
                <a:cs typeface="Times New Roman" panose="02020603050405020304" pitchFamily="18" charset="0"/>
              </a:rPr>
              <a:t>HOẠT ĐỘNG NHÓM</a:t>
            </a:r>
            <a:endParaRPr lang="zh-CN" altLang="en-US" sz="3600" dirty="0">
              <a:latin typeface="Times New Roman" panose="02020603050405020304" pitchFamily="18" charset="0"/>
              <a:cs typeface="Times New Roman" panose="02020603050405020304" pitchFamily="18" charset="0"/>
            </a:endParaRPr>
          </a:p>
        </p:txBody>
      </p:sp>
      <p:graphicFrame>
        <p:nvGraphicFramePr>
          <p:cNvPr id="3" name="Table 2">
            <a:extLst>
              <a:ext uri="{FF2B5EF4-FFF2-40B4-BE49-F238E27FC236}">
                <a16:creationId xmlns="" xmlns:a16="http://schemas.microsoft.com/office/drawing/2014/main" id="{C68D7F3C-FBE9-D746-B2CE-735AFB4587DB}"/>
              </a:ext>
            </a:extLst>
          </p:cNvPr>
          <p:cNvGraphicFramePr>
            <a:graphicFrameLocks noGrp="1"/>
          </p:cNvGraphicFramePr>
          <p:nvPr>
            <p:extLst>
              <p:ext uri="{D42A27DB-BD31-4B8C-83A1-F6EECF244321}">
                <p14:modId xmlns:p14="http://schemas.microsoft.com/office/powerpoint/2010/main" val="1017827831"/>
              </p:ext>
            </p:extLst>
          </p:nvPr>
        </p:nvGraphicFramePr>
        <p:xfrm>
          <a:off x="269739" y="699279"/>
          <a:ext cx="3812331" cy="2691640"/>
        </p:xfrm>
        <a:graphic>
          <a:graphicData uri="http://schemas.openxmlformats.org/drawingml/2006/table">
            <a:tbl>
              <a:tblPr firstRow="1" firstCol="1" bandRow="1">
                <a:tableStyleId>{93296810-A885-4BE3-A3E7-6D5BEEA58F35}</a:tableStyleId>
              </a:tblPr>
              <a:tblGrid>
                <a:gridCol w="2743031">
                  <a:extLst>
                    <a:ext uri="{9D8B030D-6E8A-4147-A177-3AD203B41FA5}">
                      <a16:colId xmlns="" xmlns:a16="http://schemas.microsoft.com/office/drawing/2014/main" val="912286790"/>
                    </a:ext>
                  </a:extLst>
                </a:gridCol>
                <a:gridCol w="1069300">
                  <a:extLst>
                    <a:ext uri="{9D8B030D-6E8A-4147-A177-3AD203B41FA5}">
                      <a16:colId xmlns="" xmlns:a16="http://schemas.microsoft.com/office/drawing/2014/main" val="2265384406"/>
                    </a:ext>
                  </a:extLst>
                </a:gridCol>
              </a:tblGrid>
              <a:tr h="0">
                <a:tc gridSpan="2">
                  <a:txBody>
                    <a:bodyPr/>
                    <a:lstStyle/>
                    <a:p>
                      <a:pPr algn="ctr">
                        <a:lnSpc>
                          <a:spcPct val="115000"/>
                        </a:lnSpc>
                      </a:pPr>
                      <a:r>
                        <a:rPr lang="vi-VN" sz="2000" b="0" dirty="0">
                          <a:effectLst/>
                          <a:latin typeface="Times New Roman" panose="02020603050405020304" pitchFamily="18" charset="0"/>
                          <a:cs typeface="Times New Roman" panose="02020603050405020304" pitchFamily="18" charset="0"/>
                        </a:rPr>
                        <a:t>Phiếu học tập 3a</a:t>
                      </a:r>
                      <a:endParaRPr lang="x-none" sz="2000" b="0" dirty="0">
                        <a:effectLst/>
                        <a:latin typeface="Times New Roman" panose="02020603050405020304" pitchFamily="18" charset="0"/>
                        <a:cs typeface="Times New Roman" panose="02020603050405020304" pitchFamily="18" charset="0"/>
                      </a:endParaRPr>
                    </a:p>
                    <a:p>
                      <a:pPr algn="ctr">
                        <a:lnSpc>
                          <a:spcPct val="115000"/>
                        </a:lnSpc>
                      </a:pPr>
                      <a:r>
                        <a:rPr lang="vi-VN" sz="2000" b="0" dirty="0">
                          <a:effectLst/>
                          <a:latin typeface="Times New Roman" panose="02020603050405020304" pitchFamily="18" charset="0"/>
                          <a:cs typeface="Times New Roman" panose="02020603050405020304" pitchFamily="18" charset="0"/>
                        </a:rPr>
                        <a:t>Đọc phần (2) và trả lời câu hỏi:</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1130642358"/>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1/ Nội dung chính của phần (2) là gì?</a:t>
                      </a:r>
                      <a:endParaRPr lang="x-none"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800" b="0" dirty="0">
                          <a:effectLst/>
                          <a:latin typeface="Times New Roman" panose="02020603050405020304" pitchFamily="18" charset="0"/>
                          <a:cs typeface="Times New Roman" panose="02020603050405020304" pitchFamily="18" charset="0"/>
                        </a:rPr>
                        <a:t> </a:t>
                      </a:r>
                      <a:endParaRPr lang="x-none"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86540706"/>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2/ Tìm lí lẽ và dẫn chứng làm sáng tỏ nội dung đó.</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800" b="0" dirty="0">
                          <a:effectLst/>
                          <a:latin typeface="Times New Roman" panose="02020603050405020304" pitchFamily="18" charset="0"/>
                          <a:cs typeface="Times New Roman" panose="02020603050405020304" pitchFamily="18" charset="0"/>
                        </a:rPr>
                        <a:t> </a:t>
                      </a:r>
                      <a:endParaRPr lang="x-none"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579288912"/>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3/ Ý nghĩa của các lí lẽ và dẫn chứng đó.</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800" b="0" dirty="0">
                          <a:effectLst/>
                          <a:latin typeface="Times New Roman" panose="02020603050405020304" pitchFamily="18" charset="0"/>
                          <a:cs typeface="Times New Roman" panose="02020603050405020304" pitchFamily="18" charset="0"/>
                        </a:rPr>
                        <a:t> </a:t>
                      </a:r>
                      <a:endParaRPr lang="x-none" sz="18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971265672"/>
                  </a:ext>
                </a:extLst>
              </a:tr>
            </a:tbl>
          </a:graphicData>
        </a:graphic>
      </p:graphicFrame>
      <p:graphicFrame>
        <p:nvGraphicFramePr>
          <p:cNvPr id="4" name="Table 3">
            <a:extLst>
              <a:ext uri="{FF2B5EF4-FFF2-40B4-BE49-F238E27FC236}">
                <a16:creationId xmlns="" xmlns:a16="http://schemas.microsoft.com/office/drawing/2014/main" id="{6BD6D0F6-2F47-2241-B2A6-4E0C607EEA2B}"/>
              </a:ext>
            </a:extLst>
          </p:cNvPr>
          <p:cNvGraphicFramePr>
            <a:graphicFrameLocks noGrp="1"/>
          </p:cNvGraphicFramePr>
          <p:nvPr>
            <p:extLst>
              <p:ext uri="{D42A27DB-BD31-4B8C-83A1-F6EECF244321}">
                <p14:modId xmlns:p14="http://schemas.microsoft.com/office/powerpoint/2010/main" val="2667326492"/>
              </p:ext>
            </p:extLst>
          </p:nvPr>
        </p:nvGraphicFramePr>
        <p:xfrm>
          <a:off x="8465709" y="421916"/>
          <a:ext cx="3726291" cy="2806510"/>
        </p:xfrm>
        <a:graphic>
          <a:graphicData uri="http://schemas.openxmlformats.org/drawingml/2006/table">
            <a:tbl>
              <a:tblPr firstRow="1" firstCol="1" bandRow="1">
                <a:tableStyleId>{46F890A9-2807-4EBB-B81D-B2AA78EC7F39}</a:tableStyleId>
              </a:tblPr>
              <a:tblGrid>
                <a:gridCol w="2797023">
                  <a:extLst>
                    <a:ext uri="{9D8B030D-6E8A-4147-A177-3AD203B41FA5}">
                      <a16:colId xmlns="" xmlns:a16="http://schemas.microsoft.com/office/drawing/2014/main" val="3212156556"/>
                    </a:ext>
                  </a:extLst>
                </a:gridCol>
                <a:gridCol w="929268">
                  <a:extLst>
                    <a:ext uri="{9D8B030D-6E8A-4147-A177-3AD203B41FA5}">
                      <a16:colId xmlns="" xmlns:a16="http://schemas.microsoft.com/office/drawing/2014/main" val="2082710188"/>
                    </a:ext>
                  </a:extLst>
                </a:gridCol>
              </a:tblGrid>
              <a:tr h="0">
                <a:tc gridSpan="2">
                  <a:txBody>
                    <a:bodyPr/>
                    <a:lstStyle/>
                    <a:p>
                      <a:pPr algn="ctr">
                        <a:lnSpc>
                          <a:spcPct val="115000"/>
                        </a:lnSpc>
                      </a:pPr>
                      <a:r>
                        <a:rPr lang="vi-VN" sz="2000" dirty="0">
                          <a:effectLst/>
                          <a:latin typeface="Times New Roman" panose="02020603050405020304" pitchFamily="18" charset="0"/>
                          <a:cs typeface="Times New Roman" panose="02020603050405020304" pitchFamily="18" charset="0"/>
                        </a:rPr>
                        <a:t>Phiếu học tập 3b</a:t>
                      </a:r>
                      <a:endParaRPr lang="x-none" sz="2000" dirty="0">
                        <a:effectLst/>
                        <a:latin typeface="Times New Roman" panose="02020603050405020304" pitchFamily="18" charset="0"/>
                        <a:cs typeface="Times New Roman" panose="02020603050405020304" pitchFamily="18" charset="0"/>
                      </a:endParaRPr>
                    </a:p>
                    <a:p>
                      <a:pPr algn="ctr">
                        <a:lnSpc>
                          <a:spcPct val="115000"/>
                        </a:lnSpc>
                      </a:pPr>
                      <a:r>
                        <a:rPr lang="vi-VN" sz="2000" dirty="0">
                          <a:effectLst/>
                          <a:latin typeface="Times New Roman" panose="02020603050405020304" pitchFamily="18" charset="0"/>
                          <a:cs typeface="Times New Roman" panose="02020603050405020304" pitchFamily="18" charset="0"/>
                        </a:rPr>
                        <a:t>Đọc phần (3) và trả lời câu hỏi:</a:t>
                      </a:r>
                      <a:endParaRPr lang="x-none"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3906264415"/>
                  </a:ext>
                </a:extLst>
              </a:tr>
              <a:tr h="0">
                <a:tc>
                  <a:txBody>
                    <a:bodyPr/>
                    <a:lstStyle/>
                    <a:p>
                      <a:pPr algn="just">
                        <a:lnSpc>
                          <a:spcPct val="100000"/>
                        </a:lnSpc>
                      </a:pPr>
                      <a:r>
                        <a:rPr lang="vi-VN" sz="2000" b="0" dirty="0">
                          <a:effectLst/>
                          <a:latin typeface="Times New Roman" panose="02020603050405020304" pitchFamily="18" charset="0"/>
                          <a:cs typeface="Times New Roman" panose="02020603050405020304" pitchFamily="18" charset="0"/>
                        </a:rPr>
                        <a:t>1/ Nội dung chính của phần (3) là gì?</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x-none"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626472977"/>
                  </a:ext>
                </a:extLst>
              </a:tr>
              <a:tr h="0">
                <a:tc>
                  <a:txBody>
                    <a:bodyPr/>
                    <a:lstStyle/>
                    <a:p>
                      <a:pPr algn="just">
                        <a:lnSpc>
                          <a:spcPct val="100000"/>
                        </a:lnSpc>
                      </a:pPr>
                      <a:r>
                        <a:rPr lang="vi-VN" sz="2000" b="0" dirty="0">
                          <a:effectLst/>
                          <a:latin typeface="Times New Roman" panose="02020603050405020304" pitchFamily="18" charset="0"/>
                          <a:cs typeface="Times New Roman" panose="02020603050405020304" pitchFamily="18" charset="0"/>
                        </a:rPr>
                        <a:t>2/ Tìm lí lẽ và dẫn chứng làm sáng tỏ nội dung đó.</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x-none"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718477528"/>
                  </a:ext>
                </a:extLst>
              </a:tr>
              <a:tr h="0">
                <a:tc>
                  <a:txBody>
                    <a:bodyPr/>
                    <a:lstStyle/>
                    <a:p>
                      <a:pPr algn="just">
                        <a:lnSpc>
                          <a:spcPct val="100000"/>
                        </a:lnSpc>
                      </a:pPr>
                      <a:r>
                        <a:rPr lang="vi-VN" sz="2000" b="0" dirty="0">
                          <a:effectLst/>
                          <a:latin typeface="Times New Roman" panose="02020603050405020304" pitchFamily="18" charset="0"/>
                          <a:cs typeface="Times New Roman" panose="02020603050405020304" pitchFamily="18" charset="0"/>
                        </a:rPr>
                        <a:t>3/ Việc trích dẫn ý kiến của Lê Trí Viễn có tác dụng gì?</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x-none"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2352622534"/>
                  </a:ext>
                </a:extLst>
              </a:tr>
            </a:tbl>
          </a:graphicData>
        </a:graphic>
      </p:graphicFrame>
      <p:graphicFrame>
        <p:nvGraphicFramePr>
          <p:cNvPr id="5" name="Table 4">
            <a:extLst>
              <a:ext uri="{FF2B5EF4-FFF2-40B4-BE49-F238E27FC236}">
                <a16:creationId xmlns="" xmlns:a16="http://schemas.microsoft.com/office/drawing/2014/main" id="{9C9D18CA-6461-2445-BCB3-CED4E27CA795}"/>
              </a:ext>
            </a:extLst>
          </p:cNvPr>
          <p:cNvGraphicFramePr>
            <a:graphicFrameLocks noGrp="1"/>
          </p:cNvGraphicFramePr>
          <p:nvPr>
            <p:extLst>
              <p:ext uri="{D42A27DB-BD31-4B8C-83A1-F6EECF244321}">
                <p14:modId xmlns:p14="http://schemas.microsoft.com/office/powerpoint/2010/main" val="4028621746"/>
              </p:ext>
            </p:extLst>
          </p:nvPr>
        </p:nvGraphicFramePr>
        <p:xfrm>
          <a:off x="161249" y="3880755"/>
          <a:ext cx="4100760" cy="2691640"/>
        </p:xfrm>
        <a:graphic>
          <a:graphicData uri="http://schemas.openxmlformats.org/drawingml/2006/table">
            <a:tbl>
              <a:tblPr firstRow="1" firstCol="1" bandRow="1">
                <a:tableStyleId>{E8B1032C-EA38-4F05-BA0D-38AFFFC7BED3}</a:tableStyleId>
              </a:tblPr>
              <a:tblGrid>
                <a:gridCol w="3209582">
                  <a:extLst>
                    <a:ext uri="{9D8B030D-6E8A-4147-A177-3AD203B41FA5}">
                      <a16:colId xmlns="" xmlns:a16="http://schemas.microsoft.com/office/drawing/2014/main" val="634262163"/>
                    </a:ext>
                  </a:extLst>
                </a:gridCol>
                <a:gridCol w="891178">
                  <a:extLst>
                    <a:ext uri="{9D8B030D-6E8A-4147-A177-3AD203B41FA5}">
                      <a16:colId xmlns="" xmlns:a16="http://schemas.microsoft.com/office/drawing/2014/main" val="3459505859"/>
                    </a:ext>
                  </a:extLst>
                </a:gridCol>
              </a:tblGrid>
              <a:tr h="0">
                <a:tc gridSpan="2">
                  <a:txBody>
                    <a:bodyPr/>
                    <a:lstStyle/>
                    <a:p>
                      <a:pPr algn="ctr">
                        <a:lnSpc>
                          <a:spcPct val="115000"/>
                        </a:lnSpc>
                      </a:pPr>
                      <a:r>
                        <a:rPr lang="vi-VN" sz="2000" dirty="0">
                          <a:effectLst/>
                          <a:latin typeface="Times New Roman" panose="02020603050405020304" pitchFamily="18" charset="0"/>
                          <a:cs typeface="Times New Roman" panose="02020603050405020304" pitchFamily="18" charset="0"/>
                        </a:rPr>
                        <a:t>Phiếu học tập 3c</a:t>
                      </a:r>
                      <a:endParaRPr lang="x-none" sz="2000" dirty="0">
                        <a:effectLst/>
                        <a:latin typeface="Times New Roman" panose="02020603050405020304" pitchFamily="18" charset="0"/>
                        <a:cs typeface="Times New Roman" panose="02020603050405020304" pitchFamily="18" charset="0"/>
                      </a:endParaRPr>
                    </a:p>
                    <a:p>
                      <a:pPr algn="ctr">
                        <a:lnSpc>
                          <a:spcPct val="115000"/>
                        </a:lnSpc>
                      </a:pPr>
                      <a:r>
                        <a:rPr lang="vi-VN" sz="2000" dirty="0">
                          <a:effectLst/>
                          <a:latin typeface="Times New Roman" panose="02020603050405020304" pitchFamily="18" charset="0"/>
                          <a:cs typeface="Times New Roman" panose="02020603050405020304" pitchFamily="18" charset="0"/>
                        </a:rPr>
                        <a:t>Đọc phần (4) và trả lời câu hỏi:</a:t>
                      </a:r>
                      <a:endParaRPr lang="x-none"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3619601361"/>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1/ Nội dung chính của phần (4) là gì?</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000">
                          <a:effectLst/>
                          <a:latin typeface="Times New Roman" panose="02020603050405020304" pitchFamily="18" charset="0"/>
                          <a:cs typeface="Times New Roman" panose="02020603050405020304" pitchFamily="18" charset="0"/>
                        </a:rPr>
                        <a:t> </a:t>
                      </a:r>
                      <a:endParaRPr lang="x-none"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92090074"/>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2/ Tìm lí lẽ và dẫn chứng làm sáng tỏ nội dung đó.</a:t>
                      </a:r>
                      <a:endParaRPr lang="x-none"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000">
                          <a:effectLst/>
                          <a:latin typeface="Times New Roman" panose="02020603050405020304" pitchFamily="18" charset="0"/>
                          <a:cs typeface="Times New Roman" panose="02020603050405020304" pitchFamily="18" charset="0"/>
                        </a:rPr>
                        <a:t> </a:t>
                      </a:r>
                      <a:endParaRPr lang="x-none"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1236337"/>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3/ Việc trích dẫn ý kiến của Lê Trí Viễn có tác dụng gì?</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000" dirty="0">
                          <a:effectLst/>
                          <a:latin typeface="Times New Roman" panose="02020603050405020304" pitchFamily="18" charset="0"/>
                          <a:cs typeface="Times New Roman" panose="02020603050405020304" pitchFamily="18" charset="0"/>
                        </a:rPr>
                        <a:t> </a:t>
                      </a:r>
                      <a:endParaRPr lang="x-none"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279768623"/>
                  </a:ext>
                </a:extLst>
              </a:tr>
            </a:tbl>
          </a:graphicData>
        </a:graphic>
      </p:graphicFrame>
      <p:graphicFrame>
        <p:nvGraphicFramePr>
          <p:cNvPr id="6" name="Table 5">
            <a:extLst>
              <a:ext uri="{FF2B5EF4-FFF2-40B4-BE49-F238E27FC236}">
                <a16:creationId xmlns="" xmlns:a16="http://schemas.microsoft.com/office/drawing/2014/main" id="{587CC47C-E26F-6345-ADE3-F557D3FA9600}"/>
              </a:ext>
            </a:extLst>
          </p:cNvPr>
          <p:cNvGraphicFramePr>
            <a:graphicFrameLocks noGrp="1"/>
          </p:cNvGraphicFramePr>
          <p:nvPr>
            <p:extLst>
              <p:ext uri="{D42A27DB-BD31-4B8C-83A1-F6EECF244321}">
                <p14:modId xmlns:p14="http://schemas.microsoft.com/office/powerpoint/2010/main" val="730215231"/>
              </p:ext>
            </p:extLst>
          </p:nvPr>
        </p:nvGraphicFramePr>
        <p:xfrm>
          <a:off x="8461695" y="3641933"/>
          <a:ext cx="3676580" cy="2974596"/>
        </p:xfrm>
        <a:graphic>
          <a:graphicData uri="http://schemas.openxmlformats.org/drawingml/2006/table">
            <a:tbl>
              <a:tblPr firstRow="1" firstCol="1" bandRow="1">
                <a:tableStyleId>{5C22544A-7EE6-4342-B048-85BDC9FD1C3A}</a:tableStyleId>
              </a:tblPr>
              <a:tblGrid>
                <a:gridCol w="2696783">
                  <a:extLst>
                    <a:ext uri="{9D8B030D-6E8A-4147-A177-3AD203B41FA5}">
                      <a16:colId xmlns="" xmlns:a16="http://schemas.microsoft.com/office/drawing/2014/main" val="3980422447"/>
                    </a:ext>
                  </a:extLst>
                </a:gridCol>
                <a:gridCol w="979797">
                  <a:extLst>
                    <a:ext uri="{9D8B030D-6E8A-4147-A177-3AD203B41FA5}">
                      <a16:colId xmlns="" xmlns:a16="http://schemas.microsoft.com/office/drawing/2014/main" val="4264184966"/>
                    </a:ext>
                  </a:extLst>
                </a:gridCol>
              </a:tblGrid>
              <a:tr h="0">
                <a:tc gridSpan="2">
                  <a:txBody>
                    <a:bodyPr/>
                    <a:lstStyle/>
                    <a:p>
                      <a:pPr algn="ctr">
                        <a:lnSpc>
                          <a:spcPct val="115000"/>
                        </a:lnSpc>
                      </a:pPr>
                      <a:r>
                        <a:rPr lang="vi-VN" sz="1800" dirty="0">
                          <a:effectLst/>
                          <a:latin typeface="Times New Roman" panose="02020603050405020304" pitchFamily="18" charset="0"/>
                          <a:cs typeface="Times New Roman" panose="02020603050405020304" pitchFamily="18" charset="0"/>
                        </a:rPr>
                        <a:t>Phiếu học tập 3d</a:t>
                      </a:r>
                      <a:endParaRPr lang="x-none" sz="1800" dirty="0">
                        <a:effectLst/>
                        <a:latin typeface="Times New Roman" panose="02020603050405020304" pitchFamily="18" charset="0"/>
                        <a:cs typeface="Times New Roman" panose="02020603050405020304" pitchFamily="18" charset="0"/>
                      </a:endParaRPr>
                    </a:p>
                    <a:p>
                      <a:pPr algn="ctr">
                        <a:lnSpc>
                          <a:spcPct val="115000"/>
                        </a:lnSpc>
                      </a:pPr>
                      <a:r>
                        <a:rPr lang="vi-VN" sz="1800" dirty="0">
                          <a:effectLst/>
                          <a:latin typeface="Times New Roman" panose="02020603050405020304" pitchFamily="18" charset="0"/>
                          <a:cs typeface="Times New Roman" panose="02020603050405020304" pitchFamily="18" charset="0"/>
                        </a:rPr>
                        <a:t>Đọc phần (5) và trả lời câu hỏi</a:t>
                      </a:r>
                      <a:r>
                        <a:rPr lang="vi-VN" sz="1800" dirty="0">
                          <a:effectLst/>
                        </a:rPr>
                        <a:t>:</a:t>
                      </a:r>
                      <a:endParaRPr lang="x-none" sz="18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171840026"/>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1/ Nội dung chính của phần (4) là gì?</a:t>
                      </a:r>
                      <a:endParaRPr lang="x-none"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a:effectLst/>
                        </a:rPr>
                        <a:t> </a:t>
                      </a:r>
                      <a:endParaRPr lang="x-none"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1898327853"/>
                  </a:ext>
                </a:extLst>
              </a:tr>
              <a:tr h="0">
                <a:tc>
                  <a:txBody>
                    <a:bodyPr/>
                    <a:lstStyle/>
                    <a:p>
                      <a:pPr algn="just">
                        <a:lnSpc>
                          <a:spcPct val="115000"/>
                        </a:lnSpc>
                      </a:pPr>
                      <a:r>
                        <a:rPr lang="vi-VN" sz="2000" b="0">
                          <a:effectLst/>
                          <a:latin typeface="Times New Roman" panose="02020603050405020304" pitchFamily="18" charset="0"/>
                          <a:cs typeface="Times New Roman" panose="02020603050405020304" pitchFamily="18" charset="0"/>
                        </a:rPr>
                        <a:t>2/ Tìm lí lẽ và dẫn chứng làm sáng tỏ nội dung đó.</a:t>
                      </a:r>
                      <a:endParaRPr lang="x-none" sz="20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a:effectLst/>
                        </a:rPr>
                        <a:t> </a:t>
                      </a:r>
                      <a:endParaRPr lang="x-none" sz="120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790997894"/>
                  </a:ext>
                </a:extLst>
              </a:tr>
              <a:tr h="0">
                <a:tc>
                  <a:txBody>
                    <a:bodyPr/>
                    <a:lstStyle/>
                    <a:p>
                      <a:pPr algn="just">
                        <a:lnSpc>
                          <a:spcPct val="115000"/>
                        </a:lnSpc>
                      </a:pPr>
                      <a:r>
                        <a:rPr lang="vi-VN" sz="2000" b="0" dirty="0">
                          <a:effectLst/>
                          <a:latin typeface="Times New Roman" panose="02020603050405020304" pitchFamily="18" charset="0"/>
                          <a:cs typeface="Times New Roman" panose="02020603050405020304" pitchFamily="18" charset="0"/>
                        </a:rPr>
                        <a:t>3/ Các từ “Gióng hoá”, “bất tử hoá” có ý nghĩa gì?</a:t>
                      </a:r>
                      <a:endParaRPr lang="x-none" sz="20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1400" dirty="0">
                          <a:effectLst/>
                        </a:rPr>
                        <a:t> </a:t>
                      </a:r>
                      <a:endParaRPr lang="x-none" sz="12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 xmlns:a16="http://schemas.microsoft.com/office/drawing/2014/main" val="3319058170"/>
                  </a:ext>
                </a:extLst>
              </a:tr>
            </a:tbl>
          </a:graphicData>
        </a:graphic>
      </p:graphicFrame>
      <p:sp>
        <p:nvSpPr>
          <p:cNvPr id="42" name="Rectangle 41">
            <a:extLst>
              <a:ext uri="{FF2B5EF4-FFF2-40B4-BE49-F238E27FC236}">
                <a16:creationId xmlns="" xmlns:a16="http://schemas.microsoft.com/office/drawing/2014/main" id="{8880BA08-4070-3241-B085-331D8C2CD3D6}"/>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7803726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p:tmAbs val="0"/>
                                  </p:iterate>
                                  <p:childTnLst>
                                    <p:set>
                                      <p:cBhvr>
                                        <p:cTn id="6" fill="hold"/>
                                        <p:tgtEl>
                                          <p:spTgt spid="603"/>
                                        </p:tgtEl>
                                        <p:attrNameLst>
                                          <p:attrName>style.visibility</p:attrName>
                                        </p:attrNameLst>
                                      </p:cBhvr>
                                      <p:to>
                                        <p:strVal val="visible"/>
                                      </p:to>
                                    </p:set>
                                    <p:anim calcmode="lin" valueType="num">
                                      <p:cBhvr>
                                        <p:cTn id="7" dur="500" fill="hold"/>
                                        <p:tgtEl>
                                          <p:spTgt spid="603"/>
                                        </p:tgtEl>
                                        <p:attrNameLst>
                                          <p:attrName>ppt_w</p:attrName>
                                        </p:attrNameLst>
                                      </p:cBhvr>
                                      <p:tavLst>
                                        <p:tav tm="0">
                                          <p:val>
                                            <p:fltVal val="0"/>
                                          </p:val>
                                        </p:tav>
                                        <p:tav tm="100000">
                                          <p:val>
                                            <p:strVal val="#ppt_w"/>
                                          </p:val>
                                        </p:tav>
                                      </p:tavLst>
                                    </p:anim>
                                    <p:anim calcmode="lin" valueType="num">
                                      <p:cBhvr>
                                        <p:cTn id="8" dur="500" fill="hold"/>
                                        <p:tgtEl>
                                          <p:spTgt spid="60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32" fill="hold" grpId="0" nodeType="afterEffect">
                                  <p:stCondLst>
                                    <p:cond delay="0"/>
                                  </p:stCondLst>
                                  <p:iterate>
                                    <p:tmAbs val="0"/>
                                  </p:iterate>
                                  <p:childTnLst>
                                    <p:set>
                                      <p:cBhvr>
                                        <p:cTn id="11" fill="hold"/>
                                        <p:tgtEl>
                                          <p:spTgt spid="600"/>
                                        </p:tgtEl>
                                        <p:attrNameLst>
                                          <p:attrName>style.visibility</p:attrName>
                                        </p:attrNameLst>
                                      </p:cBhvr>
                                      <p:to>
                                        <p:strVal val="visible"/>
                                      </p:to>
                                    </p:set>
                                    <p:anim calcmode="lin" valueType="num">
                                      <p:cBhvr>
                                        <p:cTn id="12" dur="500" fill="hold"/>
                                        <p:tgtEl>
                                          <p:spTgt spid="600"/>
                                        </p:tgtEl>
                                        <p:attrNameLst>
                                          <p:attrName>ppt_w</p:attrName>
                                        </p:attrNameLst>
                                      </p:cBhvr>
                                      <p:tavLst>
                                        <p:tav tm="0">
                                          <p:val>
                                            <p:fltVal val="0"/>
                                          </p:val>
                                        </p:tav>
                                        <p:tav tm="100000">
                                          <p:val>
                                            <p:strVal val="#ppt_w"/>
                                          </p:val>
                                        </p:tav>
                                      </p:tavLst>
                                    </p:anim>
                                    <p:anim calcmode="lin" valueType="num">
                                      <p:cBhvr>
                                        <p:cTn id="13" dur="500" fill="hold"/>
                                        <p:tgtEl>
                                          <p:spTgt spid="600"/>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32" fill="hold" grpId="0" nodeType="afterEffect">
                                  <p:stCondLst>
                                    <p:cond delay="0"/>
                                  </p:stCondLst>
                                  <p:iterate>
                                    <p:tmAbs val="0"/>
                                  </p:iterate>
                                  <p:childTnLst>
                                    <p:set>
                                      <p:cBhvr>
                                        <p:cTn id="16" fill="hold"/>
                                        <p:tgtEl>
                                          <p:spTgt spid="576"/>
                                        </p:tgtEl>
                                        <p:attrNameLst>
                                          <p:attrName>style.visibility</p:attrName>
                                        </p:attrNameLst>
                                      </p:cBhvr>
                                      <p:to>
                                        <p:strVal val="visible"/>
                                      </p:to>
                                    </p:set>
                                    <p:anim calcmode="lin" valueType="num">
                                      <p:cBhvr>
                                        <p:cTn id="17" dur="500" fill="hold"/>
                                        <p:tgtEl>
                                          <p:spTgt spid="576"/>
                                        </p:tgtEl>
                                        <p:attrNameLst>
                                          <p:attrName>ppt_w</p:attrName>
                                        </p:attrNameLst>
                                      </p:cBhvr>
                                      <p:tavLst>
                                        <p:tav tm="0">
                                          <p:val>
                                            <p:fltVal val="0"/>
                                          </p:val>
                                        </p:tav>
                                        <p:tav tm="100000">
                                          <p:val>
                                            <p:strVal val="#ppt_w"/>
                                          </p:val>
                                        </p:tav>
                                      </p:tavLst>
                                    </p:anim>
                                    <p:anim calcmode="lin" valueType="num">
                                      <p:cBhvr>
                                        <p:cTn id="18" dur="500" fill="hold"/>
                                        <p:tgtEl>
                                          <p:spTgt spid="57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32" fill="hold" grpId="0" nodeType="afterEffect">
                                  <p:stCondLst>
                                    <p:cond delay="0"/>
                                  </p:stCondLst>
                                  <p:iterate>
                                    <p:tmAbs val="0"/>
                                  </p:iterate>
                                  <p:childTnLst>
                                    <p:set>
                                      <p:cBhvr>
                                        <p:cTn id="21" fill="hold"/>
                                        <p:tgtEl>
                                          <p:spTgt spid="592"/>
                                        </p:tgtEl>
                                        <p:attrNameLst>
                                          <p:attrName>style.visibility</p:attrName>
                                        </p:attrNameLst>
                                      </p:cBhvr>
                                      <p:to>
                                        <p:strVal val="visible"/>
                                      </p:to>
                                    </p:set>
                                    <p:anim calcmode="lin" valueType="num">
                                      <p:cBhvr>
                                        <p:cTn id="22" dur="500" fill="hold"/>
                                        <p:tgtEl>
                                          <p:spTgt spid="592"/>
                                        </p:tgtEl>
                                        <p:attrNameLst>
                                          <p:attrName>ppt_w</p:attrName>
                                        </p:attrNameLst>
                                      </p:cBhvr>
                                      <p:tavLst>
                                        <p:tav tm="0">
                                          <p:val>
                                            <p:fltVal val="0"/>
                                          </p:val>
                                        </p:tav>
                                        <p:tav tm="100000">
                                          <p:val>
                                            <p:strVal val="#ppt_w"/>
                                          </p:val>
                                        </p:tav>
                                      </p:tavLst>
                                    </p:anim>
                                    <p:anim calcmode="lin" valueType="num">
                                      <p:cBhvr>
                                        <p:cTn id="23" dur="500" fill="hold"/>
                                        <p:tgtEl>
                                          <p:spTgt spid="592"/>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32" fill="hold" grpId="0" nodeType="afterEffect">
                                  <p:stCondLst>
                                    <p:cond delay="0"/>
                                  </p:stCondLst>
                                  <p:iterate>
                                    <p:tmAbs val="0"/>
                                  </p:iterate>
                                  <p:childTnLst>
                                    <p:set>
                                      <p:cBhvr>
                                        <p:cTn id="26" fill="hold"/>
                                        <p:tgtEl>
                                          <p:spTgt spid="584"/>
                                        </p:tgtEl>
                                        <p:attrNameLst>
                                          <p:attrName>style.visibility</p:attrName>
                                        </p:attrNameLst>
                                      </p:cBhvr>
                                      <p:to>
                                        <p:strVal val="visible"/>
                                      </p:to>
                                    </p:set>
                                    <p:anim calcmode="lin" valueType="num">
                                      <p:cBhvr>
                                        <p:cTn id="27" dur="500" fill="hold"/>
                                        <p:tgtEl>
                                          <p:spTgt spid="584"/>
                                        </p:tgtEl>
                                        <p:attrNameLst>
                                          <p:attrName>ppt_w</p:attrName>
                                        </p:attrNameLst>
                                      </p:cBhvr>
                                      <p:tavLst>
                                        <p:tav tm="0">
                                          <p:val>
                                            <p:fltVal val="0"/>
                                          </p:val>
                                        </p:tav>
                                        <p:tav tm="100000">
                                          <p:val>
                                            <p:strVal val="#ppt_w"/>
                                          </p:val>
                                        </p:tav>
                                      </p:tavLst>
                                    </p:anim>
                                    <p:anim calcmode="lin" valueType="num">
                                      <p:cBhvr>
                                        <p:cTn id="28" dur="500" fill="hold"/>
                                        <p:tgtEl>
                                          <p:spTgt spid="584"/>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heckerboard(across)">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linds(horizont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8" presetClass="entr" presetSubtype="12"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strips(downLeft)">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 grpId="0" advAuto="0"/>
      <p:bldP spid="584" grpId="0" advAuto="0"/>
      <p:bldP spid="592" grpId="0" advAuto="0"/>
      <p:bldP spid="600" grpId="0" advAuto="0"/>
      <p:bldP spid="603" grpId="0" advAuto="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sp>
        <p:nvSpPr>
          <p:cNvPr id="8" name="Rectangle 7">
            <a:extLst>
              <a:ext uri="{FF2B5EF4-FFF2-40B4-BE49-F238E27FC236}">
                <a16:creationId xmlns="" xmlns:a16="http://schemas.microsoft.com/office/drawing/2014/main" id="{8BA1A7EE-B2E0-4745-9DE6-EA8420650E72}"/>
              </a:ext>
            </a:extLst>
          </p:cNvPr>
          <p:cNvSpPr/>
          <p:nvPr/>
        </p:nvSpPr>
        <p:spPr>
          <a:xfrm>
            <a:off x="2150613" y="7870340"/>
            <a:ext cx="7554686" cy="1384995"/>
          </a:xfrm>
          <a:prstGeom prst="rect">
            <a:avLst/>
          </a:prstGeom>
        </p:spPr>
        <p:txBody>
          <a:bodyPr wrap="square">
            <a:spAutoFit/>
          </a:bodyPr>
          <a:lstStyle/>
          <a:p>
            <a:pPr lvl="0" algn="ctr">
              <a:defRPr/>
            </a:pPr>
            <a:r>
              <a:rPr lang="en-US" altLang="zh-CN" sz="2800" dirty="0" err="1">
                <a:latin typeface="Times New Roman" panose="02020603050405020304" pitchFamily="18" charset="0"/>
                <a:cs typeface="Times New Roman" panose="02020603050405020304" pitchFamily="18" charset="0"/>
              </a:rPr>
              <a:t>Giáo</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án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đăng</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ký</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bản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quyền</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của</a:t>
            </a:r>
            <a:r>
              <a:rPr lang="en-US" altLang="zh-CN" sz="2800" dirty="0">
                <a:latin typeface="Times New Roman" panose="02020603050405020304" pitchFamily="18" charset="0"/>
                <a:cs typeface="Times New Roman" panose="02020603050405020304" pitchFamily="18" charset="0"/>
              </a:rPr>
              <a:t> </a:t>
            </a:r>
            <a:r>
              <a:rPr lang="en-US" altLang="zh-CN" sz="2800" b="1" dirty="0">
                <a:latin typeface="Times New Roman" panose="02020603050405020304" pitchFamily="18" charset="0"/>
                <a:cs typeface="Times New Roman" panose="02020603050405020304" pitchFamily="18" charset="0"/>
              </a:rPr>
              <a:t>Kim Dung </a:t>
            </a:r>
            <a:r>
              <a:rPr lang="en-US" altLang="zh-CN" sz="2800" b="1" dirty="0">
                <a:solidFill>
                  <a:srgbClr val="E76784"/>
                </a:solidFill>
                <a:latin typeface="Times New Roman" panose="02020603050405020304" pitchFamily="18" charset="0"/>
                <a:cs typeface="Times New Roman" panose="02020603050405020304" pitchFamily="18" charset="0"/>
              </a:rPr>
              <a:t>0336032445</a:t>
            </a:r>
            <a:r>
              <a:rPr lang="en-US" altLang="zh-CN" sz="2800" dirty="0">
                <a:latin typeface="Times New Roman" panose="02020603050405020304" pitchFamily="18" charset="0"/>
                <a:cs typeface="Times New Roman" panose="02020603050405020304" pitchFamily="18" charset="0"/>
              </a:rPr>
              <a:t> https://</a:t>
            </a:r>
            <a:r>
              <a:rPr lang="en-US" altLang="zh-CN" sz="2800" dirty="0" err="1">
                <a:latin typeface="Times New Roman" panose="02020603050405020304" pitchFamily="18" charset="0"/>
                <a:cs typeface="Times New Roman" panose="02020603050405020304" pitchFamily="18" charset="0"/>
              </a:rPr>
              <a:t>www.facebook.com</a:t>
            </a:r>
            <a:r>
              <a:rPr lang="en-US" altLang="zh-CN" sz="2800" dirty="0">
                <a:latin typeface="Times New Roman" panose="02020603050405020304" pitchFamily="18" charset="0"/>
                <a:cs typeface="Times New Roman" panose="02020603050405020304" pitchFamily="18" charset="0"/>
              </a:rPr>
              <a:t>/phamkimdung25/</a:t>
            </a:r>
          </a:p>
        </p:txBody>
      </p:sp>
      <p:grpSp>
        <p:nvGrpSpPr>
          <p:cNvPr id="15" name="Group 14">
            <a:extLst>
              <a:ext uri="{FF2B5EF4-FFF2-40B4-BE49-F238E27FC236}">
                <a16:creationId xmlns="" xmlns:a16="http://schemas.microsoft.com/office/drawing/2014/main" id="{76AA2161-4BB2-C640-B219-DE73222A2287}"/>
              </a:ext>
            </a:extLst>
          </p:cNvPr>
          <p:cNvGrpSpPr/>
          <p:nvPr/>
        </p:nvGrpSpPr>
        <p:grpSpPr>
          <a:xfrm>
            <a:off x="4413211" y="910560"/>
            <a:ext cx="6900512" cy="2457000"/>
            <a:chOff x="0" y="466320"/>
            <a:chExt cx="6900512" cy="2457000"/>
          </a:xfrm>
        </p:grpSpPr>
        <p:sp>
          <p:nvSpPr>
            <p:cNvPr id="16" name="Rectangle 15">
              <a:extLst>
                <a:ext uri="{FF2B5EF4-FFF2-40B4-BE49-F238E27FC236}">
                  <a16:creationId xmlns="" xmlns:a16="http://schemas.microsoft.com/office/drawing/2014/main" id="{E8A63B06-0263-0C48-918A-D8A958DFC845}"/>
                </a:ext>
              </a:extLst>
            </p:cNvPr>
            <p:cNvSpPr/>
            <p:nvPr/>
          </p:nvSpPr>
          <p:spPr>
            <a:xfrm>
              <a:off x="0" y="466320"/>
              <a:ext cx="6900512" cy="2457000"/>
            </a:xfrm>
            <a:prstGeom prst="rect">
              <a:avLst/>
            </a:pr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TextBox 16">
              <a:extLst>
                <a:ext uri="{FF2B5EF4-FFF2-40B4-BE49-F238E27FC236}">
                  <a16:creationId xmlns="" xmlns:a16="http://schemas.microsoft.com/office/drawing/2014/main" id="{1313E13A-A2B1-F64F-971C-203CF4A73C39}"/>
                </a:ext>
              </a:extLst>
            </p:cNvPr>
            <p:cNvSpPr txBox="1"/>
            <p:nvPr/>
          </p:nvSpPr>
          <p:spPr>
            <a:xfrm>
              <a:off x="26342" y="466320"/>
              <a:ext cx="6874169" cy="24570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5556" tIns="624840" rIns="535556" bIns="213360" numCol="1" spcCol="1270" anchor="t" anchorCtr="0">
              <a:noAutofit/>
            </a:bodyPr>
            <a:lstStyle/>
            <a:p>
              <a:endParaRPr lang="x-none" sz="2400" dirty="0">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 xmlns:a16="http://schemas.microsoft.com/office/drawing/2014/main" id="{284CAA00-5EE3-A94C-9F45-143E09311CB4}"/>
              </a:ext>
            </a:extLst>
          </p:cNvPr>
          <p:cNvGrpSpPr/>
          <p:nvPr/>
        </p:nvGrpSpPr>
        <p:grpSpPr>
          <a:xfrm>
            <a:off x="5005880" y="425861"/>
            <a:ext cx="4830358" cy="885600"/>
            <a:chOff x="345025" y="23520"/>
            <a:chExt cx="4830358" cy="885600"/>
          </a:xfrm>
        </p:grpSpPr>
        <p:sp>
          <p:nvSpPr>
            <p:cNvPr id="19" name="Rounded Rectangle 18">
              <a:extLst>
                <a:ext uri="{FF2B5EF4-FFF2-40B4-BE49-F238E27FC236}">
                  <a16:creationId xmlns="" xmlns:a16="http://schemas.microsoft.com/office/drawing/2014/main" id="{AF94EBC8-4D0D-4E40-BEC3-51ADF360D0B5}"/>
                </a:ext>
              </a:extLst>
            </p:cNvPr>
            <p:cNvSpPr/>
            <p:nvPr/>
          </p:nvSpPr>
          <p:spPr>
            <a:xfrm>
              <a:off x="345025" y="23520"/>
              <a:ext cx="4830358" cy="885600"/>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Rounded Rectangle 4">
              <a:extLst>
                <a:ext uri="{FF2B5EF4-FFF2-40B4-BE49-F238E27FC236}">
                  <a16:creationId xmlns="" xmlns:a16="http://schemas.microsoft.com/office/drawing/2014/main" id="{BAD8A8F3-C140-C743-B816-F992079A4E5F}"/>
                </a:ext>
              </a:extLst>
            </p:cNvPr>
            <p:cNvSpPr txBox="1"/>
            <p:nvPr/>
          </p:nvSpPr>
          <p:spPr>
            <a:xfrm>
              <a:off x="388256" y="66751"/>
              <a:ext cx="4743896"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576" tIns="0" rIns="182576" bIns="0" numCol="1" spcCol="1270" anchor="ctr" anchorCtr="0">
              <a:noAutofit/>
            </a:bodyPr>
            <a:lstStyle/>
            <a:p>
              <a:pPr algn="ctr"/>
              <a:endParaRPr lang="x-none" sz="3200" dirty="0">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 xmlns:a16="http://schemas.microsoft.com/office/drawing/2014/main" id="{EC81497F-AFA6-4D4C-8D52-6431E0A4EC19}"/>
              </a:ext>
            </a:extLst>
          </p:cNvPr>
          <p:cNvGrpSpPr/>
          <p:nvPr/>
        </p:nvGrpSpPr>
        <p:grpSpPr>
          <a:xfrm>
            <a:off x="4426381" y="4041971"/>
            <a:ext cx="6900512" cy="2457000"/>
            <a:chOff x="0" y="3444871"/>
            <a:chExt cx="6900512" cy="2067749"/>
          </a:xfrm>
        </p:grpSpPr>
        <p:sp>
          <p:nvSpPr>
            <p:cNvPr id="22" name="Rectangle 21">
              <a:extLst>
                <a:ext uri="{FF2B5EF4-FFF2-40B4-BE49-F238E27FC236}">
                  <a16:creationId xmlns="" xmlns:a16="http://schemas.microsoft.com/office/drawing/2014/main" id="{D1D866EA-7FE1-514F-A8BD-0C9048D2896C}"/>
                </a:ext>
              </a:extLst>
            </p:cNvPr>
            <p:cNvSpPr/>
            <p:nvPr/>
          </p:nvSpPr>
          <p:spPr>
            <a:xfrm>
              <a:off x="0" y="3528120"/>
              <a:ext cx="6900512" cy="1984500"/>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TextBox 22">
              <a:extLst>
                <a:ext uri="{FF2B5EF4-FFF2-40B4-BE49-F238E27FC236}">
                  <a16:creationId xmlns="" xmlns:a16="http://schemas.microsoft.com/office/drawing/2014/main" id="{65E85B27-46C3-B649-928E-A4999D38B245}"/>
                </a:ext>
              </a:extLst>
            </p:cNvPr>
            <p:cNvSpPr txBox="1"/>
            <p:nvPr/>
          </p:nvSpPr>
          <p:spPr>
            <a:xfrm>
              <a:off x="0" y="3444871"/>
              <a:ext cx="6900512" cy="19845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35556" tIns="624840" rIns="535556" bIns="213360" numCol="1" spcCol="1270" anchor="t" anchorCtr="0">
              <a:noAutofit/>
            </a:bodyPr>
            <a:lstStyle/>
            <a:p>
              <a:pPr marL="0" lvl="1" defTabSz="1333500">
                <a:spcBef>
                  <a:spcPct val="0"/>
                </a:spcBef>
                <a:spcAft>
                  <a:spcPct val="15000"/>
                </a:spcAft>
              </a:pPr>
              <a:endParaRPr lang="en-US" sz="2800" kern="1200" dirty="0">
                <a:latin typeface="Times New Roman" panose="02020603050405020304" pitchFamily="18" charset="0"/>
                <a:cs typeface="Times New Roman" panose="02020603050405020304" pitchFamily="18" charset="0"/>
              </a:endParaRPr>
            </a:p>
          </p:txBody>
        </p:sp>
      </p:grpSp>
      <p:grpSp>
        <p:nvGrpSpPr>
          <p:cNvPr id="24" name="Group 23">
            <a:extLst>
              <a:ext uri="{FF2B5EF4-FFF2-40B4-BE49-F238E27FC236}">
                <a16:creationId xmlns="" xmlns:a16="http://schemas.microsoft.com/office/drawing/2014/main" id="{AA7DAB96-37D0-EB4B-8EFB-907268F03E46}"/>
              </a:ext>
            </a:extLst>
          </p:cNvPr>
          <p:cNvGrpSpPr/>
          <p:nvPr/>
        </p:nvGrpSpPr>
        <p:grpSpPr>
          <a:xfrm>
            <a:off x="5223304" y="3616195"/>
            <a:ext cx="4830358" cy="885600"/>
            <a:chOff x="345025" y="3085320"/>
            <a:chExt cx="4830358" cy="885600"/>
          </a:xfrm>
        </p:grpSpPr>
        <p:sp>
          <p:nvSpPr>
            <p:cNvPr id="25" name="Rounded Rectangle 24">
              <a:extLst>
                <a:ext uri="{FF2B5EF4-FFF2-40B4-BE49-F238E27FC236}">
                  <a16:creationId xmlns="" xmlns:a16="http://schemas.microsoft.com/office/drawing/2014/main" id="{B4E3A965-B147-F343-8B3C-90F27DEE907D}"/>
                </a:ext>
              </a:extLst>
            </p:cNvPr>
            <p:cNvSpPr/>
            <p:nvPr/>
          </p:nvSpPr>
          <p:spPr>
            <a:xfrm>
              <a:off x="345025" y="3085320"/>
              <a:ext cx="4830358" cy="885600"/>
            </a:xfrm>
            <a:prstGeom prst="roundRect">
              <a:avLst/>
            </a:prstGeom>
            <a:solidFill>
              <a:srgbClr val="5FCBCA"/>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26" name="Rounded Rectangle 4">
              <a:extLst>
                <a:ext uri="{FF2B5EF4-FFF2-40B4-BE49-F238E27FC236}">
                  <a16:creationId xmlns="" xmlns:a16="http://schemas.microsoft.com/office/drawing/2014/main" id="{F1ADC1D2-5409-3D48-B145-F8D2C795D076}"/>
                </a:ext>
              </a:extLst>
            </p:cNvPr>
            <p:cNvSpPr txBox="1"/>
            <p:nvPr/>
          </p:nvSpPr>
          <p:spPr>
            <a:xfrm>
              <a:off x="388256" y="3128551"/>
              <a:ext cx="4743896"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Ý</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nghĩa</a:t>
              </a:r>
              <a:endParaRPr lang="en-US" sz="3200" b="1" kern="1200" dirty="0">
                <a:latin typeface="Times New Roman" panose="02020603050405020304" pitchFamily="18" charset="0"/>
                <a:cs typeface="Times New Roman" panose="02020603050405020304" pitchFamily="18" charset="0"/>
              </a:endParaRPr>
            </a:p>
          </p:txBody>
        </p:sp>
      </p:grpSp>
      <p:pic>
        <p:nvPicPr>
          <p:cNvPr id="27" name="Picture 2">
            <a:extLst>
              <a:ext uri="{FF2B5EF4-FFF2-40B4-BE49-F238E27FC236}">
                <a16:creationId xmlns="" xmlns:a16="http://schemas.microsoft.com/office/drawing/2014/main" id="{CC888B7C-0F59-5D47-BF12-D6DA17CA8CD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79" t="4528" r="19665" b="19396"/>
          <a:stretch/>
        </p:blipFill>
        <p:spPr bwMode="auto">
          <a:xfrm>
            <a:off x="124769" y="3927208"/>
            <a:ext cx="4051688" cy="2534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 xmlns:a16="http://schemas.microsoft.com/office/drawing/2014/main" id="{60A6653C-344E-D245-A6D5-AF334FED41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769" y="1172288"/>
            <a:ext cx="4051688" cy="2541072"/>
          </a:xfrm>
          <a:prstGeom prst="rect">
            <a:avLst/>
          </a:prstGeom>
        </p:spPr>
      </p:pic>
      <p:sp>
        <p:nvSpPr>
          <p:cNvPr id="3" name="Rectangle 2">
            <a:extLst>
              <a:ext uri="{FF2B5EF4-FFF2-40B4-BE49-F238E27FC236}">
                <a16:creationId xmlns="" xmlns:a16="http://schemas.microsoft.com/office/drawing/2014/main" id="{CC742911-AE11-0A46-8BCE-C93F5B2F9ABB}"/>
              </a:ext>
            </a:extLst>
          </p:cNvPr>
          <p:cNvSpPr/>
          <p:nvPr/>
        </p:nvSpPr>
        <p:spPr>
          <a:xfrm>
            <a:off x="4472791" y="1480026"/>
            <a:ext cx="6781352" cy="1692771"/>
          </a:xfrm>
          <a:prstGeom prst="rect">
            <a:avLst/>
          </a:prstGeom>
        </p:spPr>
        <p:txBody>
          <a:bodyPr wrap="square">
            <a:spAutoFit/>
          </a:bodyPr>
          <a:lstStyle/>
          <a:p>
            <a:r>
              <a:rPr lang="vi-VN" sz="2600" dirty="0">
                <a:latin typeface="Times New Roman" panose="02020603050405020304" pitchFamily="18" charset="0"/>
                <a:cs typeface="Times New Roman" panose="02020603050405020304" pitchFamily="18" charset="0"/>
              </a:rPr>
              <a:t>- Mẹ Gióng mang thai Gióng không bình thường: ướm chân mang thai, thai 12 tháng</a:t>
            </a:r>
            <a:endParaRPr lang="x-none" sz="2600" dirty="0">
              <a:latin typeface="Times New Roman" panose="02020603050405020304" pitchFamily="18" charset="0"/>
              <a:cs typeface="Times New Roman" panose="02020603050405020304" pitchFamily="18" charset="0"/>
            </a:endParaRPr>
          </a:p>
          <a:p>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Nêu</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ra</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những</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sự</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ra</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đời</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kì</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lạ</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khác</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như</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Gióng</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trong</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truyện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cổ</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dân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gian</a:t>
            </a:r>
            <a:r>
              <a:rPr lang="pt-BR" sz="2600" dirty="0">
                <a:latin typeface="Times New Roman" panose="02020603050405020304" pitchFamily="18" charset="0"/>
                <a:cs typeface="Times New Roman" panose="02020603050405020304" pitchFamily="18" charset="0"/>
              </a:rPr>
              <a:t> (Lê </a:t>
            </a:r>
            <a:r>
              <a:rPr lang="pt-BR" sz="2600" dirty="0" err="1">
                <a:latin typeface="Times New Roman" panose="02020603050405020304" pitchFamily="18" charset="0"/>
                <a:cs typeface="Times New Roman" panose="02020603050405020304" pitchFamily="18" charset="0"/>
              </a:rPr>
              <a:t>Lợi</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Nguyễn</a:t>
            </a:r>
            <a:r>
              <a:rPr lang="pt-BR" sz="2600" dirty="0">
                <a:latin typeface="Times New Roman" panose="02020603050405020304" pitchFamily="18" charset="0"/>
                <a:cs typeface="Times New Roman" panose="02020603050405020304" pitchFamily="18" charset="0"/>
              </a:rPr>
              <a:t> </a:t>
            </a:r>
            <a:r>
              <a:rPr lang="pt-BR" sz="2600" dirty="0" err="1">
                <a:latin typeface="Times New Roman" panose="02020603050405020304" pitchFamily="18" charset="0"/>
                <a:cs typeface="Times New Roman" panose="02020603050405020304" pitchFamily="18" charset="0"/>
              </a:rPr>
              <a:t>Huệ</a:t>
            </a:r>
            <a:r>
              <a:rPr lang="pt-BR" sz="2600" dirty="0">
                <a:latin typeface="Times New Roman" panose="02020603050405020304" pitchFamily="18" charset="0"/>
                <a:cs typeface="Times New Roman" panose="02020603050405020304" pitchFamily="18" charset="0"/>
              </a:rPr>
              <a:t>).</a:t>
            </a:r>
            <a:endParaRPr lang="x-none" sz="26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 xmlns:a16="http://schemas.microsoft.com/office/drawing/2014/main" id="{D6643850-D9DD-A045-B747-89EFCB269444}"/>
              </a:ext>
            </a:extLst>
          </p:cNvPr>
          <p:cNvSpPr/>
          <p:nvPr/>
        </p:nvSpPr>
        <p:spPr>
          <a:xfrm>
            <a:off x="4560850" y="4692220"/>
            <a:ext cx="6770410" cy="1449628"/>
          </a:xfrm>
          <a:prstGeom prst="rect">
            <a:avLst/>
          </a:prstGeom>
        </p:spPr>
        <p:txBody>
          <a:bodyPr wrap="square">
            <a:spAutoFit/>
          </a:bodyPr>
          <a:lstStyle/>
          <a:p>
            <a:pPr marL="0" lvl="1" defTabSz="1333500">
              <a:spcBef>
                <a:spcPct val="0"/>
              </a:spcBef>
              <a:spcAft>
                <a:spcPct val="15000"/>
              </a:spcAft>
            </a:pP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Khiến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nhân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vật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trở</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nên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phi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thường</a:t>
            </a:r>
            <a:r>
              <a:rPr lang="pt-BR" sz="2800" dirty="0">
                <a:latin typeface="Times New Roman" panose="02020603050405020304" pitchFamily="18" charset="0"/>
                <a:cs typeface="Times New Roman" panose="02020603050405020304" pitchFamily="18" charset="0"/>
              </a:rPr>
              <a:t>;</a:t>
            </a:r>
          </a:p>
          <a:p>
            <a:pPr marL="0" lvl="1" defTabSz="1333500">
              <a:spcBef>
                <a:spcPct val="0"/>
              </a:spcBef>
              <a:spcAft>
                <a:spcPct val="15000"/>
              </a:spcAft>
            </a:pP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Thể</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hiện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sự</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yêu</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mến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tôn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kính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với</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nhân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vật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đặt</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niềm</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tin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vào</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những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chiến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công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kì</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lạ</a:t>
            </a:r>
            <a:r>
              <a:rPr lang="pt-BR" sz="2800" dirty="0">
                <a:latin typeface="Times New Roman" panose="02020603050405020304" pitchFamily="18" charset="0"/>
                <a:cs typeface="Times New Roman" panose="02020603050405020304" pitchFamily="18" charset="0"/>
              </a:rPr>
              <a:t>.</a:t>
            </a:r>
            <a:r>
              <a:rPr lang="x-none"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 xmlns:a16="http://schemas.microsoft.com/office/drawing/2014/main" id="{6A68A015-15E5-1846-A4FA-B5E525495CEC}"/>
              </a:ext>
            </a:extLst>
          </p:cNvPr>
          <p:cNvSpPr/>
          <p:nvPr/>
        </p:nvSpPr>
        <p:spPr>
          <a:xfrm>
            <a:off x="88639" y="114596"/>
            <a:ext cx="4534245" cy="584775"/>
          </a:xfrm>
          <a:prstGeom prst="rect">
            <a:avLst/>
          </a:prstGeom>
        </p:spPr>
        <p:txBody>
          <a:bodyPr wrap="square">
            <a:spAutoFit/>
          </a:bodyPr>
          <a:lstStyle/>
          <a:p>
            <a:pPr algn="ctr"/>
            <a:r>
              <a:rPr lang="vi-VN" sz="3200" b="1" dirty="0">
                <a:solidFill>
                  <a:schemeClr val="accent6">
                    <a:lumMod val="50000"/>
                  </a:schemeClr>
                </a:solidFill>
                <a:latin typeface="Times New Roman" panose="02020603050405020304" pitchFamily="18" charset="0"/>
                <a:cs typeface="Times New Roman" panose="02020603050405020304" pitchFamily="18" charset="0"/>
              </a:rPr>
              <a:t>2.1 Gióng ra đời kì lạ</a:t>
            </a:r>
            <a:endParaRPr lang="x-none"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9" name="Rounded Rectangle 4">
            <a:extLst>
              <a:ext uri="{FF2B5EF4-FFF2-40B4-BE49-F238E27FC236}">
                <a16:creationId xmlns="" xmlns:a16="http://schemas.microsoft.com/office/drawing/2014/main" id="{5E848D02-6F8D-1C45-8C7D-A88395FFDEBE}"/>
              </a:ext>
            </a:extLst>
          </p:cNvPr>
          <p:cNvSpPr txBox="1"/>
          <p:nvPr/>
        </p:nvSpPr>
        <p:spPr>
          <a:xfrm>
            <a:off x="5092342" y="467760"/>
            <a:ext cx="4743896"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82576" tIns="0" rIns="182576" bIns="0" numCol="1" spcCol="1270" anchor="ctr" anchorCtr="0">
            <a:noAutofit/>
          </a:bodyPr>
          <a:lstStyle/>
          <a:p>
            <a:pPr marL="0" lvl="0" indent="0" algn="ctr" defTabSz="155575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Chi </a:t>
            </a:r>
            <a:r>
              <a:rPr lang="en-US" sz="3200" b="1" kern="1200" dirty="0" err="1">
                <a:latin typeface="Times New Roman" panose="02020603050405020304" pitchFamily="18" charset="0"/>
                <a:cs typeface="Times New Roman" panose="02020603050405020304" pitchFamily="18" charset="0"/>
              </a:rPr>
              <a:t>tiết</a:t>
            </a:r>
            <a:endParaRPr lang="en-US" sz="3200" b="1" kern="1200" dirty="0">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 xmlns:a16="http://schemas.microsoft.com/office/drawing/2014/main" id="{0D88DE9D-E5DC-DE4B-A60E-FAE60D9A38F9}"/>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06491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900" decel="100000" fill="hold"/>
                                        <p:tgtEl>
                                          <p:spTgt spid="1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checkerboard(across)">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graphicFrame>
        <p:nvGraphicFramePr>
          <p:cNvPr id="6" name="Diagram 5">
            <a:extLst>
              <a:ext uri="{FF2B5EF4-FFF2-40B4-BE49-F238E27FC236}">
                <a16:creationId xmlns="" xmlns:a16="http://schemas.microsoft.com/office/drawing/2014/main" id="{2B45A805-8CD8-DD49-B477-1B800739F4E4}"/>
              </a:ext>
            </a:extLst>
          </p:cNvPr>
          <p:cNvGraphicFramePr/>
          <p:nvPr>
            <p:extLst>
              <p:ext uri="{D42A27DB-BD31-4B8C-83A1-F6EECF244321}">
                <p14:modId xmlns:p14="http://schemas.microsoft.com/office/powerpoint/2010/main" val="55637698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 xmlns:a16="http://schemas.microsoft.com/office/drawing/2014/main" id="{2964E315-C23C-DC43-9A3D-6CC6D73337C0}"/>
              </a:ext>
            </a:extLst>
          </p:cNvPr>
          <p:cNvSpPr/>
          <p:nvPr>
            <p:custDataLst>
              <p:tags r:id="rId1"/>
            </p:custDataLst>
          </p:nvPr>
        </p:nvSpPr>
        <p:spPr>
          <a:xfrm>
            <a:off x="365951" y="143457"/>
            <a:ext cx="4594301" cy="646331"/>
          </a:xfrm>
          <a:prstGeom prst="rect">
            <a:avLst/>
          </a:prstGeom>
        </p:spPr>
        <p:txBody>
          <a:bodyPr wrap="square">
            <a:spAutoFit/>
          </a:bodyPr>
          <a:lstStyle/>
          <a:p>
            <a:pPr algn="ctr"/>
            <a:r>
              <a:rPr lang="pt-BR" sz="3600" b="1" dirty="0">
                <a:solidFill>
                  <a:schemeClr val="accent6">
                    <a:lumMod val="50000"/>
                  </a:schemeClr>
                </a:solidFill>
                <a:latin typeface="Times New Roman" panose="02020603050405020304" pitchFamily="18" charset="0"/>
                <a:cs typeface="Times New Roman" panose="02020603050405020304" pitchFamily="18" charset="0"/>
              </a:rPr>
              <a:t>2.2.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Gióng</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lớn</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lên</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kì</a:t>
            </a:r>
            <a:r>
              <a:rPr lang="pt-BR" sz="3600" b="1" dirty="0">
                <a:solidFill>
                  <a:schemeClr val="accent6">
                    <a:lumMod val="50000"/>
                  </a:schemeClr>
                </a:solidFill>
                <a:latin typeface="Times New Roman" panose="02020603050405020304" pitchFamily="18" charset="0"/>
                <a:cs typeface="Times New Roman" panose="02020603050405020304" pitchFamily="18" charset="0"/>
              </a:rPr>
              <a:t> </a:t>
            </a:r>
            <a:r>
              <a:rPr lang="pt-BR" sz="3600" b="1" dirty="0" err="1">
                <a:solidFill>
                  <a:schemeClr val="accent6">
                    <a:lumMod val="50000"/>
                  </a:schemeClr>
                </a:solidFill>
                <a:latin typeface="Times New Roman" panose="02020603050405020304" pitchFamily="18" charset="0"/>
                <a:cs typeface="Times New Roman" panose="02020603050405020304" pitchFamily="18" charset="0"/>
              </a:rPr>
              <a:t>lạ</a:t>
            </a:r>
            <a:endParaRPr lang="x-none" sz="36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14" name="Picture 6" descr="Hình ảnh có liên quan">
            <a:extLst>
              <a:ext uri="{FF2B5EF4-FFF2-40B4-BE49-F238E27FC236}">
                <a16:creationId xmlns="" xmlns:a16="http://schemas.microsoft.com/office/drawing/2014/main" id="{15CAB5AB-A5C4-EE43-BAC3-DA20A11A1B85}"/>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2211"/>
          <a:stretch/>
        </p:blipFill>
        <p:spPr bwMode="auto">
          <a:xfrm>
            <a:off x="643468" y="3588604"/>
            <a:ext cx="3235813" cy="3119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 xmlns:a16="http://schemas.microsoft.com/office/drawing/2014/main" id="{EA8F47D7-1BE9-1445-9FFC-908B3A88C699}"/>
              </a:ext>
            </a:extLst>
          </p:cNvPr>
          <p:cNvPicPr>
            <a:picLocks noChangeAspect="1"/>
          </p:cNvPicPr>
          <p:nvPr/>
        </p:nvPicPr>
        <p:blipFill>
          <a:blip r:embed="rId11"/>
          <a:stretch>
            <a:fillRect/>
          </a:stretch>
        </p:blipFill>
        <p:spPr>
          <a:xfrm>
            <a:off x="711824" y="975252"/>
            <a:ext cx="3167457" cy="2508123"/>
          </a:xfrm>
          <a:prstGeom prst="rect">
            <a:avLst/>
          </a:prstGeom>
        </p:spPr>
      </p:pic>
      <p:sp>
        <p:nvSpPr>
          <p:cNvPr id="8" name="Rectangle 7">
            <a:extLst>
              <a:ext uri="{FF2B5EF4-FFF2-40B4-BE49-F238E27FC236}">
                <a16:creationId xmlns="" xmlns:a16="http://schemas.microsoft.com/office/drawing/2014/main" id="{C4BB8D8D-1B2A-244B-B2E2-BC84EE130CB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71921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93B4E5-C6E3-5D47-A9AF-958E3B8E17CE}"/>
              </a:ext>
            </a:extLst>
          </p:cNvPr>
          <p:cNvSpPr>
            <a:spLocks noGrp="1"/>
          </p:cNvSpPr>
          <p:nvPr>
            <p:ph type="title"/>
          </p:nvPr>
        </p:nvSpPr>
        <p:spPr>
          <a:xfrm>
            <a:off x="917884" y="69533"/>
            <a:ext cx="10515600" cy="511953"/>
          </a:xfrm>
        </p:spPr>
        <p:txBody>
          <a:bodyPr/>
          <a:lstStyle/>
          <a:p>
            <a:pPr algn="ctr"/>
            <a:r>
              <a:rPr lang="en-US" dirty="0">
                <a:solidFill>
                  <a:schemeClr val="tx2">
                    <a:lumMod val="50000"/>
                  </a:schemeClr>
                </a:solidFill>
                <a:effectLst/>
                <a:latin typeface="Times New Roman" panose="02020603050405020304" pitchFamily="18" charset="0"/>
                <a:cs typeface="Times New Roman" panose="02020603050405020304" pitchFamily="18" charset="0"/>
              </a:rPr>
              <a:t>Quan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sát</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tranh</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minh</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họa</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và</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trả</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lời</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các</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câu</a:t>
            </a:r>
            <a:r>
              <a:rPr lang="en-US" dirty="0">
                <a:solidFill>
                  <a:schemeClr val="tx2">
                    <a:lumMod val="50000"/>
                  </a:schemeClr>
                </a:solidFill>
                <a:effectLst/>
                <a:latin typeface="Times New Roman" panose="02020603050405020304" pitchFamily="18" charset="0"/>
                <a:cs typeface="Times New Roman" panose="02020603050405020304" pitchFamily="18" charset="0"/>
              </a:rPr>
              <a:t> </a:t>
            </a:r>
            <a:r>
              <a:rPr lang="en-US" dirty="0" err="1">
                <a:solidFill>
                  <a:schemeClr val="tx2">
                    <a:lumMod val="50000"/>
                  </a:schemeClr>
                </a:solidFill>
                <a:effectLst/>
                <a:latin typeface="Times New Roman" panose="02020603050405020304" pitchFamily="18" charset="0"/>
                <a:cs typeface="Times New Roman" panose="02020603050405020304" pitchFamily="18" charset="0"/>
              </a:rPr>
              <a:t>hỏi</a:t>
            </a:r>
            <a:r>
              <a:rPr lang="x-none" dirty="0">
                <a:solidFill>
                  <a:schemeClr val="tx2">
                    <a:lumMod val="50000"/>
                  </a:schemeClr>
                </a:solidFill>
                <a:effectLst/>
                <a:latin typeface="Times New Roman" panose="02020603050405020304" pitchFamily="18" charset="0"/>
                <a:cs typeface="Times New Roman" panose="02020603050405020304" pitchFamily="18" charset="0"/>
              </a:rPr>
              <a:t> </a:t>
            </a:r>
            <a:endParaRPr lang="x-none" dirty="0">
              <a:solidFill>
                <a:schemeClr val="tx2">
                  <a:lumMod val="50000"/>
                </a:schemeClr>
              </a:solidFill>
              <a:latin typeface="Times New Roman" panose="02020603050405020304" pitchFamily="18" charset="0"/>
              <a:cs typeface="Times New Roman" panose="02020603050405020304" pitchFamily="18" charset="0"/>
            </a:endParaRPr>
          </a:p>
        </p:txBody>
      </p:sp>
      <p:pic>
        <p:nvPicPr>
          <p:cNvPr id="3" name="Picture 2" descr="A picture containing text&#10;&#10;Description automatically generated">
            <a:extLst>
              <a:ext uri="{FF2B5EF4-FFF2-40B4-BE49-F238E27FC236}">
                <a16:creationId xmlns="" xmlns:a16="http://schemas.microsoft.com/office/drawing/2014/main" id="{3A526F7C-8B06-5A4E-869E-4055BE1A1D7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8294" y="602472"/>
            <a:ext cx="2957706" cy="1884018"/>
          </a:xfrm>
          <a:prstGeom prst="rect">
            <a:avLst/>
          </a:prstGeom>
          <a:noFill/>
          <a:ln>
            <a:noFill/>
          </a:ln>
        </p:spPr>
      </p:pic>
      <p:pic>
        <p:nvPicPr>
          <p:cNvPr id="4" name="Picture 3" descr="Calendar&#10;&#10;Description automatically generated">
            <a:extLst>
              <a:ext uri="{FF2B5EF4-FFF2-40B4-BE49-F238E27FC236}">
                <a16:creationId xmlns="" xmlns:a16="http://schemas.microsoft.com/office/drawing/2014/main" id="{09C2ECD7-BB33-1249-8B30-E2E4E193E08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5684" y="645264"/>
            <a:ext cx="2839302" cy="1841226"/>
          </a:xfrm>
          <a:prstGeom prst="rect">
            <a:avLst/>
          </a:prstGeom>
          <a:noFill/>
          <a:ln>
            <a:noFill/>
          </a:ln>
        </p:spPr>
      </p:pic>
      <p:pic>
        <p:nvPicPr>
          <p:cNvPr id="8" name="Picture 7">
            <a:extLst>
              <a:ext uri="{FF2B5EF4-FFF2-40B4-BE49-F238E27FC236}">
                <a16:creationId xmlns="" xmlns:a16="http://schemas.microsoft.com/office/drawing/2014/main" id="{BA976D24-5E31-1940-AD0A-31484B6A271C}"/>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04236" y="654970"/>
            <a:ext cx="3173177" cy="1841226"/>
          </a:xfrm>
          <a:prstGeom prst="rect">
            <a:avLst/>
          </a:prstGeom>
          <a:noFill/>
          <a:ln>
            <a:noFill/>
          </a:ln>
        </p:spPr>
      </p:pic>
      <p:pic>
        <p:nvPicPr>
          <p:cNvPr id="9" name="Picture 8" descr="A group of dolls&#10;&#10;Description automatically generated with low confidence">
            <a:extLst>
              <a:ext uri="{FF2B5EF4-FFF2-40B4-BE49-F238E27FC236}">
                <a16:creationId xmlns="" xmlns:a16="http://schemas.microsoft.com/office/drawing/2014/main" id="{833FC211-5017-0840-8DF4-FAEAAF39117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90703" y="2532437"/>
            <a:ext cx="2957707" cy="2096429"/>
          </a:xfrm>
          <a:prstGeom prst="rect">
            <a:avLst/>
          </a:prstGeom>
          <a:noFill/>
          <a:ln>
            <a:noFill/>
          </a:ln>
        </p:spPr>
      </p:pic>
      <p:pic>
        <p:nvPicPr>
          <p:cNvPr id="11" name="Picture 10" descr="A video game screen capture&#10;&#10;Description automatically generated with low confidence">
            <a:extLst>
              <a:ext uri="{FF2B5EF4-FFF2-40B4-BE49-F238E27FC236}">
                <a16:creationId xmlns="" xmlns:a16="http://schemas.microsoft.com/office/drawing/2014/main" id="{792A2C47-AC24-6847-B2BB-8149E3064212}"/>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6481" y="2507476"/>
            <a:ext cx="2957707" cy="2121390"/>
          </a:xfrm>
          <a:prstGeom prst="rect">
            <a:avLst/>
          </a:prstGeom>
          <a:noFill/>
          <a:ln>
            <a:noFill/>
          </a:ln>
        </p:spPr>
      </p:pic>
      <p:pic>
        <p:nvPicPr>
          <p:cNvPr id="12" name="Picture 11">
            <a:extLst>
              <a:ext uri="{FF2B5EF4-FFF2-40B4-BE49-F238E27FC236}">
                <a16:creationId xmlns="" xmlns:a16="http://schemas.microsoft.com/office/drawing/2014/main" id="{40238F74-F344-344F-8C63-0967F9D50735}"/>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23247" y="2559746"/>
            <a:ext cx="3135154" cy="2041809"/>
          </a:xfrm>
          <a:prstGeom prst="rect">
            <a:avLst/>
          </a:prstGeom>
          <a:noFill/>
          <a:ln>
            <a:noFill/>
          </a:ln>
        </p:spPr>
      </p:pic>
      <p:pic>
        <p:nvPicPr>
          <p:cNvPr id="13" name="Picture 12">
            <a:extLst>
              <a:ext uri="{FF2B5EF4-FFF2-40B4-BE49-F238E27FC236}">
                <a16:creationId xmlns="" xmlns:a16="http://schemas.microsoft.com/office/drawing/2014/main" id="{89AF0AE9-56EF-EA4A-B94B-480460F8772B}"/>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81877" y="4730663"/>
            <a:ext cx="2975249" cy="2127337"/>
          </a:xfrm>
          <a:prstGeom prst="rect">
            <a:avLst/>
          </a:prstGeom>
          <a:noFill/>
          <a:ln>
            <a:noFill/>
          </a:ln>
        </p:spPr>
      </p:pic>
      <p:pic>
        <p:nvPicPr>
          <p:cNvPr id="14" name="Picture 13" descr="A picture containing sky, building, outdoor, old&#10;&#10;Description automatically generated">
            <a:extLst>
              <a:ext uri="{FF2B5EF4-FFF2-40B4-BE49-F238E27FC236}">
                <a16:creationId xmlns="" xmlns:a16="http://schemas.microsoft.com/office/drawing/2014/main" id="{B801434C-267D-734C-80D4-F104D9BC6BDC}"/>
              </a:ext>
            </a:extLst>
          </p:cNvPr>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4741926"/>
            <a:ext cx="3008236" cy="2042844"/>
          </a:xfrm>
          <a:prstGeom prst="rect">
            <a:avLst/>
          </a:prstGeom>
          <a:noFill/>
          <a:ln>
            <a:noFill/>
          </a:ln>
        </p:spPr>
      </p:pic>
      <p:pic>
        <p:nvPicPr>
          <p:cNvPr id="16" name="Picture 15" descr="A picture containing outdoor, grass, plant, tree&#10;&#10;Description automatically generated">
            <a:extLst>
              <a:ext uri="{FF2B5EF4-FFF2-40B4-BE49-F238E27FC236}">
                <a16:creationId xmlns="" xmlns:a16="http://schemas.microsoft.com/office/drawing/2014/main" id="{8CC273BC-8F0D-314E-9CA8-5BA4C25E56A3}"/>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47059" y="4665105"/>
            <a:ext cx="2887529" cy="2042844"/>
          </a:xfrm>
          <a:prstGeom prst="rect">
            <a:avLst/>
          </a:prstGeom>
          <a:noFill/>
          <a:ln>
            <a:noFill/>
          </a:ln>
        </p:spPr>
      </p:pic>
      <p:sp>
        <p:nvSpPr>
          <p:cNvPr id="17" name="Rectangle 16">
            <a:extLst>
              <a:ext uri="{FF2B5EF4-FFF2-40B4-BE49-F238E27FC236}">
                <a16:creationId xmlns="" xmlns:a16="http://schemas.microsoft.com/office/drawing/2014/main" id="{B917501F-5675-3246-92F8-715D5C424FEC}"/>
              </a:ext>
            </a:extLst>
          </p:cNvPr>
          <p:cNvSpPr/>
          <p:nvPr/>
        </p:nvSpPr>
        <p:spPr>
          <a:xfrm>
            <a:off x="192777" y="1276199"/>
            <a:ext cx="2719580" cy="4305602"/>
          </a:xfrm>
          <a:prstGeom prst="rect">
            <a:avLst/>
          </a:prstGeom>
          <a:solidFill>
            <a:srgbClr val="A0C327"/>
          </a:solidFill>
        </p:spPr>
        <p:txBody>
          <a:bodyPr wrap="square">
            <a:spAutoFit/>
          </a:bodyPr>
          <a:lstStyle/>
          <a:p>
            <a:pPr algn="just">
              <a:lnSpc>
                <a:spcPct val="115000"/>
              </a:lnSpc>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truyện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solidFill>
                <a:schemeClr val="bg1"/>
              </a:solidFill>
              <a:latin typeface="Times New Roman" panose="02020603050405020304" pitchFamily="18" charset="0"/>
              <a:ea typeface="Times New Roman" panose="02020603050405020304" pitchFamily="18" charset="0"/>
            </a:endParaRPr>
          </a:p>
          <a:p>
            <a:pPr algn="just">
              <a:lnSpc>
                <a:spcPct val="115000"/>
              </a:lnSpc>
            </a:pP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Nêu</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ấn</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sao</a:t>
            </a:r>
            <a:r>
              <a:rPr lang="vi-VN"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400" dirty="0">
              <a:solidFill>
                <a:schemeClr val="bg1"/>
              </a:solidFill>
              <a:effectLst/>
              <a:latin typeface="Times New Roman" panose="02020603050405020304" pitchFamily="18" charset="0"/>
              <a:ea typeface="Times New Roman" panose="02020603050405020304" pitchFamily="18" charset="0"/>
            </a:endParaRPr>
          </a:p>
        </p:txBody>
      </p:sp>
      <p:sp>
        <p:nvSpPr>
          <p:cNvPr id="15" name="Rectangle 14">
            <a:extLst>
              <a:ext uri="{FF2B5EF4-FFF2-40B4-BE49-F238E27FC236}">
                <a16:creationId xmlns="" xmlns:a16="http://schemas.microsoft.com/office/drawing/2014/main" id="{4C8DC7B3-0A30-0648-A68E-0DE313E5B76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938986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graphicFrame>
        <p:nvGraphicFramePr>
          <p:cNvPr id="6" name="Diagram 5">
            <a:extLst>
              <a:ext uri="{FF2B5EF4-FFF2-40B4-BE49-F238E27FC236}">
                <a16:creationId xmlns="" xmlns:a16="http://schemas.microsoft.com/office/drawing/2014/main" id="{2B45A805-8CD8-DD49-B477-1B800739F4E4}"/>
              </a:ext>
            </a:extLst>
          </p:cNvPr>
          <p:cNvGraphicFramePr/>
          <p:nvPr>
            <p:extLst>
              <p:ext uri="{D42A27DB-BD31-4B8C-83A1-F6EECF244321}">
                <p14:modId xmlns:p14="http://schemas.microsoft.com/office/powerpoint/2010/main" val="1202356102"/>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 xmlns:a16="http://schemas.microsoft.com/office/drawing/2014/main" id="{2964E315-C23C-DC43-9A3D-6CC6D73337C0}"/>
              </a:ext>
            </a:extLst>
          </p:cNvPr>
          <p:cNvSpPr/>
          <p:nvPr>
            <p:custDataLst>
              <p:tags r:id="rId1"/>
            </p:custDataLst>
          </p:nvPr>
        </p:nvSpPr>
        <p:spPr>
          <a:xfrm>
            <a:off x="403953" y="40657"/>
            <a:ext cx="4218462" cy="1200329"/>
          </a:xfrm>
          <a:prstGeom prst="rect">
            <a:avLst/>
          </a:prstGeom>
        </p:spPr>
        <p:txBody>
          <a:bodyPr wrap="square">
            <a:spAutoFit/>
          </a:bodyPr>
          <a:lstStyle/>
          <a:p>
            <a:r>
              <a:rPr lang="pt-BR" sz="3600" b="1" dirty="0">
                <a:latin typeface="Times New Roman" panose="02020603050405020304" pitchFamily="18" charset="0"/>
                <a:cs typeface="Times New Roman" panose="02020603050405020304" pitchFamily="18" charset="0"/>
              </a:rPr>
              <a:t>2.3 </a:t>
            </a:r>
            <a:r>
              <a:rPr lang="pt-BR" sz="3600" b="1" dirty="0" err="1">
                <a:latin typeface="Times New Roman" panose="02020603050405020304" pitchFamily="18" charset="0"/>
                <a:cs typeface="Times New Roman" panose="02020603050405020304" pitchFamily="18" charset="0"/>
              </a:rPr>
              <a:t>Gióng</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vươn</a:t>
            </a:r>
            <a:r>
              <a:rPr lang="pt-BR" sz="3600" b="1" dirty="0">
                <a:latin typeface="Times New Roman" panose="02020603050405020304" pitchFamily="18" charset="0"/>
                <a:cs typeface="Times New Roman" panose="02020603050405020304" pitchFamily="18" charset="0"/>
              </a:rPr>
              <a:t> vai </a:t>
            </a:r>
            <a:r>
              <a:rPr lang="pt-BR" sz="3600" b="1" dirty="0" err="1">
                <a:latin typeface="Times New Roman" panose="02020603050405020304" pitchFamily="18" charset="0"/>
                <a:cs typeface="Times New Roman" panose="02020603050405020304" pitchFamily="18" charset="0"/>
              </a:rPr>
              <a:t>ra</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trận</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đánh</a:t>
            </a:r>
            <a:r>
              <a:rPr lang="pt-BR" sz="3600" b="1" dirty="0">
                <a:latin typeface="Times New Roman" panose="02020603050405020304" pitchFamily="18" charset="0"/>
                <a:cs typeface="Times New Roman" panose="02020603050405020304" pitchFamily="18" charset="0"/>
              </a:rPr>
              <a:t> </a:t>
            </a:r>
            <a:r>
              <a:rPr lang="pt-BR" sz="3600" b="1" dirty="0" err="1">
                <a:latin typeface="Times New Roman" panose="02020603050405020304" pitchFamily="18" charset="0"/>
                <a:cs typeface="Times New Roman" panose="02020603050405020304" pitchFamily="18" charset="0"/>
              </a:rPr>
              <a:t>giặc</a:t>
            </a:r>
            <a:endParaRPr lang="x-none" sz="36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 xmlns:a16="http://schemas.microsoft.com/office/drawing/2014/main" id="{F4816FB1-5E7A-4F4B-B1CC-DC3EC66B1CC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4213" y="4262227"/>
            <a:ext cx="3497770" cy="2440339"/>
          </a:xfrm>
          <a:prstGeom prst="rect">
            <a:avLst/>
          </a:prstGeom>
          <a:noFill/>
          <a:ln>
            <a:noFill/>
          </a:ln>
        </p:spPr>
      </p:pic>
      <p:pic>
        <p:nvPicPr>
          <p:cNvPr id="12" name="Picture 11">
            <a:extLst>
              <a:ext uri="{FF2B5EF4-FFF2-40B4-BE49-F238E27FC236}">
                <a16:creationId xmlns="" xmlns:a16="http://schemas.microsoft.com/office/drawing/2014/main" id="{14E41AED-14D8-6E4D-9589-88B1A68B18E5}"/>
              </a:ext>
            </a:extLst>
          </p:cNvPr>
          <p:cNvPicPr>
            <a:picLocks noChangeAspect="1"/>
          </p:cNvPicPr>
          <p:nvPr/>
        </p:nvPicPr>
        <p:blipFill rotWithShape="1">
          <a:blip r:embed="rId11"/>
          <a:srcRect b="8245"/>
          <a:stretch/>
        </p:blipFill>
        <p:spPr>
          <a:xfrm>
            <a:off x="506360" y="1324480"/>
            <a:ext cx="3318513" cy="2854253"/>
          </a:xfrm>
          <a:prstGeom prst="rect">
            <a:avLst/>
          </a:prstGeom>
        </p:spPr>
      </p:pic>
      <p:sp>
        <p:nvSpPr>
          <p:cNvPr id="8" name="Rectangle 7">
            <a:extLst>
              <a:ext uri="{FF2B5EF4-FFF2-40B4-BE49-F238E27FC236}">
                <a16:creationId xmlns="" xmlns:a16="http://schemas.microsoft.com/office/drawing/2014/main" id="{BEAC8E0F-F517-5646-96BB-B64DCCE662E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80840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linds(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7327" y="-708876"/>
            <a:ext cx="6186792" cy="2746936"/>
          </a:xfrm>
          <a:prstGeom prst="rect">
            <a:avLst/>
          </a:prstGeom>
        </p:spPr>
      </p:pic>
      <p:graphicFrame>
        <p:nvGraphicFramePr>
          <p:cNvPr id="6" name="Diagram 5">
            <a:extLst>
              <a:ext uri="{FF2B5EF4-FFF2-40B4-BE49-F238E27FC236}">
                <a16:creationId xmlns="" xmlns:a16="http://schemas.microsoft.com/office/drawing/2014/main" id="{2B45A805-8CD8-DD49-B477-1B800739F4E4}"/>
              </a:ext>
            </a:extLst>
          </p:cNvPr>
          <p:cNvGraphicFramePr/>
          <p:nvPr>
            <p:extLst>
              <p:ext uri="{D42A27DB-BD31-4B8C-83A1-F6EECF244321}">
                <p14:modId xmlns:p14="http://schemas.microsoft.com/office/powerpoint/2010/main" val="3812275319"/>
              </p:ext>
            </p:extLst>
          </p:nvPr>
        </p:nvGraphicFramePr>
        <p:xfrm>
          <a:off x="301114" y="1140803"/>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 xmlns:a16="http://schemas.microsoft.com/office/drawing/2014/main" id="{2964E315-C23C-DC43-9A3D-6CC6D73337C0}"/>
              </a:ext>
            </a:extLst>
          </p:cNvPr>
          <p:cNvSpPr/>
          <p:nvPr>
            <p:custDataLst>
              <p:tags r:id="rId1"/>
            </p:custDataLst>
          </p:nvPr>
        </p:nvSpPr>
        <p:spPr>
          <a:xfrm>
            <a:off x="192795" y="489420"/>
            <a:ext cx="7008831" cy="584775"/>
          </a:xfrm>
          <a:prstGeom prst="rect">
            <a:avLst/>
          </a:prstGeom>
        </p:spPr>
        <p:txBody>
          <a:bodyPr wrap="square">
            <a:spAutoFit/>
          </a:bodyPr>
          <a:lstStyle/>
          <a:p>
            <a:r>
              <a:rPr lang="pt-BR" sz="3200" b="1" dirty="0">
                <a:solidFill>
                  <a:schemeClr val="accent6">
                    <a:lumMod val="50000"/>
                  </a:schemeClr>
                </a:solidFill>
                <a:latin typeface="Times New Roman" panose="02020603050405020304" pitchFamily="18" charset="0"/>
                <a:cs typeface="Times New Roman" panose="02020603050405020304" pitchFamily="18" charset="0"/>
              </a:rPr>
              <a:t>2.3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Gióng</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vươn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vai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ra</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trận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đánh</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giặc</a:t>
            </a:r>
            <a:endParaRPr lang="x-none" sz="3200"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 xmlns:a16="http://schemas.microsoft.com/office/drawing/2014/main" id="{1175EA5C-DECD-C642-97DF-5AD6939F9981}"/>
              </a:ext>
            </a:extLst>
          </p:cNvPr>
          <p:cNvSpPr/>
          <p:nvPr/>
        </p:nvSpPr>
        <p:spPr>
          <a:xfrm>
            <a:off x="757055" y="4674544"/>
            <a:ext cx="6096000" cy="1539139"/>
          </a:xfrm>
          <a:prstGeom prst="rect">
            <a:avLst/>
          </a:prstGeom>
        </p:spPr>
        <p:txBody>
          <a:bodyPr>
            <a:spAutoFit/>
          </a:bodyPr>
          <a:lstStyle/>
          <a:p>
            <a:pPr algn="just">
              <a:lnSpc>
                <a:spcPct val="115000"/>
              </a:lnSpc>
            </a:pP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Tất</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tựu</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lao</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hóa</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lộ</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pt-BR"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x-none"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 xmlns:a16="http://schemas.microsoft.com/office/drawing/2014/main" id="{F78DA133-3FA7-F54E-95E1-C99C1760E56E}"/>
              </a:ext>
            </a:extLst>
          </p:cNvPr>
          <p:cNvSpPr/>
          <p:nvPr/>
        </p:nvSpPr>
        <p:spPr>
          <a:xfrm>
            <a:off x="1009295" y="2841066"/>
            <a:ext cx="5984331" cy="523220"/>
          </a:xfrm>
          <a:prstGeom prst="rect">
            <a:avLst/>
          </a:prstGeom>
        </p:spPr>
        <p:txBody>
          <a:bodyPr wrap="none">
            <a:spAutoFit/>
          </a:bodyPr>
          <a:lstStyle/>
          <a:p>
            <a:pPr lvl="0"/>
            <a:r>
              <a:rPr lang="pt-BR" sz="2800" dirty="0" err="1">
                <a:latin typeface="Times New Roman" panose="02020603050405020304" pitchFamily="18" charset="0"/>
                <a:cs typeface="Times New Roman" panose="02020603050405020304" pitchFamily="18" charset="0"/>
              </a:rPr>
              <a:t>Quang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cảnh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ra</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trận</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hùng</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vĩ</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hoành</a:t>
            </a:r>
            <a:r>
              <a:rPr lang="pt-BR" sz="2800" dirty="0">
                <a:latin typeface="Times New Roman" panose="02020603050405020304" pitchFamily="18" charset="0"/>
                <a:cs typeface="Times New Roman" panose="02020603050405020304" pitchFamily="18" charset="0"/>
              </a:rPr>
              <a:t> </a:t>
            </a:r>
            <a:r>
              <a:rPr lang="pt-BR" sz="2800" dirty="0" err="1">
                <a:latin typeface="Times New Roman" panose="02020603050405020304" pitchFamily="18" charset="0"/>
                <a:cs typeface="Times New Roman" panose="02020603050405020304" pitchFamily="18" charset="0"/>
              </a:rPr>
              <a:t>tráng</a:t>
            </a:r>
            <a:endParaRPr lang="en-US" sz="28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 xmlns:a16="http://schemas.microsoft.com/office/drawing/2014/main" id="{FC49EED2-BCE0-5C4A-A9FB-25E74C6068A1}"/>
              </a:ext>
            </a:extLst>
          </p:cNvPr>
          <p:cNvPicPr>
            <a:picLocks noChangeAspect="1"/>
          </p:cNvPicPr>
          <p:nvPr/>
        </p:nvPicPr>
        <p:blipFill>
          <a:blip r:embed="rId10"/>
          <a:stretch>
            <a:fillRect/>
          </a:stretch>
        </p:blipFill>
        <p:spPr>
          <a:xfrm>
            <a:off x="7550833" y="1688541"/>
            <a:ext cx="4223286" cy="4440663"/>
          </a:xfrm>
          <a:prstGeom prst="rect">
            <a:avLst/>
          </a:prstGeom>
        </p:spPr>
      </p:pic>
      <p:sp>
        <p:nvSpPr>
          <p:cNvPr id="8" name="Rectangle 7">
            <a:extLst>
              <a:ext uri="{FF2B5EF4-FFF2-40B4-BE49-F238E27FC236}">
                <a16:creationId xmlns="" xmlns:a16="http://schemas.microsoft.com/office/drawing/2014/main" id="{00E08CB6-8E21-4741-B796-4411CAD34B89}"/>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882647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heckerboard(across)">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linds(horizontal)">
                                      <p:cBhvr>
                                        <p:cTn id="26" dur="5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checkerboard(across)">
                                      <p:cBhvr>
                                        <p:cTn id="3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29EA8D1-8E5E-4B4B-AA0F-480C71322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4307" y="-653803"/>
            <a:ext cx="6186792" cy="2746936"/>
          </a:xfrm>
          <a:prstGeom prst="rect">
            <a:avLst/>
          </a:prstGeom>
        </p:spPr>
      </p:pic>
      <p:graphicFrame>
        <p:nvGraphicFramePr>
          <p:cNvPr id="6" name="Diagram 5">
            <a:extLst>
              <a:ext uri="{FF2B5EF4-FFF2-40B4-BE49-F238E27FC236}">
                <a16:creationId xmlns="" xmlns:a16="http://schemas.microsoft.com/office/drawing/2014/main" id="{2B45A805-8CD8-DD49-B477-1B800739F4E4}"/>
              </a:ext>
            </a:extLst>
          </p:cNvPr>
          <p:cNvGraphicFramePr/>
          <p:nvPr>
            <p:extLst>
              <p:ext uri="{D42A27DB-BD31-4B8C-83A1-F6EECF244321}">
                <p14:modId xmlns:p14="http://schemas.microsoft.com/office/powerpoint/2010/main" val="375561280"/>
              </p:ext>
            </p:extLst>
          </p:nvPr>
        </p:nvGraphicFramePr>
        <p:xfrm>
          <a:off x="198681" y="933955"/>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PA_矩形 14">
            <a:extLst>
              <a:ext uri="{FF2B5EF4-FFF2-40B4-BE49-F238E27FC236}">
                <a16:creationId xmlns="" xmlns:a16="http://schemas.microsoft.com/office/drawing/2014/main" id="{2964E315-C23C-DC43-9A3D-6CC6D73337C0}"/>
              </a:ext>
            </a:extLst>
          </p:cNvPr>
          <p:cNvSpPr/>
          <p:nvPr>
            <p:custDataLst>
              <p:tags r:id="rId1"/>
            </p:custDataLst>
          </p:nvPr>
        </p:nvSpPr>
        <p:spPr>
          <a:xfrm>
            <a:off x="312906" y="134890"/>
            <a:ext cx="7593309" cy="584775"/>
          </a:xfrm>
          <a:prstGeom prst="rect">
            <a:avLst/>
          </a:prstGeom>
        </p:spPr>
        <p:txBody>
          <a:bodyPr wrap="square">
            <a:spAutoFit/>
          </a:bodyPr>
          <a:lstStyle/>
          <a:p>
            <a:r>
              <a:rPr lang="vi-VN" sz="3200" b="1" dirty="0">
                <a:solidFill>
                  <a:schemeClr val="accent6">
                    <a:lumMod val="50000"/>
                  </a:schemeClr>
                </a:solidFill>
                <a:latin typeface="Times New Roman" panose="02020603050405020304" pitchFamily="18" charset="0"/>
                <a:cs typeface="Times New Roman" panose="02020603050405020304" pitchFamily="18" charset="0"/>
              </a:rPr>
              <a:t>2</a:t>
            </a:r>
            <a:r>
              <a:rPr lang="pt-BR" sz="3200" b="1" dirty="0">
                <a:solidFill>
                  <a:schemeClr val="accent6">
                    <a:lumMod val="50000"/>
                  </a:schemeClr>
                </a:solidFill>
                <a:latin typeface="Times New Roman" panose="02020603050405020304" pitchFamily="18" charset="0"/>
                <a:cs typeface="Times New Roman" panose="02020603050405020304" pitchFamily="18" charset="0"/>
              </a:rPr>
              <a:t>.4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Gióng</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bay</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lên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trời</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và</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dấu</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xưa</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còn</a:t>
            </a:r>
            <a:r>
              <a:rPr lang="pt-BR" sz="3200" b="1" dirty="0">
                <a:solidFill>
                  <a:schemeClr val="accent6">
                    <a:lumMod val="50000"/>
                  </a:schemeClr>
                </a:solidFill>
                <a:latin typeface="Times New Roman" panose="02020603050405020304" pitchFamily="18" charset="0"/>
                <a:cs typeface="Times New Roman" panose="02020603050405020304" pitchFamily="18" charset="0"/>
              </a:rPr>
              <a:t> </a:t>
            </a:r>
            <a:r>
              <a:rPr lang="pt-BR" sz="3200" b="1" dirty="0" err="1">
                <a:solidFill>
                  <a:schemeClr val="accent6">
                    <a:lumMod val="50000"/>
                  </a:schemeClr>
                </a:solidFill>
                <a:latin typeface="Times New Roman" panose="02020603050405020304" pitchFamily="18" charset="0"/>
                <a:cs typeface="Times New Roman" panose="02020603050405020304" pitchFamily="18" charset="0"/>
              </a:rPr>
              <a:t>lại</a:t>
            </a:r>
            <a:endParaRPr lang="x-none" sz="3200" dirty="0">
              <a:solidFill>
                <a:schemeClr val="accent6">
                  <a:lumMod val="50000"/>
                </a:schemeClr>
              </a:solidFill>
              <a:latin typeface="Times New Roman" panose="02020603050405020304" pitchFamily="18" charset="0"/>
              <a:cs typeface="Times New Roman" panose="02020603050405020304" pitchFamily="18" charset="0"/>
            </a:endParaRPr>
          </a:p>
        </p:txBody>
      </p:sp>
      <p:pic>
        <p:nvPicPr>
          <p:cNvPr id="8" name="Picture 7" descr="A person riding a horse&#10;&#10;Description automatically generated with low confidence">
            <a:extLst>
              <a:ext uri="{FF2B5EF4-FFF2-40B4-BE49-F238E27FC236}">
                <a16:creationId xmlns="" xmlns:a16="http://schemas.microsoft.com/office/drawing/2014/main" id="{5BAE495A-E147-3841-944D-CB142648B91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186071">
            <a:off x="7173899" y="1920954"/>
            <a:ext cx="5973602" cy="4482790"/>
          </a:xfrm>
          <a:prstGeom prst="rect">
            <a:avLst/>
          </a:prstGeom>
        </p:spPr>
      </p:pic>
      <p:sp>
        <p:nvSpPr>
          <p:cNvPr id="9" name="Rectangle 8">
            <a:extLst>
              <a:ext uri="{FF2B5EF4-FFF2-40B4-BE49-F238E27FC236}">
                <a16:creationId xmlns="" xmlns:a16="http://schemas.microsoft.com/office/drawing/2014/main" id="{453BFB47-308C-AB42-9ECD-3872FD22703F}"/>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804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
                                        <p:tgtEl>
                                          <p:spTgt spid="10"/>
                                        </p:tgtEl>
                                      </p:cBhvr>
                                    </p:animEffect>
                                    <p:anim calcmode="lin" valueType="num">
                                      <p:cBhvr>
                                        <p:cTn id="8" dur="10" fill="hold"/>
                                        <p:tgtEl>
                                          <p:spTgt spid="10"/>
                                        </p:tgtEl>
                                        <p:attrNameLst>
                                          <p:attrName>ppt_x</p:attrName>
                                        </p:attrNameLst>
                                      </p:cBhvr>
                                      <p:tavLst>
                                        <p:tav tm="0">
                                          <p:val>
                                            <p:strVal val="#ppt_x"/>
                                          </p:val>
                                        </p:tav>
                                        <p:tav tm="100000">
                                          <p:val>
                                            <p:strVal val="#ppt_x"/>
                                          </p:val>
                                        </p:tav>
                                      </p:tavLst>
                                    </p:anim>
                                    <p:anim calcmode="lin" valueType="num">
                                      <p:cBhvr>
                                        <p:cTn id="9" dur="1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09"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61" y="427130"/>
            <a:ext cx="1456782"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17" y="3126520"/>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378210" y="224151"/>
            <a:ext cx="6754876" cy="54039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8" y="3802745"/>
            <a:ext cx="1803466" cy="1734456"/>
          </a:xfrm>
          <a:prstGeom prst="rect">
            <a:avLst/>
          </a:prstGeom>
        </p:spPr>
      </p:pic>
      <p:sp>
        <p:nvSpPr>
          <p:cNvPr id="11" name="文本框 6">
            <a:extLst>
              <a:ext uri="{FF2B5EF4-FFF2-40B4-BE49-F238E27FC236}">
                <a16:creationId xmlns="" xmlns:a16="http://schemas.microsoft.com/office/drawing/2014/main" id="{A98CD631-5868-FB4F-AF63-F3305E0EE89F}"/>
              </a:ext>
            </a:extLst>
          </p:cNvPr>
          <p:cNvSpPr txBox="1"/>
          <p:nvPr/>
        </p:nvSpPr>
        <p:spPr>
          <a:xfrm>
            <a:off x="5216395" y="1320799"/>
            <a:ext cx="1374160" cy="1092607"/>
          </a:xfrm>
          <a:prstGeom prst="rect">
            <a:avLst/>
          </a:prstGeom>
          <a:noFill/>
        </p:spPr>
        <p:txBody>
          <a:bodyPr wrap="square" rtlCol="0">
            <a:spAutoFit/>
          </a:bodyPr>
          <a:lstStyle/>
          <a:p>
            <a:pPr algn="ctr"/>
            <a:r>
              <a:rPr lang="en-US" altLang="zh-CN"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III.</a:t>
            </a:r>
            <a:endParaRPr lang="zh-CN" altLang="en-US"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31">
            <a:extLst>
              <a:ext uri="{FF2B5EF4-FFF2-40B4-BE49-F238E27FC236}">
                <a16:creationId xmlns="" xmlns:a16="http://schemas.microsoft.com/office/drawing/2014/main" id="{27D889E4-45DE-9742-8D4B-A7E2C1B039FE}"/>
              </a:ext>
            </a:extLst>
          </p:cNvPr>
          <p:cNvSpPr txBox="1"/>
          <p:nvPr/>
        </p:nvSpPr>
        <p:spPr>
          <a:xfrm>
            <a:off x="3188511" y="2384218"/>
            <a:ext cx="5364849" cy="109260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TỔNG KẾT</a:t>
            </a:r>
            <a:endParaRPr lang="zh-CN" altLang="en-US"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a:extLst>
              <a:ext uri="{FF2B5EF4-FFF2-40B4-BE49-F238E27FC236}">
                <a16:creationId xmlns="" xmlns:a16="http://schemas.microsoft.com/office/drawing/2014/main" id="{3110EABC-DD96-0A43-8AFA-4979901F123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6449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10"/>
          <p:cNvSpPr txBox="1">
            <a:spLocks noChangeArrowheads="1"/>
          </p:cNvSpPr>
          <p:nvPr/>
        </p:nvSpPr>
        <p:spPr bwMode="auto">
          <a:xfrm>
            <a:off x="671925" y="855857"/>
            <a:ext cx="507365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4400" b="1" dirty="0">
                <a:solidFill>
                  <a:srgbClr val="5BAE96"/>
                </a:solidFill>
                <a:latin typeface="Times New Roman" panose="02020603050405020304" pitchFamily="18" charset="0"/>
                <a:ea typeface="微软雅黑" pitchFamily="34" charset="-122"/>
                <a:cs typeface="Times New Roman" panose="02020603050405020304" pitchFamily="18" charset="0"/>
              </a:rPr>
              <a:t>H</a:t>
            </a:r>
            <a:r>
              <a:rPr lang="x-none" altLang="zh-CN" sz="4400" b="1" dirty="0">
                <a:solidFill>
                  <a:srgbClr val="5BAE96"/>
                </a:solidFill>
                <a:latin typeface="Times New Roman" panose="02020603050405020304" pitchFamily="18" charset="0"/>
                <a:ea typeface="微软雅黑" pitchFamily="34" charset="-122"/>
                <a:cs typeface="Times New Roman" panose="02020603050405020304" pitchFamily="18" charset="0"/>
              </a:rPr>
              <a:t>oạt động nhóm</a:t>
            </a:r>
            <a:endParaRPr lang="zh-CN" altLang="en-US" sz="4400" b="1" dirty="0">
              <a:solidFill>
                <a:srgbClr val="5BAE96"/>
              </a:solidFill>
              <a:latin typeface="Times New Roman" panose="02020603050405020304" pitchFamily="18" charset="0"/>
              <a:ea typeface="微软雅黑" pitchFamily="34" charset="-122"/>
              <a:cs typeface="Times New Roman" panose="02020603050405020304" pitchFamily="18" charset="0"/>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560" y="-585436"/>
            <a:ext cx="3807909" cy="2882587"/>
          </a:xfrm>
          <a:prstGeom prst="rect">
            <a:avLst/>
          </a:prstGeom>
        </p:spPr>
      </p:pic>
      <p:graphicFrame>
        <p:nvGraphicFramePr>
          <p:cNvPr id="6" name="Table 5">
            <a:extLst>
              <a:ext uri="{FF2B5EF4-FFF2-40B4-BE49-F238E27FC236}">
                <a16:creationId xmlns="" xmlns:a16="http://schemas.microsoft.com/office/drawing/2014/main" id="{B1B7AAE7-7D41-2E4B-A333-1AE2FEBAD20D}"/>
              </a:ext>
            </a:extLst>
          </p:cNvPr>
          <p:cNvGraphicFramePr>
            <a:graphicFrameLocks noGrp="1"/>
          </p:cNvGraphicFramePr>
          <p:nvPr>
            <p:extLst>
              <p:ext uri="{D42A27DB-BD31-4B8C-83A1-F6EECF244321}">
                <p14:modId xmlns:p14="http://schemas.microsoft.com/office/powerpoint/2010/main" val="1856572670"/>
              </p:ext>
            </p:extLst>
          </p:nvPr>
        </p:nvGraphicFramePr>
        <p:xfrm>
          <a:off x="2665141" y="2195040"/>
          <a:ext cx="7627434" cy="4383858"/>
        </p:xfrm>
        <a:graphic>
          <a:graphicData uri="http://schemas.openxmlformats.org/drawingml/2006/table">
            <a:tbl>
              <a:tblPr firstRow="1" firstCol="1" bandRow="1">
                <a:tableStyleId>{5C22544A-7EE6-4342-B048-85BDC9FD1C3A}</a:tableStyleId>
              </a:tblPr>
              <a:tblGrid>
                <a:gridCol w="5928543">
                  <a:extLst>
                    <a:ext uri="{9D8B030D-6E8A-4147-A177-3AD203B41FA5}">
                      <a16:colId xmlns="" xmlns:a16="http://schemas.microsoft.com/office/drawing/2014/main" val="11614213"/>
                    </a:ext>
                  </a:extLst>
                </a:gridCol>
                <a:gridCol w="1698891">
                  <a:extLst>
                    <a:ext uri="{9D8B030D-6E8A-4147-A177-3AD203B41FA5}">
                      <a16:colId xmlns="" xmlns:a16="http://schemas.microsoft.com/office/drawing/2014/main" val="2987778060"/>
                    </a:ext>
                  </a:extLst>
                </a:gridCol>
              </a:tblGrid>
              <a:tr h="509298">
                <a:tc gridSpan="2">
                  <a:txBody>
                    <a:bodyPr/>
                    <a:lstStyle/>
                    <a:p>
                      <a:pPr marL="69850" marR="154940" algn="ctr">
                        <a:lnSpc>
                          <a:spcPct val="115000"/>
                        </a:lnSpc>
                        <a:spcAft>
                          <a:spcPts val="0"/>
                        </a:spcAft>
                      </a:pPr>
                      <a:r>
                        <a:rPr lang="vi-VN" sz="3200" dirty="0">
                          <a:effectLst/>
                          <a:latin typeface="Times New Roman" panose="02020603050405020304" pitchFamily="18" charset="0"/>
                          <a:cs typeface="Times New Roman" panose="02020603050405020304" pitchFamily="18" charset="0"/>
                        </a:rPr>
                        <a:t>Phiếu học tập số 4</a:t>
                      </a:r>
                      <a:endParaRPr lang="x-non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855681468"/>
                  </a:ext>
                </a:extLst>
              </a:tr>
              <a:tr h="1174535">
                <a:tc>
                  <a:txBody>
                    <a:bodyPr/>
                    <a:lstStyle/>
                    <a:p>
                      <a:pPr marL="69850" marR="154940" algn="just">
                        <a:lnSpc>
                          <a:spcPct val="115000"/>
                        </a:lnSpc>
                        <a:spcAft>
                          <a:spcPts val="0"/>
                        </a:spcAft>
                      </a:pPr>
                      <a:r>
                        <a:rPr lang="vi-VN" sz="3200" b="0" dirty="0">
                          <a:effectLst/>
                          <a:latin typeface="Times New Roman" panose="02020603050405020304" pitchFamily="18" charset="0"/>
                          <a:cs typeface="Times New Roman" panose="02020603050405020304" pitchFamily="18" charset="0"/>
                        </a:rPr>
                        <a:t>1/ Nêu những đặc sắc nghệ thuật được sử dụng trong văn bản?</a:t>
                      </a:r>
                      <a:endParaRPr lang="x-none"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9850" marR="154940" algn="just">
                        <a:lnSpc>
                          <a:spcPct val="115000"/>
                        </a:lnSpc>
                        <a:spcAft>
                          <a:spcPts val="0"/>
                        </a:spcAft>
                      </a:pPr>
                      <a:r>
                        <a:rPr lang="vi-VN" sz="3200" dirty="0">
                          <a:effectLst/>
                          <a:latin typeface="Times New Roman" panose="02020603050405020304" pitchFamily="18" charset="0"/>
                          <a:cs typeface="Times New Roman" panose="02020603050405020304" pitchFamily="18" charset="0"/>
                        </a:rPr>
                        <a:t> </a:t>
                      </a:r>
                      <a:endParaRPr lang="x-non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80648135"/>
                  </a:ext>
                </a:extLst>
              </a:tr>
              <a:tr h="836342">
                <a:tc>
                  <a:txBody>
                    <a:bodyPr/>
                    <a:lstStyle/>
                    <a:p>
                      <a:pPr marL="69850" marR="154940" algn="just">
                        <a:lnSpc>
                          <a:spcPct val="115000"/>
                        </a:lnSpc>
                        <a:spcAft>
                          <a:spcPts val="0"/>
                        </a:spcAft>
                      </a:pPr>
                      <a:r>
                        <a:rPr lang="vi-VN" sz="3200" b="0" dirty="0">
                          <a:effectLst/>
                          <a:latin typeface="Times New Roman" panose="02020603050405020304" pitchFamily="18" charset="0"/>
                          <a:cs typeface="Times New Roman" panose="02020603050405020304" pitchFamily="18" charset="0"/>
                        </a:rPr>
                        <a:t>2/ Nội dung chính của văn bản là gì?</a:t>
                      </a:r>
                      <a:endParaRPr lang="x-none"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9850" marR="154940" algn="just">
                        <a:lnSpc>
                          <a:spcPct val="115000"/>
                        </a:lnSpc>
                        <a:spcAft>
                          <a:spcPts val="0"/>
                        </a:spcAft>
                      </a:pPr>
                      <a:r>
                        <a:rPr lang="vi-VN" sz="3200" dirty="0">
                          <a:effectLst/>
                          <a:latin typeface="Times New Roman" panose="02020603050405020304" pitchFamily="18" charset="0"/>
                          <a:cs typeface="Times New Roman" panose="02020603050405020304" pitchFamily="18" charset="0"/>
                        </a:rPr>
                        <a:t> </a:t>
                      </a:r>
                      <a:endParaRPr lang="x-non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4245387941"/>
                  </a:ext>
                </a:extLst>
              </a:tr>
              <a:tr h="1616743">
                <a:tc>
                  <a:txBody>
                    <a:bodyPr/>
                    <a:lstStyle/>
                    <a:p>
                      <a:pPr marL="69850" marR="154940" algn="just">
                        <a:lnSpc>
                          <a:spcPct val="115000"/>
                        </a:lnSpc>
                        <a:spcAft>
                          <a:spcPts val="0"/>
                        </a:spcAft>
                      </a:pPr>
                      <a:r>
                        <a:rPr lang="vi-VN" sz="3200" b="0" dirty="0">
                          <a:effectLst/>
                          <a:latin typeface="Times New Roman" panose="02020603050405020304" pitchFamily="18" charset="0"/>
                          <a:cs typeface="Times New Roman" panose="02020603050405020304" pitchFamily="18" charset="0"/>
                        </a:rPr>
                        <a:t>3/ Qua văn bản em nhận ra thái độ, tình cảm nào của người viết?</a:t>
                      </a:r>
                      <a:endParaRPr lang="x-none" sz="32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69850" marR="154940" algn="just">
                        <a:lnSpc>
                          <a:spcPct val="115000"/>
                        </a:lnSpc>
                        <a:spcAft>
                          <a:spcPts val="0"/>
                        </a:spcAft>
                      </a:pPr>
                      <a:r>
                        <a:rPr lang="vi-VN" sz="3200" dirty="0">
                          <a:effectLst/>
                          <a:latin typeface="Times New Roman" panose="02020603050405020304" pitchFamily="18" charset="0"/>
                          <a:cs typeface="Times New Roman" panose="02020603050405020304" pitchFamily="18" charset="0"/>
                        </a:rPr>
                        <a:t> </a:t>
                      </a:r>
                      <a:endParaRPr lang="x-non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065366745"/>
                  </a:ext>
                </a:extLst>
              </a:tr>
            </a:tbl>
          </a:graphicData>
        </a:graphic>
      </p:graphicFrame>
    </p:spTree>
    <p:extLst>
      <p:ext uri="{BB962C8B-B14F-4D97-AF65-F5344CB8AC3E}">
        <p14:creationId xmlns:p14="http://schemas.microsoft.com/office/powerpoint/2010/main" val="7156915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02C81D65-70D3-3A40-BADA-3182CEBBC5B1}"/>
              </a:ext>
            </a:extLst>
          </p:cNvPr>
          <p:cNvSpPr/>
          <p:nvPr/>
        </p:nvSpPr>
        <p:spPr>
          <a:xfrm>
            <a:off x="5481016" y="1555465"/>
            <a:ext cx="4925956" cy="236950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dirty="0">
                <a:latin typeface="Times New Roman" panose="02020603050405020304" pitchFamily="18" charset="0"/>
                <a:cs typeface="Times New Roman" panose="02020603050405020304" pitchFamily="18" charset="0"/>
              </a:rPr>
              <a:t>- Lí lẽ bằng chứng chặt chẽ, giàu sức thuyết phục.</a:t>
            </a:r>
            <a:endParaRPr lang="x-none" sz="2800" dirty="0">
              <a:latin typeface="Times New Roman" panose="02020603050405020304" pitchFamily="18" charset="0"/>
              <a:cs typeface="Times New Roman" panose="02020603050405020304" pitchFamily="18" charset="0"/>
            </a:endParaRPr>
          </a:p>
          <a:p>
            <a:r>
              <a:rPr lang="vi-VN" sz="2800" dirty="0">
                <a:latin typeface="Times New Roman" panose="02020603050405020304" pitchFamily="18" charset="0"/>
                <a:cs typeface="Times New Roman" panose="02020603050405020304" pitchFamily="18" charset="0"/>
              </a:rPr>
              <a:t>- Bố cục mạnh lạc, làm sáng tỏ vấn đề nghị luận.</a:t>
            </a:r>
            <a:endParaRPr lang="x-none" sz="2800" dirty="0">
              <a:latin typeface="Times New Roman" panose="02020603050405020304" pitchFamily="18" charset="0"/>
              <a:cs typeface="Times New Roman" panose="02020603050405020304" pitchFamily="18" charset="0"/>
            </a:endParaRPr>
          </a:p>
        </p:txBody>
      </p:sp>
      <p:sp>
        <p:nvSpPr>
          <p:cNvPr id="7" name="Rounded Rectangle 6">
            <a:extLst>
              <a:ext uri="{FF2B5EF4-FFF2-40B4-BE49-F238E27FC236}">
                <a16:creationId xmlns="" xmlns:a16="http://schemas.microsoft.com/office/drawing/2014/main" id="{E223674B-1EB3-A141-8D00-5CD59FFF9997}"/>
              </a:ext>
            </a:extLst>
          </p:cNvPr>
          <p:cNvSpPr/>
          <p:nvPr/>
        </p:nvSpPr>
        <p:spPr>
          <a:xfrm>
            <a:off x="5788648" y="939491"/>
            <a:ext cx="4310691" cy="8292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4500" b="1" dirty="0">
                <a:solidFill>
                  <a:schemeClr val="accent6">
                    <a:lumMod val="50000"/>
                  </a:schemeClr>
                </a:solidFill>
                <a:latin typeface="Times New Roman" panose="02020603050405020304" pitchFamily="18" charset="0"/>
                <a:cs typeface="Times New Roman" panose="02020603050405020304" pitchFamily="18" charset="0"/>
              </a:rPr>
              <a:t>NGHỆ THUẬT</a:t>
            </a:r>
          </a:p>
        </p:txBody>
      </p:sp>
      <p:sp>
        <p:nvSpPr>
          <p:cNvPr id="8" name="Rectangle 7">
            <a:extLst>
              <a:ext uri="{FF2B5EF4-FFF2-40B4-BE49-F238E27FC236}">
                <a16:creationId xmlns="" xmlns:a16="http://schemas.microsoft.com/office/drawing/2014/main" id="{C5EADFC8-7AE7-E945-8837-2266F8452FDC}"/>
              </a:ext>
            </a:extLst>
          </p:cNvPr>
          <p:cNvSpPr/>
          <p:nvPr/>
        </p:nvSpPr>
        <p:spPr>
          <a:xfrm>
            <a:off x="3048000" y="8182974"/>
            <a:ext cx="6096000" cy="646331"/>
          </a:xfrm>
          <a:prstGeom prst="rect">
            <a:avLst/>
          </a:prstGeom>
        </p:spPr>
        <p:txBody>
          <a:bodyPr>
            <a:spAutoFit/>
          </a:bodyPr>
          <a:lstStyle/>
          <a:p>
            <a:pPr lvl="0" algn="ctr">
              <a:defRPr/>
            </a:pPr>
            <a:r>
              <a:rPr lang="en-US" altLang="zh-CN" dirty="0" err="1"/>
              <a:t>Giáo</a:t>
            </a:r>
            <a:r>
              <a:rPr lang="en-US" altLang="zh-CN" dirty="0"/>
              <a:t> </a:t>
            </a:r>
            <a:r>
              <a:rPr lang="en-US" altLang="zh-CN" dirty="0" err="1"/>
              <a:t>án</a:t>
            </a:r>
            <a:r>
              <a:rPr lang="en-US" altLang="zh-CN" dirty="0"/>
              <a:t> </a:t>
            </a:r>
            <a:r>
              <a:rPr lang="en-US" altLang="zh-CN" dirty="0" err="1"/>
              <a:t>đăng</a:t>
            </a:r>
            <a:r>
              <a:rPr lang="en-US" altLang="zh-CN" dirty="0"/>
              <a:t> </a:t>
            </a:r>
            <a:r>
              <a:rPr lang="en-US" altLang="zh-CN" dirty="0" err="1"/>
              <a:t>ký</a:t>
            </a:r>
            <a:r>
              <a:rPr lang="en-US" altLang="zh-CN" dirty="0"/>
              <a:t> </a:t>
            </a:r>
            <a:r>
              <a:rPr lang="en-US" altLang="zh-CN" dirty="0" err="1"/>
              <a:t>bản</a:t>
            </a:r>
            <a:r>
              <a:rPr lang="en-US" altLang="zh-CN" dirty="0"/>
              <a:t> </a:t>
            </a:r>
            <a:r>
              <a:rPr lang="en-US" altLang="zh-CN" dirty="0" err="1"/>
              <a:t>quyền</a:t>
            </a:r>
            <a:r>
              <a:rPr lang="en-US" altLang="zh-CN" dirty="0"/>
              <a:t> </a:t>
            </a:r>
            <a:r>
              <a:rPr lang="en-US" altLang="zh-CN" dirty="0" err="1"/>
              <a:t>của</a:t>
            </a:r>
            <a:r>
              <a:rPr lang="en-US" altLang="zh-CN" dirty="0"/>
              <a:t> </a:t>
            </a:r>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a:t>
            </a:r>
          </a:p>
        </p:txBody>
      </p:sp>
      <p:sp>
        <p:nvSpPr>
          <p:cNvPr id="9" name="Rounded Rectangle 8">
            <a:extLst>
              <a:ext uri="{FF2B5EF4-FFF2-40B4-BE49-F238E27FC236}">
                <a16:creationId xmlns="" xmlns:a16="http://schemas.microsoft.com/office/drawing/2014/main" id="{A691E9A3-039A-0D4A-B1D3-808D87B62ABD}"/>
              </a:ext>
            </a:extLst>
          </p:cNvPr>
          <p:cNvSpPr/>
          <p:nvPr/>
        </p:nvSpPr>
        <p:spPr>
          <a:xfrm>
            <a:off x="368824" y="1070043"/>
            <a:ext cx="4959167" cy="53298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vi-VN" sz="2800" b="1"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Qua văn bản Thánh Gióng- tượng đài vĩnh cửu của lòng yêu nước, Bùi Mạnh Nhi đã chứng minh rằng: Thánh Gióng là một tác phẩm thành công, tiêu biểu viết về lòng yêu nước của dân tộc ta.</a:t>
            </a:r>
            <a:endParaRPr lang="x-none" sz="2800" dirty="0">
              <a:latin typeface="Times New Roman" panose="02020603050405020304" pitchFamily="18" charset="0"/>
              <a:cs typeface="Times New Roman" panose="02020603050405020304" pitchFamily="18" charset="0"/>
            </a:endParaRPr>
          </a:p>
          <a:p>
            <a:r>
              <a:rPr lang="vi-VN" sz="2800" i="1" dirty="0">
                <a:latin typeface="Times New Roman" panose="02020603050405020304" pitchFamily="18" charset="0"/>
                <a:cs typeface="Times New Roman" panose="02020603050405020304" pitchFamily="18" charset="0"/>
              </a:rPr>
              <a:t>* Niềm yêu mến, say mê tìm tòi và giải mã những giá trị văn hóa dân gian.</a:t>
            </a:r>
            <a:r>
              <a:rPr lang="x-none" sz="2800" dirty="0">
                <a:latin typeface="Times New Roman" panose="02020603050405020304" pitchFamily="18" charset="0"/>
                <a:cs typeface="Times New Roman" panose="02020603050405020304" pitchFamily="18" charset="0"/>
              </a:rPr>
              <a:t> </a:t>
            </a:r>
          </a:p>
        </p:txBody>
      </p:sp>
      <p:sp>
        <p:nvSpPr>
          <p:cNvPr id="10" name="Rounded Rectangle 9">
            <a:extLst>
              <a:ext uri="{FF2B5EF4-FFF2-40B4-BE49-F238E27FC236}">
                <a16:creationId xmlns="" xmlns:a16="http://schemas.microsoft.com/office/drawing/2014/main" id="{9350D7C9-13CF-A843-BE5B-5BCBAB1DAC69}"/>
              </a:ext>
            </a:extLst>
          </p:cNvPr>
          <p:cNvSpPr/>
          <p:nvPr/>
        </p:nvSpPr>
        <p:spPr>
          <a:xfrm>
            <a:off x="869720" y="726257"/>
            <a:ext cx="3767594" cy="82920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x-none" sz="4500" b="1" dirty="0">
                <a:solidFill>
                  <a:schemeClr val="accent6">
                    <a:lumMod val="50000"/>
                  </a:schemeClr>
                </a:solidFill>
                <a:latin typeface="Times New Roman" panose="02020603050405020304" pitchFamily="18" charset="0"/>
                <a:cs typeface="Times New Roman" panose="02020603050405020304" pitchFamily="18" charset="0"/>
              </a:rPr>
              <a:t>NỘI DUNG</a:t>
            </a:r>
          </a:p>
        </p:txBody>
      </p:sp>
      <p:pic>
        <p:nvPicPr>
          <p:cNvPr id="11" name="Picture 10" descr="A picture containing text&#10;&#10;Description automatically generated">
            <a:extLst>
              <a:ext uri="{FF2B5EF4-FFF2-40B4-BE49-F238E27FC236}">
                <a16:creationId xmlns="" xmlns:a16="http://schemas.microsoft.com/office/drawing/2014/main" id="{639A2952-423B-CD4E-A29C-6F070AFF41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455554" y="3093673"/>
            <a:ext cx="5703036" cy="3764327"/>
          </a:xfrm>
          <a:prstGeom prst="rect">
            <a:avLst/>
          </a:prstGeom>
        </p:spPr>
      </p:pic>
      <p:sp>
        <p:nvSpPr>
          <p:cNvPr id="12" name="Rectangle 11">
            <a:extLst>
              <a:ext uri="{FF2B5EF4-FFF2-40B4-BE49-F238E27FC236}">
                <a16:creationId xmlns="" xmlns:a16="http://schemas.microsoft.com/office/drawing/2014/main" id="{D85B203D-00A6-E042-9C9C-9C179C3EC69D}"/>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914402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pic>
        <p:nvPicPr>
          <p:cNvPr id="4" name="PA_图片 3" descr="图片包含 室内, 墙壁&#10;&#10;已生成高可信度的说明">
            <a:extLst>
              <a:ext uri="{FF2B5EF4-FFF2-40B4-BE49-F238E27FC236}">
                <a16:creationId xmlns="" xmlns:a16="http://schemas.microsoft.com/office/drawing/2014/main" id="{8D2525DF-EC91-49FD-8A5E-5D6D548470D9}"/>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5815569" y="240363"/>
            <a:ext cx="5654010" cy="5569200"/>
          </a:xfrm>
          <a:prstGeom prst="rect">
            <a:avLst/>
          </a:prstGeom>
        </p:spPr>
      </p:pic>
      <p:pic>
        <p:nvPicPr>
          <p:cNvPr id="9" name="PA_图片 8">
            <a:extLst>
              <a:ext uri="{FF2B5EF4-FFF2-40B4-BE49-F238E27FC236}">
                <a16:creationId xmlns="" xmlns:a16="http://schemas.microsoft.com/office/drawing/2014/main" id="{62AE9C08-C6A2-4106-9E7B-C2CF8143BD90}"/>
              </a:ext>
            </a:extLst>
          </p:cNvPr>
          <p:cNvPicPr>
            <a:picLocks noChangeAspect="1"/>
          </p:cNvPicPr>
          <p:nvPr>
            <p:custDataLst>
              <p:tags r:id="rId2"/>
            </p:custDataLst>
          </p:nvPr>
        </p:nvPicPr>
        <p:blipFill>
          <a:blip r:embed="rId8"/>
          <a:stretch>
            <a:fillRect/>
          </a:stretch>
        </p:blipFill>
        <p:spPr>
          <a:xfrm>
            <a:off x="-400000" y="-1345021"/>
            <a:ext cx="400000" cy="1219048"/>
          </a:xfrm>
          <a:prstGeom prst="rect">
            <a:avLst/>
          </a:prstGeom>
        </p:spPr>
      </p:pic>
      <p:sp>
        <p:nvSpPr>
          <p:cNvPr id="11" name="PA_矩形 14">
            <a:extLst>
              <a:ext uri="{FF2B5EF4-FFF2-40B4-BE49-F238E27FC236}">
                <a16:creationId xmlns="" xmlns:a16="http://schemas.microsoft.com/office/drawing/2014/main" id="{7C3B4473-1694-4544-9524-D3E59FA2192D}"/>
              </a:ext>
            </a:extLst>
          </p:cNvPr>
          <p:cNvSpPr/>
          <p:nvPr>
            <p:custDataLst>
              <p:tags r:id="rId3"/>
            </p:custDataLst>
          </p:nvPr>
        </p:nvSpPr>
        <p:spPr>
          <a:xfrm>
            <a:off x="6585411" y="2297793"/>
            <a:ext cx="4414065" cy="2262414"/>
          </a:xfrm>
          <a:prstGeom prst="rect">
            <a:avLst/>
          </a:prstGeom>
        </p:spPr>
        <p:txBody>
          <a:bodyPr wrap="square">
            <a:spAutoFit/>
          </a:bodyPr>
          <a:lstStyle/>
          <a:p>
            <a:pPr algn="ctr">
              <a:lnSpc>
                <a:spcPct val="150000"/>
              </a:lnSpc>
            </a:pPr>
            <a:r>
              <a:rPr lang="en-US" altLang="zh-CN" sz="50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IV. </a:t>
            </a:r>
          </a:p>
          <a:p>
            <a:pPr algn="ctr">
              <a:lnSpc>
                <a:spcPct val="150000"/>
              </a:lnSpc>
            </a:pPr>
            <a:r>
              <a:rPr lang="en-US" altLang="zh-CN" sz="5000" b="1" dirty="0">
                <a:solidFill>
                  <a:srgbClr val="222222"/>
                </a:solidFill>
                <a:latin typeface="Times New Roman" panose="02020603050405020304" pitchFamily="18" charset="0"/>
                <a:ea typeface="迷你简少儿" panose="03000509000000000000" pitchFamily="65" charset="-122"/>
                <a:cs typeface="Times New Roman" panose="02020603050405020304" pitchFamily="18" charset="0"/>
              </a:rPr>
              <a:t>LUYỆN TẬP</a:t>
            </a:r>
            <a:endParaRPr lang="zh-CN" altLang="en-US" sz="5000" b="1" i="0" dirty="0">
              <a:solidFill>
                <a:srgbClr val="222222"/>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7" name="Picture 6">
            <a:extLst>
              <a:ext uri="{FF2B5EF4-FFF2-40B4-BE49-F238E27FC236}">
                <a16:creationId xmlns="" xmlns:a16="http://schemas.microsoft.com/office/drawing/2014/main" id="{8563627B-ABEA-4542-9BDD-50424A5B241E}"/>
              </a:ext>
            </a:extLst>
          </p:cNvPr>
          <p:cNvPicPr>
            <a:picLocks noChangeAspect="1"/>
          </p:cNvPicPr>
          <p:nvPr/>
        </p:nvPicPr>
        <p:blipFill rotWithShape="1">
          <a:blip r:embed="rId9">
            <a:extLst>
              <a:ext uri="{28A0092B-C50C-407E-A947-70E740481C1C}">
                <a14:useLocalDpi xmlns:a14="http://schemas.microsoft.com/office/drawing/2010/main" val="0"/>
              </a:ext>
            </a:extLst>
          </a:blip>
          <a:srcRect r="28807"/>
          <a:stretch/>
        </p:blipFill>
        <p:spPr>
          <a:xfrm>
            <a:off x="149870" y="489098"/>
            <a:ext cx="8642574" cy="6368902"/>
          </a:xfrm>
          <a:prstGeom prst="rect">
            <a:avLst/>
          </a:prstGeom>
        </p:spPr>
      </p:pic>
    </p:spTree>
    <p:extLst>
      <p:ext uri="{BB962C8B-B14F-4D97-AF65-F5344CB8AC3E}">
        <p14:creationId xmlns:p14="http://schemas.microsoft.com/office/powerpoint/2010/main" val="369209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7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9" presetClass="entr" presetSubtype="0" fill="hold" grpId="0" nodeType="withEffect">
                                  <p:stCondLst>
                                    <p:cond delay="275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t="-14000" b="-14000"/>
          </a:stretch>
        </a:blipFill>
        <a:effectLst/>
      </p:bgPr>
    </p:bg>
    <p:spTree>
      <p:nvGrpSpPr>
        <p:cNvPr id="1" name=""/>
        <p:cNvGrpSpPr/>
        <p:nvPr/>
      </p:nvGrpSpPr>
      <p:grpSpPr>
        <a:xfrm>
          <a:off x="0" y="0"/>
          <a:ext cx="0" cy="0"/>
          <a:chOff x="0" y="0"/>
          <a:chExt cx="0" cy="0"/>
        </a:xfrm>
      </p:grpSpPr>
      <p:pic>
        <p:nvPicPr>
          <p:cNvPr id="7" name="PA_图片 6">
            <a:extLst>
              <a:ext uri="{FF2B5EF4-FFF2-40B4-BE49-F238E27FC236}">
                <a16:creationId xmlns="" xmlns:a16="http://schemas.microsoft.com/office/drawing/2014/main" id="{91496B80-1B57-496D-94B4-06CDB7152698}"/>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2128382" y="-201423"/>
            <a:ext cx="7361306" cy="7361306"/>
          </a:xfrm>
          <a:prstGeom prst="rect">
            <a:avLst/>
          </a:prstGeom>
        </p:spPr>
      </p:pic>
      <p:pic>
        <p:nvPicPr>
          <p:cNvPr id="5" name="PA_图片 4">
            <a:extLst>
              <a:ext uri="{FF2B5EF4-FFF2-40B4-BE49-F238E27FC236}">
                <a16:creationId xmlns="" xmlns:a16="http://schemas.microsoft.com/office/drawing/2014/main" id="{2046930F-BDD3-4CF0-961A-1B0F279EE74D}"/>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1403497" y="8506047"/>
            <a:ext cx="2734597" cy="1860697"/>
          </a:xfrm>
          <a:prstGeom prst="rect">
            <a:avLst/>
          </a:prstGeom>
        </p:spPr>
      </p:pic>
      <p:pic>
        <p:nvPicPr>
          <p:cNvPr id="6" name="PA_图片 5">
            <a:extLst>
              <a:ext uri="{FF2B5EF4-FFF2-40B4-BE49-F238E27FC236}">
                <a16:creationId xmlns="" xmlns:a16="http://schemas.microsoft.com/office/drawing/2014/main" id="{32DF6CCB-6076-4F46-A098-785EE15E15A4}"/>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1331100" y="0"/>
            <a:ext cx="1874520" cy="2048953"/>
          </a:xfrm>
          <a:prstGeom prst="rect">
            <a:avLst/>
          </a:prstGeom>
        </p:spPr>
      </p:pic>
      <p:pic>
        <p:nvPicPr>
          <p:cNvPr id="11" name="Picture 10" descr="A picture containing text&#10;&#10;Description automatically generated">
            <a:extLst>
              <a:ext uri="{FF2B5EF4-FFF2-40B4-BE49-F238E27FC236}">
                <a16:creationId xmlns="" xmlns:a16="http://schemas.microsoft.com/office/drawing/2014/main" id="{A85BA527-8460-1141-A13D-8295315164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198717" y="185469"/>
            <a:ext cx="3979530" cy="3135719"/>
          </a:xfrm>
          <a:prstGeom prst="rect">
            <a:avLst/>
          </a:prstGeom>
        </p:spPr>
      </p:pic>
      <p:sp>
        <p:nvSpPr>
          <p:cNvPr id="12" name="文本框 1">
            <a:extLst>
              <a:ext uri="{FF2B5EF4-FFF2-40B4-BE49-F238E27FC236}">
                <a16:creationId xmlns="" xmlns:a16="http://schemas.microsoft.com/office/drawing/2014/main" id="{4407D532-9756-FE43-AE3C-2E048ABED411}"/>
              </a:ext>
            </a:extLst>
          </p:cNvPr>
          <p:cNvSpPr txBox="1"/>
          <p:nvPr/>
        </p:nvSpPr>
        <p:spPr>
          <a:xfrm>
            <a:off x="3205620" y="1955736"/>
            <a:ext cx="4721626" cy="3046988"/>
          </a:xfrm>
          <a:prstGeom prst="rect">
            <a:avLst/>
          </a:prstGeom>
          <a:noFill/>
        </p:spPr>
        <p:txBody>
          <a:bodyPr wrap="square" rtlCol="0">
            <a:spAutoFit/>
          </a:bodyPr>
          <a:lstStyle/>
          <a:p>
            <a:pPr algn="ctr"/>
            <a:r>
              <a:rPr lang="vi-VN" sz="3200" dirty="0">
                <a:latin typeface="Times New Roman" panose="02020603050405020304" pitchFamily="18" charset="0"/>
                <a:cs typeface="Times New Roman" panose="02020603050405020304" pitchFamily="18" charset="0"/>
              </a:rPr>
              <a:t>Hãy viết một đoạn văn (khoảng 4 - 5 dòng) về hình tượng Thánh Gióng, trong đó có sử dụng thành ngữ </a:t>
            </a:r>
            <a:r>
              <a:rPr lang="vi-VN" sz="3200" b="1" i="1" dirty="0">
                <a:latin typeface="Times New Roman" panose="02020603050405020304" pitchFamily="18" charset="0"/>
                <a:cs typeface="Times New Roman" panose="02020603050405020304" pitchFamily="18" charset="0"/>
              </a:rPr>
              <a:t>"độc nhất vô nhị" </a:t>
            </a:r>
            <a:r>
              <a:rPr lang="vi-VN" sz="3200" dirty="0">
                <a:latin typeface="Times New Roman" panose="02020603050405020304" pitchFamily="18" charset="0"/>
                <a:cs typeface="Times New Roman" panose="02020603050405020304" pitchFamily="18" charset="0"/>
              </a:rPr>
              <a:t>- có một không hai</a:t>
            </a:r>
            <a:endParaRPr lang="x-none" sz="3200" dirty="0">
              <a:latin typeface="Times New Roman" panose="02020603050405020304" pitchFamily="18" charset="0"/>
              <a:cs typeface="Times New Roman" panose="02020603050405020304" pitchFamily="18" charset="0"/>
            </a:endParaRPr>
          </a:p>
        </p:txBody>
      </p:sp>
      <p:pic>
        <p:nvPicPr>
          <p:cNvPr id="13" name="PA_图片 8" descr="图片包含 矢量图形&#10;&#10;已生成高可信度的说明">
            <a:extLst>
              <a:ext uri="{FF2B5EF4-FFF2-40B4-BE49-F238E27FC236}">
                <a16:creationId xmlns="" xmlns:a16="http://schemas.microsoft.com/office/drawing/2014/main" id="{E2A05C4F-0178-5641-B732-3566914C7336}"/>
              </a:ext>
            </a:extLst>
          </p:cNvPr>
          <p:cNvPicPr>
            <a:picLocks noChangeAspect="1"/>
          </p:cNvPicPr>
          <p:nvPr>
            <p:custDataLst>
              <p:tags r:id="rId4"/>
            </p:custDataLst>
          </p:nvPr>
        </p:nvPicPr>
        <p:blipFill>
          <a:blip r:embed="rId14" cstate="print">
            <a:extLst>
              <a:ext uri="{28A0092B-C50C-407E-A947-70E740481C1C}">
                <a14:useLocalDpi xmlns:a14="http://schemas.microsoft.com/office/drawing/2010/main" val="0"/>
              </a:ext>
            </a:extLst>
          </a:blip>
          <a:stretch>
            <a:fillRect/>
          </a:stretch>
        </p:blipFill>
        <p:spPr>
          <a:xfrm>
            <a:off x="1646578" y="1862881"/>
            <a:ext cx="1077691" cy="1556267"/>
          </a:xfrm>
          <a:prstGeom prst="rect">
            <a:avLst/>
          </a:prstGeom>
        </p:spPr>
      </p:pic>
      <p:pic>
        <p:nvPicPr>
          <p:cNvPr id="14" name="PA_图片 8" descr="图片包含 矢量图形&#10;&#10;已生成高可信度的说明">
            <a:extLst>
              <a:ext uri="{FF2B5EF4-FFF2-40B4-BE49-F238E27FC236}">
                <a16:creationId xmlns="" xmlns:a16="http://schemas.microsoft.com/office/drawing/2014/main" id="{FA6EA295-81A8-324A-A80B-931E71624182}"/>
              </a:ext>
            </a:extLst>
          </p:cNvPr>
          <p:cNvPicPr>
            <a:picLocks noChangeAspect="1"/>
          </p:cNvPicPr>
          <p:nvPr>
            <p:custDataLst>
              <p:tags r:id="rId5"/>
            </p:custDataLst>
          </p:nvPr>
        </p:nvPicPr>
        <p:blipFill>
          <a:blip r:embed="rId14" cstate="print">
            <a:extLst>
              <a:ext uri="{28A0092B-C50C-407E-A947-70E740481C1C}">
                <a14:useLocalDpi xmlns:a14="http://schemas.microsoft.com/office/drawing/2010/main" val="0"/>
              </a:ext>
            </a:extLst>
          </a:blip>
          <a:stretch>
            <a:fillRect/>
          </a:stretch>
        </p:blipFill>
        <p:spPr>
          <a:xfrm>
            <a:off x="723328" y="3048150"/>
            <a:ext cx="1077691" cy="1556267"/>
          </a:xfrm>
          <a:prstGeom prst="rect">
            <a:avLst/>
          </a:prstGeom>
        </p:spPr>
      </p:pic>
      <p:pic>
        <p:nvPicPr>
          <p:cNvPr id="16" name="PA_图片 8" descr="图片包含 矢量图形&#10;&#10;已生成高可信度的说明">
            <a:extLst>
              <a:ext uri="{FF2B5EF4-FFF2-40B4-BE49-F238E27FC236}">
                <a16:creationId xmlns="" xmlns:a16="http://schemas.microsoft.com/office/drawing/2014/main" id="{D6F35814-464B-0D47-9059-A5AD5BB66127}"/>
              </a:ext>
            </a:extLst>
          </p:cNvPr>
          <p:cNvPicPr>
            <a:picLocks noChangeAspect="1"/>
          </p:cNvPicPr>
          <p:nvPr>
            <p:custDataLst>
              <p:tags r:id="rId6"/>
            </p:custDataLst>
          </p:nvPr>
        </p:nvPicPr>
        <p:blipFill>
          <a:blip r:embed="rId14" cstate="print">
            <a:extLst>
              <a:ext uri="{28A0092B-C50C-407E-A947-70E740481C1C}">
                <a14:useLocalDpi xmlns:a14="http://schemas.microsoft.com/office/drawing/2010/main" val="0"/>
              </a:ext>
            </a:extLst>
          </a:blip>
          <a:stretch>
            <a:fillRect/>
          </a:stretch>
        </p:blipFill>
        <p:spPr>
          <a:xfrm>
            <a:off x="454804" y="1472242"/>
            <a:ext cx="1077691" cy="1556267"/>
          </a:xfrm>
          <a:prstGeom prst="rect">
            <a:avLst/>
          </a:prstGeom>
        </p:spPr>
      </p:pic>
      <p:sp>
        <p:nvSpPr>
          <p:cNvPr id="10" name="Rectangle 9">
            <a:extLst>
              <a:ext uri="{FF2B5EF4-FFF2-40B4-BE49-F238E27FC236}">
                <a16:creationId xmlns="" xmlns:a16="http://schemas.microsoft.com/office/drawing/2014/main" id="{F6228E58-6C1A-F44E-9609-4E75CE4322A8}"/>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1438828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2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0" presetClass="path" presetSubtype="0" accel="50000" decel="50000" fill="hold" nodeType="withEffect">
                                  <p:stCondLst>
                                    <p:cond delay="2000"/>
                                  </p:stCondLst>
                                  <p:childTnLst>
                                    <p:animMotion origin="layout" path="M -0.96667 0.94815 L -0.96667 0.94838 C -0.94987 0.94653 -0.93333 0.94699 -0.91667 0.94375 C -0.91094 0.9426 -0.9 0.93542 -0.9 0.93565 C -0.89844 0.93334 -0.897 0.93079 -0.89531 0.92894 C -0.89427 0.92778 -0.89284 0.92801 -0.89167 0.92685 C -0.87721 0.91042 -0.88763 0.91783 -0.87383 0.90579 C -0.872 0.90394 -0.86979 0.90324 -0.86797 0.90139 C -0.86406 0.89792 -0.85833 0.89051 -0.85482 0.88658 C -0.84857 0.87963 -0.84857 0.88102 -0.84297 0.87176 C -0.83372 0.85695 -0.83424 0.85625 -0.8263 0.83797 C -0.82474 0.83449 -0.82292 0.83125 -0.82148 0.82732 C -0.81992 0.82315 -0.81849 0.81875 -0.81667 0.81482 C -0.81667 0.81459 -0.80482 0.7882 -0.80247 0.78287 C -0.80078 0.7794 -0.79896 0.77616 -0.79766 0.77246 C -0.79648 0.76875 -0.79505 0.76551 -0.79414 0.76181 C -0.78633 0.73125 -0.79727 0.76574 -0.78815 0.73843 C -0.7862 0.72477 -0.78802 0.73449 -0.78333 0.71945 C -0.78255 0.71667 -0.78164 0.71389 -0.78099 0.71111 C -0.78047 0.70903 -0.78047 0.70648 -0.77982 0.70463 C -0.77878 0.70162 -0.77734 0.69908 -0.7763 0.6963 C -0.77461 0.6919 -0.77148 0.68357 -0.77148 0.6838 C -0.77109 0.68056 -0.77096 0.67755 -0.77031 0.675 C -0.7694 0.67176 -0.76784 0.66945 -0.76667 0.66667 C -0.76484 0.66204 -0.76211 0.65417 -0.76081 0.64954 C -0.7599 0.64676 -0.75911 0.64398 -0.75833 0.64121 C -0.75755 0.63773 -0.75703 0.6338 -0.75599 0.63056 C -0.75508 0.62755 -0.75365 0.625 -0.75247 0.62222 C -0.75208 0.61991 -0.75169 0.61783 -0.7513 0.61574 C -0.75013 0.61088 -0.74857 0.60602 -0.74766 0.60093 C -0.747 0.59676 -0.747 0.59236 -0.74648 0.5882 C -0.7444 0.57338 -0.74401 0.57709 -0.74049 0.56297 C -0.7388 0.55579 -0.73828 0.54769 -0.73581 0.54167 C -0.73463 0.53889 -0.73333 0.53611 -0.73216 0.53334 C -0.7306 0.52894 -0.72982 0.52338 -0.72747 0.5206 L -0.72031 0.51204 C -0.70677 0.51273 -0.69323 0.5125 -0.67982 0.51412 C -0.67656 0.51459 -0.67357 0.5176 -0.67031 0.51852 C -0.66393 0.51991 -0.65755 0.51991 -0.65117 0.5206 L -0.64414 0.52269 C -0.64128 0.52338 -0.63854 0.52385 -0.63581 0.52477 C -0.61536 0.53195 -0.6375 0.52685 -0.61549 0.53102 C -0.6082 0.53542 -0.60026 0.54028 -0.59284 0.54375 C -0.58932 0.54537 -0.58568 0.54584 -0.58216 0.54815 C -0.57643 0.55162 -0.57122 0.55741 -0.56549 0.56065 C -0.55833 0.56505 -0.55729 0.56528 -0.55 0.5713 C -0.54518 0.57547 -0.54075 0.58079 -0.53581 0.58403 C -0.53255 0.58611 -0.5293 0.58797 -0.52617 0.59028 C -0.52383 0.59213 -0.52148 0.59491 -0.51914 0.59676 C -0.51276 0.60139 -0.50664 0.60648 -0.5 0.60949 C -0.49687 0.61088 -0.49362 0.61204 -0.49049 0.61366 C -0.46185 0.62755 -0.48242 0.61829 -0.46927 0.62431 C -0.45599 0.62292 -0.4431 0.62246 -0.42982 0.61991 C -0.42799 0.61968 -0.42669 0.61713 -0.425 0.61574 C -0.41471 0.60764 -0.42318 0.61644 -0.41198 0.60301 L -0.41198 0.60324 C -0.41029 0.60162 -0.40859 0.60047 -0.40716 0.59885 C -0.40391 0.59491 -0.40104 0.58982 -0.39766 0.58611 C -0.39362 0.58172 -0.3845 0.57269 -0.38216 0.56713 C -0.37539 0.55116 -0.38216 0.56551 -0.37383 0.55232 C -0.3651 0.53843 -0.37057 0.5456 -0.36315 0.53102 C -0.35794 0.52084 -0.35599 0.52014 -0.35234 0.50996 C -0.35143 0.50718 -0.35104 0.50394 -0.35 0.50139 C -0.34909 0.49908 -0.3474 0.49746 -0.34648 0.49514 C -0.34544 0.4926 -0.34505 0.48935 -0.34401 0.48658 C -0.34297 0.48357 -0.34167 0.48102 -0.34049 0.47824 C -0.33711 0.46991 -0.33542 0.46297 -0.33099 0.45486 C -0.32825 0.45 -0.32565 0.44445 -0.32266 0.44005 C -0.31823 0.4338 -0.31302 0.42894 -0.3095 0.42107 C -0.30794 0.4176 -0.30664 0.41343 -0.30482 0.41042 C -0.3026 0.40718 -0.30013 0.40463 -0.29766 0.40209 C -0.29088 0.39468 -0.28477 0.38519 -0.27734 0.38079 C -0.27617 0.3801 -0.275 0.37963 -0.27383 0.37871 C -0.27253 0.37755 -0.27161 0.37547 -0.27031 0.37454 C -0.26836 0.37315 -0.26628 0.37315 -0.26432 0.37246 C -0.26302 0.37176 -0.26198 0.37084 -0.26068 0.37037 C -0.25872 0.36945 -0.25677 0.36898 -0.25482 0.36806 C -0.25312 0.3676 -0.25156 0.36667 -0.25 0.36597 C -0.2444 0.36412 -0.23776 0.36273 -0.23216 0.36181 C -0.22161 0.36019 -0.20534 0.35857 -0.19518 0.35764 C -0.18164 0.35162 -0.20247 0.36042 -0.17148 0.35116 L -0.16432 0.34908 C -0.16237 0.34769 -0.16029 0.34607 -0.15833 0.34491 C -0.15482 0.3426 -0.14766 0.33843 -0.14766 0.33866 C -0.14648 0.33704 -0.14531 0.33542 -0.14401 0.33426 C -0.14115 0.33172 -0.13763 0.32986 -0.1345 0.32801 C -0.1319 0.32315 -0.13073 0.32037 -0.12734 0.31736 C -0.1263 0.31644 -0.125 0.31597 -0.12383 0.31528 C -0.12266 0.31389 -0.12135 0.3125 -0.12018 0.31111 C -0.11667 0.30625 -0.11328 0.3007 -0.1095 0.2963 C -0.10586 0.2919 -0.10482 0.29074 -0.10117 0.28565 C -0.09883 0.28218 -0.09661 0.27824 -0.09401 0.275 C -0.09141 0.27176 -0.08828 0.26991 -0.08568 0.26667 C -0.08385 0.26412 -0.08268 0.26042 -0.08099 0.2581 C -0.06693 0.23935 -0.08607 0.27014 -0.07148 0.24746 C -0.06471 0.23704 -0.06849 0.2426 -0.06432 0.23264 C -0.0612 0.22547 -0.05833 0.21783 -0.05482 0.21158 C -0.05312 0.2088 -0.05143 0.20602 -0.05 0.20301 C -0.04375 0.19051 -0.04935 0.19815 -0.04284 0.19028 C -0.03958 0.16713 -0.04531 0.20347 -0.0345 0.16505 C -0.03333 0.16065 -0.03229 0.15625 -0.03099 0.15232 C -0.02995 0.14931 -0.02852 0.14676 -0.02734 0.14375 C -0.02656 0.14167 -0.02578 0.13959 -0.025 0.1375 C -0.02461 0.13472 -0.02435 0.13172 -0.02383 0.12894 C -0.02253 0.12292 -0.02096 0.11945 -0.01901 0.11412 C -0.01862 0.11204 -0.01836 0.10996 -0.01784 0.10787 C -0.01549 0.09792 -0.01445 0.09861 -0.01315 0.08658 C -0.01289 0.08472 -0.01133 0.07014 -0.01068 0.0676 C -0.01016 0.06528 -0.00898 0.06343 -0.00833 0.06135 C -0.00612 0.05347 -0.0043 0.0419 -0.00352 0.0338 C -0.00325 0.03079 -0.00182 0.01042 -4.16667E-7 0.00834 L 0.00365 0.00417 L -4.16667E-7 -2.59259E-6 " pathEditMode="relative" rAng="0" ptsTypes="AAAAAAAAAAAAAAAAAAAAAAAAAAAAAAAAAAAAAAAAAAAAAAAAAAAAAAAAAAAAAAAAAAAAAAAAAAAAAAAAAAAAAAAAAAAAAAAAAAAAAAAAAAAAAAAAA">
                                      <p:cBhvr>
                                        <p:cTn id="21" dur="2000" fill="hold"/>
                                        <p:tgtEl>
                                          <p:spTgt spid="6"/>
                                        </p:tgtEl>
                                        <p:attrNameLst>
                                          <p:attrName>ppt_x</p:attrName>
                                          <p:attrName>ppt_y</p:attrName>
                                        </p:attrNameLst>
                                      </p:cBhvr>
                                      <p:rCtr x="48516" y="-47407"/>
                                    </p:animMotion>
                                  </p:childTnLst>
                                </p:cTn>
                              </p:par>
                              <p:par>
                                <p:cTn id="22" presetID="42" presetClass="entr" presetSubtype="0" fill="hold" nodeType="withEffect">
                                  <p:stCondLst>
                                    <p:cond delay="22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par>
                                <p:cTn id="27"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8" dur="2000" fill="hold"/>
                                        <p:tgtEl>
                                          <p:spTgt spid="13"/>
                                        </p:tgtEl>
                                        <p:attrNameLst>
                                          <p:attrName>ppt_x</p:attrName>
                                          <p:attrName>ppt_y</p:attrName>
                                        </p:attrNameLst>
                                      </p:cBhvr>
                                      <p:rCtr x="3346" y="347"/>
                                    </p:animMotion>
                                  </p:childTnLst>
                                </p:cTn>
                              </p:par>
                              <p:par>
                                <p:cTn id="29" presetID="42" presetClass="entr" presetSubtype="0" fill="hold" nodeType="withEffect">
                                  <p:stCondLst>
                                    <p:cond delay="22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35" dur="2000" fill="hold"/>
                                        <p:tgtEl>
                                          <p:spTgt spid="14"/>
                                        </p:tgtEl>
                                        <p:attrNameLst>
                                          <p:attrName>ppt_x</p:attrName>
                                          <p:attrName>ppt_y</p:attrName>
                                        </p:attrNameLst>
                                      </p:cBhvr>
                                      <p:rCtr x="3346" y="347"/>
                                    </p:animMotion>
                                  </p:childTnLst>
                                </p:cTn>
                              </p:par>
                              <p:par>
                                <p:cTn id="36" presetID="42" presetClass="entr" presetSubtype="0" fill="hold" nodeType="withEffect">
                                  <p:stCondLst>
                                    <p:cond delay="220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42" dur="2000" fill="hold"/>
                                        <p:tgtEl>
                                          <p:spTgt spid="16"/>
                                        </p:tgtEl>
                                        <p:attrNameLst>
                                          <p:attrName>ppt_x</p:attrName>
                                          <p:attrName>ppt_y</p:attrName>
                                        </p:attrNameLst>
                                      </p:cBhvr>
                                      <p:rCtr x="3346" y="347"/>
                                    </p:animMotion>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sp>
        <p:nvSpPr>
          <p:cNvPr id="9" name="PA_矩形 14">
            <a:extLst>
              <a:ext uri="{FF2B5EF4-FFF2-40B4-BE49-F238E27FC236}">
                <a16:creationId xmlns="" xmlns:a16="http://schemas.microsoft.com/office/drawing/2014/main" id="{9936DEBC-A68E-7241-A25D-563059C45D04}"/>
              </a:ext>
            </a:extLst>
          </p:cNvPr>
          <p:cNvSpPr/>
          <p:nvPr>
            <p:custDataLst>
              <p:tags r:id="rId1"/>
            </p:custDataLst>
          </p:nvPr>
        </p:nvSpPr>
        <p:spPr>
          <a:xfrm>
            <a:off x="2290342" y="1804885"/>
            <a:ext cx="8334115" cy="2554545"/>
          </a:xfrm>
          <a:prstGeom prst="rect">
            <a:avLst/>
          </a:prstGeom>
        </p:spPr>
        <p:txBody>
          <a:bodyPr wrap="square">
            <a:spAutoFit/>
          </a:bodyPr>
          <a:lstStyle/>
          <a:p>
            <a:pPr algn="ct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được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bằng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chứng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trong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nghị</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bày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kiến</a:t>
            </a:r>
            <a:r>
              <a:rPr lang="en-US" sz="4000" dirty="0">
                <a:latin typeface="Times New Roman" panose="02020603050405020304" pitchFamily="18" charset="0"/>
                <a:cs typeface="Times New Roman" panose="02020603050405020304" pitchFamily="18" charset="0"/>
              </a:rPr>
              <a:t>)</a:t>
            </a:r>
            <a:endParaRPr lang="x-none" sz="4000" dirty="0">
              <a:latin typeface="Times New Roman" panose="02020603050405020304" pitchFamily="18" charset="0"/>
              <a:cs typeface="Times New Roman" panose="02020603050405020304" pitchFamily="18" charset="0"/>
            </a:endParaRPr>
          </a:p>
        </p:txBody>
      </p:sp>
      <p:sp>
        <p:nvSpPr>
          <p:cNvPr id="10" name="PA_矩形 14">
            <a:extLst>
              <a:ext uri="{FF2B5EF4-FFF2-40B4-BE49-F238E27FC236}">
                <a16:creationId xmlns="" xmlns:a16="http://schemas.microsoft.com/office/drawing/2014/main" id="{D7F05589-94D4-9642-9133-481230C2B5D8}"/>
              </a:ext>
            </a:extLst>
          </p:cNvPr>
          <p:cNvSpPr/>
          <p:nvPr>
            <p:custDataLst>
              <p:tags r:id="rId2"/>
            </p:custDataLst>
          </p:nvPr>
        </p:nvSpPr>
        <p:spPr>
          <a:xfrm>
            <a:off x="2947896" y="367095"/>
            <a:ext cx="6296207" cy="110825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altLang="zh-CN" sz="5000" b="1" dirty="0">
                <a:solidFill>
                  <a:srgbClr val="7030A0"/>
                </a:solidFill>
                <a:latin typeface="Times New Roman" panose="02020603050405020304" pitchFamily="18" charset="0"/>
                <a:ea typeface="迷你简少儿" panose="03000509000000000000" pitchFamily="65" charset="-122"/>
                <a:cs typeface="Times New Roman" panose="02020603050405020304" pitchFamily="18" charset="0"/>
              </a:rPr>
              <a:t>IV. LUYỆN TẬP</a:t>
            </a:r>
            <a:endParaRPr lang="zh-CN" altLang="en-US" sz="5000" b="1" i="0" dirty="0">
              <a:solidFill>
                <a:srgbClr val="7030A0"/>
              </a:solidFill>
              <a:effectLst/>
              <a:latin typeface="Times New Roman" panose="02020603050405020304" pitchFamily="18" charset="0"/>
              <a:ea typeface="Microsoft YaHei" panose="020B0503020204020204" pitchFamily="34" charset="-122"/>
              <a:cs typeface="Times New Roman" panose="02020603050405020304" pitchFamily="18" charset="0"/>
            </a:endParaRPr>
          </a:p>
        </p:txBody>
      </p:sp>
      <p:pic>
        <p:nvPicPr>
          <p:cNvPr id="3" name="Picture 2">
            <a:extLst>
              <a:ext uri="{FF2B5EF4-FFF2-40B4-BE49-F238E27FC236}">
                <a16:creationId xmlns="" xmlns:a16="http://schemas.microsoft.com/office/drawing/2014/main" id="{D1F48E5D-C456-014E-9841-1EB3826EE6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74171" y="3082158"/>
            <a:ext cx="3185028" cy="3572463"/>
          </a:xfrm>
          <a:prstGeom prst="rect">
            <a:avLst/>
          </a:prstGeom>
        </p:spPr>
      </p:pic>
    </p:spTree>
    <p:extLst>
      <p:ext uri="{BB962C8B-B14F-4D97-AF65-F5344CB8AC3E}">
        <p14:creationId xmlns:p14="http://schemas.microsoft.com/office/powerpoint/2010/main" val="2705112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9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9" presetClass="entr" presetSubtype="0" fill="hold" grpId="0" nodeType="withEffect">
                                  <p:stCondLst>
                                    <p:cond delay="275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485543E-147A-3043-AB5D-99697D74B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8"/>
            <a:ext cx="12192000" cy="6852944"/>
          </a:xfrm>
          <a:prstGeom prst="rect">
            <a:avLst/>
          </a:prstGeom>
        </p:spPr>
      </p:pic>
      <p:sp>
        <p:nvSpPr>
          <p:cNvPr id="3" name="Rectangle 2">
            <a:extLst>
              <a:ext uri="{FF2B5EF4-FFF2-40B4-BE49-F238E27FC236}">
                <a16:creationId xmlns="" xmlns:a16="http://schemas.microsoft.com/office/drawing/2014/main" id="{2E36A82E-C4B1-D243-949F-FA8692C0B949}"/>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6241267"/>
      </p:ext>
    </p:extLst>
  </p:cSld>
  <p:clrMapOvr>
    <a:masterClrMapping/>
  </p:clrMapOvr>
  <mc:AlternateContent xmlns:mc="http://schemas.openxmlformats.org/markup-compatibility/2006" xmlns:p14="http://schemas.microsoft.com/office/powerpoint/2010/main">
    <mc:Choice Requires="p14">
      <p:transition spd="slow" p14:dur="1500" advClick="0" advTm="0">
        <p:fade/>
      </p:transition>
    </mc:Choice>
    <mc:Fallback xmlns="">
      <p:transition spd="slow"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 xmlns:a16="http://schemas.microsoft.com/office/drawing/2014/main" id="{C58F4B89-4C24-F947-B923-630949820D6D}"/>
              </a:ext>
            </a:extLst>
          </p:cNvPr>
          <p:cNvGraphicFramePr/>
          <p:nvPr>
            <p:extLst>
              <p:ext uri="{D42A27DB-BD31-4B8C-83A1-F6EECF244321}">
                <p14:modId xmlns:p14="http://schemas.microsoft.com/office/powerpoint/2010/main" val="1888235478"/>
              </p:ext>
            </p:extLst>
          </p:nvPr>
        </p:nvGraphicFramePr>
        <p:xfrm>
          <a:off x="307402" y="-649756"/>
          <a:ext cx="11577196" cy="5112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 xmlns:a16="http://schemas.microsoft.com/office/drawing/2014/main" id="{B6632490-BB30-F24F-9DA3-5A9A84141136}"/>
              </a:ext>
            </a:extLst>
          </p:cNvPr>
          <p:cNvPicPr>
            <a:picLocks noChangeAspect="1"/>
          </p:cNvPicPr>
          <p:nvPr/>
        </p:nvPicPr>
        <p:blipFill>
          <a:blip r:embed="rId8"/>
          <a:stretch>
            <a:fillRect/>
          </a:stretch>
        </p:blipFill>
        <p:spPr>
          <a:xfrm>
            <a:off x="626946" y="4217639"/>
            <a:ext cx="1524000" cy="1838326"/>
          </a:xfrm>
          <a:prstGeom prst="rect">
            <a:avLst/>
          </a:prstGeom>
        </p:spPr>
      </p:pic>
      <p:pic>
        <p:nvPicPr>
          <p:cNvPr id="5" name="Picture 4">
            <a:extLst>
              <a:ext uri="{FF2B5EF4-FFF2-40B4-BE49-F238E27FC236}">
                <a16:creationId xmlns="" xmlns:a16="http://schemas.microsoft.com/office/drawing/2014/main" id="{DF91F655-70F5-F841-9069-65487A14C412}"/>
              </a:ext>
            </a:extLst>
          </p:cNvPr>
          <p:cNvPicPr>
            <a:picLocks noChangeAspect="1"/>
          </p:cNvPicPr>
          <p:nvPr/>
        </p:nvPicPr>
        <p:blipFill>
          <a:blip r:embed="rId9"/>
          <a:stretch>
            <a:fillRect/>
          </a:stretch>
        </p:blipFill>
        <p:spPr>
          <a:xfrm>
            <a:off x="2328746" y="4227165"/>
            <a:ext cx="1612901" cy="1828800"/>
          </a:xfrm>
          <a:prstGeom prst="rect">
            <a:avLst/>
          </a:prstGeom>
        </p:spPr>
      </p:pic>
      <p:pic>
        <p:nvPicPr>
          <p:cNvPr id="6" name="Picture 5">
            <a:extLst>
              <a:ext uri="{FF2B5EF4-FFF2-40B4-BE49-F238E27FC236}">
                <a16:creationId xmlns="" xmlns:a16="http://schemas.microsoft.com/office/drawing/2014/main" id="{0F1ECEF4-B215-CB45-AB5E-56442E608D34}"/>
              </a:ext>
            </a:extLst>
          </p:cNvPr>
          <p:cNvPicPr>
            <a:picLocks noChangeAspect="1"/>
          </p:cNvPicPr>
          <p:nvPr/>
        </p:nvPicPr>
        <p:blipFill>
          <a:blip r:embed="rId10"/>
          <a:stretch>
            <a:fillRect/>
          </a:stretch>
        </p:blipFill>
        <p:spPr>
          <a:xfrm>
            <a:off x="6037146" y="4217639"/>
            <a:ext cx="1663700" cy="1828800"/>
          </a:xfrm>
          <a:prstGeom prst="rect">
            <a:avLst/>
          </a:prstGeom>
        </p:spPr>
      </p:pic>
      <p:pic>
        <p:nvPicPr>
          <p:cNvPr id="7" name="Picture 6">
            <a:extLst>
              <a:ext uri="{FF2B5EF4-FFF2-40B4-BE49-F238E27FC236}">
                <a16:creationId xmlns="" xmlns:a16="http://schemas.microsoft.com/office/drawing/2014/main" id="{9BC08D02-4CC1-0C46-B5C0-01A281158F93}"/>
              </a:ext>
            </a:extLst>
          </p:cNvPr>
          <p:cNvPicPr>
            <a:picLocks noChangeAspect="1"/>
          </p:cNvPicPr>
          <p:nvPr/>
        </p:nvPicPr>
        <p:blipFill>
          <a:blip r:embed="rId11"/>
          <a:stretch>
            <a:fillRect/>
          </a:stretch>
        </p:blipFill>
        <p:spPr>
          <a:xfrm>
            <a:off x="7827847" y="4217639"/>
            <a:ext cx="1790701" cy="1819274"/>
          </a:xfrm>
          <a:prstGeom prst="rect">
            <a:avLst/>
          </a:prstGeom>
        </p:spPr>
      </p:pic>
      <p:pic>
        <p:nvPicPr>
          <p:cNvPr id="8" name="Picture 7">
            <a:extLst>
              <a:ext uri="{FF2B5EF4-FFF2-40B4-BE49-F238E27FC236}">
                <a16:creationId xmlns="" xmlns:a16="http://schemas.microsoft.com/office/drawing/2014/main" id="{D5391C6C-7975-9A46-8770-F58D3E484150}"/>
              </a:ext>
            </a:extLst>
          </p:cNvPr>
          <p:cNvPicPr>
            <a:picLocks noChangeAspect="1"/>
          </p:cNvPicPr>
          <p:nvPr/>
        </p:nvPicPr>
        <p:blipFill>
          <a:blip r:embed="rId12"/>
          <a:stretch>
            <a:fillRect/>
          </a:stretch>
        </p:blipFill>
        <p:spPr>
          <a:xfrm>
            <a:off x="9813281" y="4230338"/>
            <a:ext cx="1727200" cy="1816101"/>
          </a:xfrm>
          <a:prstGeom prst="rect">
            <a:avLst/>
          </a:prstGeom>
        </p:spPr>
      </p:pic>
      <p:pic>
        <p:nvPicPr>
          <p:cNvPr id="9" name="Picture 6" descr="Hình ảnh có liên quan">
            <a:extLst>
              <a:ext uri="{FF2B5EF4-FFF2-40B4-BE49-F238E27FC236}">
                <a16:creationId xmlns="" xmlns:a16="http://schemas.microsoft.com/office/drawing/2014/main" id="{4DDC6A52-0C5A-B743-A2A6-B922EA30EE4F}"/>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2211"/>
          <a:stretch/>
        </p:blipFill>
        <p:spPr bwMode="auto">
          <a:xfrm>
            <a:off x="4068648" y="4227165"/>
            <a:ext cx="1886926" cy="18192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 xmlns:a16="http://schemas.microsoft.com/office/drawing/2014/main" id="{7DBF3A2C-B175-2D45-9090-75682EB5B01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2592314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strips(downLeft)">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circle(in)">
                                      <p:cBhvr>
                                        <p:cTn id="4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09"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61" y="427130"/>
            <a:ext cx="1456782"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17" y="3126520"/>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378210" y="224151"/>
            <a:ext cx="6754876" cy="54039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8" y="3802745"/>
            <a:ext cx="1803466" cy="1734456"/>
          </a:xfrm>
          <a:prstGeom prst="rect">
            <a:avLst/>
          </a:prstGeom>
        </p:spPr>
      </p:pic>
      <p:sp>
        <p:nvSpPr>
          <p:cNvPr id="7" name="文本框 6"/>
          <p:cNvSpPr txBox="1"/>
          <p:nvPr/>
        </p:nvSpPr>
        <p:spPr>
          <a:xfrm>
            <a:off x="5311651" y="847690"/>
            <a:ext cx="1374160" cy="1092607"/>
          </a:xfrm>
          <a:prstGeom prst="rect">
            <a:avLst/>
          </a:prstGeom>
          <a:noFill/>
        </p:spPr>
        <p:txBody>
          <a:bodyPr wrap="square" rtlCol="0">
            <a:spAutoFit/>
          </a:bodyPr>
          <a:lstStyle/>
          <a:p>
            <a:pPr algn="ctr"/>
            <a:r>
              <a:rPr lang="en-US" altLang="zh-CN"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a:t>
            </a:r>
            <a:endParaRPr lang="zh-CN" altLang="en-US"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2" name="文本框 31"/>
          <p:cNvSpPr txBox="1"/>
          <p:nvPr/>
        </p:nvSpPr>
        <p:spPr>
          <a:xfrm>
            <a:off x="3283767" y="1911109"/>
            <a:ext cx="5364849" cy="20928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TÌM HIỂU </a:t>
            </a:r>
          </a:p>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CHUNG</a:t>
            </a:r>
            <a:endParaRPr lang="zh-CN" altLang="en-US"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Rectangle 10">
            <a:extLst>
              <a:ext uri="{FF2B5EF4-FFF2-40B4-BE49-F238E27FC236}">
                <a16:creationId xmlns="" xmlns:a16="http://schemas.microsoft.com/office/drawing/2014/main" id="{EF1B70D1-B664-624B-8A67-576E92265777}"/>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7E942531-70E6-774C-927D-A5541849102D}"/>
              </a:ext>
            </a:extLst>
          </p:cNvPr>
          <p:cNvGraphicFramePr>
            <a:graphicFrameLocks noGrp="1"/>
          </p:cNvGraphicFramePr>
          <p:nvPr>
            <p:extLst>
              <p:ext uri="{D42A27DB-BD31-4B8C-83A1-F6EECF244321}">
                <p14:modId xmlns:p14="http://schemas.microsoft.com/office/powerpoint/2010/main" val="3893883901"/>
              </p:ext>
            </p:extLst>
          </p:nvPr>
        </p:nvGraphicFramePr>
        <p:xfrm>
          <a:off x="2252546" y="1137425"/>
          <a:ext cx="8452625" cy="5347239"/>
        </p:xfrm>
        <a:graphic>
          <a:graphicData uri="http://schemas.openxmlformats.org/drawingml/2006/table">
            <a:tbl>
              <a:tblPr firstRow="1" firstCol="1" bandRow="1">
                <a:tableStyleId>{21E4AEA4-8DFA-4A89-87EB-49C32662AFE0}</a:tableStyleId>
              </a:tblPr>
              <a:tblGrid>
                <a:gridCol w="5018049">
                  <a:extLst>
                    <a:ext uri="{9D8B030D-6E8A-4147-A177-3AD203B41FA5}">
                      <a16:colId xmlns="" xmlns:a16="http://schemas.microsoft.com/office/drawing/2014/main" val="1573714257"/>
                    </a:ext>
                  </a:extLst>
                </a:gridCol>
                <a:gridCol w="3434576">
                  <a:extLst>
                    <a:ext uri="{9D8B030D-6E8A-4147-A177-3AD203B41FA5}">
                      <a16:colId xmlns="" xmlns:a16="http://schemas.microsoft.com/office/drawing/2014/main" val="747355744"/>
                    </a:ext>
                  </a:extLst>
                </a:gridCol>
              </a:tblGrid>
              <a:tr h="464550">
                <a:tc gridSpan="2">
                  <a:txBody>
                    <a:bodyPr/>
                    <a:lstStyle/>
                    <a:p>
                      <a:pPr algn="ctr">
                        <a:lnSpc>
                          <a:spcPct val="115000"/>
                        </a:lnSpc>
                      </a:pPr>
                      <a:r>
                        <a:rPr lang="vi-VN" sz="2800" dirty="0">
                          <a:effectLst/>
                          <a:latin typeface="Times New Roman" panose="02020603050405020304" pitchFamily="18" charset="0"/>
                          <a:cs typeface="Times New Roman" panose="02020603050405020304" pitchFamily="18" charset="0"/>
                        </a:rPr>
                        <a:t>Phiếu học tập số 1</a:t>
                      </a:r>
                      <a:endParaRPr lang="x-none"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hMerge="1">
                  <a:txBody>
                    <a:bodyPr/>
                    <a:lstStyle/>
                    <a:p>
                      <a:endParaRPr lang="x-none"/>
                    </a:p>
                  </a:txBody>
                  <a:tcPr/>
                </a:tc>
                <a:extLst>
                  <a:ext uri="{0D108BD9-81ED-4DB2-BD59-A6C34878D82A}">
                    <a16:rowId xmlns="" xmlns:a16="http://schemas.microsoft.com/office/drawing/2014/main" val="1176490494"/>
                  </a:ext>
                </a:extLst>
              </a:tr>
              <a:tr h="831133">
                <a:tc>
                  <a:txBody>
                    <a:bodyPr/>
                    <a:lstStyle/>
                    <a:p>
                      <a:pPr algn="just">
                        <a:lnSpc>
                          <a:spcPct val="115000"/>
                        </a:lnSpc>
                      </a:pPr>
                      <a:r>
                        <a:rPr lang="vi-VN" sz="2400" b="0" dirty="0">
                          <a:effectLst/>
                          <a:latin typeface="Times New Roman" panose="02020603050405020304" pitchFamily="18" charset="0"/>
                          <a:cs typeface="Times New Roman" panose="02020603050405020304" pitchFamily="18" charset="0"/>
                        </a:rPr>
                        <a:t>1/ Tìm hiểu và giới thiệu ngắn gọn về tác giả</a:t>
                      </a:r>
                      <a:endParaRPr lang="x-none"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en-US" sz="2400">
                          <a:effectLst/>
                          <a:latin typeface="Times New Roman" panose="02020603050405020304" pitchFamily="18" charset="0"/>
                          <a:cs typeface="Times New Roman" panose="02020603050405020304" pitchFamily="18" charset="0"/>
                        </a:rPr>
                        <a:t> </a:t>
                      </a:r>
                      <a:endParaRPr lang="x-none"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156691345"/>
                  </a:ext>
                </a:extLst>
              </a:tr>
              <a:tr h="1264051">
                <a:tc>
                  <a:txBody>
                    <a:bodyPr/>
                    <a:lstStyle/>
                    <a:p>
                      <a:pPr algn="just">
                        <a:lnSpc>
                          <a:spcPct val="115000"/>
                        </a:lnSpc>
                      </a:pPr>
                      <a:r>
                        <a:rPr lang="vi-VN" sz="2400" b="0" dirty="0">
                          <a:effectLst/>
                          <a:latin typeface="Times New Roman" panose="02020603050405020304" pitchFamily="18" charset="0"/>
                          <a:cs typeface="Times New Roman" panose="02020603050405020304" pitchFamily="18" charset="0"/>
                        </a:rPr>
                        <a:t>2/ Giải thích 1 số từ sau:</a:t>
                      </a:r>
                      <a:endParaRPr lang="x-none" sz="2400" b="0" dirty="0">
                        <a:effectLst/>
                        <a:latin typeface="Times New Roman" panose="02020603050405020304" pitchFamily="18" charset="0"/>
                        <a:cs typeface="Times New Roman" panose="02020603050405020304" pitchFamily="18" charset="0"/>
                      </a:endParaRPr>
                    </a:p>
                    <a:p>
                      <a:pPr algn="just">
                        <a:lnSpc>
                          <a:spcPct val="115000"/>
                        </a:lnSpc>
                      </a:pPr>
                      <a:r>
                        <a:rPr lang="vi-VN" sz="2400" b="0" dirty="0">
                          <a:effectLst/>
                          <a:latin typeface="Times New Roman" panose="02020603050405020304" pitchFamily="18" charset="0"/>
                          <a:cs typeface="Times New Roman" panose="02020603050405020304" pitchFamily="18" charset="0"/>
                        </a:rPr>
                        <a:t>- Gióng hoá</a:t>
                      </a:r>
                      <a:endParaRPr lang="x-none" sz="2400" b="0" dirty="0">
                        <a:effectLst/>
                        <a:latin typeface="Times New Roman" panose="02020603050405020304" pitchFamily="18" charset="0"/>
                        <a:cs typeface="Times New Roman" panose="02020603050405020304" pitchFamily="18" charset="0"/>
                      </a:endParaRPr>
                    </a:p>
                    <a:p>
                      <a:pPr algn="just">
                        <a:lnSpc>
                          <a:spcPct val="115000"/>
                        </a:lnSpc>
                      </a:pPr>
                      <a:r>
                        <a:rPr lang="vi-VN" sz="2400" b="0" dirty="0">
                          <a:effectLst/>
                          <a:latin typeface="Times New Roman" panose="02020603050405020304" pitchFamily="18" charset="0"/>
                          <a:cs typeface="Times New Roman" panose="02020603050405020304" pitchFamily="18" charset="0"/>
                        </a:rPr>
                        <a:t>- Bất tử hoá</a:t>
                      </a:r>
                      <a:endParaRPr lang="x-none"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595812255"/>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3/ Xuất xứ của văn bản</a:t>
                      </a:r>
                      <a:endParaRPr lang="x-none"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997736532"/>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4/ Thể loại của văn bản</a:t>
                      </a:r>
                      <a:endParaRPr lang="x-none"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426950636"/>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5/ Bố cục của văn bản</a:t>
                      </a:r>
                      <a:endParaRPr lang="x-none"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891832192"/>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Đoạn (1)</a:t>
                      </a:r>
                      <a:endParaRPr lang="x-none"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1539182975"/>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Đoạn (2)</a:t>
                      </a:r>
                      <a:endParaRPr lang="x-none"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32269728"/>
                  </a:ext>
                </a:extLst>
              </a:tr>
              <a:tr h="398215">
                <a:tc>
                  <a:txBody>
                    <a:bodyPr/>
                    <a:lstStyle/>
                    <a:p>
                      <a:pPr algn="just">
                        <a:lnSpc>
                          <a:spcPct val="115000"/>
                        </a:lnSpc>
                      </a:pPr>
                      <a:r>
                        <a:rPr lang="vi-VN" sz="2400" b="0">
                          <a:effectLst/>
                          <a:latin typeface="Times New Roman" panose="02020603050405020304" pitchFamily="18" charset="0"/>
                          <a:cs typeface="Times New Roman" panose="02020603050405020304" pitchFamily="18" charset="0"/>
                        </a:rPr>
                        <a:t>Đoạn (3)</a:t>
                      </a:r>
                      <a:endParaRPr lang="x-none" sz="2400" b="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2519888900"/>
                  </a:ext>
                </a:extLst>
              </a:tr>
              <a:tr h="398215">
                <a:tc>
                  <a:txBody>
                    <a:bodyPr/>
                    <a:lstStyle/>
                    <a:p>
                      <a:pPr algn="just">
                        <a:lnSpc>
                          <a:spcPct val="115000"/>
                        </a:lnSpc>
                      </a:pPr>
                      <a:r>
                        <a:rPr lang="vi-VN" sz="2400" b="0" dirty="0">
                          <a:effectLst/>
                          <a:latin typeface="Times New Roman" panose="02020603050405020304" pitchFamily="18" charset="0"/>
                          <a:cs typeface="Times New Roman" panose="02020603050405020304" pitchFamily="18" charset="0"/>
                        </a:rPr>
                        <a:t>Đoạn (4)</a:t>
                      </a:r>
                      <a:endParaRPr lang="x-none" sz="2400" b="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pPr>
                      <a:r>
                        <a:rPr lang="vi-VN" sz="2400" dirty="0">
                          <a:effectLst/>
                          <a:latin typeface="Times New Roman" panose="02020603050405020304" pitchFamily="18" charset="0"/>
                          <a:cs typeface="Times New Roman" panose="02020603050405020304" pitchFamily="18" charset="0"/>
                        </a:rPr>
                        <a:t> </a:t>
                      </a:r>
                      <a:endParaRPr lang="x-none"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 xmlns:a16="http://schemas.microsoft.com/office/drawing/2014/main" val="3940774004"/>
                  </a:ext>
                </a:extLst>
              </a:tr>
            </a:tbl>
          </a:graphicData>
        </a:graphic>
      </p:graphicFrame>
      <p:sp>
        <p:nvSpPr>
          <p:cNvPr id="3" name="Rectangle 2">
            <a:extLst>
              <a:ext uri="{FF2B5EF4-FFF2-40B4-BE49-F238E27FC236}">
                <a16:creationId xmlns="" xmlns:a16="http://schemas.microsoft.com/office/drawing/2014/main" id="{6F98A701-7ABD-FB48-97E6-023535B2E2A0}"/>
              </a:ext>
            </a:extLst>
          </p:cNvPr>
          <p:cNvSpPr/>
          <p:nvPr/>
        </p:nvSpPr>
        <p:spPr>
          <a:xfrm>
            <a:off x="2733907" y="142590"/>
            <a:ext cx="7489902" cy="907749"/>
          </a:xfrm>
          <a:prstGeom prst="rect">
            <a:avLst/>
          </a:prstGeom>
        </p:spPr>
        <p:txBody>
          <a:bodyPr wrap="square">
            <a:spAutoFit/>
          </a:bodyPr>
          <a:lstStyle/>
          <a:p>
            <a:pPr algn="ctr">
              <a:lnSpc>
                <a:spcPct val="115000"/>
              </a:lnSpc>
            </a:pP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Thảo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đôi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ctr">
              <a:lnSpc>
                <a:spcPct val="115000"/>
              </a:lnSpc>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Sưu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tầm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liệu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trả lời câu hỏi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endParaRPr lang="x-none" sz="2400" dirty="0">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 xmlns:a16="http://schemas.microsoft.com/office/drawing/2014/main" id="{73079E58-6DA6-BB41-8F19-5A536D9FE7BE}"/>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328328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a:grpSpLocks/>
          </p:cNvGrpSpPr>
          <p:nvPr/>
        </p:nvGrpSpPr>
        <p:grpSpPr bwMode="auto">
          <a:xfrm>
            <a:off x="5112629" y="1810669"/>
            <a:ext cx="725394" cy="725487"/>
            <a:chOff x="8614027" y="1721138"/>
            <a:chExt cx="725096" cy="725096"/>
          </a:xfrm>
        </p:grpSpPr>
        <p:sp>
          <p:nvSpPr>
            <p:cNvPr id="12" name="椭圆 11"/>
            <p:cNvSpPr/>
            <p:nvPr/>
          </p:nvSpPr>
          <p:spPr>
            <a:xfrm>
              <a:off x="8614027" y="1721138"/>
              <a:ext cx="725096" cy="7250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latin typeface="Times New Roman" panose="02020603050405020304" pitchFamily="18" charset="0"/>
                <a:cs typeface="Times New Roman" panose="02020603050405020304" pitchFamily="18" charset="0"/>
              </a:endParaRPr>
            </a:p>
          </p:txBody>
        </p:sp>
        <p:pic>
          <p:nvPicPr>
            <p:cNvPr id="22553" name="图片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69963" y="1772654"/>
              <a:ext cx="609429" cy="601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a:grpSpLocks/>
          </p:cNvGrpSpPr>
          <p:nvPr/>
        </p:nvGrpSpPr>
        <p:grpSpPr bwMode="auto">
          <a:xfrm>
            <a:off x="5168588" y="4557567"/>
            <a:ext cx="725394" cy="725487"/>
            <a:chOff x="8485611" y="3260967"/>
            <a:chExt cx="725096" cy="725096"/>
          </a:xfrm>
        </p:grpSpPr>
        <p:sp>
          <p:nvSpPr>
            <p:cNvPr id="15" name="椭圆 14"/>
            <p:cNvSpPr/>
            <p:nvPr/>
          </p:nvSpPr>
          <p:spPr>
            <a:xfrm>
              <a:off x="8485611" y="3260967"/>
              <a:ext cx="725096" cy="72509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latin typeface="Times New Roman" panose="02020603050405020304" pitchFamily="18" charset="0"/>
                <a:cs typeface="Times New Roman" panose="02020603050405020304" pitchFamily="18" charset="0"/>
              </a:endParaRPr>
            </a:p>
          </p:txBody>
        </p:sp>
        <p:pic>
          <p:nvPicPr>
            <p:cNvPr id="22551" name="图片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02677" y="3391238"/>
              <a:ext cx="490964"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 name="组合 16"/>
          <p:cNvGrpSpPr>
            <a:grpSpLocks/>
          </p:cNvGrpSpPr>
          <p:nvPr/>
        </p:nvGrpSpPr>
        <p:grpSpPr bwMode="auto">
          <a:xfrm>
            <a:off x="5168588" y="3066256"/>
            <a:ext cx="725394" cy="725487"/>
            <a:chOff x="8699861" y="4496541"/>
            <a:chExt cx="725096" cy="725096"/>
          </a:xfrm>
        </p:grpSpPr>
        <p:sp>
          <p:nvSpPr>
            <p:cNvPr id="18" name="椭圆 17"/>
            <p:cNvSpPr/>
            <p:nvPr/>
          </p:nvSpPr>
          <p:spPr>
            <a:xfrm>
              <a:off x="8699861" y="4496541"/>
              <a:ext cx="725096" cy="7250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800">
                <a:latin typeface="Times New Roman" panose="02020603050405020304" pitchFamily="18" charset="0"/>
                <a:cs typeface="Times New Roman" panose="02020603050405020304" pitchFamily="18" charset="0"/>
              </a:endParaRPr>
            </a:p>
          </p:txBody>
        </p:sp>
        <p:pic>
          <p:nvPicPr>
            <p:cNvPr id="22549"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6927" y="4587850"/>
              <a:ext cx="490964" cy="490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547" name="文本框 21"/>
          <p:cNvSpPr txBox="1">
            <a:spLocks noChangeArrowheads="1"/>
          </p:cNvSpPr>
          <p:nvPr/>
        </p:nvSpPr>
        <p:spPr bwMode="auto">
          <a:xfrm>
            <a:off x="6096000" y="1914174"/>
            <a:ext cx="34550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sz="2800" dirty="0" err="1">
                <a:latin typeface="Times New Roman" panose="02020603050405020304" pitchFamily="18" charset="0"/>
                <a:cs typeface="Times New Roman" panose="02020603050405020304" pitchFamily="18" charset="0"/>
              </a:rPr>
              <a:t>Bùi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a:t>
            </a:r>
            <a:r>
              <a:rPr lang="en-US" sz="2800" dirty="0">
                <a:latin typeface="Times New Roman" panose="02020603050405020304" pitchFamily="18" charset="0"/>
                <a:cs typeface="Times New Roman" panose="02020603050405020304" pitchFamily="18" charset="0"/>
              </a:rPr>
              <a:t> (1955)</a:t>
            </a:r>
            <a:endParaRPr lang="x-none" sz="2800" dirty="0">
              <a:latin typeface="Times New Roman" panose="02020603050405020304" pitchFamily="18" charset="0"/>
              <a:cs typeface="Times New Roman" panose="02020603050405020304" pitchFamily="18" charset="0"/>
            </a:endParaRPr>
          </a:p>
        </p:txBody>
      </p:sp>
      <p:sp>
        <p:nvSpPr>
          <p:cNvPr id="22545" name="文本框 24"/>
          <p:cNvSpPr txBox="1">
            <a:spLocks noChangeArrowheads="1"/>
          </p:cNvSpPr>
          <p:nvPr/>
        </p:nvSpPr>
        <p:spPr bwMode="auto">
          <a:xfrm>
            <a:off x="6034845" y="4227812"/>
            <a:ext cx="511713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sz="2800" b="1" dirty="0" err="1">
                <a:latin typeface="Times New Roman" panose="02020603050405020304" pitchFamily="18" charset="0"/>
                <a:cs typeface="Times New Roman" panose="02020603050405020304" pitchFamily="18" charset="0"/>
              </a:rPr>
              <a:t>Vị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chương</a:t>
            </a:r>
            <a:r>
              <a:rPr lang="en-US" sz="2800" dirty="0">
                <a:latin typeface="Times New Roman" panose="02020603050405020304" pitchFamily="18" charset="0"/>
                <a:cs typeface="Times New Roman" panose="02020603050405020304" pitchFamily="18" charset="0"/>
              </a:rPr>
              <a:t> Lao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endParaRPr lang="x-none" sz="2800" dirty="0">
              <a:latin typeface="Times New Roman" panose="02020603050405020304" pitchFamily="18" charset="0"/>
              <a:cs typeface="Times New Roman" panose="02020603050405020304" pitchFamily="18" charset="0"/>
            </a:endParaRPr>
          </a:p>
        </p:txBody>
      </p:sp>
      <p:sp>
        <p:nvSpPr>
          <p:cNvPr id="22543" name="文本框 27"/>
          <p:cNvSpPr txBox="1">
            <a:spLocks noChangeArrowheads="1"/>
          </p:cNvSpPr>
          <p:nvPr/>
        </p:nvSpPr>
        <p:spPr bwMode="auto">
          <a:xfrm>
            <a:off x="6081337" y="2936738"/>
            <a:ext cx="511713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r>
              <a:rPr lang="en-US" sz="2800" b="1" dirty="0" err="1">
                <a:latin typeface="Times New Roman" panose="02020603050405020304" pitchFamily="18" charset="0"/>
                <a:cs typeface="Times New Roman" panose="02020603050405020304" pitchFamily="18" charset="0"/>
              </a:rPr>
              <a:t>Quê</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a:t>
            </a:r>
            <a:r>
              <a:rPr lang="x-none" sz="2800" dirty="0">
                <a:latin typeface="Times New Roman" panose="02020603050405020304" pitchFamily="18" charset="0"/>
                <a:cs typeface="Times New Roman" panose="02020603050405020304" pitchFamily="18" charset="0"/>
              </a:rPr>
              <a:t> </a:t>
            </a:r>
            <a:endParaRPr lang="zh-CN" altLang="en-US" sz="2800" b="1" dirty="0">
              <a:solidFill>
                <a:schemeClr val="accent2"/>
              </a:solidFill>
              <a:latin typeface="Times New Roman" panose="02020603050405020304" pitchFamily="18" charset="0"/>
              <a:ea typeface="+mn-ea"/>
              <a:cs typeface="Times New Roman" panose="02020603050405020304" pitchFamily="18" charset="0"/>
            </a:endParaRPr>
          </a:p>
        </p:txBody>
      </p:sp>
      <p:sp>
        <p:nvSpPr>
          <p:cNvPr id="2" name="标题 1"/>
          <p:cNvSpPr>
            <a:spLocks noGrp="1"/>
          </p:cNvSpPr>
          <p:nvPr>
            <p:ph type="title"/>
          </p:nvPr>
        </p:nvSpPr>
        <p:spPr>
          <a:xfrm>
            <a:off x="6493370" y="761617"/>
            <a:ext cx="2864980" cy="1049052"/>
          </a:xfrm>
        </p:spPr>
        <p:txBody>
          <a:bodyPr>
            <a:noAutofit/>
          </a:bodyPr>
          <a:lstStyle/>
          <a:p>
            <a:pPr algn="ctr"/>
            <a:r>
              <a:rPr lang="vi-VN" altLang="zh-CN" sz="4500" dirty="0">
                <a:latin typeface="Times New Roman" panose="02020603050405020304" pitchFamily="18" charset="0"/>
                <a:ea typeface="+mn-ea"/>
                <a:cs typeface="Times New Roman" panose="02020603050405020304" pitchFamily="18" charset="0"/>
              </a:rPr>
              <a:t>1. Tác giả</a:t>
            </a:r>
            <a:endParaRPr lang="zh-CN" altLang="en-US" sz="4500" dirty="0">
              <a:latin typeface="Times New Roman" panose="02020603050405020304" pitchFamily="18" charset="0"/>
              <a:ea typeface="+mn-ea"/>
              <a:cs typeface="Times New Roman" panose="02020603050405020304" pitchFamily="18" charset="0"/>
            </a:endParaRPr>
          </a:p>
        </p:txBody>
      </p:sp>
      <p:pic>
        <p:nvPicPr>
          <p:cNvPr id="22" name="Picture 21">
            <a:extLst>
              <a:ext uri="{FF2B5EF4-FFF2-40B4-BE49-F238E27FC236}">
                <a16:creationId xmlns="" xmlns:a16="http://schemas.microsoft.com/office/drawing/2014/main" id="{517E8792-4CAC-C94E-A0CE-534E778970B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02270" y="1642909"/>
            <a:ext cx="3455012" cy="4279119"/>
          </a:xfrm>
          <a:prstGeom prst="rect">
            <a:avLst/>
          </a:prstGeom>
          <a:noFill/>
          <a:ln>
            <a:noFill/>
          </a:ln>
        </p:spPr>
      </p:pic>
      <p:sp>
        <p:nvSpPr>
          <p:cNvPr id="16" name="Rectangle 15">
            <a:extLst>
              <a:ext uri="{FF2B5EF4-FFF2-40B4-BE49-F238E27FC236}">
                <a16:creationId xmlns="" xmlns:a16="http://schemas.microsoft.com/office/drawing/2014/main" id="{1F4210DA-CF04-8141-B3F0-3ADFEE13D497}"/>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0755034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strips(downLeft)">
                                      <p:cBhvr>
                                        <p:cTn id="12" dur="500"/>
                                        <p:tgtEl>
                                          <p:spTgt spid="1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22547"/>
                                        </p:tgtEl>
                                        <p:attrNameLst>
                                          <p:attrName>style.visibility</p:attrName>
                                        </p:attrNameLst>
                                      </p:cBhvr>
                                      <p:to>
                                        <p:strVal val="visible"/>
                                      </p:to>
                                    </p:set>
                                    <p:animEffect transition="in" filter="strips(downLeft)">
                                      <p:cBhvr>
                                        <p:cTn id="15" dur="500"/>
                                        <p:tgtEl>
                                          <p:spTgt spid="2254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heckerboard(across)">
                                      <p:cBhvr>
                                        <p:cTn id="20" dur="500"/>
                                        <p:tgtEl>
                                          <p:spTgt spid="17"/>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22543"/>
                                        </p:tgtEl>
                                        <p:attrNameLst>
                                          <p:attrName>style.visibility</p:attrName>
                                        </p:attrNameLst>
                                      </p:cBhvr>
                                      <p:to>
                                        <p:strVal val="visible"/>
                                      </p:to>
                                    </p:set>
                                    <p:animEffect transition="in" filter="checkerboard(across)">
                                      <p:cBhvr>
                                        <p:cTn id="23" dur="500"/>
                                        <p:tgtEl>
                                          <p:spTgt spid="2254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heckerboard(across)">
                                      <p:cBhvr>
                                        <p:cTn id="28" dur="500"/>
                                        <p:tgtEl>
                                          <p:spTgt spid="14"/>
                                        </p:tgtEl>
                                      </p:cBhvr>
                                    </p:animEffect>
                                  </p:childTnLst>
                                </p:cTn>
                              </p:par>
                              <p:par>
                                <p:cTn id="29" presetID="5" presetClass="entr" presetSubtype="10" fill="hold" grpId="0" nodeType="withEffect">
                                  <p:stCondLst>
                                    <p:cond delay="0"/>
                                  </p:stCondLst>
                                  <p:childTnLst>
                                    <p:set>
                                      <p:cBhvr>
                                        <p:cTn id="30" dur="1" fill="hold">
                                          <p:stCondLst>
                                            <p:cond delay="0"/>
                                          </p:stCondLst>
                                        </p:cTn>
                                        <p:tgtEl>
                                          <p:spTgt spid="22545"/>
                                        </p:tgtEl>
                                        <p:attrNameLst>
                                          <p:attrName>style.visibility</p:attrName>
                                        </p:attrNameLst>
                                      </p:cBhvr>
                                      <p:to>
                                        <p:strVal val="visible"/>
                                      </p:to>
                                    </p:set>
                                    <p:animEffect transition="in" filter="checkerboard(across)">
                                      <p:cBhvr>
                                        <p:cTn id="31" dur="500"/>
                                        <p:tgtEl>
                                          <p:spTgt spid="22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7" grpId="0"/>
      <p:bldP spid="22545" grpId="0"/>
      <p:bldP spid="225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2796011"/>
            <a:ext cx="7180672"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4" name="组合 3"/>
          <p:cNvGrpSpPr/>
          <p:nvPr/>
        </p:nvGrpSpPr>
        <p:grpSpPr>
          <a:xfrm>
            <a:off x="5977528" y="682101"/>
            <a:ext cx="2487584" cy="2487908"/>
            <a:chOff x="6864437" y="1751529"/>
            <a:chExt cx="1970470" cy="1970470"/>
          </a:xfrm>
          <a:effectLst>
            <a:outerShdw blurRad="50800" dist="38100" dir="2700000" algn="tl" rotWithShape="0">
              <a:prstClr val="black">
                <a:alpha val="40000"/>
              </a:prstClr>
            </a:outerShdw>
          </a:effectLst>
        </p:grpSpPr>
        <p:sp>
          <p:nvSpPr>
            <p:cNvPr id="5" name="任意多边形 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2"/>
            </a:solidFill>
          </p:spPr>
          <p:txBody>
            <a:bodyPr lIns="121908" tIns="60954" rIns="121908" bIns="60954"/>
            <a:lstStyle/>
            <a:p>
              <a:pPr>
                <a:lnSpc>
                  <a:spcPct val="90000"/>
                </a:lnSpc>
                <a:buFont typeface="Arial" panose="020B0604020202020204" pitchFamily="34" charset="0"/>
                <a:buNone/>
              </a:pP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 name="任意多边形 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7" name="矩形 6"/>
          <p:cNvSpPr/>
          <p:nvPr/>
        </p:nvSpPr>
        <p:spPr>
          <a:xfrm flipV="1">
            <a:off x="-13540" y="3455866"/>
            <a:ext cx="4669396"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9" name="组合 8"/>
          <p:cNvGrpSpPr/>
          <p:nvPr/>
        </p:nvGrpSpPr>
        <p:grpSpPr>
          <a:xfrm flipV="1">
            <a:off x="3138954" y="3440375"/>
            <a:ext cx="2487584" cy="2487908"/>
            <a:chOff x="6864437" y="1751529"/>
            <a:chExt cx="1970470" cy="1970470"/>
          </a:xfrm>
          <a:effectLst>
            <a:outerShdw blurRad="50800" dist="38100" dir="2700000" algn="tl" rotWithShape="0">
              <a:prstClr val="black">
                <a:alpha val="40000"/>
              </a:prstClr>
            </a:outerShdw>
          </a:effectLst>
        </p:grpSpPr>
        <p:sp>
          <p:nvSpPr>
            <p:cNvPr id="10" name="任意多边形 9"/>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任意多边形 10"/>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2" name="矩形 11"/>
          <p:cNvSpPr/>
          <p:nvPr/>
        </p:nvSpPr>
        <p:spPr>
          <a:xfrm flipV="1">
            <a:off x="7553276" y="3618169"/>
            <a:ext cx="4916713" cy="3739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4" name="组合 13"/>
          <p:cNvGrpSpPr/>
          <p:nvPr/>
        </p:nvGrpSpPr>
        <p:grpSpPr>
          <a:xfrm flipV="1">
            <a:off x="5832783" y="3359918"/>
            <a:ext cx="2487584" cy="2487908"/>
            <a:chOff x="6864437" y="1751529"/>
            <a:chExt cx="1970470" cy="1970470"/>
          </a:xfrm>
          <a:effectLst>
            <a:outerShdw blurRad="50800" dist="38100" dir="2700000" algn="tl" rotWithShape="0">
              <a:prstClr val="black">
                <a:alpha val="40000"/>
              </a:prstClr>
            </a:outerShdw>
          </a:effectLst>
        </p:grpSpPr>
        <p:sp>
          <p:nvSpPr>
            <p:cNvPr id="15" name="任意多边形 14"/>
            <p:cNvSpPr/>
            <p:nvPr/>
          </p:nvSpPr>
          <p:spPr>
            <a:xfrm>
              <a:off x="6864437" y="1751529"/>
              <a:ext cx="1970470" cy="1523844"/>
            </a:xfrm>
            <a:custGeom>
              <a:avLst/>
              <a:gdLst>
                <a:gd name="connsiteX0" fmla="*/ 985235 w 1970470"/>
                <a:gd name="connsiteY0" fmla="*/ 0 h 1523844"/>
                <a:gd name="connsiteX1" fmla="*/ 1970470 w 1970470"/>
                <a:gd name="connsiteY1" fmla="*/ 985235 h 1523844"/>
                <a:gd name="connsiteX2" fmla="*/ 1851557 w 1970470"/>
                <a:gd name="connsiteY2" fmla="*/ 1454856 h 1523844"/>
                <a:gd name="connsiteX3" fmla="*/ 1809646 w 1970470"/>
                <a:gd name="connsiteY3" fmla="*/ 1523844 h 1523844"/>
                <a:gd name="connsiteX4" fmla="*/ 1380307 w 1970470"/>
                <a:gd name="connsiteY4" fmla="*/ 1523844 h 1523844"/>
                <a:gd name="connsiteX5" fmla="*/ 1458954 w 1970470"/>
                <a:gd name="connsiteY5" fmla="*/ 1458954 h 1523844"/>
                <a:gd name="connsiteX6" fmla="*/ 1655175 w 1970470"/>
                <a:gd name="connsiteY6" fmla="*/ 985235 h 1523844"/>
                <a:gd name="connsiteX7" fmla="*/ 985235 w 1970470"/>
                <a:gd name="connsiteY7" fmla="*/ 315295 h 1523844"/>
                <a:gd name="connsiteX8" fmla="*/ 315295 w 1970470"/>
                <a:gd name="connsiteY8" fmla="*/ 985235 h 1523844"/>
                <a:gd name="connsiteX9" fmla="*/ 511516 w 1970470"/>
                <a:gd name="connsiteY9" fmla="*/ 1458954 h 1523844"/>
                <a:gd name="connsiteX10" fmla="*/ 590163 w 1970470"/>
                <a:gd name="connsiteY10" fmla="*/ 1523844 h 1523844"/>
                <a:gd name="connsiteX11" fmla="*/ 160824 w 1970470"/>
                <a:gd name="connsiteY11" fmla="*/ 1523844 h 1523844"/>
                <a:gd name="connsiteX12" fmla="*/ 118913 w 1970470"/>
                <a:gd name="connsiteY12" fmla="*/ 1454856 h 1523844"/>
                <a:gd name="connsiteX13" fmla="*/ 0 w 1970470"/>
                <a:gd name="connsiteY13" fmla="*/ 985235 h 1523844"/>
                <a:gd name="connsiteX14" fmla="*/ 985235 w 1970470"/>
                <a:gd name="connsiteY14" fmla="*/ 0 h 152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0470" h="1523844">
                  <a:moveTo>
                    <a:pt x="985235" y="0"/>
                  </a:moveTo>
                  <a:cubicBezTo>
                    <a:pt x="1529365" y="0"/>
                    <a:pt x="1970470" y="441105"/>
                    <a:pt x="1970470" y="985235"/>
                  </a:cubicBezTo>
                  <a:cubicBezTo>
                    <a:pt x="1970470" y="1155276"/>
                    <a:pt x="1927393" y="1315255"/>
                    <a:pt x="1851557" y="1454856"/>
                  </a:cubicBezTo>
                  <a:lnTo>
                    <a:pt x="1809646" y="1523844"/>
                  </a:lnTo>
                  <a:lnTo>
                    <a:pt x="1380307" y="1523844"/>
                  </a:lnTo>
                  <a:lnTo>
                    <a:pt x="1458954" y="1458954"/>
                  </a:lnTo>
                  <a:cubicBezTo>
                    <a:pt x="1580189" y="1337719"/>
                    <a:pt x="1655175" y="1170234"/>
                    <a:pt x="1655175" y="985235"/>
                  </a:cubicBezTo>
                  <a:cubicBezTo>
                    <a:pt x="1655175" y="615237"/>
                    <a:pt x="1355233" y="315295"/>
                    <a:pt x="985235" y="315295"/>
                  </a:cubicBezTo>
                  <a:cubicBezTo>
                    <a:pt x="615237" y="315295"/>
                    <a:pt x="315295" y="615237"/>
                    <a:pt x="315295" y="985235"/>
                  </a:cubicBezTo>
                  <a:cubicBezTo>
                    <a:pt x="315295" y="1170234"/>
                    <a:pt x="390281" y="1337719"/>
                    <a:pt x="511516" y="1458954"/>
                  </a:cubicBezTo>
                  <a:lnTo>
                    <a:pt x="590163" y="1523844"/>
                  </a:lnTo>
                  <a:lnTo>
                    <a:pt x="160824" y="1523844"/>
                  </a:lnTo>
                  <a:lnTo>
                    <a:pt x="118913" y="1454856"/>
                  </a:lnTo>
                  <a:cubicBezTo>
                    <a:pt x="43077" y="1315255"/>
                    <a:pt x="0" y="1155276"/>
                    <a:pt x="0" y="985235"/>
                  </a:cubicBezTo>
                  <a:cubicBezTo>
                    <a:pt x="0" y="441105"/>
                    <a:pt x="441105" y="0"/>
                    <a:pt x="9852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6" name="任意多边形 15"/>
            <p:cNvSpPr/>
            <p:nvPr/>
          </p:nvSpPr>
          <p:spPr>
            <a:xfrm>
              <a:off x="7025261" y="3275373"/>
              <a:ext cx="1648822" cy="446626"/>
            </a:xfrm>
            <a:custGeom>
              <a:avLst/>
              <a:gdLst>
                <a:gd name="connsiteX0" fmla="*/ 0 w 1648822"/>
                <a:gd name="connsiteY0" fmla="*/ 0 h 446626"/>
                <a:gd name="connsiteX1" fmla="*/ 429339 w 1648822"/>
                <a:gd name="connsiteY1" fmla="*/ 0 h 446626"/>
                <a:gd name="connsiteX2" fmla="*/ 449841 w 1648822"/>
                <a:gd name="connsiteY2" fmla="*/ 16916 h 446626"/>
                <a:gd name="connsiteX3" fmla="*/ 824411 w 1648822"/>
                <a:gd name="connsiteY3" fmla="*/ 131331 h 446626"/>
                <a:gd name="connsiteX4" fmla="*/ 1198981 w 1648822"/>
                <a:gd name="connsiteY4" fmla="*/ 16916 h 446626"/>
                <a:gd name="connsiteX5" fmla="*/ 1219483 w 1648822"/>
                <a:gd name="connsiteY5" fmla="*/ 0 h 446626"/>
                <a:gd name="connsiteX6" fmla="*/ 1648822 w 1648822"/>
                <a:gd name="connsiteY6" fmla="*/ 0 h 446626"/>
                <a:gd name="connsiteX7" fmla="*/ 1641383 w 1648822"/>
                <a:gd name="connsiteY7" fmla="*/ 12245 h 446626"/>
                <a:gd name="connsiteX8" fmla="*/ 824411 w 1648822"/>
                <a:gd name="connsiteY8" fmla="*/ 446626 h 446626"/>
                <a:gd name="connsiteX9" fmla="*/ 7439 w 1648822"/>
                <a:gd name="connsiteY9" fmla="*/ 12245 h 446626"/>
                <a:gd name="connsiteX10" fmla="*/ 0 w 1648822"/>
                <a:gd name="connsiteY10" fmla="*/ 0 h 44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48822" h="446626">
                  <a:moveTo>
                    <a:pt x="0" y="0"/>
                  </a:moveTo>
                  <a:lnTo>
                    <a:pt x="429339" y="0"/>
                  </a:lnTo>
                  <a:lnTo>
                    <a:pt x="449841" y="16916"/>
                  </a:lnTo>
                  <a:cubicBezTo>
                    <a:pt x="556764" y="89152"/>
                    <a:pt x="685662" y="131331"/>
                    <a:pt x="824411" y="131331"/>
                  </a:cubicBezTo>
                  <a:cubicBezTo>
                    <a:pt x="963160" y="131331"/>
                    <a:pt x="1092058" y="89152"/>
                    <a:pt x="1198981" y="16916"/>
                  </a:cubicBezTo>
                  <a:lnTo>
                    <a:pt x="1219483" y="0"/>
                  </a:lnTo>
                  <a:lnTo>
                    <a:pt x="1648822" y="0"/>
                  </a:lnTo>
                  <a:lnTo>
                    <a:pt x="1641383" y="12245"/>
                  </a:lnTo>
                  <a:cubicBezTo>
                    <a:pt x="1464329" y="274319"/>
                    <a:pt x="1164492" y="446626"/>
                    <a:pt x="824411" y="446626"/>
                  </a:cubicBezTo>
                  <a:cubicBezTo>
                    <a:pt x="484330" y="446626"/>
                    <a:pt x="184493" y="274319"/>
                    <a:pt x="7439" y="12245"/>
                  </a:cubicBez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7" name="TextBox 59"/>
          <p:cNvSpPr txBox="1">
            <a:spLocks noChangeArrowheads="1"/>
          </p:cNvSpPr>
          <p:nvPr/>
        </p:nvSpPr>
        <p:spPr bwMode="auto">
          <a:xfrm flipH="1">
            <a:off x="6312017" y="1455514"/>
            <a:ext cx="1708286" cy="984873"/>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defTabSz="1219078">
              <a:defRPr/>
            </a:pPr>
            <a:r>
              <a:rPr lang="en-US" sz="2800" b="1" i="1" dirty="0">
                <a:latin typeface="Times New Roman" panose="02020603050405020304" pitchFamily="18" charset="0"/>
                <a:cs typeface="Times New Roman" panose="02020603050405020304" pitchFamily="18" charset="0"/>
              </a:rPr>
              <a:t>a)</a:t>
            </a:r>
            <a:r>
              <a:rPr lang="pt-BR" sz="2800" b="1" dirty="0">
                <a:latin typeface="Times New Roman" panose="02020603050405020304" pitchFamily="18" charset="0"/>
                <a:cs typeface="Times New Roman" panose="02020603050405020304" pitchFamily="18" charset="0"/>
              </a:rPr>
              <a:t> </a:t>
            </a:r>
            <a:r>
              <a:rPr lang="pt-BR" sz="2800" b="1" dirty="0" err="1">
                <a:latin typeface="Times New Roman" panose="02020603050405020304" pitchFamily="18" charset="0"/>
                <a:cs typeface="Times New Roman" panose="02020603050405020304" pitchFamily="18" charset="0"/>
              </a:rPr>
              <a:t>Xuất</a:t>
            </a:r>
            <a:r>
              <a:rPr lang="pt-BR" sz="2800" b="1" dirty="0">
                <a:latin typeface="Times New Roman" panose="02020603050405020304" pitchFamily="18" charset="0"/>
                <a:cs typeface="Times New Roman" panose="02020603050405020304" pitchFamily="18" charset="0"/>
              </a:rPr>
              <a:t> </a:t>
            </a:r>
            <a:r>
              <a:rPr lang="pt-BR" sz="2800" b="1" dirty="0" err="1">
                <a:latin typeface="Times New Roman" panose="02020603050405020304" pitchFamily="18" charset="0"/>
                <a:cs typeface="Times New Roman" panose="02020603050405020304" pitchFamily="18" charset="0"/>
              </a:rPr>
              <a:t>xứ</a:t>
            </a:r>
            <a:r>
              <a:rPr lang="x-none" sz="2800" b="1" dirty="0">
                <a:latin typeface="Times New Roman" panose="02020603050405020304" pitchFamily="18" charset="0"/>
                <a:cs typeface="Times New Roman" panose="02020603050405020304" pitchFamily="18" charset="0"/>
              </a:rPr>
              <a:t> </a:t>
            </a:r>
            <a:endParaRPr lang="en-US" altLang="ko-KR" sz="2800" b="1" kern="0" dirty="0">
              <a:solidFill>
                <a:schemeClr val="accent2"/>
              </a:solidFill>
              <a:latin typeface="Times New Roman" panose="02020603050405020304" pitchFamily="18" charset="0"/>
              <a:ea typeface="微软雅黑" pitchFamily="34" charset="-122"/>
              <a:cs typeface="Times New Roman" panose="02020603050405020304" pitchFamily="18" charset="0"/>
            </a:endParaRPr>
          </a:p>
        </p:txBody>
      </p:sp>
      <p:sp>
        <p:nvSpPr>
          <p:cNvPr id="18" name="矩形 17"/>
          <p:cNvSpPr>
            <a:spLocks noChangeArrowheads="1"/>
          </p:cNvSpPr>
          <p:nvPr/>
        </p:nvSpPr>
        <p:spPr bwMode="auto">
          <a:xfrm>
            <a:off x="1197812" y="1021239"/>
            <a:ext cx="4669396" cy="1600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r>
              <a:rPr lang="pt-BR" sz="3200" dirty="0" err="1">
                <a:latin typeface="Times New Roman" panose="02020603050405020304" pitchFamily="18" charset="0"/>
                <a:cs typeface="Times New Roman" panose="02020603050405020304" pitchFamily="18" charset="0"/>
              </a:rPr>
              <a:t>Trích</a:t>
            </a:r>
            <a:r>
              <a:rPr lang="pt-BR" sz="3200"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Phân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tích</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tác</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phẩm</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văn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học</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dân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gian</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trong</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nhà</a:t>
            </a:r>
            <a:r>
              <a:rPr lang="pt-BR" sz="3200" i="1" dirty="0">
                <a:latin typeface="Times New Roman" panose="02020603050405020304" pitchFamily="18" charset="0"/>
                <a:cs typeface="Times New Roman" panose="02020603050405020304" pitchFamily="18" charset="0"/>
              </a:rPr>
              <a:t> </a:t>
            </a:r>
            <a:r>
              <a:rPr lang="pt-BR" sz="3200" i="1" dirty="0" err="1">
                <a:latin typeface="Times New Roman" panose="02020603050405020304" pitchFamily="18" charset="0"/>
                <a:cs typeface="Times New Roman" panose="02020603050405020304" pitchFamily="18" charset="0"/>
              </a:rPr>
              <a:t>trường</a:t>
            </a:r>
            <a:r>
              <a:rPr lang="pt-BR" sz="3200" dirty="0">
                <a:latin typeface="Times New Roman" panose="02020603050405020304" pitchFamily="18" charset="0"/>
                <a:cs typeface="Times New Roman" panose="02020603050405020304" pitchFamily="18" charset="0"/>
              </a:rPr>
              <a:t> (2012).</a:t>
            </a:r>
            <a:endParaRPr lang="x-none" sz="3200" dirty="0">
              <a:latin typeface="Times New Roman" panose="02020603050405020304" pitchFamily="18" charset="0"/>
              <a:cs typeface="Times New Roman" panose="02020603050405020304" pitchFamily="18" charset="0"/>
            </a:endParaRPr>
          </a:p>
        </p:txBody>
      </p:sp>
      <p:sp>
        <p:nvSpPr>
          <p:cNvPr id="19" name="TextBox 59"/>
          <p:cNvSpPr txBox="1">
            <a:spLocks noChangeArrowheads="1"/>
          </p:cNvSpPr>
          <p:nvPr/>
        </p:nvSpPr>
        <p:spPr bwMode="auto">
          <a:xfrm flipH="1">
            <a:off x="6305390" y="4228546"/>
            <a:ext cx="1750563" cy="553986"/>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pt-BR" sz="2800" b="1" i="1" dirty="0" err="1">
                <a:latin typeface="Times New Roman" panose="02020603050405020304" pitchFamily="18" charset="0"/>
                <a:cs typeface="Times New Roman" panose="02020603050405020304" pitchFamily="18" charset="0"/>
              </a:rPr>
              <a:t>c</a:t>
            </a:r>
            <a:r>
              <a:rPr lang="pt-BR" sz="2800" b="1" i="1" dirty="0">
                <a:latin typeface="Times New Roman" panose="02020603050405020304" pitchFamily="18" charset="0"/>
                <a:cs typeface="Times New Roman" panose="02020603050405020304" pitchFamily="18" charset="0"/>
              </a:rPr>
              <a:t>) </a:t>
            </a:r>
            <a:r>
              <a:rPr lang="pt-BR" sz="2800" b="1" i="1" dirty="0" err="1">
                <a:latin typeface="Times New Roman" panose="02020603050405020304" pitchFamily="18" charset="0"/>
                <a:cs typeface="Times New Roman" panose="02020603050405020304" pitchFamily="18" charset="0"/>
              </a:rPr>
              <a:t>Bố</a:t>
            </a:r>
            <a:r>
              <a:rPr lang="pt-BR" sz="2800" b="1" i="1" dirty="0">
                <a:latin typeface="Times New Roman" panose="02020603050405020304" pitchFamily="18" charset="0"/>
                <a:cs typeface="Times New Roman" panose="02020603050405020304" pitchFamily="18" charset="0"/>
              </a:rPr>
              <a:t> </a:t>
            </a:r>
            <a:r>
              <a:rPr lang="pt-BR" sz="2800" b="1" i="1" dirty="0" err="1">
                <a:latin typeface="Times New Roman" panose="02020603050405020304" pitchFamily="18" charset="0"/>
                <a:cs typeface="Times New Roman" panose="02020603050405020304" pitchFamily="18" charset="0"/>
              </a:rPr>
              <a:t>cục</a:t>
            </a:r>
            <a:endParaRPr lang="x-none" sz="2800" b="1" dirty="0">
              <a:latin typeface="Times New Roman" panose="02020603050405020304" pitchFamily="18" charset="0"/>
              <a:cs typeface="Times New Roman" panose="02020603050405020304" pitchFamily="18" charset="0"/>
            </a:endParaRPr>
          </a:p>
        </p:txBody>
      </p:sp>
      <p:sp>
        <p:nvSpPr>
          <p:cNvPr id="20" name="矩形 17"/>
          <p:cNvSpPr>
            <a:spLocks noChangeArrowheads="1"/>
          </p:cNvSpPr>
          <p:nvPr/>
        </p:nvSpPr>
        <p:spPr bwMode="auto">
          <a:xfrm>
            <a:off x="8465112" y="4749986"/>
            <a:ext cx="3929125" cy="615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r>
              <a:rPr lang="pt-BR" sz="3200" dirty="0">
                <a:latin typeface="Times New Roman" panose="02020603050405020304" pitchFamily="18" charset="0"/>
                <a:cs typeface="Times New Roman" panose="02020603050405020304" pitchFamily="18" charset="0"/>
              </a:rPr>
              <a:t>5 </a:t>
            </a:r>
            <a:r>
              <a:rPr lang="pt-BR" sz="3200" dirty="0" err="1">
                <a:latin typeface="Times New Roman" panose="02020603050405020304" pitchFamily="18" charset="0"/>
                <a:cs typeface="Times New Roman" panose="02020603050405020304" pitchFamily="18" charset="0"/>
              </a:rPr>
              <a:t>phần</a:t>
            </a:r>
            <a:endParaRPr lang="pt-BR" sz="3200" dirty="0">
              <a:latin typeface="Times New Roman" panose="02020603050405020304" pitchFamily="18" charset="0"/>
              <a:cs typeface="Times New Roman" panose="02020603050405020304" pitchFamily="18" charset="0"/>
            </a:endParaRPr>
          </a:p>
        </p:txBody>
      </p:sp>
      <p:sp>
        <p:nvSpPr>
          <p:cNvPr id="21" name="TextBox 59"/>
          <p:cNvSpPr txBox="1">
            <a:spLocks noChangeArrowheads="1"/>
          </p:cNvSpPr>
          <p:nvPr/>
        </p:nvSpPr>
        <p:spPr bwMode="auto">
          <a:xfrm flipH="1">
            <a:off x="3452088" y="4274650"/>
            <a:ext cx="1897468" cy="553986"/>
          </a:xfrm>
          <a:prstGeom prst="rect">
            <a:avLst/>
          </a:prstGeom>
          <a:noFill/>
          <a:ln>
            <a:noFill/>
          </a:ln>
        </p:spPr>
        <p:txBody>
          <a:bodyPr wrap="square" lIns="121908" tIns="60954" rIns="121908" bIns="60954">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r>
              <a:rPr lang="vi-VN" sz="2800" b="1" i="1" dirty="0">
                <a:latin typeface="Times New Roman" panose="02020603050405020304" pitchFamily="18" charset="0"/>
                <a:cs typeface="Times New Roman" panose="02020603050405020304" pitchFamily="18" charset="0"/>
              </a:rPr>
              <a:t>b</a:t>
            </a:r>
            <a:r>
              <a:rPr lang="pt-BR" sz="2800" b="1" i="1" dirty="0">
                <a:latin typeface="Times New Roman" panose="02020603050405020304" pitchFamily="18" charset="0"/>
                <a:cs typeface="Times New Roman" panose="02020603050405020304" pitchFamily="18" charset="0"/>
              </a:rPr>
              <a:t>)</a:t>
            </a:r>
            <a:r>
              <a:rPr lang="vi-VN" sz="2800" b="1" i="1" dirty="0">
                <a:latin typeface="Times New Roman" panose="02020603050405020304" pitchFamily="18" charset="0"/>
                <a:cs typeface="Times New Roman" panose="02020603050405020304" pitchFamily="18" charset="0"/>
              </a:rPr>
              <a:t> T</a:t>
            </a:r>
            <a:r>
              <a:rPr lang="pt-BR" sz="2800" b="1" i="1" dirty="0" err="1">
                <a:latin typeface="Times New Roman" panose="02020603050405020304" pitchFamily="18" charset="0"/>
                <a:cs typeface="Times New Roman" panose="02020603050405020304" pitchFamily="18" charset="0"/>
              </a:rPr>
              <a:t>hể</a:t>
            </a:r>
            <a:r>
              <a:rPr lang="pt-BR" sz="2800" b="1" i="1" dirty="0">
                <a:latin typeface="Times New Roman" panose="02020603050405020304" pitchFamily="18" charset="0"/>
                <a:cs typeface="Times New Roman" panose="02020603050405020304" pitchFamily="18" charset="0"/>
              </a:rPr>
              <a:t> </a:t>
            </a:r>
            <a:r>
              <a:rPr lang="pt-BR" sz="2800" b="1" i="1" dirty="0" err="1">
                <a:latin typeface="Times New Roman" panose="02020603050405020304" pitchFamily="18" charset="0"/>
                <a:cs typeface="Times New Roman" panose="02020603050405020304" pitchFamily="18" charset="0"/>
              </a:rPr>
              <a:t>loại</a:t>
            </a:r>
            <a:endParaRPr lang="x-none" sz="2800" b="1" dirty="0">
              <a:latin typeface="Times New Roman" panose="02020603050405020304" pitchFamily="18" charset="0"/>
              <a:cs typeface="Times New Roman" panose="02020603050405020304" pitchFamily="18" charset="0"/>
            </a:endParaRPr>
          </a:p>
        </p:txBody>
      </p:sp>
      <p:sp>
        <p:nvSpPr>
          <p:cNvPr id="22" name="矩形 17"/>
          <p:cNvSpPr>
            <a:spLocks noChangeArrowheads="1"/>
          </p:cNvSpPr>
          <p:nvPr/>
        </p:nvSpPr>
        <p:spPr bwMode="auto">
          <a:xfrm>
            <a:off x="601143" y="4412291"/>
            <a:ext cx="2537811" cy="110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r>
              <a:rPr lang="vi-VN" sz="3200" dirty="0">
                <a:latin typeface="Times New Roman" panose="02020603050405020304" pitchFamily="18" charset="0"/>
                <a:cs typeface="Times New Roman" panose="02020603050405020304" pitchFamily="18" charset="0"/>
              </a:rPr>
              <a:t>Văn </a:t>
            </a:r>
            <a:r>
              <a:rPr lang="pt-BR" sz="3200" dirty="0" err="1">
                <a:latin typeface="Times New Roman" panose="02020603050405020304" pitchFamily="18" charset="0"/>
                <a:cs typeface="Times New Roman" panose="02020603050405020304" pitchFamily="18" charset="0"/>
              </a:rPr>
              <a:t>nghị</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luận</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văn</a:t>
            </a:r>
            <a:r>
              <a:rPr lang="pt-BR" sz="3200" dirty="0">
                <a:latin typeface="Times New Roman" panose="02020603050405020304" pitchFamily="18" charset="0"/>
                <a:cs typeface="Times New Roman" panose="02020603050405020304" pitchFamily="18" charset="0"/>
              </a:rPr>
              <a:t> </a:t>
            </a:r>
            <a:r>
              <a:rPr lang="pt-BR" sz="3200" dirty="0" err="1">
                <a:latin typeface="Times New Roman" panose="02020603050405020304" pitchFamily="18" charset="0"/>
                <a:cs typeface="Times New Roman" panose="02020603050405020304" pitchFamily="18" charset="0"/>
              </a:rPr>
              <a:t>học</a:t>
            </a:r>
            <a:r>
              <a:rPr lang="pt-BR" sz="3200" dirty="0">
                <a:latin typeface="Times New Roman" panose="02020603050405020304" pitchFamily="18" charset="0"/>
                <a:cs typeface="Times New Roman" panose="02020603050405020304" pitchFamily="18" charset="0"/>
              </a:rPr>
              <a:t> </a:t>
            </a:r>
            <a:endParaRPr lang="x-none" sz="3200" dirty="0">
              <a:latin typeface="Times New Roman" panose="02020603050405020304" pitchFamily="18" charset="0"/>
              <a:cs typeface="Times New Roman" panose="02020603050405020304" pitchFamily="18" charset="0"/>
            </a:endParaRPr>
          </a:p>
        </p:txBody>
      </p:sp>
      <p:sp>
        <p:nvSpPr>
          <p:cNvPr id="23" name="标题 22"/>
          <p:cNvSpPr>
            <a:spLocks noGrp="1"/>
          </p:cNvSpPr>
          <p:nvPr>
            <p:ph type="title"/>
          </p:nvPr>
        </p:nvSpPr>
        <p:spPr>
          <a:xfrm>
            <a:off x="161248" y="170148"/>
            <a:ext cx="12030751" cy="531548"/>
          </a:xfrm>
        </p:spPr>
        <p:txBody>
          <a:bodyPr>
            <a:noAutofit/>
          </a:bodyPr>
          <a:lstStyle/>
          <a:p>
            <a:pPr algn="ctr"/>
            <a:r>
              <a:rPr lang="vi-VN" altLang="zh-CN" sz="3600" dirty="0">
                <a:latin typeface="Times New Roman" panose="02020603050405020304" pitchFamily="18" charset="0"/>
                <a:cs typeface="Times New Roman" panose="02020603050405020304" pitchFamily="18" charset="0"/>
              </a:rPr>
              <a:t>2. Tác phẩm</a:t>
            </a:r>
            <a:endParaRPr lang="zh-CN" altLang="en-US" sz="3600" dirty="0">
              <a:latin typeface="Times New Roman" panose="02020603050405020304" pitchFamily="18" charset="0"/>
              <a:cs typeface="Times New Roman" panose="02020603050405020304" pitchFamily="18" charset="0"/>
            </a:endParaRPr>
          </a:p>
        </p:txBody>
      </p:sp>
      <p:pic>
        <p:nvPicPr>
          <p:cNvPr id="24" name="Picture 23" descr="A picture containing text&#10;&#10;Description automatically generated">
            <a:extLst>
              <a:ext uri="{FF2B5EF4-FFF2-40B4-BE49-F238E27FC236}">
                <a16:creationId xmlns="" xmlns:a16="http://schemas.microsoft.com/office/drawing/2014/main" id="{5F1D2FE1-2C7E-CC43-B794-4A356887D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09221" flipH="1">
            <a:off x="7778813" y="896060"/>
            <a:ext cx="4369760" cy="3611600"/>
          </a:xfrm>
          <a:prstGeom prst="rect">
            <a:avLst/>
          </a:prstGeom>
        </p:spPr>
      </p:pic>
      <p:sp>
        <p:nvSpPr>
          <p:cNvPr id="25" name="Rectangle 24">
            <a:extLst>
              <a:ext uri="{FF2B5EF4-FFF2-40B4-BE49-F238E27FC236}">
                <a16:creationId xmlns="" xmlns:a16="http://schemas.microsoft.com/office/drawing/2014/main" id="{54224FDA-D07A-F440-9F55-A9679D665D7A}"/>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6790307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4" fill="hold" nodeType="withEffect">
                                  <p:stCondLst>
                                    <p:cond delay="45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8" fill="hold" grpId="0" nodeType="withEffect">
                                  <p:stCondLst>
                                    <p:cond delay="25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1" fill="hold" nodeType="withEffect">
                                  <p:stCondLst>
                                    <p:cond delay="70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par>
                                <p:cTn id="17" presetID="22" presetClass="entr" presetSubtype="2" fill="hold" grpId="0" nodeType="withEffect">
                                  <p:stCondLst>
                                    <p:cond delay="250"/>
                                  </p:stCondLst>
                                  <p:childTnLst>
                                    <p:set>
                                      <p:cBhvr>
                                        <p:cTn id="18" dur="1" fill="hold">
                                          <p:stCondLst>
                                            <p:cond delay="0"/>
                                          </p:stCondLst>
                                        </p:cTn>
                                        <p:tgtEl>
                                          <p:spTgt spid="12"/>
                                        </p:tgtEl>
                                        <p:attrNameLst>
                                          <p:attrName>style.visibility</p:attrName>
                                        </p:attrNameLst>
                                      </p:cBhvr>
                                      <p:to>
                                        <p:strVal val="visible"/>
                                      </p:to>
                                    </p:set>
                                    <p:animEffect transition="in" filter="wipe(right)">
                                      <p:cBhvr>
                                        <p:cTn id="19" dur="500"/>
                                        <p:tgtEl>
                                          <p:spTgt spid="12"/>
                                        </p:tgtEl>
                                      </p:cBhvr>
                                    </p:animEffect>
                                  </p:childTnLst>
                                </p:cTn>
                              </p:par>
                              <p:par>
                                <p:cTn id="20" presetID="22" presetClass="entr" presetSubtype="1" fill="hold" nodeType="withEffect">
                                  <p:stCondLst>
                                    <p:cond delay="70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p:stCondLst>
                              <p:cond delay="1200"/>
                            </p:stCondLst>
                            <p:childTnLst>
                              <p:par>
                                <p:cTn id="24" presetID="22" presetClass="entr" presetSubtype="2"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righ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right)">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12" grpId="0" animBg="1"/>
      <p:bldP spid="17"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s_1"/>
          <p:cNvSpPr txBox="1">
            <a:spLocks/>
          </p:cNvSpPr>
          <p:nvPr>
            <p:custDataLst>
              <p:tags r:id="rId1"/>
            </p:custDataLst>
          </p:nvPr>
        </p:nvSpPr>
        <p:spPr bwMode="auto">
          <a:xfrm>
            <a:off x="1721358" y="513761"/>
            <a:ext cx="2410220" cy="54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chorCtr="0"/>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r" eaLnBrk="1" hangingPunct="1">
              <a:lnSpc>
                <a:spcPct val="100000"/>
              </a:lnSpc>
              <a:spcBef>
                <a:spcPct val="0"/>
              </a:spcBef>
              <a:buFontTx/>
              <a:buNone/>
            </a:pPr>
            <a:r>
              <a:rPr lang="en-US" altLang="zh-CN" sz="4797"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Bố</a:t>
            </a:r>
            <a:r>
              <a:rPr lang="en-US" altLang="zh-CN" sz="4797"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en-US" altLang="zh-CN" sz="4797" b="1" dirty="0" err="1">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cục</a:t>
            </a:r>
            <a:endParaRPr lang="zh-CN" altLang="en-US" sz="4797"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5" name="MH_Number_1"/>
          <p:cNvSpPr txBox="1"/>
          <p:nvPr>
            <p:custDataLst>
              <p:tags r:id="rId2"/>
            </p:custDataLst>
          </p:nvPr>
        </p:nvSpPr>
        <p:spPr>
          <a:xfrm>
            <a:off x="3417340" y="1401287"/>
            <a:ext cx="1811954" cy="461537"/>
          </a:xfrm>
          <a:prstGeom prst="rect">
            <a:avLst/>
          </a:prstGeom>
          <a:noFill/>
        </p:spPr>
        <p:txBody>
          <a:bodyPr wrap="square">
            <a:spAutoFit/>
          </a:bodyPr>
          <a:lstStyle/>
          <a:p>
            <a:pPr algn="r">
              <a:defRPr/>
            </a:pPr>
            <a:r>
              <a:rPr lang="en-US" sz="2399" b="1" kern="0"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01- </a:t>
            </a:r>
            <a:r>
              <a:rPr lang="en-US" sz="2399" b="1" kern="0" dirty="0" err="1">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sz="2399" b="1" kern="0" dirty="0">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1</a:t>
            </a:r>
          </a:p>
        </p:txBody>
      </p:sp>
      <p:sp>
        <p:nvSpPr>
          <p:cNvPr id="6" name="MH_Entry_1"/>
          <p:cNvSpPr/>
          <p:nvPr>
            <p:custDataLst>
              <p:tags r:id="rId3"/>
            </p:custDataLst>
          </p:nvPr>
        </p:nvSpPr>
        <p:spPr>
          <a:xfrm>
            <a:off x="5302286" y="1106071"/>
            <a:ext cx="4789566" cy="795240"/>
          </a:xfrm>
          <a:prstGeom prst="rect">
            <a:avLst/>
          </a:prstGeom>
          <a:solidFill>
            <a:schemeClr val="accent1"/>
          </a:solidFill>
          <a:ln w="25400" cap="flat" cmpd="sng" algn="ctr">
            <a:noFill/>
            <a:prstDash val="solid"/>
          </a:ln>
          <a:effectLst/>
        </p:spPr>
        <p:txBody>
          <a:bodyPr wrap="square" lIns="0" tIns="0" rIns="0" bIns="0" anchor="ctr">
            <a:normAutofit/>
          </a:bodyPr>
          <a:lstStyle/>
          <a:p>
            <a:pPr algn="ctr">
              <a:defRPr/>
            </a:pPr>
            <a:r>
              <a:rPr lang="pt-BR" sz="2400" dirty="0" err="1">
                <a:solidFill>
                  <a:schemeClr val="bg1"/>
                </a:solidFill>
                <a:latin typeface="Times New Roman" panose="02020603050405020304" pitchFamily="18" charset="0"/>
                <a:cs typeface="Times New Roman" panose="02020603050405020304" pitchFamily="18" charset="0"/>
              </a:rPr>
              <a:t>Nêu</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vấn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đề</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Thánh</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 </a:t>
            </a:r>
            <a:r>
              <a:rPr lang="pt-BR" sz="2400" dirty="0" err="1">
                <a:solidFill>
                  <a:schemeClr val="bg1"/>
                </a:solidFill>
                <a:latin typeface="Times New Roman" panose="02020603050405020304" pitchFamily="18" charset="0"/>
                <a:cs typeface="Times New Roman" panose="02020603050405020304" pitchFamily="18" charset="0"/>
              </a:rPr>
              <a:t>bức</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tượng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đài</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bất</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tử</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về</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lòng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yêu</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nước</a:t>
            </a:r>
            <a:endParaRPr lang="en-US" sz="2400"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7" name="MH_Number_2"/>
          <p:cNvSpPr txBox="1"/>
          <p:nvPr>
            <p:custDataLst>
              <p:tags r:id="rId4"/>
            </p:custDataLst>
          </p:nvPr>
        </p:nvSpPr>
        <p:spPr>
          <a:xfrm>
            <a:off x="3178098" y="2256820"/>
            <a:ext cx="2124187" cy="461537"/>
          </a:xfrm>
          <a:prstGeom prst="rect">
            <a:avLst/>
          </a:prstGeom>
          <a:noFill/>
        </p:spPr>
        <p:txBody>
          <a:bodyPr wrap="square">
            <a:spAutoFit/>
          </a:bodyPr>
          <a:lstStyle/>
          <a:p>
            <a:pPr algn="r">
              <a:defRPr/>
            </a:pPr>
            <a:r>
              <a:rPr lang="en-US" altLang="zh-CN" sz="2399" b="1" kern="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02- </a:t>
            </a:r>
            <a:r>
              <a:rPr lang="en-US" altLang="zh-CN" sz="2399" b="1" kern="0" dirty="0" err="1">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2</a:t>
            </a:r>
            <a:endParaRPr lang="en-US" sz="2399" b="1" kern="0" dirty="0">
              <a:solidFill>
                <a:schemeClr val="accent2"/>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8" name="MH_Entry_2"/>
          <p:cNvSpPr/>
          <p:nvPr>
            <p:custDataLst>
              <p:tags r:id="rId5"/>
            </p:custDataLst>
          </p:nvPr>
        </p:nvSpPr>
        <p:spPr>
          <a:xfrm>
            <a:off x="5302286" y="2319025"/>
            <a:ext cx="4789562" cy="439360"/>
          </a:xfrm>
          <a:prstGeom prst="rect">
            <a:avLst/>
          </a:prstGeom>
          <a:solidFill>
            <a:schemeClr val="accent2"/>
          </a:solidFill>
          <a:ln w="25400" cap="flat" cmpd="sng" algn="ctr">
            <a:noFill/>
            <a:prstDash val="solid"/>
          </a:ln>
          <a:effectLst/>
        </p:spPr>
        <p:txBody>
          <a:bodyPr wrap="square" lIns="89955" tIns="46778" rIns="89955" bIns="46778" anchor="ctr">
            <a:normAutofit lnSpcReduction="10000"/>
          </a:bodyPr>
          <a:lstStyle/>
          <a:p>
            <a:pPr algn="ctr">
              <a:defRPr/>
            </a:pP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ra</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đời</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kì</a:t>
            </a:r>
            <a:r>
              <a:rPr lang="pt-BR" sz="2400" dirty="0">
                <a:solidFill>
                  <a:schemeClr val="bg1"/>
                </a:solidFill>
                <a:latin typeface="Times New Roman" panose="02020603050405020304" pitchFamily="18" charset="0"/>
                <a:cs typeface="Times New Roman" panose="02020603050405020304" pitchFamily="18" charset="0"/>
              </a:rPr>
              <a:t> l</a:t>
            </a:r>
            <a:r>
              <a:rPr lang="vi-VN" sz="2400" dirty="0">
                <a:solidFill>
                  <a:schemeClr val="bg1"/>
                </a:solidFill>
                <a:latin typeface="Times New Roman" panose="02020603050405020304" pitchFamily="18" charset="0"/>
                <a:cs typeface="Times New Roman" panose="02020603050405020304" pitchFamily="18" charset="0"/>
              </a:rPr>
              <a:t>ạ</a:t>
            </a:r>
            <a:endParaRPr lang="en-US" altLang="zh-CN" sz="2400"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9" name="MH_Number_3"/>
          <p:cNvSpPr txBox="1"/>
          <p:nvPr>
            <p:custDataLst>
              <p:tags r:id="rId6"/>
            </p:custDataLst>
          </p:nvPr>
        </p:nvSpPr>
        <p:spPr>
          <a:xfrm>
            <a:off x="3417340" y="3113896"/>
            <a:ext cx="1884945" cy="461537"/>
          </a:xfrm>
          <a:prstGeom prst="rect">
            <a:avLst/>
          </a:prstGeom>
          <a:noFill/>
        </p:spPr>
        <p:txBody>
          <a:bodyPr wrap="square">
            <a:spAutoFit/>
          </a:bodyPr>
          <a:lstStyle/>
          <a:p>
            <a:pPr algn="r">
              <a:defRPr/>
            </a:pPr>
            <a:r>
              <a:rPr lang="en-US" altLang="zh-CN" sz="2399" b="1" kern="0"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03 – </a:t>
            </a:r>
            <a:r>
              <a:rPr lang="en-US" altLang="zh-CN" sz="2399" b="1" kern="0" dirty="0" err="1">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3</a:t>
            </a:r>
            <a:endParaRPr lang="en-US" sz="2399" b="1" kern="0" dirty="0">
              <a:solidFill>
                <a:schemeClr val="accent3"/>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0" name="MH_Entry_3"/>
          <p:cNvSpPr/>
          <p:nvPr>
            <p:custDataLst>
              <p:tags r:id="rId7"/>
            </p:custDataLst>
          </p:nvPr>
        </p:nvSpPr>
        <p:spPr>
          <a:xfrm>
            <a:off x="5302285" y="3176101"/>
            <a:ext cx="4789559" cy="439360"/>
          </a:xfrm>
          <a:prstGeom prst="rect">
            <a:avLst/>
          </a:prstGeom>
          <a:solidFill>
            <a:schemeClr val="accent3"/>
          </a:solidFill>
          <a:ln w="25400" cap="flat" cmpd="sng" algn="ctr">
            <a:noFill/>
            <a:prstDash val="solid"/>
          </a:ln>
          <a:effectLst/>
        </p:spPr>
        <p:txBody>
          <a:bodyPr wrap="square" lIns="89955" tIns="46778" rIns="89955" bIns="46778" anchor="ctr">
            <a:normAutofit lnSpcReduction="10000"/>
          </a:bodyPr>
          <a:lstStyle/>
          <a:p>
            <a:pPr algn="ct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lớn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lên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cũng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kì</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lạ</a:t>
            </a:r>
            <a:endParaRPr lang="x-none" sz="2400" dirty="0">
              <a:solidFill>
                <a:schemeClr val="bg1"/>
              </a:solidFill>
              <a:latin typeface="Times New Roman" panose="02020603050405020304" pitchFamily="18" charset="0"/>
              <a:cs typeface="Times New Roman" panose="02020603050405020304" pitchFamily="18" charset="0"/>
            </a:endParaRPr>
          </a:p>
        </p:txBody>
      </p:sp>
      <p:grpSp>
        <p:nvGrpSpPr>
          <p:cNvPr id="11" name="组合 10"/>
          <p:cNvGrpSpPr/>
          <p:nvPr/>
        </p:nvGrpSpPr>
        <p:grpSpPr>
          <a:xfrm>
            <a:off x="5211843" y="1106070"/>
            <a:ext cx="163432" cy="4324907"/>
            <a:chOff x="4995822" y="1135212"/>
            <a:chExt cx="172445" cy="6097438"/>
          </a:xfrm>
        </p:grpSpPr>
        <p:cxnSp>
          <p:nvCxnSpPr>
            <p:cNvPr id="12" name="MH_Others_3"/>
            <p:cNvCxnSpPr>
              <a:cxnSpLocks noChangeShapeType="1"/>
            </p:cNvCxnSpPr>
            <p:nvPr>
              <p:custDataLst>
                <p:tags r:id="rId12"/>
              </p:custDataLst>
            </p:nvPr>
          </p:nvCxnSpPr>
          <p:spPr bwMode="auto">
            <a:xfrm>
              <a:off x="5091252" y="1135212"/>
              <a:ext cx="0" cy="6097438"/>
            </a:xfrm>
            <a:prstGeom prst="line">
              <a:avLst/>
            </a:prstGeom>
            <a:noFill/>
            <a:ln w="12700" algn="ctr">
              <a:solidFill>
                <a:srgbClr val="CFCFCF"/>
              </a:solidFill>
              <a:round/>
              <a:headEnd/>
              <a:tailEnd/>
            </a:ln>
            <a:extLst>
              <a:ext uri="{909E8E84-426E-40DD-AFC4-6F175D3DCCD1}">
                <a14:hiddenFill xmlns:a14="http://schemas.microsoft.com/office/drawing/2010/main">
                  <a:noFill/>
                </a14:hiddenFill>
              </a:ext>
            </a:extLst>
          </p:spPr>
        </p:cxnSp>
        <p:cxnSp>
          <p:nvCxnSpPr>
            <p:cNvPr id="13" name="MH_Others_4"/>
            <p:cNvCxnSpPr/>
            <p:nvPr>
              <p:custDataLst>
                <p:tags r:id="rId13"/>
              </p:custDataLst>
            </p:nvPr>
          </p:nvCxnSpPr>
          <p:spPr>
            <a:xfrm>
              <a:off x="4995822" y="3209713"/>
              <a:ext cx="172445" cy="0"/>
            </a:xfrm>
            <a:prstGeom prst="line">
              <a:avLst/>
            </a:prstGeom>
            <a:noFill/>
            <a:ln w="12700" cap="flat" cmpd="sng" algn="ctr">
              <a:solidFill>
                <a:srgbClr val="CFCFCF"/>
              </a:solidFill>
              <a:prstDash val="solid"/>
            </a:ln>
            <a:effectLst/>
          </p:spPr>
        </p:cxnSp>
        <p:cxnSp>
          <p:nvCxnSpPr>
            <p:cNvPr id="14" name="MH_Others_5"/>
            <p:cNvCxnSpPr/>
            <p:nvPr>
              <p:custDataLst>
                <p:tags r:id="rId14"/>
              </p:custDataLst>
            </p:nvPr>
          </p:nvCxnSpPr>
          <p:spPr>
            <a:xfrm>
              <a:off x="4995822" y="4114056"/>
              <a:ext cx="172445" cy="0"/>
            </a:xfrm>
            <a:prstGeom prst="line">
              <a:avLst/>
            </a:prstGeom>
            <a:noFill/>
            <a:ln w="12700" cap="flat" cmpd="sng" algn="ctr">
              <a:solidFill>
                <a:srgbClr val="CFCFCF"/>
              </a:solidFill>
              <a:prstDash val="solid"/>
            </a:ln>
            <a:effectLst/>
          </p:spPr>
        </p:cxnSp>
        <p:cxnSp>
          <p:nvCxnSpPr>
            <p:cNvPr id="15" name="MH_Others_6"/>
            <p:cNvCxnSpPr/>
            <p:nvPr>
              <p:custDataLst>
                <p:tags r:id="rId15"/>
              </p:custDataLst>
            </p:nvPr>
          </p:nvCxnSpPr>
          <p:spPr>
            <a:xfrm>
              <a:off x="4995822" y="5018398"/>
              <a:ext cx="172445" cy="0"/>
            </a:xfrm>
            <a:prstGeom prst="line">
              <a:avLst/>
            </a:prstGeom>
            <a:noFill/>
            <a:ln w="12700" cap="flat" cmpd="sng" algn="ctr">
              <a:solidFill>
                <a:srgbClr val="CFCFCF"/>
              </a:solidFill>
              <a:prstDash val="solid"/>
            </a:ln>
            <a:effectLst/>
          </p:spPr>
        </p:cxnSp>
        <p:cxnSp>
          <p:nvCxnSpPr>
            <p:cNvPr id="16" name="MH_Others_7"/>
            <p:cNvCxnSpPr/>
            <p:nvPr>
              <p:custDataLst>
                <p:tags r:id="rId16"/>
              </p:custDataLst>
            </p:nvPr>
          </p:nvCxnSpPr>
          <p:spPr>
            <a:xfrm>
              <a:off x="4995822" y="5922741"/>
              <a:ext cx="172445" cy="0"/>
            </a:xfrm>
            <a:prstGeom prst="line">
              <a:avLst/>
            </a:prstGeom>
            <a:noFill/>
            <a:ln w="12700" cap="flat" cmpd="sng" algn="ctr">
              <a:solidFill>
                <a:srgbClr val="CFCFCF"/>
              </a:solidFill>
              <a:prstDash val="solid"/>
            </a:ln>
            <a:effectLst/>
          </p:spPr>
        </p:cxnSp>
      </p:grpSp>
      <p:sp>
        <p:nvSpPr>
          <p:cNvPr id="17" name="MH_Number_4"/>
          <p:cNvSpPr txBox="1"/>
          <p:nvPr>
            <p:custDataLst>
              <p:tags r:id="rId8"/>
            </p:custDataLst>
          </p:nvPr>
        </p:nvSpPr>
        <p:spPr>
          <a:xfrm>
            <a:off x="3088888" y="3970969"/>
            <a:ext cx="2213397" cy="461537"/>
          </a:xfrm>
          <a:prstGeom prst="rect">
            <a:avLst/>
          </a:prstGeom>
          <a:noFill/>
        </p:spPr>
        <p:txBody>
          <a:bodyPr wrap="square">
            <a:spAutoFit/>
          </a:bodyPr>
          <a:lstStyle/>
          <a:p>
            <a:pPr algn="r">
              <a:defRPr/>
            </a:pP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04 – </a:t>
            </a:r>
            <a:r>
              <a:rPr lang="en-US" altLang="zh-CN" sz="2399" b="1" kern="0" dirty="0" err="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4</a:t>
            </a:r>
            <a:endParaRPr lang="en-US"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8" name="MH_Entry_4"/>
          <p:cNvSpPr/>
          <p:nvPr>
            <p:custDataLst>
              <p:tags r:id="rId9"/>
            </p:custDataLst>
          </p:nvPr>
        </p:nvSpPr>
        <p:spPr>
          <a:xfrm>
            <a:off x="5302286" y="4033176"/>
            <a:ext cx="4789556" cy="439360"/>
          </a:xfrm>
          <a:prstGeom prst="rect">
            <a:avLst/>
          </a:prstGeom>
          <a:solidFill>
            <a:schemeClr val="accent4"/>
          </a:solidFill>
          <a:ln w="25400" cap="flat" cmpd="sng" algn="ctr">
            <a:noFill/>
            <a:prstDash val="solid"/>
          </a:ln>
          <a:effectLst/>
        </p:spPr>
        <p:txBody>
          <a:bodyPr wrap="square" lIns="89955" tIns="46778" rIns="89955" bIns="46778" anchor="ctr">
            <a:normAutofit lnSpcReduction="10000"/>
          </a:bodyPr>
          <a:lstStyle/>
          <a:p>
            <a:pPr algn="ct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vươn</a:t>
            </a:r>
            <a:r>
              <a:rPr lang="pt-BR" sz="2400" dirty="0">
                <a:solidFill>
                  <a:schemeClr val="bg1"/>
                </a:solidFill>
                <a:latin typeface="Times New Roman" panose="02020603050405020304" pitchFamily="18" charset="0"/>
                <a:cs typeface="Times New Roman" panose="02020603050405020304" pitchFamily="18" charset="0"/>
              </a:rPr>
              <a:t> vai </a:t>
            </a:r>
            <a:r>
              <a:rPr lang="pt-BR" sz="2400" dirty="0" err="1">
                <a:solidFill>
                  <a:schemeClr val="bg1"/>
                </a:solidFill>
                <a:latin typeface="Times New Roman" panose="02020603050405020304" pitchFamily="18" charset="0"/>
                <a:cs typeface="Times New Roman" panose="02020603050405020304" pitchFamily="18" charset="0"/>
              </a:rPr>
              <a:t>ra</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trận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đánh</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giặc</a:t>
            </a:r>
            <a:r>
              <a:rPr lang="pt-BR" sz="2400" dirty="0">
                <a:solidFill>
                  <a:schemeClr val="bg1"/>
                </a:solidFill>
                <a:latin typeface="Times New Roman" panose="02020603050405020304" pitchFamily="18" charset="0"/>
                <a:cs typeface="Times New Roman" panose="02020603050405020304" pitchFamily="18" charset="0"/>
              </a:rPr>
              <a:t>.</a:t>
            </a:r>
            <a:endParaRPr lang="x-none" sz="2400" dirty="0">
              <a:solidFill>
                <a:schemeClr val="bg1"/>
              </a:solidFill>
              <a:latin typeface="Times New Roman" panose="02020603050405020304" pitchFamily="18" charset="0"/>
              <a:cs typeface="Times New Roman" panose="02020603050405020304" pitchFamily="18" charset="0"/>
            </a:endParaRPr>
          </a:p>
        </p:txBody>
      </p:sp>
      <p:sp>
        <p:nvSpPr>
          <p:cNvPr id="20" name="MH_Number_4">
            <a:extLst>
              <a:ext uri="{FF2B5EF4-FFF2-40B4-BE49-F238E27FC236}">
                <a16:creationId xmlns="" xmlns:a16="http://schemas.microsoft.com/office/drawing/2014/main" id="{EEDE3FE2-3111-3A46-80E9-6C6A6CC7B3D1}"/>
              </a:ext>
            </a:extLst>
          </p:cNvPr>
          <p:cNvSpPr txBox="1"/>
          <p:nvPr>
            <p:custDataLst>
              <p:tags r:id="rId10"/>
            </p:custDataLst>
          </p:nvPr>
        </p:nvSpPr>
        <p:spPr>
          <a:xfrm>
            <a:off x="3580770" y="4969441"/>
            <a:ext cx="1648523" cy="461536"/>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r">
              <a:defRPr/>
            </a:pP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05- </a:t>
            </a:r>
            <a:r>
              <a:rPr lang="en-US" altLang="zh-CN" sz="2399" b="1" kern="0" dirty="0" err="1">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Đoạn</a:t>
            </a:r>
            <a:r>
              <a:rPr lang="en-US" altLang="zh-CN"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5</a:t>
            </a:r>
            <a:endParaRPr lang="en-US" sz="2399" b="1" kern="0" dirty="0">
              <a:solidFill>
                <a:schemeClr val="accent4"/>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21" name="MH_Entry_4">
            <a:extLst>
              <a:ext uri="{FF2B5EF4-FFF2-40B4-BE49-F238E27FC236}">
                <a16:creationId xmlns="" xmlns:a16="http://schemas.microsoft.com/office/drawing/2014/main" id="{247C7A0D-1FE4-BB47-9F8B-399741212773}"/>
              </a:ext>
            </a:extLst>
          </p:cNvPr>
          <p:cNvSpPr/>
          <p:nvPr>
            <p:custDataLst>
              <p:tags r:id="rId11"/>
            </p:custDataLst>
          </p:nvPr>
        </p:nvSpPr>
        <p:spPr>
          <a:xfrm>
            <a:off x="5325035" y="4969440"/>
            <a:ext cx="4789556" cy="439360"/>
          </a:xfrm>
          <a:prstGeom prst="rect">
            <a:avLst/>
          </a:prstGeom>
          <a:solidFill>
            <a:schemeClr val="accent4"/>
          </a:solidFill>
          <a:ln w="25400" cap="flat" cmpd="sng" algn="ctr">
            <a:noFill/>
            <a:prstDash val="solid"/>
          </a:ln>
          <a:effectLst/>
        </p:spPr>
        <p:txBody>
          <a:bodyPr wrap="square" lIns="89955" tIns="46778" rIns="89955" bIns="46778" anchor="ctr">
            <a:noAutofit/>
          </a:bodyPr>
          <a:lstStyle/>
          <a:p>
            <a:pPr algn="ctr">
              <a:defRPr/>
            </a:pPr>
            <a:r>
              <a:rPr lang="pt-BR" sz="2400" dirty="0" err="1">
                <a:solidFill>
                  <a:schemeClr val="bg1"/>
                </a:solidFill>
                <a:latin typeface="Times New Roman" panose="02020603050405020304" pitchFamily="18" charset="0"/>
                <a:cs typeface="Times New Roman" panose="02020603050405020304" pitchFamily="18" charset="0"/>
              </a:rPr>
              <a:t>Gióng</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bay</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lên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trời</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và</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dấu</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xưa</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còn</a:t>
            </a:r>
            <a:r>
              <a:rPr lang="pt-BR" sz="2400" dirty="0">
                <a:solidFill>
                  <a:schemeClr val="bg1"/>
                </a:solidFill>
                <a:latin typeface="Times New Roman" panose="02020603050405020304" pitchFamily="18" charset="0"/>
                <a:cs typeface="Times New Roman" panose="02020603050405020304" pitchFamily="18" charset="0"/>
              </a:rPr>
              <a:t> </a:t>
            </a:r>
            <a:r>
              <a:rPr lang="pt-BR" sz="2400" dirty="0" err="1">
                <a:solidFill>
                  <a:schemeClr val="bg1"/>
                </a:solidFill>
                <a:latin typeface="Times New Roman" panose="02020603050405020304" pitchFamily="18" charset="0"/>
                <a:cs typeface="Times New Roman" panose="02020603050405020304" pitchFamily="18" charset="0"/>
              </a:rPr>
              <a:t>lại</a:t>
            </a:r>
            <a:endParaRPr lang="en-US" altLang="zh-CN" sz="2400" kern="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22" name="Picture 21" descr="A picture containing text&#10;&#10;Description automatically generated">
            <a:extLst>
              <a:ext uri="{FF2B5EF4-FFF2-40B4-BE49-F238E27FC236}">
                <a16:creationId xmlns="" xmlns:a16="http://schemas.microsoft.com/office/drawing/2014/main" id="{92EBB383-65F1-904B-80A4-62C589FCDA81}"/>
              </a:ext>
            </a:extLst>
          </p:cNvPr>
          <p:cNvPicPr>
            <a:picLocks noChangeAspect="1"/>
          </p:cNvPicPr>
          <p:nvPr/>
        </p:nvPicPr>
        <p:blipFill rotWithShape="1">
          <a:blip r:embed="rId19">
            <a:extLst>
              <a:ext uri="{28A0092B-C50C-407E-A947-70E740481C1C}">
                <a14:useLocalDpi xmlns:a14="http://schemas.microsoft.com/office/drawing/2010/main" val="0"/>
              </a:ext>
            </a:extLst>
          </a:blip>
          <a:srcRect r="44862"/>
          <a:stretch/>
        </p:blipFill>
        <p:spPr>
          <a:xfrm>
            <a:off x="-53337" y="2360068"/>
            <a:ext cx="3561116" cy="4497932"/>
          </a:xfrm>
          <a:prstGeom prst="rect">
            <a:avLst/>
          </a:prstGeom>
        </p:spPr>
      </p:pic>
      <p:sp>
        <p:nvSpPr>
          <p:cNvPr id="23" name="Rectangle 22">
            <a:extLst>
              <a:ext uri="{FF2B5EF4-FFF2-40B4-BE49-F238E27FC236}">
                <a16:creationId xmlns="" xmlns:a16="http://schemas.microsoft.com/office/drawing/2014/main" id="{2E5399C8-A80B-684D-ACCF-A3115C80982B}"/>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34899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0-#ppt_w/2"/>
                                          </p:val>
                                        </p:tav>
                                        <p:tav tm="100000">
                                          <p:val>
                                            <p:strVal val="#ppt_x"/>
                                          </p:val>
                                        </p:tav>
                                      </p:tavLst>
                                    </p:anim>
                                    <p:anim calcmode="lin" valueType="num">
                                      <p:cBhvr additive="base">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1+#ppt_w/2"/>
                                          </p:val>
                                        </p:tav>
                                        <p:tav tm="100000">
                                          <p:val>
                                            <p:strVal val="#ppt_x"/>
                                          </p:val>
                                        </p:tav>
                                      </p:tavLst>
                                    </p:anim>
                                    <p:anim calcmode="lin" valueType="num">
                                      <p:cBhvr additive="base">
                                        <p:cTn id="35" dur="500" fill="hold"/>
                                        <p:tgtEl>
                                          <p:spTgt spid="6"/>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1+#ppt_w/2"/>
                                          </p:val>
                                        </p:tav>
                                        <p:tav tm="100000">
                                          <p:val>
                                            <p:strVal val="#ppt_x"/>
                                          </p:val>
                                        </p:tav>
                                      </p:tavLst>
                                    </p:anim>
                                    <p:anim calcmode="lin" valueType="num">
                                      <p:cBhvr additive="base">
                                        <p:cTn id="39" dur="500" fill="hold"/>
                                        <p:tgtEl>
                                          <p:spTgt spid="8"/>
                                        </p:tgtEl>
                                        <p:attrNameLst>
                                          <p:attrName>ppt_y</p:attrName>
                                        </p:attrNameLst>
                                      </p:cBhvr>
                                      <p:tavLst>
                                        <p:tav tm="0">
                                          <p:val>
                                            <p:strVal val="#ppt_y"/>
                                          </p:val>
                                        </p:tav>
                                        <p:tav tm="100000">
                                          <p:val>
                                            <p:strVal val="#ppt_y"/>
                                          </p:val>
                                        </p:tav>
                                      </p:tavLst>
                                    </p:anim>
                                  </p:childTnLst>
                                </p:cTn>
                              </p:par>
                              <p:par>
                                <p:cTn id="40" presetID="2" presetClass="entr" presetSubtype="2"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1+#ppt_w/2"/>
                                          </p:val>
                                        </p:tav>
                                        <p:tav tm="100000">
                                          <p:val>
                                            <p:strVal val="#ppt_x"/>
                                          </p:val>
                                        </p:tav>
                                      </p:tavLst>
                                    </p:anim>
                                    <p:anim calcmode="lin" valueType="num">
                                      <p:cBhvr additive="base">
                                        <p:cTn id="47" dur="500" fill="hold"/>
                                        <p:tgtEl>
                                          <p:spTgt spid="18"/>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0-#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1+#ppt_w/2"/>
                                          </p:val>
                                        </p:tav>
                                        <p:tav tm="100000">
                                          <p:val>
                                            <p:strVal val="#ppt_x"/>
                                          </p:val>
                                        </p:tav>
                                      </p:tavLst>
                                    </p:anim>
                                    <p:anim calcmode="lin" valueType="num">
                                      <p:cBhvr additive="base">
                                        <p:cTn id="55"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P spid="7" grpId="0"/>
      <p:bldP spid="8" grpId="0" animBg="1"/>
      <p:bldP spid="9" grpId="0"/>
      <p:bldP spid="10" grpId="0" animBg="1"/>
      <p:bldP spid="17" grpId="0"/>
      <p:bldP spid="18"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14402"/>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30953" t="26667" r="20952" b="53651"/>
          <a:stretch>
            <a:fillRect/>
          </a:stretch>
        </p:blipFill>
        <p:spPr>
          <a:xfrm>
            <a:off x="536909" y="136694"/>
            <a:ext cx="10923644" cy="2514600"/>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l="53214" t="30900" r="27976" b="38836"/>
          <a:stretch>
            <a:fillRect/>
          </a:stretch>
        </p:blipFill>
        <p:spPr>
          <a:xfrm>
            <a:off x="9757161" y="427130"/>
            <a:ext cx="1456782" cy="1318480"/>
          </a:xfrm>
          <a:prstGeom prst="rect">
            <a:avLst/>
          </a:prstGeom>
        </p:spPr>
      </p:pic>
      <p:pic>
        <p:nvPicPr>
          <p:cNvPr id="10" name="图片 9"/>
          <p:cNvPicPr>
            <a:picLocks noChangeAspect="1"/>
          </p:cNvPicPr>
          <p:nvPr/>
        </p:nvPicPr>
        <p:blipFill rotWithShape="1">
          <a:blip r:embed="rId6" cstate="print">
            <a:extLst>
              <a:ext uri="{28A0092B-C50C-407E-A947-70E740481C1C}">
                <a14:useLocalDpi xmlns:a14="http://schemas.microsoft.com/office/drawing/2010/main" val="0"/>
              </a:ext>
            </a:extLst>
          </a:blip>
          <a:srcRect l="70595" t="59471" r="6905"/>
          <a:stretch>
            <a:fillRect/>
          </a:stretch>
        </p:blipFill>
        <p:spPr>
          <a:xfrm>
            <a:off x="9585017" y="3126520"/>
            <a:ext cx="1142465" cy="1157577"/>
          </a:xfrm>
          <a:prstGeom prst="rect">
            <a:avLst/>
          </a:prstGeom>
        </p:spPr>
      </p:pic>
      <p:pic>
        <p:nvPicPr>
          <p:cNvPr id="31" name="图片 30"/>
          <p:cNvPicPr>
            <a:picLocks noChangeAspect="1"/>
          </p:cNvPicPr>
          <p:nvPr/>
        </p:nvPicPr>
        <p:blipFill rotWithShape="1">
          <a:blip r:embed="rId7">
            <a:extLst>
              <a:ext uri="{28A0092B-C50C-407E-A947-70E740481C1C}">
                <a14:useLocalDpi xmlns:a14="http://schemas.microsoft.com/office/drawing/2010/main" val="0"/>
              </a:ext>
            </a:extLst>
          </a:blip>
          <a:srcRect l="41250" t="5185" r="9345" b="24550"/>
          <a:stretch>
            <a:fillRect/>
          </a:stretch>
        </p:blipFill>
        <p:spPr>
          <a:xfrm>
            <a:off x="2378210" y="224151"/>
            <a:ext cx="6754876" cy="5403901"/>
          </a:xfrm>
          <a:prstGeom prst="rect">
            <a:avLst/>
          </a:prstGeom>
        </p:spPr>
      </p:pic>
      <p:pic>
        <p:nvPicPr>
          <p:cNvPr id="9" name="图片 8"/>
          <p:cNvPicPr>
            <a:picLocks noChangeAspect="1"/>
          </p:cNvPicPr>
          <p:nvPr/>
        </p:nvPicPr>
        <p:blipFill rotWithShape="1">
          <a:blip r:embed="rId8" cstate="print">
            <a:extLst>
              <a:ext uri="{28A0092B-C50C-407E-A947-70E740481C1C}">
                <a14:useLocalDpi xmlns:a14="http://schemas.microsoft.com/office/drawing/2010/main" val="0"/>
              </a:ext>
            </a:extLst>
          </a:blip>
          <a:srcRect l="9048" t="60106" r="67619"/>
          <a:stretch>
            <a:fillRect/>
          </a:stretch>
        </p:blipFill>
        <p:spPr>
          <a:xfrm>
            <a:off x="4462008" y="3802745"/>
            <a:ext cx="1803466" cy="1734456"/>
          </a:xfrm>
          <a:prstGeom prst="rect">
            <a:avLst/>
          </a:prstGeom>
        </p:spPr>
      </p:pic>
      <p:sp>
        <p:nvSpPr>
          <p:cNvPr id="11" name="文本框 6">
            <a:extLst>
              <a:ext uri="{FF2B5EF4-FFF2-40B4-BE49-F238E27FC236}">
                <a16:creationId xmlns="" xmlns:a16="http://schemas.microsoft.com/office/drawing/2014/main" id="{EE7F03CA-4F55-4E47-A695-F9198EEE1CF0}"/>
              </a:ext>
            </a:extLst>
          </p:cNvPr>
          <p:cNvSpPr txBox="1"/>
          <p:nvPr/>
        </p:nvSpPr>
        <p:spPr>
          <a:xfrm>
            <a:off x="5311651" y="847690"/>
            <a:ext cx="1374160" cy="1092607"/>
          </a:xfrm>
          <a:prstGeom prst="rect">
            <a:avLst/>
          </a:prstGeom>
          <a:noFill/>
        </p:spPr>
        <p:txBody>
          <a:bodyPr wrap="square" rtlCol="0">
            <a:spAutoFit/>
          </a:bodyPr>
          <a:lstStyle/>
          <a:p>
            <a:pPr algn="ctr"/>
            <a:r>
              <a:rPr lang="en-US" altLang="zh-CN"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II.</a:t>
            </a:r>
            <a:endParaRPr lang="zh-CN" altLang="en-US" sz="65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2" name="文本框 31">
            <a:extLst>
              <a:ext uri="{FF2B5EF4-FFF2-40B4-BE49-F238E27FC236}">
                <a16:creationId xmlns="" xmlns:a16="http://schemas.microsoft.com/office/drawing/2014/main" id="{410EBA6A-20A6-FF42-A67A-CD032498063A}"/>
              </a:ext>
            </a:extLst>
          </p:cNvPr>
          <p:cNvSpPr txBox="1"/>
          <p:nvPr/>
        </p:nvSpPr>
        <p:spPr>
          <a:xfrm>
            <a:off x="3283767" y="1911109"/>
            <a:ext cx="5364849" cy="2092881"/>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ĐỌC HIỂU </a:t>
            </a:r>
          </a:p>
          <a:p>
            <a:pPr algn="ctr"/>
            <a:r>
              <a:rPr lang="en-US" altLang="zh-CN"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rPr>
              <a:t>VĂN BẢN</a:t>
            </a:r>
            <a:endParaRPr lang="zh-CN" altLang="en-US" sz="6500" b="1" dirty="0">
              <a:ln w="28575">
                <a:solidFill>
                  <a:schemeClr val="bg1"/>
                </a:solidFill>
              </a:ln>
              <a:solidFill>
                <a:schemeClr val="accent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Rectangle 12">
            <a:extLst>
              <a:ext uri="{FF2B5EF4-FFF2-40B4-BE49-F238E27FC236}">
                <a16:creationId xmlns="" xmlns:a16="http://schemas.microsoft.com/office/drawing/2014/main" id="{4D1E985C-3174-4E4C-A971-1B42B3FD0456}"/>
              </a:ext>
            </a:extLst>
          </p:cNvPr>
          <p:cNvSpPr/>
          <p:nvPr/>
        </p:nvSpPr>
        <p:spPr>
          <a:xfrm>
            <a:off x="3048000" y="-1255944"/>
            <a:ext cx="6096000" cy="923330"/>
          </a:xfrm>
          <a:prstGeom prst="rect">
            <a:avLst/>
          </a:prstGeom>
        </p:spPr>
        <p:txBody>
          <a:bodyPr>
            <a:spAutoFit/>
          </a:bodyPr>
          <a:lstStyle/>
          <a:p>
            <a:pPr lvl="0" algn="ctr">
              <a:defRPr/>
            </a:pPr>
            <a:r>
              <a:rPr lang="en-US" altLang="zh-CN" dirty="0" err="1">
                <a:latin typeface="Times New Roman" panose="02020603050405020304" pitchFamily="18" charset="0"/>
                <a:cs typeface="Times New Roman" panose="02020603050405020304" pitchFamily="18" charset="0"/>
              </a:rPr>
              <a:t>Giáo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biên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soạn</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b="1" dirty="0">
                <a:latin typeface="Times New Roman" panose="02020603050405020304" pitchFamily="18" charset="0"/>
                <a:cs typeface="Times New Roman" panose="02020603050405020304" pitchFamily="18" charset="0"/>
              </a:rPr>
              <a:t>Kim Dung </a:t>
            </a:r>
            <a:r>
              <a:rPr lang="en-US" altLang="zh-CN" b="1" dirty="0">
                <a:solidFill>
                  <a:srgbClr val="E76784"/>
                </a:solidFill>
                <a:latin typeface="Times New Roman" panose="02020603050405020304" pitchFamily="18" charset="0"/>
                <a:cs typeface="Times New Roman" panose="02020603050405020304" pitchFamily="18" charset="0"/>
              </a:rPr>
              <a:t>0336032445</a:t>
            </a:r>
            <a:r>
              <a:rPr lang="en-US" altLang="zh-CN" dirty="0">
                <a:latin typeface="Times New Roman" panose="02020603050405020304" pitchFamily="18" charset="0"/>
                <a:cs typeface="Times New Roman" panose="02020603050405020304" pitchFamily="18" charset="0"/>
              </a:rPr>
              <a:t> https://</a:t>
            </a:r>
            <a:r>
              <a:rPr lang="en-US" altLang="zh-CN" dirty="0" err="1">
                <a:latin typeface="Times New Roman" panose="02020603050405020304" pitchFamily="18" charset="0"/>
                <a:cs typeface="Times New Roman" panose="02020603050405020304" pitchFamily="18" charset="0"/>
              </a:rPr>
              <a:t>www.facebook.com</a:t>
            </a:r>
            <a:r>
              <a:rPr lang="en-US" altLang="zh-CN" dirty="0">
                <a:latin typeface="Times New Roman" panose="02020603050405020304" pitchFamily="18" charset="0"/>
                <a:cs typeface="Times New Roman" panose="02020603050405020304" pitchFamily="18" charset="0"/>
              </a:rPr>
              <a:t>/phamkimdung25/ . </a:t>
            </a:r>
          </a:p>
          <a:p>
            <a:pPr lvl="0" algn="ctr">
              <a:defRPr/>
            </a:pPr>
            <a:r>
              <a:rPr lang="en-US" altLang="zh-CN" dirty="0" err="1">
                <a:latin typeface="Times New Roman" panose="02020603050405020304" pitchFamily="18" charset="0"/>
                <a:cs typeface="Times New Roman" panose="02020603050405020304" pitchFamily="18" charset="0"/>
              </a:rPr>
              <a:t>Chỉ</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được</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phép</a:t>
            </a:r>
            <a:r>
              <a:rPr lang="en-US" altLang="zh-CN" dirty="0">
                <a:latin typeface="Times New Roman" panose="02020603050405020304" pitchFamily="18" charset="0"/>
                <a:cs typeface="Times New Roman" panose="02020603050405020304" pitchFamily="18" charset="0"/>
              </a:rPr>
              <a:t> chia </a:t>
            </a:r>
            <a:r>
              <a:rPr lang="en-US" altLang="zh-CN" dirty="0" err="1">
                <a:latin typeface="Times New Roman" panose="02020603050405020304" pitchFamily="18" charset="0"/>
                <a:cs typeface="Times New Roman" panose="02020603050405020304" pitchFamily="18" charset="0"/>
              </a:rPr>
              <a:t>sẻ</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bởi</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chủ</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sở</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hữu</a:t>
            </a:r>
            <a:r>
              <a:rPr lang="en-US" altLang="zh-CN"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6704517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水彩儿童成长教育教学通用PPT模板"/>
</p:tagLst>
</file>

<file path=ppt/tags/tag10.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4.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5.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6.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7.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OTHERS"/>
  <p:tag name="ID" val="547143"/>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PA" val="v3.2.0"/>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35.xml><?xml version="1.0" encoding="utf-8"?>
<p:tagLst xmlns:a="http://schemas.openxmlformats.org/drawingml/2006/main" xmlns:r="http://schemas.openxmlformats.org/officeDocument/2006/relationships" xmlns:p="http://schemas.openxmlformats.org/presentationml/2006/main">
  <p:tag name="PA" val="v3.2.0"/>
</p:tagLst>
</file>

<file path=ppt/tags/tag36.xml><?xml version="1.0" encoding="utf-8"?>
<p:tagLst xmlns:a="http://schemas.openxmlformats.org/drawingml/2006/main" xmlns:r="http://schemas.openxmlformats.org/officeDocument/2006/relationships" xmlns:p="http://schemas.openxmlformats.org/presentationml/2006/main">
  <p:tag name="PA" val="v3.2.0"/>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ENTRY"/>
  <p:tag name="ID" val="547143"/>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830110244"/>
  <p:tag name="MH_LIBRARY" val="CONTENTS"/>
  <p:tag name="MH_TYPE" val="NUMBER"/>
  <p:tag name="ID" val="547143"/>
  <p:tag name="MH_ORDER" val="4"/>
</p:tagLst>
</file>

<file path=ppt/theme/theme1.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612</TotalTime>
  <Words>2812</Words>
  <Application>Microsoft Office PowerPoint</Application>
  <PresentationFormat>Widescreen</PresentationFormat>
  <Paragraphs>310</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微软雅黑</vt:lpstr>
      <vt:lpstr>微软雅黑</vt:lpstr>
      <vt:lpstr>宋体</vt:lpstr>
      <vt:lpstr>Arial</vt:lpstr>
      <vt:lpstr>Arial Black</vt:lpstr>
      <vt:lpstr>Calibri</vt:lpstr>
      <vt:lpstr>Times New Roman</vt:lpstr>
      <vt:lpstr>迷你简少儿</vt:lpstr>
      <vt:lpstr>Office 主题</vt:lpstr>
      <vt:lpstr>PowerPoint Presentation</vt:lpstr>
      <vt:lpstr>Quan sát tranh minh họa và trả lời các câu hỏi </vt:lpstr>
      <vt:lpstr>PowerPoint Presentation</vt:lpstr>
      <vt:lpstr>PowerPoint Presentation</vt:lpstr>
      <vt:lpstr>PowerPoint Presentation</vt:lpstr>
      <vt:lpstr>1. Tác giả</vt:lpstr>
      <vt:lpstr>2. Tác phẩm</vt:lpstr>
      <vt:lpstr>PowerPoint Presentation</vt:lpstr>
      <vt:lpstr>PowerPoint Presentation</vt:lpstr>
      <vt:lpstr>PowerPoint Presentation</vt:lpstr>
      <vt:lpstr>PowerPoint Presentation</vt:lpstr>
      <vt:lpstr>PowerPoint Presentation</vt:lpstr>
      <vt:lpstr>1. Vấn đề nghị luận</vt:lpstr>
      <vt:lpstr>PowerPoint Presentation</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可爱卡通水彩儿童成长教育教学通用PPT模板</dc:title>
  <dc:creator>MICHAEL</dc:creator>
  <cp:lastModifiedBy>ACER</cp:lastModifiedBy>
  <cp:revision>45</cp:revision>
  <dcterms:created xsi:type="dcterms:W3CDTF">2015-05-05T08:02:14Z</dcterms:created>
  <dcterms:modified xsi:type="dcterms:W3CDTF">2022-12-07T14:26:43Z</dcterms:modified>
</cp:coreProperties>
</file>