
<file path=[Content_Types].xml><?xml version="1.0" encoding="utf-8"?>
<Types xmlns="http://schemas.openxmlformats.org/package/2006/content-types">
  <Default Extension="mp3" ContentType="audio/mpeg"/>
  <Default Extension="png" ContentType="image/png"/>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theme/theme2.xml" ContentType="application/vnd.openxmlformats-officedocument.theme+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theme/theme3.xml" ContentType="application/vnd.openxmlformats-officedocument.theme+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theme/theme4.xml" ContentType="application/vnd.openxmlformats-officedocument.theme+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Lst>
  <p:notesMasterIdLst>
    <p:notesMasterId r:id="rId43"/>
  </p:notesMasterIdLst>
  <p:sldIdLst>
    <p:sldId id="379" r:id="rId6"/>
    <p:sldId id="471" r:id="rId7"/>
    <p:sldId id="472" r:id="rId8"/>
    <p:sldId id="473" r:id="rId9"/>
    <p:sldId id="474" r:id="rId10"/>
    <p:sldId id="475" r:id="rId11"/>
    <p:sldId id="476" r:id="rId12"/>
    <p:sldId id="477" r:id="rId13"/>
    <p:sldId id="293" r:id="rId14"/>
    <p:sldId id="448" r:id="rId15"/>
    <p:sldId id="412" r:id="rId16"/>
    <p:sldId id="445" r:id="rId17"/>
    <p:sldId id="440" r:id="rId18"/>
    <p:sldId id="442" r:id="rId19"/>
    <p:sldId id="446" r:id="rId20"/>
    <p:sldId id="447" r:id="rId21"/>
    <p:sldId id="453" r:id="rId22"/>
    <p:sldId id="443" r:id="rId23"/>
    <p:sldId id="444" r:id="rId24"/>
    <p:sldId id="416" r:id="rId25"/>
    <p:sldId id="411" r:id="rId26"/>
    <p:sldId id="452" r:id="rId27"/>
    <p:sldId id="461" r:id="rId28"/>
    <p:sldId id="460" r:id="rId29"/>
    <p:sldId id="464" r:id="rId30"/>
    <p:sldId id="456" r:id="rId31"/>
    <p:sldId id="457" r:id="rId32"/>
    <p:sldId id="469" r:id="rId33"/>
    <p:sldId id="470" r:id="rId34"/>
    <p:sldId id="462" r:id="rId35"/>
    <p:sldId id="413" r:id="rId36"/>
    <p:sldId id="422" r:id="rId37"/>
    <p:sldId id="468" r:id="rId38"/>
    <p:sldId id="427" r:id="rId39"/>
    <p:sldId id="466" r:id="rId40"/>
    <p:sldId id="433" r:id="rId41"/>
    <p:sldId id="451" r:id="rId42"/>
  </p:sldIdLst>
  <p:sldSz cx="12192000" cy="6858000"/>
  <p:notesSz cx="6858000" cy="9144000"/>
  <p:custDataLst>
    <p:tags r:id="rId4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82" d="100"/>
          <a:sy n="82" d="100"/>
        </p:scale>
        <p:origin x="62" y="55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2021/6/21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ChangeArrowheads="1" noTextEdit="1"/>
          </p:cNvSpPr>
          <p:nvPr>
            <p:ph type="sldImg"/>
          </p:nvPr>
        </p:nvSpPr>
        <p:spPr>
          <a:ln/>
        </p:spPr>
      </p:sp>
      <p:sp>
        <p:nvSpPr>
          <p:cNvPr id="3399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cs typeface="Arial" panose="020B0604020202020204" pitchFamily="34" charset="0"/>
            </a:endParaRPr>
          </a:p>
        </p:txBody>
      </p:sp>
      <p:sp>
        <p:nvSpPr>
          <p:cNvPr id="3399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hangingPunct="1"/>
            <a:fld id="{5E42BC4A-1EBF-45EA-AF8C-2ABDDC30BA19}" type="slidenum">
              <a:rPr lang="en-US" altLang="vi-VN" sz="1200" b="0">
                <a:solidFill>
                  <a:srgbClr val="000000"/>
                </a:solidFill>
                <a:latin typeface="Calibri" panose="020F0502020204030204" pitchFamily="34" charset="0"/>
              </a:rPr>
              <a:pPr eaLnBrk="1" hangingPunct="1"/>
              <a:t>1</a:t>
            </a:fld>
            <a:endParaRPr lang="en-US" altLang="vi-VN" sz="1200" b="0">
              <a:solidFill>
                <a:srgbClr val="000000"/>
              </a:solidFill>
              <a:latin typeface="Calibri" panose="020F0502020204030204" pitchFamily="34" charset="0"/>
            </a:endParaRPr>
          </a:p>
        </p:txBody>
      </p:sp>
    </p:spTree>
    <p:extLst>
      <p:ext uri="{BB962C8B-B14F-4D97-AF65-F5344CB8AC3E}">
        <p14:creationId xmlns:p14="http://schemas.microsoft.com/office/powerpoint/2010/main" val="322130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31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3785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4FD26-1D2B-4AEF-B8E8-C25574CF139E}" type="slidenum">
              <a:rPr lang="en-US" altLang="en-US">
                <a:solidFill>
                  <a:srgbClr val="000000"/>
                </a:solidFill>
              </a:rPr>
              <a:pPr/>
              <a:t>33</a:t>
            </a:fld>
            <a:endParaRPr lang="en-US" altLang="en-US">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1992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34</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4B6C7-686E-40EC-9F6D-64FEA45B2C1F}" type="slidenum">
              <a:rPr lang="en-US" altLang="en-US">
                <a:solidFill>
                  <a:srgbClr val="000000"/>
                </a:solidFill>
              </a:rPr>
              <a:pPr/>
              <a:t>35</a:t>
            </a:fld>
            <a:endParaRPr lang="en-US" altLang="en-US">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1226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193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15</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3010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17</a:t>
            </a:fld>
            <a:endParaRPr lang="zh-CN" altLang="en-US"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414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677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29</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98438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665173"/>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8767767"/>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8137923"/>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153271"/>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2021/6/21</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52469522"/>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2021/6/21</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9188"/>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52627200"/>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3704"/>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1536391"/>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95936"/>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81897"/>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9834"/>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29171"/>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852381"/>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276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3226750"/>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243702"/>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61425"/>
      </p:ext>
    </p:extLst>
  </p:cSld>
  <p:clrMapOvr>
    <a:masterClrMapping/>
  </p:clrMapOvr>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9798"/>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45541"/>
      </p:ext>
    </p:extLst>
  </p:cSld>
  <p:clrMapOvr>
    <a:masterClrMapping/>
  </p:clrMapOvr>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6704"/>
      </p:ext>
    </p:extLst>
  </p:cSld>
  <p:clrMapOvr>
    <a:masterClrMapping/>
  </p:clrMapOvr>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6/21/2021</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val="418114236"/>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92205"/>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77976185"/>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timing>
    <p:tnLst>
      <p:par>
        <p:cTn id="1" dur="indefinite" restart="never" nodeType="tmRoot"/>
      </p:par>
    </p:tnLst>
  </p:timing>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9675144"/>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1397"/>
      </p:ext>
    </p:extLst>
  </p:cSld>
  <p:clrMapOvr>
    <a:masterClrMapping/>
  </p:clrMapOvr>
  <p:timing>
    <p:tnLst>
      <p:par>
        <p:cTn id="1" dur="indefinite" restart="never" nodeType="tmRoot"/>
      </p:par>
    </p:tnLst>
  </p:timing>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2064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44593557"/>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57161"/>
      </p:ext>
    </p:extLst>
  </p:cSld>
  <p:clrMapOvr>
    <a:masterClrMapping/>
  </p:clrMapOvr>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6661650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2699"/>
      </p:ext>
    </p:extLst>
  </p:cSld>
  <p:clrMapOvr>
    <a:masterClrMapping/>
  </p:clrMapOvr>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42188"/>
      </p:ext>
    </p:extLst>
  </p:cSld>
  <p:clrMapOvr>
    <a:masterClrMapping/>
  </p:clrMapOvr>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6626630"/>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5210330"/>
      </p:ext>
    </p:extLst>
  </p:cSld>
  <p:clrMapOvr>
    <a:masterClrMapping/>
  </p:clrMapOvr>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4010874"/>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6178743"/>
      </p:ext>
    </p:extLst>
  </p:cSld>
  <p:clrMapOvr>
    <a:masterClrMapping/>
  </p:clrMapOvr>
  <p:timing>
    <p:tnLst>
      <p:par>
        <p:cTn id="1" dur="indefinite" restart="never" nodeType="tmRoot"/>
      </p:par>
    </p:tnLst>
  </p:timing>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1870447"/>
      </p:ext>
    </p:extLst>
  </p:cSld>
  <p:clrMapOvr>
    <a:masterClrMapping/>
  </p:clrMapOvr>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418617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932"/>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00720680"/>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23729"/>
      </p:ext>
    </p:extLst>
  </p:cSld>
  <p:clrMapOvr>
    <a:masterClrMapping/>
  </p:clrMapOvr>
  <p:timing>
    <p:tnLst>
      <p:par>
        <p:cT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1352487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863668"/>
      </p:ext>
    </p:extLst>
  </p:cSld>
  <p:clrMapOvr>
    <a:masterClrMapping/>
  </p:clrMapOvr>
  <p:timing>
    <p:tnLst>
      <p:par>
        <p:cT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80718237"/>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4735"/>
      </p:ext>
    </p:extLst>
  </p:cSld>
  <p:clrMapOvr>
    <a:masterClrMapping/>
  </p:clrMapOvr>
  <p:timing>
    <p:tnLst>
      <p:par>
        <p:cTn id="1" dur="indefinite" restart="never" nodeType="tmRoot"/>
      </p:par>
    </p:tnLst>
  </p:timing>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794995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37226"/>
      </p:ext>
    </p:extLst>
  </p:cSld>
  <p:clrMapOvr>
    <a:masterClrMapping/>
  </p:clrMapOvr>
  <p:timing>
    <p:tnLst>
      <p:par>
        <p:cTn id="1" dur="indefinite" restart="never" nodeType="tmRoot"/>
      </p:par>
    </p:tnLst>
  </p:timing>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199522"/>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0843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10041"/>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iming>
    <p:tnLst>
      <p:par>
        <p:cTn id="1" dur="indefinite" restart="never" nodeType="tmRoot"/>
      </p:par>
    </p:tnLst>
  </p:timing>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64969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9100336"/>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67623"/>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30809"/>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0554"/>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4204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03547"/>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38823"/>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415613"/>
      </p:ext>
    </p:extLst>
  </p:cSld>
  <p:clrMapOvr>
    <a:masterClrMapping/>
  </p:clrMapOvr>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137665"/>
      </p:ext>
    </p:extLst>
  </p:cSld>
  <p:clrMapOvr>
    <a:masterClrMapping/>
  </p:clrMapOvr>
  <p:timing>
    <p:tnLst>
      <p:par>
        <p:cTn id="1" dur="indefinite" restart="never" nodeType="tmRoot"/>
      </p:par>
    </p:tnLst>
  </p:timing>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02375"/>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5706"/>
      </p:ext>
    </p:extLst>
  </p:cSld>
  <p:clrMapOvr>
    <a:masterClrMapping/>
  </p:clrMapOvr>
  <p:timing>
    <p:tnLst>
      <p:par>
        <p:cTn id="1" dur="indefinite" restart="never" nodeType="tmRoot"/>
      </p:par>
    </p:tnLst>
  </p:timing>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085"/>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511453"/>
      </p:ext>
    </p:extLst>
  </p:cSld>
  <p:clrMapOvr>
    <a:masterClrMapping/>
  </p:clrMapOvr>
  <p:timing>
    <p:tnLst>
      <p:par>
        <p:cTn id="1" dur="indefinite" restart="never" nodeType="tmRoot"/>
      </p:par>
    </p:tnLst>
  </p:timing>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903636"/>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12432"/>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4407"/>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5123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6830534"/>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72447"/>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47997"/>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16483"/>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979"/>
      </p:ext>
    </p:extLst>
  </p:cSld>
  <p:clrMapOvr>
    <a:masterClrMapping/>
  </p:clrMapOvr>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55398"/>
      </p:ext>
    </p:extLst>
  </p:cSld>
  <p:clrMapOvr>
    <a:masterClrMapping/>
  </p:clrMapOvr>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8045"/>
      </p:ext>
    </p:extLst>
  </p:cSld>
  <p:clrMapOvr>
    <a:masterClrMapping/>
  </p:clrMapOvr>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80044"/>
      </p:ext>
    </p:extLst>
  </p:cSld>
  <p:clrMapOvr>
    <a:masterClrMapping/>
  </p:clrMapOvr>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276789"/>
      </p:ext>
    </p:extLst>
  </p:cSld>
  <p:clrMapOvr>
    <a:masterClrMapping/>
  </p:clrMapOvr>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5870"/>
      </p:ext>
    </p:extLst>
  </p:cSld>
  <p:clrMapOvr>
    <a:masterClrMapping/>
  </p:clrMapOvr>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1778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895204"/>
      </p:ext>
    </p:extLst>
  </p:cSld>
  <p:clrMapOvr>
    <a:masterClrMapping/>
  </p:clrMapOvr>
  <p:timing>
    <p:tnLst>
      <p:par>
        <p:cTn id="1" dur="indefinite" restart="never" nodeType="tmRoot"/>
      </p:par>
    </p:tnLst>
  </p:timing>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68941"/>
      </p:ext>
    </p:extLst>
  </p:cSld>
  <p:clrMapOvr>
    <a:masterClrMapping/>
  </p:clrMapOvr>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76070"/>
      </p:ext>
    </p:extLst>
  </p:cSld>
  <p:clrMapOvr>
    <a:masterClrMapping/>
  </p:clrMapOvr>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5899097"/>
      </p:ext>
    </p:extLst>
  </p:cSld>
  <p:clrMapOvr>
    <a:masterClrMapping/>
  </p:clrMapOvr>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261203"/>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485138"/>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0874449"/>
      </p:ext>
    </p:extLst>
  </p:cSld>
  <p:clrMapOvr>
    <a:masterClrMapping/>
  </p:clrMapOvr>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295610"/>
      </p:ext>
    </p:extLst>
  </p:cSld>
  <p:clrMapOvr>
    <a:masterClrMapping/>
  </p:clrMapOvr>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429498"/>
      </p:ext>
    </p:extLst>
  </p:cSld>
  <p:clrMapOvr>
    <a:masterClrMapping/>
  </p:clrMapOvr>
  <p:timing>
    <p:tnLst>
      <p:par>
        <p:cTn id="1" dur="indefinite" restart="never" nodeType="tmRoot"/>
      </p:par>
    </p:tnLst>
  </p:timing>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0862866"/>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131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159150"/>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918762"/>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1395"/>
      </p:ext>
    </p:extLst>
  </p:cSld>
  <p:clrMapOvr>
    <a:masterClrMapping/>
  </p:clrMapOvr>
  <p:timing>
    <p:tnLst>
      <p:par>
        <p:cT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9774204"/>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44695"/>
      </p:ext>
    </p:extLst>
  </p:cSld>
  <p:clrMapOvr>
    <a:masterClrMapping/>
  </p:clrMapOvr>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49590023"/>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1517"/>
      </p:ext>
    </p:extLst>
  </p:cSld>
  <p:clrMapOvr>
    <a:masterClrMapping/>
  </p:clrMapOvr>
  <p:timing>
    <p:tnLst>
      <p:par>
        <p:cT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7430875"/>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07410"/>
      </p:ext>
    </p:extLst>
  </p:cSld>
  <p:clrMapOvr>
    <a:masterClrMapping/>
  </p:clrMapOvr>
  <p:timing>
    <p:tnLst>
      <p:par>
        <p:cTn id="1" dur="indefinite" restart="never" nodeType="tmRoot"/>
      </p:par>
    </p:tnLst>
  </p:timing>
</p:sldLayout>
</file>

<file path=ppt/slideLayouts/slideLayout1198.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15841"/>
      </p:ext>
    </p:extLst>
  </p:cSld>
  <p:clrMapOvr>
    <a:masterClrMapping/>
  </p:clrMapOvr>
  <p:timing>
    <p:tnLst>
      <p:par>
        <p:cTn id="1" dur="indefinite" restart="never" nodeType="tmRoot"/>
      </p:par>
    </p:tnLst>
  </p:timing>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41961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4475124"/>
      </p:ext>
    </p:extLst>
  </p:cSld>
  <p:clrMapOvr>
    <a:masterClrMapping/>
  </p:clrMapOvr>
  <p:timing>
    <p:tnLst>
      <p:par>
        <p:cTn id="1" dur="indefinite" restart="never" nodeType="tmRoot"/>
      </p:par>
    </p:tnLst>
  </p:timing>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4989866"/>
      </p:ext>
    </p:extLst>
  </p:cSld>
  <p:clrMapOvr>
    <a:masterClrMapping/>
  </p:clrMapOvr>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4092591"/>
      </p:ext>
    </p:extLst>
  </p:cSld>
  <p:clrMapOvr>
    <a:masterClrMapping/>
  </p:clrMapOvr>
  <p:timing>
    <p:tnLst>
      <p:par>
        <p:cT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9586058"/>
      </p:ext>
    </p:extLst>
  </p:cSld>
  <p:clrMapOvr>
    <a:masterClrMapping/>
  </p:clrMapOvr>
  <p:timing>
    <p:tnLst>
      <p:par>
        <p:cTn id="1" dur="indefinite" restart="never" nodeType="tmRoot"/>
      </p:par>
    </p:tnLst>
  </p:timing>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7922370"/>
      </p:ext>
    </p:extLst>
  </p:cSld>
  <p:clrMapOvr>
    <a:masterClrMapping/>
  </p:clrMapOvr>
  <p:timing>
    <p:tnLst>
      <p:par>
        <p:cTn id="1" dur="indefinite" restart="never" nodeType="tmRoot"/>
      </p:par>
    </p:tnLst>
  </p:timing>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5380408"/>
      </p:ext>
    </p:extLst>
  </p:cSld>
  <p:clrMapOvr>
    <a:masterClrMapping/>
  </p:clrMapOvr>
  <p:timing>
    <p:tnLst>
      <p:par>
        <p:cTn id="1" dur="indefinite" restart="never" nodeType="tmRoot"/>
      </p:par>
    </p:tnLst>
  </p:timing>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53309239"/>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47945"/>
      </p:ext>
    </p:extLst>
  </p:cSld>
  <p:clrMapOvr>
    <a:masterClrMapping/>
  </p:clrMapOvr>
  <p:timing>
    <p:tnLst>
      <p:par>
        <p:cTn id="1" dur="indefinite" restart="never" nodeType="tmRoot"/>
      </p:par>
    </p:tnLst>
  </p:timing>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83185752"/>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762597"/>
      </p:ext>
    </p:extLst>
  </p:cSld>
  <p:clrMapOvr>
    <a:masterClrMapping/>
  </p:clrMapOvr>
  <p:timing>
    <p:tnLst>
      <p:par>
        <p:cTn id="1" dur="indefinite" restart="never" nodeType="tmRoot"/>
      </p:par>
    </p:tnLst>
  </p:timing>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1403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0290432"/>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971234"/>
      </p:ext>
    </p:extLst>
  </p:cSld>
  <p:clrMapOvr>
    <a:masterClrMapping/>
  </p:clrMapOvr>
  <p:timing>
    <p:tnLst>
      <p:par>
        <p:cT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24487455"/>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36530"/>
      </p:ext>
    </p:extLst>
  </p:cSld>
  <p:clrMapOvr>
    <a:masterClrMapping/>
  </p:clrMapOvr>
  <p:timing>
    <p:tnLst>
      <p:par>
        <p:cT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7343010"/>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61601"/>
      </p:ext>
    </p:extLst>
  </p:cSld>
  <p:clrMapOvr>
    <a:masterClrMapping/>
  </p:clrMapOvr>
  <p:timing>
    <p:tnLst>
      <p:par>
        <p:cTn id="1" dur="indefinite" restart="never" nodeType="tmRoot"/>
      </p:par>
    </p:tnLst>
  </p:timing>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8146674"/>
      </p:ext>
    </p:extLst>
  </p:cSld>
  <p:clrMapOvr>
    <a:masterClrMapping/>
  </p:clrMapOvr>
  <p:timing>
    <p:tnLst>
      <p:par>
        <p:cTn id="1" dur="indefinite" restart="never" nodeType="tmRoot"/>
      </p:par>
    </p:tnLst>
  </p:timing>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7179976"/>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14349"/>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10979"/>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14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05652"/>
      </p:ext>
    </p:extLst>
  </p:cSld>
  <p:clrMapOvr>
    <a:masterClrMapping/>
  </p:clrMapOvr>
  <p:timing>
    <p:tnLst>
      <p:par>
        <p:cTn id="1" dur="indefinite" restart="never" nodeType="tmRoot"/>
      </p:par>
    </p:tnLst>
  </p:timing>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2094635"/>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40672"/>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2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053019"/>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09774"/>
      </p:ext>
    </p:extLst>
  </p:cSld>
  <p:clrMapOvr>
    <a:masterClrMapping/>
  </p:clrMapOvr>
  <p:timing>
    <p:tnLst>
      <p:par>
        <p:cTn id="1" dur="indefinite" restart="never" nodeType="tmRoot"/>
      </p:par>
    </p:tnLst>
  </p:timing>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842429478"/>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8052"/>
      </p:ext>
    </p:extLst>
  </p:cSld>
  <p:clrMapOvr>
    <a:masterClrMapping/>
  </p:clrMapOvr>
  <p:timing>
    <p:tnLst>
      <p:par>
        <p:cTn id="1" dur="indefinite" restart="never" nodeType="tmRoot"/>
      </p:par>
    </p:tnLst>
  </p:timing>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32826360"/>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06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822655"/>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20787185"/>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1896"/>
      </p:ext>
    </p:extLst>
  </p:cSld>
  <p:clrMapOvr>
    <a:masterClrMapping/>
  </p:clrMapOvr>
  <p:timing>
    <p:tnLst>
      <p:par>
        <p:cTn id="1" dur="indefinite" restart="never" nodeType="tmRoot"/>
      </p:par>
    </p:tnLst>
  </p:timing>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027150130"/>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24770"/>
      </p:ext>
    </p:extLst>
  </p:cSld>
  <p:clrMapOvr>
    <a:masterClrMapping/>
  </p:clrMapOvr>
  <p:timing>
    <p:tnLst>
      <p:par>
        <p:cT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8770"/>
      </p:ext>
    </p:extLst>
  </p:cSld>
  <p:clrMapOvr>
    <a:masterClrMapping/>
  </p:clrMapOvr>
  <p:transition spd="slow" advTm="3000"/>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5776"/>
      </p:ext>
    </p:extLst>
  </p:cSld>
  <p:clrMapOvr>
    <a:masterClrMapping/>
  </p:clrMapOvr>
  <p:transition spd="slow" advTm="3000"/>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67643"/>
      </p:ext>
    </p:extLst>
  </p:cSld>
  <p:clrMapOvr>
    <a:masterClrMapping/>
  </p:clrMapOvr>
  <p:transition spd="slow" advTm="3000"/>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09488"/>
      </p:ext>
    </p:extLst>
  </p:cSld>
  <p:clrMapOvr>
    <a:masterClrMapping/>
  </p:clrMapOvr>
  <p:transition spd="slow" advTm="300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7487"/>
      </p:ext>
    </p:extLst>
  </p:cSld>
  <p:clrMapOvr>
    <a:masterClrMapping/>
  </p:clrMapOvr>
  <p:timing>
    <p:tnLst>
      <p:par>
        <p:cTn id="1" dur="indefinite" restart="never" nodeType="tmRoot"/>
      </p:par>
    </p:tnLst>
  </p:timing>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789987"/>
      </p:ext>
    </p:extLst>
  </p:cSld>
  <p:clrMapOvr>
    <a:masterClrMapping/>
  </p:clrMapOvr>
  <p:transition spd="slow" advTm="3000"/>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217276"/>
      </p:ext>
    </p:extLst>
  </p:cSld>
  <p:clrMapOvr>
    <a:masterClrMapping/>
  </p:clrMapOvr>
  <p:transition spd="slow" advTm="3000"/>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113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49388"/>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32039"/>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65950"/>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90874"/>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698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60751983"/>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16782"/>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03802"/>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82555"/>
      </p:ext>
    </p:extLst>
  </p:cSld>
  <p:clrMapOvr>
    <a:masterClrMapping/>
  </p:clrMapOvr>
  <p:transition spd="slow" advTm="3000"/>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40610"/>
      </p:ext>
    </p:extLst>
  </p:cSld>
  <p:clrMapOvr>
    <a:masterClrMapping/>
  </p:clrMapOvr>
  <p:transition spd="slow" advTm="3000"/>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5549"/>
      </p:ext>
    </p:extLst>
  </p:cSld>
  <p:clrMapOvr>
    <a:masterClrMapping/>
  </p:clrMapOvr>
  <p:transition spd="slow" advTm="3000"/>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79176"/>
      </p:ext>
    </p:extLst>
  </p:cSld>
  <p:clrMapOvr>
    <a:masterClrMapping/>
  </p:clrMapOvr>
  <p:transition spd="slow" advTm="3000"/>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0307935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73700"/>
      </p:ext>
    </p:extLst>
  </p:cSld>
  <p:clrMapOvr>
    <a:masterClrMapping/>
  </p:clrMapOvr>
  <p:transition spd="slow" advTm="3000"/>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40872"/>
      </p:ext>
    </p:extLst>
  </p:cSld>
  <p:clrMapOvr>
    <a:masterClrMapping/>
  </p:clrMapOvr>
  <p:transition spd="slow" advTm="300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919"/>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02245"/>
      </p:ext>
    </p:extLst>
  </p:cSld>
  <p:clrMapOvr>
    <a:masterClrMapping/>
  </p:clrMapOvr>
  <p:transition spd="slow" advTm="3000"/>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822666677"/>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2021/6/21</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440422691"/>
      </p:ext>
    </p:extLst>
  </p:cSld>
  <p:clrMapOvr>
    <a:masterClrMapping/>
  </p:clrMapOvr>
  <p:transition spd="slow" advTm="3000">
    <p:random/>
  </p:transition>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722"/>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2789"/>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9181"/>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56854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70405"/>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08273"/>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93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8272317"/>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8276"/>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2021/6/21</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22254617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2021/6/21</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408491995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2021/6/21</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3449806543"/>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2021/6/21</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1619446559"/>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2021/6/21</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5205671"/>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2021/6/21</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3259625556"/>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2021/6/21</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449251008"/>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2021/6/21</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644992733"/>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2021/6/21</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2084607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9870"/>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2021/6/21</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2716052318"/>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2021/6/21</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4136435786"/>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2021/6/21</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2836193029"/>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2886583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6/21/2021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676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2021/6/21</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57751147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41300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72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74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24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76654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86871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52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68212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1391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791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56785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6645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9549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7931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230142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9451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58041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9687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61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11935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893042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96023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355327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235120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69698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3596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016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6587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861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2145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86690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533286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3933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6404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904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0196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29561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38763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3270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636451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742170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399429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8421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9424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45765"/>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16643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3506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40450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61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008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753238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6882"/>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668778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812294"/>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2021/6/21</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6635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402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200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0112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24320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5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7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13643"/>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94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263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33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4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932234"/>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40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13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416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40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007049"/>
      </p:ext>
    </p:extLst>
  </p:cSld>
  <p:clrMapOvr>
    <a:masterClrMapping/>
  </p:clrMapOvr>
  <p:transition spd="slow" advTm="3000">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77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4988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00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7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3377"/>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59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63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434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226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32775"/>
      </p:ext>
    </p:extLst>
  </p:cSld>
  <p:clrMapOvr>
    <a:masterClrMapping/>
  </p:clrMapOvr>
  <p:transition spd="slow" advTm="3000">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8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761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921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990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153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1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905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095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55768"/>
      </p:ext>
    </p:extLst>
  </p:cSld>
  <p:clrMapOvr>
    <a:masterClrMapping/>
  </p:clrMapOvr>
  <p:transition spd="slow" advTm="3000">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831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4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67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66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711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3206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08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019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222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334"/>
      </p:ext>
    </p:extLst>
  </p:cSld>
  <p:clrMapOvr>
    <a:masterClrMapping/>
  </p:clrMapOvr>
  <p:transition spd="slow" advClick="0" advTm="4000">
    <p:comb/>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0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76382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46061"/>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2184"/>
      </p:ext>
    </p:extLst>
  </p:cSld>
  <p:clrMapOvr>
    <a:masterClrMapping/>
  </p:clrMapOvr>
  <p:transition spd="slow" advTm="300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263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969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0631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009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325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319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51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22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3648"/>
      </p:ext>
    </p:extLst>
  </p:cSld>
  <p:clrMapOvr>
    <a:masterClrMapping/>
  </p:clrMapOvr>
  <p:transition spd="slow" advTm="3000">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041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003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34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13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68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010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437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98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12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35633"/>
      </p:ext>
    </p:extLst>
  </p:cSld>
  <p:clrMapOvr>
    <a:masterClrMapping/>
  </p:clrMapOvr>
  <p:transition spd="slow" advClick="0" advTm="4000">
    <p:comb/>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98088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2577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206483"/>
      </p:ext>
    </p:extLst>
  </p:cSld>
  <p:clrMapOvr>
    <a:masterClrMapping/>
  </p:clrMapOvr>
  <p:transition spd="slow" advTm="3000">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3086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349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1696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990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9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995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0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359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72099"/>
      </p:ext>
    </p:extLst>
  </p:cSld>
  <p:clrMapOvr>
    <a:masterClrMapping/>
  </p:clrMapOvr>
  <p:transition spd="slow" advTm="3000">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993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303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171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260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7718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23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493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6407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14260"/>
      </p:ext>
    </p:extLst>
  </p:cSld>
  <p:clrMapOvr>
    <a:masterClrMapping/>
  </p:clrMapOvr>
  <p:transition spd="slow" advClick="0" advTm="4000">
    <p:comb/>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4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6545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6477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6761015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7220"/>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781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75408"/>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7773"/>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44274"/>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04726"/>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83039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502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6157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650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032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99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96957"/>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41129"/>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30797"/>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533"/>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18416"/>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294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74075"/>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36082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08354"/>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10796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15051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3139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926564"/>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38"/>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6781039"/>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615297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3176"/>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486268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50537"/>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5968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86071"/>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73220"/>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8543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8206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25798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58548"/>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8262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620150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14623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7510965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75120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44136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2908399"/>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8334551"/>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13180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0671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00842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31888"/>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14046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00216"/>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163802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7118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26503"/>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129267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88362"/>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963830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707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232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88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631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02123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4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690602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47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9852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65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237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63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543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76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52518"/>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769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127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66479"/>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8619"/>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2496"/>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73346"/>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0304"/>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959841"/>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71401"/>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660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24561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3848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55638"/>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100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04627"/>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295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6819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92374"/>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2524"/>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237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439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27236"/>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61149"/>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121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84806"/>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8272974"/>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9163645"/>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441809"/>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266437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4202311"/>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367989"/>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8492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638645"/>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4144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062099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751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481037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4311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18678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23692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36631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1503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207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228488"/>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4374579"/>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2138250"/>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079621"/>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1353709"/>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272273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74331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13228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9462"/>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50487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7293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199790"/>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744168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19901"/>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48847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29753"/>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5969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50451"/>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2021/6/21</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56527064"/>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040386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72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19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965941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471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42731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451616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46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046723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166028"/>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01907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77542"/>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14420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3648078"/>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546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4414849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30693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2021/6/21</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5315610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5319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08841"/>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459244"/>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712977"/>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9897321"/>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194242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90884647"/>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0110723"/>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211071"/>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85700"/>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2012053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3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7040951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447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021251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502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381169"/>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1292008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6076"/>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4739"/>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5096628"/>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463420"/>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783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2482272"/>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7904013"/>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16677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4275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03122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25883"/>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947521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495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650264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04400"/>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0702950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8408"/>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0407618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64504"/>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2021/6/21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56748"/>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0446693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0109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112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0631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413186430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5623785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67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3096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4904681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41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075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67358"/>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02270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0104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81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0082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17498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582863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97535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39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62468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2656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216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9773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3934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05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20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03467"/>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98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2021/6/21</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8264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2728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179130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2021/6/21</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61944"/>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88837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6/21/2021</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25195"/>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2021/6/21</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2021/6/21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2021/6/21</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0299993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2021/6/21</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77326193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2021/6/21</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4532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2021/6/21</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5419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0951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4221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227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5320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2021/6/21</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1984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2021/6/21</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59675"/>
      </p:ext>
    </p:extLst>
  </p:cSld>
  <p:clrMapOvr>
    <a:masterClrMapping/>
  </p:clrMapOvr>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42173"/>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28605"/>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8454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51772"/>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2021/6/21</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1374"/>
      </p:ext>
    </p:extLst>
  </p:cSld>
  <p:clrMapOvr>
    <a:masterClrMapping/>
  </p:clrMapOvr>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74323"/>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12623"/>
      </p:ext>
    </p:extLst>
  </p:cSld>
  <p:clrMapOvr>
    <a:masterClrMapping/>
  </p:clrMapOvr>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0968"/>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iming>
    <p:tnLst>
      <p:par>
        <p:cT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97759"/>
      </p:ext>
    </p:extLst>
  </p:cSld>
  <p:clrMapOvr>
    <a:masterClrMapping/>
  </p:clrMapOvr>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iming>
    <p:tnLst>
      <p:par>
        <p:cT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iming>
    <p:tnLst>
      <p:par>
        <p:cT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iming>
    <p:tnLst>
      <p:par>
        <p:cT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iming>
    <p:tnLst>
      <p:par>
        <p:cT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iming>
    <p:tnLst>
      <p:par>
        <p:cT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iming>
    <p:tnLst>
      <p:par>
        <p:cTn id="1" dur="indefinite" restart="never" nodeType="tmRoot"/>
      </p:par>
    </p:tnLst>
  </p:timing>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68489"/>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iming>
    <p:tnLst>
      <p:par>
        <p:cT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iming>
    <p:tnLst>
      <p:par>
        <p:cT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2021/6/21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iming>
    <p:tnLst>
      <p:par>
        <p:cT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0974"/>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732530"/>
      </p:ext>
    </p:extLst>
  </p:cSld>
  <p:clrMapOvr>
    <a:masterClrMapping/>
  </p:clrMapOvr>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65881"/>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8719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563747"/>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2871"/>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iming>
    <p:tnLst>
      <p:par>
        <p:cT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iming>
    <p:tnLst>
      <p:par>
        <p:cT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75666"/>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iming>
    <p:tnLst>
      <p:par>
        <p:cT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06337"/>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iming>
    <p:tnLst>
      <p:par>
        <p:cT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iming>
    <p:tnLst>
      <p:par>
        <p:cT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2021/6/21</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85306"/>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2021/6/21</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1293"/>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iming>
    <p:tnLst>
      <p:par>
        <p:cTn id="1" dur="indefinite" restart="never" nodeType="tmRoot"/>
      </p:par>
    </p:tnLst>
  </p:timing>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iming>
    <p:tnLst>
      <p:par>
        <p:cT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2021/6/21</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838"/>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iming>
    <p:tnLst>
      <p:par>
        <p:cTn id="1" dur="indefinite" restart="never" nodeType="tmRoot"/>
      </p:par>
    </p:tnLst>
  </p:timing>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iming>
    <p:tnLst>
      <p:par>
        <p:cT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547"/>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iming>
    <p:tnLst>
      <p:par>
        <p:cTn id="1" dur="indefinite" restart="never" nodeType="tmRoot"/>
      </p:par>
    </p:tnLst>
  </p:timing>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iming>
    <p:tnLst>
      <p:par>
        <p:cTn id="1" dur="indefinite" restart="never" nodeType="tmRoot"/>
      </p:par>
    </p:tnLst>
  </p:timing>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iming>
    <p:tnLst>
      <p:par>
        <p:cT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iming>
    <p:tnLst>
      <p:par>
        <p:cT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589466"/>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iming>
    <p:tnLst>
      <p:par>
        <p:cT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iming>
    <p:tnLst>
      <p:par>
        <p:cT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iming>
    <p:tnLst>
      <p:par>
        <p:cTn id="1" dur="indefinite" restart="never" nodeType="tmRoot"/>
      </p:par>
    </p:tnLst>
  </p:timing>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iming>
    <p:tnLst>
      <p:par>
        <p:cTn id="1" dur="indefinite" restart="never" nodeType="tmRoot"/>
      </p:par>
    </p:tnLst>
  </p:timing>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iming>
    <p:tnLst>
      <p:par>
        <p:cT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535305"/>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iming>
    <p:tnLst>
      <p:par>
        <p:cTn id="1" dur="indefinite" restart="never" nodeType="tmRoot"/>
      </p:par>
    </p:tnLst>
  </p:timing>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2021/6/21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iming>
    <p:tnLst>
      <p:par>
        <p:cT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2021/6/21</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170" Type="http://schemas.openxmlformats.org/officeDocument/2006/relationships/slideLayout" Target="../slideLayouts/slideLayout170.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microsoft.com/office/2007/relationships/media" Target="../media/media1.mp3"/><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image" Target="../media/image1.emf"/><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526" Type="http://schemas.openxmlformats.org/officeDocument/2006/relationships/image" Target="../media/image3.png"/><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506" Type="http://schemas.openxmlformats.org/officeDocument/2006/relationships/slideLayout" Target="../slideLayouts/slideLayout506.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461" Type="http://schemas.openxmlformats.org/officeDocument/2006/relationships/slideLayout" Target="../slideLayouts/slideLayout461.xml"/><Relationship Id="rId517" Type="http://schemas.openxmlformats.org/officeDocument/2006/relationships/slideLayout" Target="../slideLayouts/slideLayout517.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528" Type="http://schemas.openxmlformats.org/officeDocument/2006/relationships/image" Target="../media/image5.emf"/><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76" Type="http://schemas.openxmlformats.org/officeDocument/2006/relationships/slideLayout" Target="../slideLayouts/slideLayout276.xml"/><Relationship Id="rId441" Type="http://schemas.openxmlformats.org/officeDocument/2006/relationships/slideLayout" Target="../slideLayouts/slideLayout441.xml"/><Relationship Id="rId483" Type="http://schemas.openxmlformats.org/officeDocument/2006/relationships/slideLayout" Target="../slideLayouts/slideLayout483.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43" Type="http://schemas.openxmlformats.org/officeDocument/2006/relationships/slideLayout" Target="../slideLayouts/slideLayout343.xml"/><Relationship Id="rId82" Type="http://schemas.openxmlformats.org/officeDocument/2006/relationships/slideLayout" Target="../slideLayouts/slideLayout82.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245" Type="http://schemas.openxmlformats.org/officeDocument/2006/relationships/slideLayout" Target="../slideLayouts/slideLayout24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52" Type="http://schemas.openxmlformats.org/officeDocument/2006/relationships/slideLayout" Target="../slideLayouts/slideLayout452.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105" Type="http://schemas.openxmlformats.org/officeDocument/2006/relationships/slideLayout" Target="../slideLayouts/slideLayout105.xml"/><Relationship Id="rId147" Type="http://schemas.openxmlformats.org/officeDocument/2006/relationships/slideLayout" Target="../slideLayouts/slideLayout147.xml"/><Relationship Id="rId312" Type="http://schemas.openxmlformats.org/officeDocument/2006/relationships/slideLayout" Target="../slideLayouts/slideLayout312.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214" Type="http://schemas.openxmlformats.org/officeDocument/2006/relationships/slideLayout" Target="../slideLayouts/slideLayout214.xml"/><Relationship Id="rId256" Type="http://schemas.openxmlformats.org/officeDocument/2006/relationships/slideLayout" Target="../slideLayouts/slideLayout256.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463" Type="http://schemas.openxmlformats.org/officeDocument/2006/relationships/slideLayout" Target="../slideLayouts/slideLayout463.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58" Type="http://schemas.openxmlformats.org/officeDocument/2006/relationships/slideLayout" Target="../slideLayouts/slideLayout158.xml"/><Relationship Id="rId323" Type="http://schemas.openxmlformats.org/officeDocument/2006/relationships/slideLayout" Target="../slideLayouts/slideLayout323.xml"/><Relationship Id="rId530" Type="http://schemas.openxmlformats.org/officeDocument/2006/relationships/image" Target="../media/image7.emf"/><Relationship Id="rId20" Type="http://schemas.openxmlformats.org/officeDocument/2006/relationships/slideLayout" Target="../slideLayouts/slideLayout20.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225" Type="http://schemas.openxmlformats.org/officeDocument/2006/relationships/slideLayout" Target="../slideLayouts/slideLayout225.xml"/><Relationship Id="rId267" Type="http://schemas.openxmlformats.org/officeDocument/2006/relationships/slideLayout" Target="../slideLayouts/slideLayout267.xml"/><Relationship Id="rId432" Type="http://schemas.openxmlformats.org/officeDocument/2006/relationships/slideLayout" Target="../slideLayouts/slideLayout432.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31" Type="http://schemas.openxmlformats.org/officeDocument/2006/relationships/slideLayout" Target="../slideLayouts/slideLayout31.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76" Type="http://schemas.openxmlformats.org/officeDocument/2006/relationships/slideLayout" Target="../slideLayouts/slideLayout376.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36" Type="http://schemas.openxmlformats.org/officeDocument/2006/relationships/slideLayout" Target="../slideLayouts/slideLayout236.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43" Type="http://schemas.openxmlformats.org/officeDocument/2006/relationships/slideLayout" Target="../slideLayouts/slideLayout443.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theme" Target="../theme/theme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audio" Target="../media/media1.mp3"/><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image" Target="../media/image2.emf"/><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27" Type="http://schemas.openxmlformats.org/officeDocument/2006/relationships/slideLayout" Target="../slideLayouts/slideLayout427.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516" Type="http://schemas.openxmlformats.org/officeDocument/2006/relationships/slideLayout" Target="../slideLayouts/slideLayout516.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27" Type="http://schemas.openxmlformats.org/officeDocument/2006/relationships/image" Target="../media/image4.emf"/><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482" Type="http://schemas.openxmlformats.org/officeDocument/2006/relationships/slideLayout" Target="../slideLayouts/slideLayout482.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image" Target="../media/image6.emf"/><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299" Type="http://schemas.openxmlformats.org/officeDocument/2006/relationships/slideLayout" Target="../slideLayouts/slideLayout299.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74" Type="http://schemas.openxmlformats.org/officeDocument/2006/relationships/slideLayout" Target="../slideLayouts/slideLayout74.xml"/><Relationship Id="rId377" Type="http://schemas.openxmlformats.org/officeDocument/2006/relationships/slideLayout" Target="../slideLayouts/slideLayout377.xml"/><Relationship Id="rId500" Type="http://schemas.openxmlformats.org/officeDocument/2006/relationships/slideLayout" Target="../slideLayouts/slideLayout500.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637.xml"/><Relationship Id="rId21" Type="http://schemas.openxmlformats.org/officeDocument/2006/relationships/slideLayout" Target="../slideLayouts/slideLayout541.xml"/><Relationship Id="rId324" Type="http://schemas.openxmlformats.org/officeDocument/2006/relationships/slideLayout" Target="../slideLayouts/slideLayout844.xml"/><Relationship Id="rId531" Type="http://schemas.openxmlformats.org/officeDocument/2006/relationships/slideLayout" Target="../slideLayouts/slideLayout1051.xml"/><Relationship Id="rId170" Type="http://schemas.openxmlformats.org/officeDocument/2006/relationships/slideLayout" Target="../slideLayouts/slideLayout690.xml"/><Relationship Id="rId268" Type="http://schemas.openxmlformats.org/officeDocument/2006/relationships/slideLayout" Target="../slideLayouts/slideLayout788.xml"/><Relationship Id="rId475" Type="http://schemas.openxmlformats.org/officeDocument/2006/relationships/slideLayout" Target="../slideLayouts/slideLayout995.xml"/><Relationship Id="rId32" Type="http://schemas.openxmlformats.org/officeDocument/2006/relationships/slideLayout" Target="../slideLayouts/slideLayout552.xml"/><Relationship Id="rId128" Type="http://schemas.openxmlformats.org/officeDocument/2006/relationships/slideLayout" Target="../slideLayouts/slideLayout648.xml"/><Relationship Id="rId335" Type="http://schemas.openxmlformats.org/officeDocument/2006/relationships/slideLayout" Target="../slideLayouts/slideLayout855.xml"/><Relationship Id="rId542" Type="http://schemas.openxmlformats.org/officeDocument/2006/relationships/slideLayout" Target="../slideLayouts/slideLayout1062.xml"/><Relationship Id="rId181" Type="http://schemas.openxmlformats.org/officeDocument/2006/relationships/slideLayout" Target="../slideLayouts/slideLayout701.xml"/><Relationship Id="rId402" Type="http://schemas.openxmlformats.org/officeDocument/2006/relationships/slideLayout" Target="../slideLayouts/slideLayout922.xml"/><Relationship Id="rId279" Type="http://schemas.openxmlformats.org/officeDocument/2006/relationships/slideLayout" Target="../slideLayouts/slideLayout799.xml"/><Relationship Id="rId486" Type="http://schemas.openxmlformats.org/officeDocument/2006/relationships/slideLayout" Target="../slideLayouts/slideLayout1006.xml"/><Relationship Id="rId43" Type="http://schemas.openxmlformats.org/officeDocument/2006/relationships/slideLayout" Target="../slideLayouts/slideLayout563.xml"/><Relationship Id="rId139" Type="http://schemas.openxmlformats.org/officeDocument/2006/relationships/slideLayout" Target="../slideLayouts/slideLayout659.xml"/><Relationship Id="rId346" Type="http://schemas.openxmlformats.org/officeDocument/2006/relationships/slideLayout" Target="../slideLayouts/slideLayout866.xml"/><Relationship Id="rId553" Type="http://schemas.openxmlformats.org/officeDocument/2006/relationships/slideLayout" Target="../slideLayouts/slideLayout1073.xml"/><Relationship Id="rId192" Type="http://schemas.openxmlformats.org/officeDocument/2006/relationships/slideLayout" Target="../slideLayouts/slideLayout712.xml"/><Relationship Id="rId206" Type="http://schemas.openxmlformats.org/officeDocument/2006/relationships/slideLayout" Target="../slideLayouts/slideLayout726.xml"/><Relationship Id="rId413" Type="http://schemas.openxmlformats.org/officeDocument/2006/relationships/slideLayout" Target="../slideLayouts/slideLayout933.xml"/><Relationship Id="rId497" Type="http://schemas.openxmlformats.org/officeDocument/2006/relationships/slideLayout" Target="../slideLayouts/slideLayout1017.xml"/><Relationship Id="rId357" Type="http://schemas.openxmlformats.org/officeDocument/2006/relationships/slideLayout" Target="../slideLayouts/slideLayout877.xml"/><Relationship Id="rId54" Type="http://schemas.openxmlformats.org/officeDocument/2006/relationships/slideLayout" Target="../slideLayouts/slideLayout574.xml"/><Relationship Id="rId217" Type="http://schemas.openxmlformats.org/officeDocument/2006/relationships/slideLayout" Target="../slideLayouts/slideLayout737.xml"/><Relationship Id="rId564" Type="http://schemas.openxmlformats.org/officeDocument/2006/relationships/theme" Target="../theme/theme2.xml"/><Relationship Id="rId424" Type="http://schemas.openxmlformats.org/officeDocument/2006/relationships/slideLayout" Target="../slideLayouts/slideLayout944.xml"/><Relationship Id="rId270" Type="http://schemas.openxmlformats.org/officeDocument/2006/relationships/slideLayout" Target="../slideLayouts/slideLayout790.xml"/><Relationship Id="rId65" Type="http://schemas.openxmlformats.org/officeDocument/2006/relationships/slideLayout" Target="../slideLayouts/slideLayout585.xml"/><Relationship Id="rId130" Type="http://schemas.openxmlformats.org/officeDocument/2006/relationships/slideLayout" Target="../slideLayouts/slideLayout650.xml"/><Relationship Id="rId368" Type="http://schemas.openxmlformats.org/officeDocument/2006/relationships/slideLayout" Target="../slideLayouts/slideLayout888.xml"/><Relationship Id="rId228" Type="http://schemas.openxmlformats.org/officeDocument/2006/relationships/slideLayout" Target="../slideLayouts/slideLayout748.xml"/><Relationship Id="rId435" Type="http://schemas.openxmlformats.org/officeDocument/2006/relationships/slideLayout" Target="../slideLayouts/slideLayout955.xml"/><Relationship Id="rId281" Type="http://schemas.openxmlformats.org/officeDocument/2006/relationships/slideLayout" Target="../slideLayouts/slideLayout801.xml"/><Relationship Id="rId337" Type="http://schemas.openxmlformats.org/officeDocument/2006/relationships/slideLayout" Target="../slideLayouts/slideLayout857.xml"/><Relationship Id="rId502" Type="http://schemas.openxmlformats.org/officeDocument/2006/relationships/slideLayout" Target="../slideLayouts/slideLayout1022.xml"/><Relationship Id="rId34" Type="http://schemas.openxmlformats.org/officeDocument/2006/relationships/slideLayout" Target="../slideLayouts/slideLayout554.xml"/><Relationship Id="rId76" Type="http://schemas.openxmlformats.org/officeDocument/2006/relationships/slideLayout" Target="../slideLayouts/slideLayout596.xml"/><Relationship Id="rId141" Type="http://schemas.openxmlformats.org/officeDocument/2006/relationships/slideLayout" Target="../slideLayouts/slideLayout661.xml"/><Relationship Id="rId379" Type="http://schemas.openxmlformats.org/officeDocument/2006/relationships/slideLayout" Target="../slideLayouts/slideLayout899.xml"/><Relationship Id="rId544" Type="http://schemas.openxmlformats.org/officeDocument/2006/relationships/slideLayout" Target="../slideLayouts/slideLayout1064.xml"/><Relationship Id="rId7" Type="http://schemas.openxmlformats.org/officeDocument/2006/relationships/slideLayout" Target="../slideLayouts/slideLayout527.xml"/><Relationship Id="rId183" Type="http://schemas.openxmlformats.org/officeDocument/2006/relationships/slideLayout" Target="../slideLayouts/slideLayout703.xml"/><Relationship Id="rId239" Type="http://schemas.openxmlformats.org/officeDocument/2006/relationships/slideLayout" Target="../slideLayouts/slideLayout759.xml"/><Relationship Id="rId390" Type="http://schemas.openxmlformats.org/officeDocument/2006/relationships/slideLayout" Target="../slideLayouts/slideLayout910.xml"/><Relationship Id="rId404" Type="http://schemas.openxmlformats.org/officeDocument/2006/relationships/slideLayout" Target="../slideLayouts/slideLayout924.xml"/><Relationship Id="rId446" Type="http://schemas.openxmlformats.org/officeDocument/2006/relationships/slideLayout" Target="../slideLayouts/slideLayout966.xml"/><Relationship Id="rId250" Type="http://schemas.openxmlformats.org/officeDocument/2006/relationships/slideLayout" Target="../slideLayouts/slideLayout770.xml"/><Relationship Id="rId292" Type="http://schemas.openxmlformats.org/officeDocument/2006/relationships/slideLayout" Target="../slideLayouts/slideLayout812.xml"/><Relationship Id="rId306" Type="http://schemas.openxmlformats.org/officeDocument/2006/relationships/slideLayout" Target="../slideLayouts/slideLayout826.xml"/><Relationship Id="rId488" Type="http://schemas.openxmlformats.org/officeDocument/2006/relationships/slideLayout" Target="../slideLayouts/slideLayout1008.xml"/><Relationship Id="rId45" Type="http://schemas.openxmlformats.org/officeDocument/2006/relationships/slideLayout" Target="../slideLayouts/slideLayout565.xml"/><Relationship Id="rId87" Type="http://schemas.openxmlformats.org/officeDocument/2006/relationships/slideLayout" Target="../slideLayouts/slideLayout607.xml"/><Relationship Id="rId110" Type="http://schemas.openxmlformats.org/officeDocument/2006/relationships/slideLayout" Target="../slideLayouts/slideLayout630.xml"/><Relationship Id="rId348" Type="http://schemas.openxmlformats.org/officeDocument/2006/relationships/slideLayout" Target="../slideLayouts/slideLayout868.xml"/><Relationship Id="rId513" Type="http://schemas.openxmlformats.org/officeDocument/2006/relationships/slideLayout" Target="../slideLayouts/slideLayout1033.xml"/><Relationship Id="rId555" Type="http://schemas.openxmlformats.org/officeDocument/2006/relationships/slideLayout" Target="../slideLayouts/slideLayout1075.xml"/><Relationship Id="rId152" Type="http://schemas.openxmlformats.org/officeDocument/2006/relationships/slideLayout" Target="../slideLayouts/slideLayout672.xml"/><Relationship Id="rId194" Type="http://schemas.openxmlformats.org/officeDocument/2006/relationships/slideLayout" Target="../slideLayouts/slideLayout714.xml"/><Relationship Id="rId208" Type="http://schemas.openxmlformats.org/officeDocument/2006/relationships/slideLayout" Target="../slideLayouts/slideLayout728.xml"/><Relationship Id="rId415" Type="http://schemas.openxmlformats.org/officeDocument/2006/relationships/slideLayout" Target="../slideLayouts/slideLayout935.xml"/><Relationship Id="rId457" Type="http://schemas.openxmlformats.org/officeDocument/2006/relationships/slideLayout" Target="../slideLayouts/slideLayout977.xml"/><Relationship Id="rId261" Type="http://schemas.openxmlformats.org/officeDocument/2006/relationships/slideLayout" Target="../slideLayouts/slideLayout781.xml"/><Relationship Id="rId499" Type="http://schemas.openxmlformats.org/officeDocument/2006/relationships/slideLayout" Target="../slideLayouts/slideLayout1019.xml"/><Relationship Id="rId14" Type="http://schemas.openxmlformats.org/officeDocument/2006/relationships/slideLayout" Target="../slideLayouts/slideLayout534.xml"/><Relationship Id="rId56" Type="http://schemas.openxmlformats.org/officeDocument/2006/relationships/slideLayout" Target="../slideLayouts/slideLayout576.xml"/><Relationship Id="rId317" Type="http://schemas.openxmlformats.org/officeDocument/2006/relationships/slideLayout" Target="../slideLayouts/slideLayout837.xml"/><Relationship Id="rId359" Type="http://schemas.openxmlformats.org/officeDocument/2006/relationships/slideLayout" Target="../slideLayouts/slideLayout879.xml"/><Relationship Id="rId524" Type="http://schemas.openxmlformats.org/officeDocument/2006/relationships/slideLayout" Target="../slideLayouts/slideLayout1044.xml"/><Relationship Id="rId566" Type="http://schemas.openxmlformats.org/officeDocument/2006/relationships/audio" Target="../media/media1.mp3"/><Relationship Id="rId98" Type="http://schemas.openxmlformats.org/officeDocument/2006/relationships/slideLayout" Target="../slideLayouts/slideLayout618.xml"/><Relationship Id="rId121" Type="http://schemas.openxmlformats.org/officeDocument/2006/relationships/slideLayout" Target="../slideLayouts/slideLayout641.xml"/><Relationship Id="rId163" Type="http://schemas.openxmlformats.org/officeDocument/2006/relationships/slideLayout" Target="../slideLayouts/slideLayout683.xml"/><Relationship Id="rId219" Type="http://schemas.openxmlformats.org/officeDocument/2006/relationships/slideLayout" Target="../slideLayouts/slideLayout739.xml"/><Relationship Id="rId370" Type="http://schemas.openxmlformats.org/officeDocument/2006/relationships/slideLayout" Target="../slideLayouts/slideLayout890.xml"/><Relationship Id="rId426" Type="http://schemas.openxmlformats.org/officeDocument/2006/relationships/slideLayout" Target="../slideLayouts/slideLayout946.xml"/><Relationship Id="rId230" Type="http://schemas.openxmlformats.org/officeDocument/2006/relationships/slideLayout" Target="../slideLayouts/slideLayout750.xml"/><Relationship Id="rId468" Type="http://schemas.openxmlformats.org/officeDocument/2006/relationships/slideLayout" Target="../slideLayouts/slideLayout988.xml"/><Relationship Id="rId25" Type="http://schemas.openxmlformats.org/officeDocument/2006/relationships/slideLayout" Target="../slideLayouts/slideLayout545.xml"/><Relationship Id="rId67" Type="http://schemas.openxmlformats.org/officeDocument/2006/relationships/slideLayout" Target="../slideLayouts/slideLayout587.xml"/><Relationship Id="rId272" Type="http://schemas.openxmlformats.org/officeDocument/2006/relationships/slideLayout" Target="../slideLayouts/slideLayout792.xml"/><Relationship Id="rId328" Type="http://schemas.openxmlformats.org/officeDocument/2006/relationships/slideLayout" Target="../slideLayouts/slideLayout848.xml"/><Relationship Id="rId535" Type="http://schemas.openxmlformats.org/officeDocument/2006/relationships/slideLayout" Target="../slideLayouts/slideLayout1055.xml"/><Relationship Id="rId132" Type="http://schemas.openxmlformats.org/officeDocument/2006/relationships/slideLayout" Target="../slideLayouts/slideLayout652.xml"/><Relationship Id="rId174" Type="http://schemas.openxmlformats.org/officeDocument/2006/relationships/slideLayout" Target="../slideLayouts/slideLayout694.xml"/><Relationship Id="rId381" Type="http://schemas.openxmlformats.org/officeDocument/2006/relationships/slideLayout" Target="../slideLayouts/slideLayout901.xml"/><Relationship Id="rId241" Type="http://schemas.openxmlformats.org/officeDocument/2006/relationships/slideLayout" Target="../slideLayouts/slideLayout761.xml"/><Relationship Id="rId437" Type="http://schemas.openxmlformats.org/officeDocument/2006/relationships/slideLayout" Target="../slideLayouts/slideLayout957.xml"/><Relationship Id="rId479" Type="http://schemas.openxmlformats.org/officeDocument/2006/relationships/slideLayout" Target="../slideLayouts/slideLayout999.xml"/><Relationship Id="rId36" Type="http://schemas.openxmlformats.org/officeDocument/2006/relationships/slideLayout" Target="../slideLayouts/slideLayout556.xml"/><Relationship Id="rId283" Type="http://schemas.openxmlformats.org/officeDocument/2006/relationships/slideLayout" Target="../slideLayouts/slideLayout803.xml"/><Relationship Id="rId339" Type="http://schemas.openxmlformats.org/officeDocument/2006/relationships/slideLayout" Target="../slideLayouts/slideLayout859.xml"/><Relationship Id="rId490" Type="http://schemas.openxmlformats.org/officeDocument/2006/relationships/slideLayout" Target="../slideLayouts/slideLayout1010.xml"/><Relationship Id="rId504" Type="http://schemas.openxmlformats.org/officeDocument/2006/relationships/slideLayout" Target="../slideLayouts/slideLayout1024.xml"/><Relationship Id="rId546" Type="http://schemas.openxmlformats.org/officeDocument/2006/relationships/slideLayout" Target="../slideLayouts/slideLayout1066.xml"/><Relationship Id="rId78" Type="http://schemas.openxmlformats.org/officeDocument/2006/relationships/slideLayout" Target="../slideLayouts/slideLayout598.xml"/><Relationship Id="rId101" Type="http://schemas.openxmlformats.org/officeDocument/2006/relationships/slideLayout" Target="../slideLayouts/slideLayout621.xml"/><Relationship Id="rId143" Type="http://schemas.openxmlformats.org/officeDocument/2006/relationships/slideLayout" Target="../slideLayouts/slideLayout663.xml"/><Relationship Id="rId185" Type="http://schemas.openxmlformats.org/officeDocument/2006/relationships/slideLayout" Target="../slideLayouts/slideLayout705.xml"/><Relationship Id="rId350" Type="http://schemas.openxmlformats.org/officeDocument/2006/relationships/slideLayout" Target="../slideLayouts/slideLayout870.xml"/><Relationship Id="rId406" Type="http://schemas.openxmlformats.org/officeDocument/2006/relationships/slideLayout" Target="../slideLayouts/slideLayout926.xml"/><Relationship Id="rId9" Type="http://schemas.openxmlformats.org/officeDocument/2006/relationships/slideLayout" Target="../slideLayouts/slideLayout529.xml"/><Relationship Id="rId210" Type="http://schemas.openxmlformats.org/officeDocument/2006/relationships/slideLayout" Target="../slideLayouts/slideLayout730.xml"/><Relationship Id="rId392" Type="http://schemas.openxmlformats.org/officeDocument/2006/relationships/slideLayout" Target="../slideLayouts/slideLayout912.xml"/><Relationship Id="rId448" Type="http://schemas.openxmlformats.org/officeDocument/2006/relationships/slideLayout" Target="../slideLayouts/slideLayout968.xml"/><Relationship Id="rId252" Type="http://schemas.openxmlformats.org/officeDocument/2006/relationships/slideLayout" Target="../slideLayouts/slideLayout772.xml"/><Relationship Id="rId294" Type="http://schemas.openxmlformats.org/officeDocument/2006/relationships/slideLayout" Target="../slideLayouts/slideLayout814.xml"/><Relationship Id="rId308" Type="http://schemas.openxmlformats.org/officeDocument/2006/relationships/slideLayout" Target="../slideLayouts/slideLayout828.xml"/><Relationship Id="rId515" Type="http://schemas.openxmlformats.org/officeDocument/2006/relationships/slideLayout" Target="../slideLayouts/slideLayout1035.xml"/><Relationship Id="rId47" Type="http://schemas.openxmlformats.org/officeDocument/2006/relationships/slideLayout" Target="../slideLayouts/slideLayout567.xml"/><Relationship Id="rId89" Type="http://schemas.openxmlformats.org/officeDocument/2006/relationships/slideLayout" Target="../slideLayouts/slideLayout609.xml"/><Relationship Id="rId112" Type="http://schemas.openxmlformats.org/officeDocument/2006/relationships/slideLayout" Target="../slideLayouts/slideLayout632.xml"/><Relationship Id="rId154" Type="http://schemas.openxmlformats.org/officeDocument/2006/relationships/slideLayout" Target="../slideLayouts/slideLayout674.xml"/><Relationship Id="rId361" Type="http://schemas.openxmlformats.org/officeDocument/2006/relationships/slideLayout" Target="../slideLayouts/slideLayout881.xml"/><Relationship Id="rId557" Type="http://schemas.openxmlformats.org/officeDocument/2006/relationships/slideLayout" Target="../slideLayouts/slideLayout1077.xml"/><Relationship Id="rId196" Type="http://schemas.openxmlformats.org/officeDocument/2006/relationships/slideLayout" Target="../slideLayouts/slideLayout716.xml"/><Relationship Id="rId417" Type="http://schemas.openxmlformats.org/officeDocument/2006/relationships/slideLayout" Target="../slideLayouts/slideLayout937.xml"/><Relationship Id="rId459" Type="http://schemas.openxmlformats.org/officeDocument/2006/relationships/slideLayout" Target="../slideLayouts/slideLayout979.xml"/><Relationship Id="rId16" Type="http://schemas.openxmlformats.org/officeDocument/2006/relationships/slideLayout" Target="../slideLayouts/slideLayout536.xml"/><Relationship Id="rId221" Type="http://schemas.openxmlformats.org/officeDocument/2006/relationships/slideLayout" Target="../slideLayouts/slideLayout741.xml"/><Relationship Id="rId263" Type="http://schemas.openxmlformats.org/officeDocument/2006/relationships/slideLayout" Target="../slideLayouts/slideLayout783.xml"/><Relationship Id="rId319" Type="http://schemas.openxmlformats.org/officeDocument/2006/relationships/slideLayout" Target="../slideLayouts/slideLayout839.xml"/><Relationship Id="rId470" Type="http://schemas.openxmlformats.org/officeDocument/2006/relationships/slideLayout" Target="../slideLayouts/slideLayout990.xml"/><Relationship Id="rId526" Type="http://schemas.openxmlformats.org/officeDocument/2006/relationships/slideLayout" Target="../slideLayouts/slideLayout1046.xml"/><Relationship Id="rId58" Type="http://schemas.openxmlformats.org/officeDocument/2006/relationships/slideLayout" Target="../slideLayouts/slideLayout578.xml"/><Relationship Id="rId123" Type="http://schemas.openxmlformats.org/officeDocument/2006/relationships/slideLayout" Target="../slideLayouts/slideLayout643.xml"/><Relationship Id="rId330" Type="http://schemas.openxmlformats.org/officeDocument/2006/relationships/slideLayout" Target="../slideLayouts/slideLayout850.xml"/><Relationship Id="rId568" Type="http://schemas.openxmlformats.org/officeDocument/2006/relationships/image" Target="../media/image2.emf"/><Relationship Id="rId165" Type="http://schemas.openxmlformats.org/officeDocument/2006/relationships/slideLayout" Target="../slideLayouts/slideLayout685.xml"/><Relationship Id="rId372" Type="http://schemas.openxmlformats.org/officeDocument/2006/relationships/slideLayout" Target="../slideLayouts/slideLayout892.xml"/><Relationship Id="rId428" Type="http://schemas.openxmlformats.org/officeDocument/2006/relationships/slideLayout" Target="../slideLayouts/slideLayout948.xml"/><Relationship Id="rId232" Type="http://schemas.openxmlformats.org/officeDocument/2006/relationships/slideLayout" Target="../slideLayouts/slideLayout752.xml"/><Relationship Id="rId274" Type="http://schemas.openxmlformats.org/officeDocument/2006/relationships/slideLayout" Target="../slideLayouts/slideLayout794.xml"/><Relationship Id="rId481" Type="http://schemas.openxmlformats.org/officeDocument/2006/relationships/slideLayout" Target="../slideLayouts/slideLayout1001.xml"/><Relationship Id="rId27" Type="http://schemas.openxmlformats.org/officeDocument/2006/relationships/slideLayout" Target="../slideLayouts/slideLayout547.xml"/><Relationship Id="rId69" Type="http://schemas.openxmlformats.org/officeDocument/2006/relationships/slideLayout" Target="../slideLayouts/slideLayout589.xml"/><Relationship Id="rId134" Type="http://schemas.openxmlformats.org/officeDocument/2006/relationships/slideLayout" Target="../slideLayouts/slideLayout654.xml"/><Relationship Id="rId537" Type="http://schemas.openxmlformats.org/officeDocument/2006/relationships/slideLayout" Target="../slideLayouts/slideLayout1057.xml"/><Relationship Id="rId80" Type="http://schemas.openxmlformats.org/officeDocument/2006/relationships/slideLayout" Target="../slideLayouts/slideLayout600.xml"/><Relationship Id="rId176" Type="http://schemas.openxmlformats.org/officeDocument/2006/relationships/slideLayout" Target="../slideLayouts/slideLayout696.xml"/><Relationship Id="rId341" Type="http://schemas.openxmlformats.org/officeDocument/2006/relationships/slideLayout" Target="../slideLayouts/slideLayout861.xml"/><Relationship Id="rId383" Type="http://schemas.openxmlformats.org/officeDocument/2006/relationships/slideLayout" Target="../slideLayouts/slideLayout903.xml"/><Relationship Id="rId439" Type="http://schemas.openxmlformats.org/officeDocument/2006/relationships/slideLayout" Target="../slideLayouts/slideLayout959.xml"/><Relationship Id="rId201" Type="http://schemas.openxmlformats.org/officeDocument/2006/relationships/slideLayout" Target="../slideLayouts/slideLayout721.xml"/><Relationship Id="rId243" Type="http://schemas.openxmlformats.org/officeDocument/2006/relationships/slideLayout" Target="../slideLayouts/slideLayout763.xml"/><Relationship Id="rId285" Type="http://schemas.openxmlformats.org/officeDocument/2006/relationships/slideLayout" Target="../slideLayouts/slideLayout805.xml"/><Relationship Id="rId450" Type="http://schemas.openxmlformats.org/officeDocument/2006/relationships/slideLayout" Target="../slideLayouts/slideLayout970.xml"/><Relationship Id="rId506" Type="http://schemas.openxmlformats.org/officeDocument/2006/relationships/slideLayout" Target="../slideLayouts/slideLayout1026.xml"/><Relationship Id="rId38" Type="http://schemas.openxmlformats.org/officeDocument/2006/relationships/slideLayout" Target="../slideLayouts/slideLayout558.xml"/><Relationship Id="rId103" Type="http://schemas.openxmlformats.org/officeDocument/2006/relationships/slideLayout" Target="../slideLayouts/slideLayout623.xml"/><Relationship Id="rId310" Type="http://schemas.openxmlformats.org/officeDocument/2006/relationships/slideLayout" Target="../slideLayouts/slideLayout830.xml"/><Relationship Id="rId492" Type="http://schemas.openxmlformats.org/officeDocument/2006/relationships/slideLayout" Target="../slideLayouts/slideLayout1012.xml"/><Relationship Id="rId548" Type="http://schemas.openxmlformats.org/officeDocument/2006/relationships/slideLayout" Target="../slideLayouts/slideLayout1068.xml"/><Relationship Id="rId91" Type="http://schemas.openxmlformats.org/officeDocument/2006/relationships/slideLayout" Target="../slideLayouts/slideLayout611.xml"/><Relationship Id="rId145" Type="http://schemas.openxmlformats.org/officeDocument/2006/relationships/slideLayout" Target="../slideLayouts/slideLayout665.xml"/><Relationship Id="rId187" Type="http://schemas.openxmlformats.org/officeDocument/2006/relationships/slideLayout" Target="../slideLayouts/slideLayout707.xml"/><Relationship Id="rId352" Type="http://schemas.openxmlformats.org/officeDocument/2006/relationships/slideLayout" Target="../slideLayouts/slideLayout872.xml"/><Relationship Id="rId394" Type="http://schemas.openxmlformats.org/officeDocument/2006/relationships/slideLayout" Target="../slideLayouts/slideLayout914.xml"/><Relationship Id="rId408" Type="http://schemas.openxmlformats.org/officeDocument/2006/relationships/slideLayout" Target="../slideLayouts/slideLayout928.xml"/><Relationship Id="rId212" Type="http://schemas.openxmlformats.org/officeDocument/2006/relationships/slideLayout" Target="../slideLayouts/slideLayout732.xml"/><Relationship Id="rId254" Type="http://schemas.openxmlformats.org/officeDocument/2006/relationships/slideLayout" Target="../slideLayouts/slideLayout774.xml"/><Relationship Id="rId49" Type="http://schemas.openxmlformats.org/officeDocument/2006/relationships/slideLayout" Target="../slideLayouts/slideLayout569.xml"/><Relationship Id="rId114" Type="http://schemas.openxmlformats.org/officeDocument/2006/relationships/slideLayout" Target="../slideLayouts/slideLayout634.xml"/><Relationship Id="rId296" Type="http://schemas.openxmlformats.org/officeDocument/2006/relationships/slideLayout" Target="../slideLayouts/slideLayout816.xml"/><Relationship Id="rId461" Type="http://schemas.openxmlformats.org/officeDocument/2006/relationships/slideLayout" Target="../slideLayouts/slideLayout981.xml"/><Relationship Id="rId517" Type="http://schemas.openxmlformats.org/officeDocument/2006/relationships/slideLayout" Target="../slideLayouts/slideLayout1037.xml"/><Relationship Id="rId559" Type="http://schemas.openxmlformats.org/officeDocument/2006/relationships/slideLayout" Target="../slideLayouts/slideLayout1079.xml"/><Relationship Id="rId60" Type="http://schemas.openxmlformats.org/officeDocument/2006/relationships/slideLayout" Target="../slideLayouts/slideLayout580.xml"/><Relationship Id="rId156" Type="http://schemas.openxmlformats.org/officeDocument/2006/relationships/slideLayout" Target="../slideLayouts/slideLayout676.xml"/><Relationship Id="rId198" Type="http://schemas.openxmlformats.org/officeDocument/2006/relationships/slideLayout" Target="../slideLayouts/slideLayout718.xml"/><Relationship Id="rId321" Type="http://schemas.openxmlformats.org/officeDocument/2006/relationships/slideLayout" Target="../slideLayouts/slideLayout841.xml"/><Relationship Id="rId363" Type="http://schemas.openxmlformats.org/officeDocument/2006/relationships/slideLayout" Target="../slideLayouts/slideLayout883.xml"/><Relationship Id="rId419" Type="http://schemas.openxmlformats.org/officeDocument/2006/relationships/slideLayout" Target="../slideLayouts/slideLayout939.xml"/><Relationship Id="rId570" Type="http://schemas.openxmlformats.org/officeDocument/2006/relationships/image" Target="../media/image4.emf"/><Relationship Id="rId223" Type="http://schemas.openxmlformats.org/officeDocument/2006/relationships/slideLayout" Target="../slideLayouts/slideLayout743.xml"/><Relationship Id="rId430" Type="http://schemas.openxmlformats.org/officeDocument/2006/relationships/slideLayout" Target="../slideLayouts/slideLayout950.xml"/><Relationship Id="rId18" Type="http://schemas.openxmlformats.org/officeDocument/2006/relationships/slideLayout" Target="../slideLayouts/slideLayout538.xml"/><Relationship Id="rId265" Type="http://schemas.openxmlformats.org/officeDocument/2006/relationships/slideLayout" Target="../slideLayouts/slideLayout785.xml"/><Relationship Id="rId472" Type="http://schemas.openxmlformats.org/officeDocument/2006/relationships/slideLayout" Target="../slideLayouts/slideLayout992.xml"/><Relationship Id="rId528" Type="http://schemas.openxmlformats.org/officeDocument/2006/relationships/slideLayout" Target="../slideLayouts/slideLayout1048.xml"/><Relationship Id="rId125" Type="http://schemas.openxmlformats.org/officeDocument/2006/relationships/slideLayout" Target="../slideLayouts/slideLayout645.xml"/><Relationship Id="rId167" Type="http://schemas.openxmlformats.org/officeDocument/2006/relationships/slideLayout" Target="../slideLayouts/slideLayout687.xml"/><Relationship Id="rId332" Type="http://schemas.openxmlformats.org/officeDocument/2006/relationships/slideLayout" Target="../slideLayouts/slideLayout852.xml"/><Relationship Id="rId374" Type="http://schemas.openxmlformats.org/officeDocument/2006/relationships/slideLayout" Target="../slideLayouts/slideLayout894.xml"/><Relationship Id="rId71" Type="http://schemas.openxmlformats.org/officeDocument/2006/relationships/slideLayout" Target="../slideLayouts/slideLayout591.xml"/><Relationship Id="rId234" Type="http://schemas.openxmlformats.org/officeDocument/2006/relationships/slideLayout" Target="../slideLayouts/slideLayout754.xml"/><Relationship Id="rId2" Type="http://schemas.openxmlformats.org/officeDocument/2006/relationships/slideLayout" Target="../slideLayouts/slideLayout522.xml"/><Relationship Id="rId29" Type="http://schemas.openxmlformats.org/officeDocument/2006/relationships/slideLayout" Target="../slideLayouts/slideLayout549.xml"/><Relationship Id="rId276" Type="http://schemas.openxmlformats.org/officeDocument/2006/relationships/slideLayout" Target="../slideLayouts/slideLayout796.xml"/><Relationship Id="rId441" Type="http://schemas.openxmlformats.org/officeDocument/2006/relationships/slideLayout" Target="../slideLayouts/slideLayout961.xml"/><Relationship Id="rId483" Type="http://schemas.openxmlformats.org/officeDocument/2006/relationships/slideLayout" Target="../slideLayouts/slideLayout1003.xml"/><Relationship Id="rId539" Type="http://schemas.openxmlformats.org/officeDocument/2006/relationships/slideLayout" Target="../slideLayouts/slideLayout1059.xml"/><Relationship Id="rId40" Type="http://schemas.openxmlformats.org/officeDocument/2006/relationships/slideLayout" Target="../slideLayouts/slideLayout560.xml"/><Relationship Id="rId136" Type="http://schemas.openxmlformats.org/officeDocument/2006/relationships/slideLayout" Target="../slideLayouts/slideLayout656.xml"/><Relationship Id="rId178" Type="http://schemas.openxmlformats.org/officeDocument/2006/relationships/slideLayout" Target="../slideLayouts/slideLayout698.xml"/><Relationship Id="rId301" Type="http://schemas.openxmlformats.org/officeDocument/2006/relationships/slideLayout" Target="../slideLayouts/slideLayout821.xml"/><Relationship Id="rId343" Type="http://schemas.openxmlformats.org/officeDocument/2006/relationships/slideLayout" Target="../slideLayouts/slideLayout863.xml"/><Relationship Id="rId550" Type="http://schemas.openxmlformats.org/officeDocument/2006/relationships/slideLayout" Target="../slideLayouts/slideLayout1070.xml"/><Relationship Id="rId82" Type="http://schemas.openxmlformats.org/officeDocument/2006/relationships/slideLayout" Target="../slideLayouts/slideLayout602.xml"/><Relationship Id="rId203" Type="http://schemas.openxmlformats.org/officeDocument/2006/relationships/slideLayout" Target="../slideLayouts/slideLayout723.xml"/><Relationship Id="rId385" Type="http://schemas.openxmlformats.org/officeDocument/2006/relationships/slideLayout" Target="../slideLayouts/slideLayout905.xml"/><Relationship Id="rId245" Type="http://schemas.openxmlformats.org/officeDocument/2006/relationships/slideLayout" Target="../slideLayouts/slideLayout765.xml"/><Relationship Id="rId287" Type="http://schemas.openxmlformats.org/officeDocument/2006/relationships/slideLayout" Target="../slideLayouts/slideLayout807.xml"/><Relationship Id="rId410" Type="http://schemas.openxmlformats.org/officeDocument/2006/relationships/slideLayout" Target="../slideLayouts/slideLayout930.xml"/><Relationship Id="rId452" Type="http://schemas.openxmlformats.org/officeDocument/2006/relationships/slideLayout" Target="../slideLayouts/slideLayout972.xml"/><Relationship Id="rId494" Type="http://schemas.openxmlformats.org/officeDocument/2006/relationships/slideLayout" Target="../slideLayouts/slideLayout1014.xml"/><Relationship Id="rId508" Type="http://schemas.openxmlformats.org/officeDocument/2006/relationships/slideLayout" Target="../slideLayouts/slideLayout1028.xml"/><Relationship Id="rId105" Type="http://schemas.openxmlformats.org/officeDocument/2006/relationships/slideLayout" Target="../slideLayouts/slideLayout625.xml"/><Relationship Id="rId147" Type="http://schemas.openxmlformats.org/officeDocument/2006/relationships/slideLayout" Target="../slideLayouts/slideLayout667.xml"/><Relationship Id="rId312" Type="http://schemas.openxmlformats.org/officeDocument/2006/relationships/slideLayout" Target="../slideLayouts/slideLayout832.xml"/><Relationship Id="rId354" Type="http://schemas.openxmlformats.org/officeDocument/2006/relationships/slideLayout" Target="../slideLayouts/slideLayout874.xml"/><Relationship Id="rId51" Type="http://schemas.openxmlformats.org/officeDocument/2006/relationships/slideLayout" Target="../slideLayouts/slideLayout571.xml"/><Relationship Id="rId93" Type="http://schemas.openxmlformats.org/officeDocument/2006/relationships/slideLayout" Target="../slideLayouts/slideLayout613.xml"/><Relationship Id="rId189" Type="http://schemas.openxmlformats.org/officeDocument/2006/relationships/slideLayout" Target="../slideLayouts/slideLayout709.xml"/><Relationship Id="rId396" Type="http://schemas.openxmlformats.org/officeDocument/2006/relationships/slideLayout" Target="../slideLayouts/slideLayout916.xml"/><Relationship Id="rId561" Type="http://schemas.openxmlformats.org/officeDocument/2006/relationships/slideLayout" Target="../slideLayouts/slideLayout1081.xml"/><Relationship Id="rId214" Type="http://schemas.openxmlformats.org/officeDocument/2006/relationships/slideLayout" Target="../slideLayouts/slideLayout734.xml"/><Relationship Id="rId256" Type="http://schemas.openxmlformats.org/officeDocument/2006/relationships/slideLayout" Target="../slideLayouts/slideLayout776.xml"/><Relationship Id="rId298" Type="http://schemas.openxmlformats.org/officeDocument/2006/relationships/slideLayout" Target="../slideLayouts/slideLayout818.xml"/><Relationship Id="rId421" Type="http://schemas.openxmlformats.org/officeDocument/2006/relationships/slideLayout" Target="../slideLayouts/slideLayout941.xml"/><Relationship Id="rId463" Type="http://schemas.openxmlformats.org/officeDocument/2006/relationships/slideLayout" Target="../slideLayouts/slideLayout983.xml"/><Relationship Id="rId519" Type="http://schemas.openxmlformats.org/officeDocument/2006/relationships/slideLayout" Target="../slideLayouts/slideLayout1039.xml"/><Relationship Id="rId116" Type="http://schemas.openxmlformats.org/officeDocument/2006/relationships/slideLayout" Target="../slideLayouts/slideLayout636.xml"/><Relationship Id="rId158" Type="http://schemas.openxmlformats.org/officeDocument/2006/relationships/slideLayout" Target="../slideLayouts/slideLayout678.xml"/><Relationship Id="rId323" Type="http://schemas.openxmlformats.org/officeDocument/2006/relationships/slideLayout" Target="../slideLayouts/slideLayout843.xml"/><Relationship Id="rId530" Type="http://schemas.openxmlformats.org/officeDocument/2006/relationships/slideLayout" Target="../slideLayouts/slideLayout1050.xml"/><Relationship Id="rId20" Type="http://schemas.openxmlformats.org/officeDocument/2006/relationships/slideLayout" Target="../slideLayouts/slideLayout540.xml"/><Relationship Id="rId62" Type="http://schemas.openxmlformats.org/officeDocument/2006/relationships/slideLayout" Target="../slideLayouts/slideLayout582.xml"/><Relationship Id="rId365" Type="http://schemas.openxmlformats.org/officeDocument/2006/relationships/slideLayout" Target="../slideLayouts/slideLayout885.xml"/><Relationship Id="rId572" Type="http://schemas.openxmlformats.org/officeDocument/2006/relationships/image" Target="../media/image6.emf"/><Relationship Id="rId225" Type="http://schemas.openxmlformats.org/officeDocument/2006/relationships/slideLayout" Target="../slideLayouts/slideLayout745.xml"/><Relationship Id="rId267" Type="http://schemas.openxmlformats.org/officeDocument/2006/relationships/slideLayout" Target="../slideLayouts/slideLayout787.xml"/><Relationship Id="rId432" Type="http://schemas.openxmlformats.org/officeDocument/2006/relationships/slideLayout" Target="../slideLayouts/slideLayout952.xml"/><Relationship Id="rId474" Type="http://schemas.openxmlformats.org/officeDocument/2006/relationships/slideLayout" Target="../slideLayouts/slideLayout994.xml"/><Relationship Id="rId127" Type="http://schemas.openxmlformats.org/officeDocument/2006/relationships/slideLayout" Target="../slideLayouts/slideLayout647.xml"/><Relationship Id="rId31" Type="http://schemas.openxmlformats.org/officeDocument/2006/relationships/slideLayout" Target="../slideLayouts/slideLayout551.xml"/><Relationship Id="rId73" Type="http://schemas.openxmlformats.org/officeDocument/2006/relationships/slideLayout" Target="../slideLayouts/slideLayout593.xml"/><Relationship Id="rId169" Type="http://schemas.openxmlformats.org/officeDocument/2006/relationships/slideLayout" Target="../slideLayouts/slideLayout689.xml"/><Relationship Id="rId334" Type="http://schemas.openxmlformats.org/officeDocument/2006/relationships/slideLayout" Target="../slideLayouts/slideLayout854.xml"/><Relationship Id="rId376" Type="http://schemas.openxmlformats.org/officeDocument/2006/relationships/slideLayout" Target="../slideLayouts/slideLayout896.xml"/><Relationship Id="rId541" Type="http://schemas.openxmlformats.org/officeDocument/2006/relationships/slideLayout" Target="../slideLayouts/slideLayout1061.xml"/><Relationship Id="rId4" Type="http://schemas.openxmlformats.org/officeDocument/2006/relationships/slideLayout" Target="../slideLayouts/slideLayout524.xml"/><Relationship Id="rId180" Type="http://schemas.openxmlformats.org/officeDocument/2006/relationships/slideLayout" Target="../slideLayouts/slideLayout700.xml"/><Relationship Id="rId236" Type="http://schemas.openxmlformats.org/officeDocument/2006/relationships/slideLayout" Target="../slideLayouts/slideLayout756.xml"/><Relationship Id="rId278" Type="http://schemas.openxmlformats.org/officeDocument/2006/relationships/slideLayout" Target="../slideLayouts/slideLayout798.xml"/><Relationship Id="rId401" Type="http://schemas.openxmlformats.org/officeDocument/2006/relationships/slideLayout" Target="../slideLayouts/slideLayout921.xml"/><Relationship Id="rId443" Type="http://schemas.openxmlformats.org/officeDocument/2006/relationships/slideLayout" Target="../slideLayouts/slideLayout963.xml"/><Relationship Id="rId303" Type="http://schemas.openxmlformats.org/officeDocument/2006/relationships/slideLayout" Target="../slideLayouts/slideLayout823.xml"/><Relationship Id="rId485" Type="http://schemas.openxmlformats.org/officeDocument/2006/relationships/slideLayout" Target="../slideLayouts/slideLayout1005.xml"/><Relationship Id="rId42" Type="http://schemas.openxmlformats.org/officeDocument/2006/relationships/slideLayout" Target="../slideLayouts/slideLayout562.xml"/><Relationship Id="rId84" Type="http://schemas.openxmlformats.org/officeDocument/2006/relationships/slideLayout" Target="../slideLayouts/slideLayout604.xml"/><Relationship Id="rId138" Type="http://schemas.openxmlformats.org/officeDocument/2006/relationships/slideLayout" Target="../slideLayouts/slideLayout658.xml"/><Relationship Id="rId345" Type="http://schemas.openxmlformats.org/officeDocument/2006/relationships/slideLayout" Target="../slideLayouts/slideLayout865.xml"/><Relationship Id="rId387" Type="http://schemas.openxmlformats.org/officeDocument/2006/relationships/slideLayout" Target="../slideLayouts/slideLayout907.xml"/><Relationship Id="rId510" Type="http://schemas.openxmlformats.org/officeDocument/2006/relationships/slideLayout" Target="../slideLayouts/slideLayout1030.xml"/><Relationship Id="rId552" Type="http://schemas.openxmlformats.org/officeDocument/2006/relationships/slideLayout" Target="../slideLayouts/slideLayout1072.xml"/><Relationship Id="rId191" Type="http://schemas.openxmlformats.org/officeDocument/2006/relationships/slideLayout" Target="../slideLayouts/slideLayout711.xml"/><Relationship Id="rId205" Type="http://schemas.openxmlformats.org/officeDocument/2006/relationships/slideLayout" Target="../slideLayouts/slideLayout725.xml"/><Relationship Id="rId247" Type="http://schemas.openxmlformats.org/officeDocument/2006/relationships/slideLayout" Target="../slideLayouts/slideLayout767.xml"/><Relationship Id="rId412" Type="http://schemas.openxmlformats.org/officeDocument/2006/relationships/slideLayout" Target="../slideLayouts/slideLayout932.xml"/><Relationship Id="rId107" Type="http://schemas.openxmlformats.org/officeDocument/2006/relationships/slideLayout" Target="../slideLayouts/slideLayout627.xml"/><Relationship Id="rId289" Type="http://schemas.openxmlformats.org/officeDocument/2006/relationships/slideLayout" Target="../slideLayouts/slideLayout809.xml"/><Relationship Id="rId454" Type="http://schemas.openxmlformats.org/officeDocument/2006/relationships/slideLayout" Target="../slideLayouts/slideLayout974.xml"/><Relationship Id="rId496" Type="http://schemas.openxmlformats.org/officeDocument/2006/relationships/slideLayout" Target="../slideLayouts/slideLayout1016.xml"/><Relationship Id="rId11" Type="http://schemas.openxmlformats.org/officeDocument/2006/relationships/slideLayout" Target="../slideLayouts/slideLayout531.xml"/><Relationship Id="rId53" Type="http://schemas.openxmlformats.org/officeDocument/2006/relationships/slideLayout" Target="../slideLayouts/slideLayout573.xml"/><Relationship Id="rId149" Type="http://schemas.openxmlformats.org/officeDocument/2006/relationships/slideLayout" Target="../slideLayouts/slideLayout669.xml"/><Relationship Id="rId314" Type="http://schemas.openxmlformats.org/officeDocument/2006/relationships/slideLayout" Target="../slideLayouts/slideLayout834.xml"/><Relationship Id="rId356" Type="http://schemas.openxmlformats.org/officeDocument/2006/relationships/slideLayout" Target="../slideLayouts/slideLayout876.xml"/><Relationship Id="rId398" Type="http://schemas.openxmlformats.org/officeDocument/2006/relationships/slideLayout" Target="../slideLayouts/slideLayout918.xml"/><Relationship Id="rId521" Type="http://schemas.openxmlformats.org/officeDocument/2006/relationships/slideLayout" Target="../slideLayouts/slideLayout1041.xml"/><Relationship Id="rId563" Type="http://schemas.openxmlformats.org/officeDocument/2006/relationships/slideLayout" Target="../slideLayouts/slideLayout1083.xml"/><Relationship Id="rId95" Type="http://schemas.openxmlformats.org/officeDocument/2006/relationships/slideLayout" Target="../slideLayouts/slideLayout615.xml"/><Relationship Id="rId160" Type="http://schemas.openxmlformats.org/officeDocument/2006/relationships/slideLayout" Target="../slideLayouts/slideLayout680.xml"/><Relationship Id="rId216" Type="http://schemas.openxmlformats.org/officeDocument/2006/relationships/slideLayout" Target="../slideLayouts/slideLayout736.xml"/><Relationship Id="rId423" Type="http://schemas.openxmlformats.org/officeDocument/2006/relationships/slideLayout" Target="../slideLayouts/slideLayout943.xml"/><Relationship Id="rId258" Type="http://schemas.openxmlformats.org/officeDocument/2006/relationships/slideLayout" Target="../slideLayouts/slideLayout778.xml"/><Relationship Id="rId465" Type="http://schemas.openxmlformats.org/officeDocument/2006/relationships/slideLayout" Target="../slideLayouts/slideLayout985.xml"/><Relationship Id="rId22" Type="http://schemas.openxmlformats.org/officeDocument/2006/relationships/slideLayout" Target="../slideLayouts/slideLayout542.xml"/><Relationship Id="rId64" Type="http://schemas.openxmlformats.org/officeDocument/2006/relationships/slideLayout" Target="../slideLayouts/slideLayout584.xml"/><Relationship Id="rId118" Type="http://schemas.openxmlformats.org/officeDocument/2006/relationships/slideLayout" Target="../slideLayouts/slideLayout638.xml"/><Relationship Id="rId325" Type="http://schemas.openxmlformats.org/officeDocument/2006/relationships/slideLayout" Target="../slideLayouts/slideLayout845.xml"/><Relationship Id="rId367" Type="http://schemas.openxmlformats.org/officeDocument/2006/relationships/slideLayout" Target="../slideLayouts/slideLayout887.xml"/><Relationship Id="rId532" Type="http://schemas.openxmlformats.org/officeDocument/2006/relationships/slideLayout" Target="../slideLayouts/slideLayout1052.xml"/><Relationship Id="rId171" Type="http://schemas.openxmlformats.org/officeDocument/2006/relationships/slideLayout" Target="../slideLayouts/slideLayout691.xml"/><Relationship Id="rId227" Type="http://schemas.openxmlformats.org/officeDocument/2006/relationships/slideLayout" Target="../slideLayouts/slideLayout747.xml"/><Relationship Id="rId269" Type="http://schemas.openxmlformats.org/officeDocument/2006/relationships/slideLayout" Target="../slideLayouts/slideLayout789.xml"/><Relationship Id="rId434" Type="http://schemas.openxmlformats.org/officeDocument/2006/relationships/slideLayout" Target="../slideLayouts/slideLayout954.xml"/><Relationship Id="rId476" Type="http://schemas.openxmlformats.org/officeDocument/2006/relationships/slideLayout" Target="../slideLayouts/slideLayout996.xml"/><Relationship Id="rId33" Type="http://schemas.openxmlformats.org/officeDocument/2006/relationships/slideLayout" Target="../slideLayouts/slideLayout553.xml"/><Relationship Id="rId129" Type="http://schemas.openxmlformats.org/officeDocument/2006/relationships/slideLayout" Target="../slideLayouts/slideLayout649.xml"/><Relationship Id="rId280" Type="http://schemas.openxmlformats.org/officeDocument/2006/relationships/slideLayout" Target="../slideLayouts/slideLayout800.xml"/><Relationship Id="rId336" Type="http://schemas.openxmlformats.org/officeDocument/2006/relationships/slideLayout" Target="../slideLayouts/slideLayout856.xml"/><Relationship Id="rId501" Type="http://schemas.openxmlformats.org/officeDocument/2006/relationships/slideLayout" Target="../slideLayouts/slideLayout1021.xml"/><Relationship Id="rId543" Type="http://schemas.openxmlformats.org/officeDocument/2006/relationships/slideLayout" Target="../slideLayouts/slideLayout1063.xml"/><Relationship Id="rId75" Type="http://schemas.openxmlformats.org/officeDocument/2006/relationships/slideLayout" Target="../slideLayouts/slideLayout595.xml"/><Relationship Id="rId140" Type="http://schemas.openxmlformats.org/officeDocument/2006/relationships/slideLayout" Target="../slideLayouts/slideLayout660.xml"/><Relationship Id="rId182" Type="http://schemas.openxmlformats.org/officeDocument/2006/relationships/slideLayout" Target="../slideLayouts/slideLayout702.xml"/><Relationship Id="rId378" Type="http://schemas.openxmlformats.org/officeDocument/2006/relationships/slideLayout" Target="../slideLayouts/slideLayout898.xml"/><Relationship Id="rId403" Type="http://schemas.openxmlformats.org/officeDocument/2006/relationships/slideLayout" Target="../slideLayouts/slideLayout923.xml"/><Relationship Id="rId6" Type="http://schemas.openxmlformats.org/officeDocument/2006/relationships/slideLayout" Target="../slideLayouts/slideLayout526.xml"/><Relationship Id="rId238" Type="http://schemas.openxmlformats.org/officeDocument/2006/relationships/slideLayout" Target="../slideLayouts/slideLayout758.xml"/><Relationship Id="rId445" Type="http://schemas.openxmlformats.org/officeDocument/2006/relationships/slideLayout" Target="../slideLayouts/slideLayout965.xml"/><Relationship Id="rId487" Type="http://schemas.openxmlformats.org/officeDocument/2006/relationships/slideLayout" Target="../slideLayouts/slideLayout1007.xml"/><Relationship Id="rId291" Type="http://schemas.openxmlformats.org/officeDocument/2006/relationships/slideLayout" Target="../slideLayouts/slideLayout811.xml"/><Relationship Id="rId305" Type="http://schemas.openxmlformats.org/officeDocument/2006/relationships/slideLayout" Target="../slideLayouts/slideLayout825.xml"/><Relationship Id="rId347" Type="http://schemas.openxmlformats.org/officeDocument/2006/relationships/slideLayout" Target="../slideLayouts/slideLayout867.xml"/><Relationship Id="rId512" Type="http://schemas.openxmlformats.org/officeDocument/2006/relationships/slideLayout" Target="../slideLayouts/slideLayout1032.xml"/><Relationship Id="rId44" Type="http://schemas.openxmlformats.org/officeDocument/2006/relationships/slideLayout" Target="../slideLayouts/slideLayout564.xml"/><Relationship Id="rId86" Type="http://schemas.openxmlformats.org/officeDocument/2006/relationships/slideLayout" Target="../slideLayouts/slideLayout606.xml"/><Relationship Id="rId151" Type="http://schemas.openxmlformats.org/officeDocument/2006/relationships/slideLayout" Target="../slideLayouts/slideLayout671.xml"/><Relationship Id="rId389" Type="http://schemas.openxmlformats.org/officeDocument/2006/relationships/slideLayout" Target="../slideLayouts/slideLayout909.xml"/><Relationship Id="rId554" Type="http://schemas.openxmlformats.org/officeDocument/2006/relationships/slideLayout" Target="../slideLayouts/slideLayout1074.xml"/><Relationship Id="rId193" Type="http://schemas.openxmlformats.org/officeDocument/2006/relationships/slideLayout" Target="../slideLayouts/slideLayout713.xml"/><Relationship Id="rId207" Type="http://schemas.openxmlformats.org/officeDocument/2006/relationships/slideLayout" Target="../slideLayouts/slideLayout727.xml"/><Relationship Id="rId249" Type="http://schemas.openxmlformats.org/officeDocument/2006/relationships/slideLayout" Target="../slideLayouts/slideLayout769.xml"/><Relationship Id="rId414" Type="http://schemas.openxmlformats.org/officeDocument/2006/relationships/slideLayout" Target="../slideLayouts/slideLayout934.xml"/><Relationship Id="rId456" Type="http://schemas.openxmlformats.org/officeDocument/2006/relationships/slideLayout" Target="../slideLayouts/slideLayout976.xml"/><Relationship Id="rId498" Type="http://schemas.openxmlformats.org/officeDocument/2006/relationships/slideLayout" Target="../slideLayouts/slideLayout1018.xml"/><Relationship Id="rId13" Type="http://schemas.openxmlformats.org/officeDocument/2006/relationships/slideLayout" Target="../slideLayouts/slideLayout533.xml"/><Relationship Id="rId109" Type="http://schemas.openxmlformats.org/officeDocument/2006/relationships/slideLayout" Target="../slideLayouts/slideLayout629.xml"/><Relationship Id="rId260" Type="http://schemas.openxmlformats.org/officeDocument/2006/relationships/slideLayout" Target="../slideLayouts/slideLayout780.xml"/><Relationship Id="rId316" Type="http://schemas.openxmlformats.org/officeDocument/2006/relationships/slideLayout" Target="../slideLayouts/slideLayout836.xml"/><Relationship Id="rId523" Type="http://schemas.openxmlformats.org/officeDocument/2006/relationships/slideLayout" Target="../slideLayouts/slideLayout1043.xml"/><Relationship Id="rId55" Type="http://schemas.openxmlformats.org/officeDocument/2006/relationships/slideLayout" Target="../slideLayouts/slideLayout575.xml"/><Relationship Id="rId97" Type="http://schemas.openxmlformats.org/officeDocument/2006/relationships/slideLayout" Target="../slideLayouts/slideLayout617.xml"/><Relationship Id="rId120" Type="http://schemas.openxmlformats.org/officeDocument/2006/relationships/slideLayout" Target="../slideLayouts/slideLayout640.xml"/><Relationship Id="rId358" Type="http://schemas.openxmlformats.org/officeDocument/2006/relationships/slideLayout" Target="../slideLayouts/slideLayout878.xml"/><Relationship Id="rId565" Type="http://schemas.microsoft.com/office/2007/relationships/media" Target="../media/media1.mp3"/><Relationship Id="rId162" Type="http://schemas.openxmlformats.org/officeDocument/2006/relationships/slideLayout" Target="../slideLayouts/slideLayout682.xml"/><Relationship Id="rId218" Type="http://schemas.openxmlformats.org/officeDocument/2006/relationships/slideLayout" Target="../slideLayouts/slideLayout738.xml"/><Relationship Id="rId425" Type="http://schemas.openxmlformats.org/officeDocument/2006/relationships/slideLayout" Target="../slideLayouts/slideLayout945.xml"/><Relationship Id="rId467" Type="http://schemas.openxmlformats.org/officeDocument/2006/relationships/slideLayout" Target="../slideLayouts/slideLayout987.xml"/><Relationship Id="rId271" Type="http://schemas.openxmlformats.org/officeDocument/2006/relationships/slideLayout" Target="../slideLayouts/slideLayout791.xml"/><Relationship Id="rId24" Type="http://schemas.openxmlformats.org/officeDocument/2006/relationships/slideLayout" Target="../slideLayouts/slideLayout544.xml"/><Relationship Id="rId66" Type="http://schemas.openxmlformats.org/officeDocument/2006/relationships/slideLayout" Target="../slideLayouts/slideLayout586.xml"/><Relationship Id="rId131" Type="http://schemas.openxmlformats.org/officeDocument/2006/relationships/slideLayout" Target="../slideLayouts/slideLayout651.xml"/><Relationship Id="rId327" Type="http://schemas.openxmlformats.org/officeDocument/2006/relationships/slideLayout" Target="../slideLayouts/slideLayout847.xml"/><Relationship Id="rId369" Type="http://schemas.openxmlformats.org/officeDocument/2006/relationships/slideLayout" Target="../slideLayouts/slideLayout889.xml"/><Relationship Id="rId534" Type="http://schemas.openxmlformats.org/officeDocument/2006/relationships/slideLayout" Target="../slideLayouts/slideLayout1054.xml"/><Relationship Id="rId173" Type="http://schemas.openxmlformats.org/officeDocument/2006/relationships/slideLayout" Target="../slideLayouts/slideLayout693.xml"/><Relationship Id="rId229" Type="http://schemas.openxmlformats.org/officeDocument/2006/relationships/slideLayout" Target="../slideLayouts/slideLayout749.xml"/><Relationship Id="rId380" Type="http://schemas.openxmlformats.org/officeDocument/2006/relationships/slideLayout" Target="../slideLayouts/slideLayout900.xml"/><Relationship Id="rId436" Type="http://schemas.openxmlformats.org/officeDocument/2006/relationships/slideLayout" Target="../slideLayouts/slideLayout956.xml"/><Relationship Id="rId240" Type="http://schemas.openxmlformats.org/officeDocument/2006/relationships/slideLayout" Target="../slideLayouts/slideLayout760.xml"/><Relationship Id="rId478" Type="http://schemas.openxmlformats.org/officeDocument/2006/relationships/slideLayout" Target="../slideLayouts/slideLayout998.xml"/><Relationship Id="rId35" Type="http://schemas.openxmlformats.org/officeDocument/2006/relationships/slideLayout" Target="../slideLayouts/slideLayout555.xml"/><Relationship Id="rId77" Type="http://schemas.openxmlformats.org/officeDocument/2006/relationships/slideLayout" Target="../slideLayouts/slideLayout597.xml"/><Relationship Id="rId100" Type="http://schemas.openxmlformats.org/officeDocument/2006/relationships/slideLayout" Target="../slideLayouts/slideLayout620.xml"/><Relationship Id="rId282" Type="http://schemas.openxmlformats.org/officeDocument/2006/relationships/slideLayout" Target="../slideLayouts/slideLayout802.xml"/><Relationship Id="rId338" Type="http://schemas.openxmlformats.org/officeDocument/2006/relationships/slideLayout" Target="../slideLayouts/slideLayout858.xml"/><Relationship Id="rId503" Type="http://schemas.openxmlformats.org/officeDocument/2006/relationships/slideLayout" Target="../slideLayouts/slideLayout1023.xml"/><Relationship Id="rId545" Type="http://schemas.openxmlformats.org/officeDocument/2006/relationships/slideLayout" Target="../slideLayouts/slideLayout1065.xml"/><Relationship Id="rId8" Type="http://schemas.openxmlformats.org/officeDocument/2006/relationships/slideLayout" Target="../slideLayouts/slideLayout528.xml"/><Relationship Id="rId142" Type="http://schemas.openxmlformats.org/officeDocument/2006/relationships/slideLayout" Target="../slideLayouts/slideLayout662.xml"/><Relationship Id="rId184" Type="http://schemas.openxmlformats.org/officeDocument/2006/relationships/slideLayout" Target="../slideLayouts/slideLayout704.xml"/><Relationship Id="rId391" Type="http://schemas.openxmlformats.org/officeDocument/2006/relationships/slideLayout" Target="../slideLayouts/slideLayout911.xml"/><Relationship Id="rId405" Type="http://schemas.openxmlformats.org/officeDocument/2006/relationships/slideLayout" Target="../slideLayouts/slideLayout925.xml"/><Relationship Id="rId447" Type="http://schemas.openxmlformats.org/officeDocument/2006/relationships/slideLayout" Target="../slideLayouts/slideLayout967.xml"/><Relationship Id="rId251" Type="http://schemas.openxmlformats.org/officeDocument/2006/relationships/slideLayout" Target="../slideLayouts/slideLayout771.xml"/><Relationship Id="rId489" Type="http://schemas.openxmlformats.org/officeDocument/2006/relationships/slideLayout" Target="../slideLayouts/slideLayout1009.xml"/><Relationship Id="rId46" Type="http://schemas.openxmlformats.org/officeDocument/2006/relationships/slideLayout" Target="../slideLayouts/slideLayout566.xml"/><Relationship Id="rId293" Type="http://schemas.openxmlformats.org/officeDocument/2006/relationships/slideLayout" Target="../slideLayouts/slideLayout813.xml"/><Relationship Id="rId307" Type="http://schemas.openxmlformats.org/officeDocument/2006/relationships/slideLayout" Target="../slideLayouts/slideLayout827.xml"/><Relationship Id="rId349" Type="http://schemas.openxmlformats.org/officeDocument/2006/relationships/slideLayout" Target="../slideLayouts/slideLayout869.xml"/><Relationship Id="rId514" Type="http://schemas.openxmlformats.org/officeDocument/2006/relationships/slideLayout" Target="../slideLayouts/slideLayout1034.xml"/><Relationship Id="rId556" Type="http://schemas.openxmlformats.org/officeDocument/2006/relationships/slideLayout" Target="../slideLayouts/slideLayout1076.xml"/><Relationship Id="rId88" Type="http://schemas.openxmlformats.org/officeDocument/2006/relationships/slideLayout" Target="../slideLayouts/slideLayout608.xml"/><Relationship Id="rId111" Type="http://schemas.openxmlformats.org/officeDocument/2006/relationships/slideLayout" Target="../slideLayouts/slideLayout631.xml"/><Relationship Id="rId153" Type="http://schemas.openxmlformats.org/officeDocument/2006/relationships/slideLayout" Target="../slideLayouts/slideLayout673.xml"/><Relationship Id="rId195" Type="http://schemas.openxmlformats.org/officeDocument/2006/relationships/slideLayout" Target="../slideLayouts/slideLayout715.xml"/><Relationship Id="rId209" Type="http://schemas.openxmlformats.org/officeDocument/2006/relationships/slideLayout" Target="../slideLayouts/slideLayout729.xml"/><Relationship Id="rId360" Type="http://schemas.openxmlformats.org/officeDocument/2006/relationships/slideLayout" Target="../slideLayouts/slideLayout880.xml"/><Relationship Id="rId416" Type="http://schemas.openxmlformats.org/officeDocument/2006/relationships/slideLayout" Target="../slideLayouts/slideLayout936.xml"/><Relationship Id="rId220" Type="http://schemas.openxmlformats.org/officeDocument/2006/relationships/slideLayout" Target="../slideLayouts/slideLayout740.xml"/><Relationship Id="rId458" Type="http://schemas.openxmlformats.org/officeDocument/2006/relationships/slideLayout" Target="../slideLayouts/slideLayout978.xml"/><Relationship Id="rId15" Type="http://schemas.openxmlformats.org/officeDocument/2006/relationships/slideLayout" Target="../slideLayouts/slideLayout535.xml"/><Relationship Id="rId57" Type="http://schemas.openxmlformats.org/officeDocument/2006/relationships/slideLayout" Target="../slideLayouts/slideLayout577.xml"/><Relationship Id="rId262" Type="http://schemas.openxmlformats.org/officeDocument/2006/relationships/slideLayout" Target="../slideLayouts/slideLayout782.xml"/><Relationship Id="rId318" Type="http://schemas.openxmlformats.org/officeDocument/2006/relationships/slideLayout" Target="../slideLayouts/slideLayout838.xml"/><Relationship Id="rId525" Type="http://schemas.openxmlformats.org/officeDocument/2006/relationships/slideLayout" Target="../slideLayouts/slideLayout1045.xml"/><Relationship Id="rId567" Type="http://schemas.openxmlformats.org/officeDocument/2006/relationships/image" Target="../media/image1.emf"/><Relationship Id="rId99" Type="http://schemas.openxmlformats.org/officeDocument/2006/relationships/slideLayout" Target="../slideLayouts/slideLayout619.xml"/><Relationship Id="rId122" Type="http://schemas.openxmlformats.org/officeDocument/2006/relationships/slideLayout" Target="../slideLayouts/slideLayout642.xml"/><Relationship Id="rId164" Type="http://schemas.openxmlformats.org/officeDocument/2006/relationships/slideLayout" Target="../slideLayouts/slideLayout684.xml"/><Relationship Id="rId371" Type="http://schemas.openxmlformats.org/officeDocument/2006/relationships/slideLayout" Target="../slideLayouts/slideLayout891.xml"/><Relationship Id="rId427" Type="http://schemas.openxmlformats.org/officeDocument/2006/relationships/slideLayout" Target="../slideLayouts/slideLayout947.xml"/><Relationship Id="rId469" Type="http://schemas.openxmlformats.org/officeDocument/2006/relationships/slideLayout" Target="../slideLayouts/slideLayout989.xml"/><Relationship Id="rId26" Type="http://schemas.openxmlformats.org/officeDocument/2006/relationships/slideLayout" Target="../slideLayouts/slideLayout546.xml"/><Relationship Id="rId231" Type="http://schemas.openxmlformats.org/officeDocument/2006/relationships/slideLayout" Target="../slideLayouts/slideLayout751.xml"/><Relationship Id="rId273" Type="http://schemas.openxmlformats.org/officeDocument/2006/relationships/slideLayout" Target="../slideLayouts/slideLayout793.xml"/><Relationship Id="rId329" Type="http://schemas.openxmlformats.org/officeDocument/2006/relationships/slideLayout" Target="../slideLayouts/slideLayout849.xml"/><Relationship Id="rId480" Type="http://schemas.openxmlformats.org/officeDocument/2006/relationships/slideLayout" Target="../slideLayouts/slideLayout1000.xml"/><Relationship Id="rId536" Type="http://schemas.openxmlformats.org/officeDocument/2006/relationships/slideLayout" Target="../slideLayouts/slideLayout1056.xml"/><Relationship Id="rId68" Type="http://schemas.openxmlformats.org/officeDocument/2006/relationships/slideLayout" Target="../slideLayouts/slideLayout588.xml"/><Relationship Id="rId133" Type="http://schemas.openxmlformats.org/officeDocument/2006/relationships/slideLayout" Target="../slideLayouts/slideLayout653.xml"/><Relationship Id="rId175" Type="http://schemas.openxmlformats.org/officeDocument/2006/relationships/slideLayout" Target="../slideLayouts/slideLayout695.xml"/><Relationship Id="rId340" Type="http://schemas.openxmlformats.org/officeDocument/2006/relationships/slideLayout" Target="../slideLayouts/slideLayout860.xml"/><Relationship Id="rId200" Type="http://schemas.openxmlformats.org/officeDocument/2006/relationships/slideLayout" Target="../slideLayouts/slideLayout720.xml"/><Relationship Id="rId382" Type="http://schemas.openxmlformats.org/officeDocument/2006/relationships/slideLayout" Target="../slideLayouts/slideLayout902.xml"/><Relationship Id="rId438" Type="http://schemas.openxmlformats.org/officeDocument/2006/relationships/slideLayout" Target="../slideLayouts/slideLayout958.xml"/><Relationship Id="rId242" Type="http://schemas.openxmlformats.org/officeDocument/2006/relationships/slideLayout" Target="../slideLayouts/slideLayout762.xml"/><Relationship Id="rId284" Type="http://schemas.openxmlformats.org/officeDocument/2006/relationships/slideLayout" Target="../slideLayouts/slideLayout804.xml"/><Relationship Id="rId491" Type="http://schemas.openxmlformats.org/officeDocument/2006/relationships/slideLayout" Target="../slideLayouts/slideLayout1011.xml"/><Relationship Id="rId505" Type="http://schemas.openxmlformats.org/officeDocument/2006/relationships/slideLayout" Target="../slideLayouts/slideLayout1025.xml"/><Relationship Id="rId37" Type="http://schemas.openxmlformats.org/officeDocument/2006/relationships/slideLayout" Target="../slideLayouts/slideLayout557.xml"/><Relationship Id="rId79" Type="http://schemas.openxmlformats.org/officeDocument/2006/relationships/slideLayout" Target="../slideLayouts/slideLayout599.xml"/><Relationship Id="rId102" Type="http://schemas.openxmlformats.org/officeDocument/2006/relationships/slideLayout" Target="../slideLayouts/slideLayout622.xml"/><Relationship Id="rId144" Type="http://schemas.openxmlformats.org/officeDocument/2006/relationships/slideLayout" Target="../slideLayouts/slideLayout664.xml"/><Relationship Id="rId547" Type="http://schemas.openxmlformats.org/officeDocument/2006/relationships/slideLayout" Target="../slideLayouts/slideLayout1067.xml"/><Relationship Id="rId90" Type="http://schemas.openxmlformats.org/officeDocument/2006/relationships/slideLayout" Target="../slideLayouts/slideLayout610.xml"/><Relationship Id="rId186" Type="http://schemas.openxmlformats.org/officeDocument/2006/relationships/slideLayout" Target="../slideLayouts/slideLayout706.xml"/><Relationship Id="rId351" Type="http://schemas.openxmlformats.org/officeDocument/2006/relationships/slideLayout" Target="../slideLayouts/slideLayout871.xml"/><Relationship Id="rId393" Type="http://schemas.openxmlformats.org/officeDocument/2006/relationships/slideLayout" Target="../slideLayouts/slideLayout913.xml"/><Relationship Id="rId407" Type="http://schemas.openxmlformats.org/officeDocument/2006/relationships/slideLayout" Target="../slideLayouts/slideLayout927.xml"/><Relationship Id="rId449" Type="http://schemas.openxmlformats.org/officeDocument/2006/relationships/slideLayout" Target="../slideLayouts/slideLayout969.xml"/><Relationship Id="rId211" Type="http://schemas.openxmlformats.org/officeDocument/2006/relationships/slideLayout" Target="../slideLayouts/slideLayout731.xml"/><Relationship Id="rId253" Type="http://schemas.openxmlformats.org/officeDocument/2006/relationships/slideLayout" Target="../slideLayouts/slideLayout773.xml"/><Relationship Id="rId295" Type="http://schemas.openxmlformats.org/officeDocument/2006/relationships/slideLayout" Target="../slideLayouts/slideLayout815.xml"/><Relationship Id="rId309" Type="http://schemas.openxmlformats.org/officeDocument/2006/relationships/slideLayout" Target="../slideLayouts/slideLayout829.xml"/><Relationship Id="rId460" Type="http://schemas.openxmlformats.org/officeDocument/2006/relationships/slideLayout" Target="../slideLayouts/slideLayout980.xml"/><Relationship Id="rId516" Type="http://schemas.openxmlformats.org/officeDocument/2006/relationships/slideLayout" Target="../slideLayouts/slideLayout1036.xml"/><Relationship Id="rId48" Type="http://schemas.openxmlformats.org/officeDocument/2006/relationships/slideLayout" Target="../slideLayouts/slideLayout568.xml"/><Relationship Id="rId113" Type="http://schemas.openxmlformats.org/officeDocument/2006/relationships/slideLayout" Target="../slideLayouts/slideLayout633.xml"/><Relationship Id="rId320" Type="http://schemas.openxmlformats.org/officeDocument/2006/relationships/slideLayout" Target="../slideLayouts/slideLayout840.xml"/><Relationship Id="rId558" Type="http://schemas.openxmlformats.org/officeDocument/2006/relationships/slideLayout" Target="../slideLayouts/slideLayout1078.xml"/><Relationship Id="rId155" Type="http://schemas.openxmlformats.org/officeDocument/2006/relationships/slideLayout" Target="../slideLayouts/slideLayout675.xml"/><Relationship Id="rId197" Type="http://schemas.openxmlformats.org/officeDocument/2006/relationships/slideLayout" Target="../slideLayouts/slideLayout717.xml"/><Relationship Id="rId362" Type="http://schemas.openxmlformats.org/officeDocument/2006/relationships/slideLayout" Target="../slideLayouts/slideLayout882.xml"/><Relationship Id="rId418" Type="http://schemas.openxmlformats.org/officeDocument/2006/relationships/slideLayout" Target="../slideLayouts/slideLayout938.xml"/><Relationship Id="rId222" Type="http://schemas.openxmlformats.org/officeDocument/2006/relationships/slideLayout" Target="../slideLayouts/slideLayout742.xml"/><Relationship Id="rId264" Type="http://schemas.openxmlformats.org/officeDocument/2006/relationships/slideLayout" Target="../slideLayouts/slideLayout784.xml"/><Relationship Id="rId471" Type="http://schemas.openxmlformats.org/officeDocument/2006/relationships/slideLayout" Target="../slideLayouts/slideLayout991.xml"/><Relationship Id="rId17" Type="http://schemas.openxmlformats.org/officeDocument/2006/relationships/slideLayout" Target="../slideLayouts/slideLayout537.xml"/><Relationship Id="rId59" Type="http://schemas.openxmlformats.org/officeDocument/2006/relationships/slideLayout" Target="../slideLayouts/slideLayout579.xml"/><Relationship Id="rId124" Type="http://schemas.openxmlformats.org/officeDocument/2006/relationships/slideLayout" Target="../slideLayouts/slideLayout644.xml"/><Relationship Id="rId527" Type="http://schemas.openxmlformats.org/officeDocument/2006/relationships/slideLayout" Target="../slideLayouts/slideLayout1047.xml"/><Relationship Id="rId569" Type="http://schemas.openxmlformats.org/officeDocument/2006/relationships/image" Target="../media/image3.png"/><Relationship Id="rId70" Type="http://schemas.openxmlformats.org/officeDocument/2006/relationships/slideLayout" Target="../slideLayouts/slideLayout590.xml"/><Relationship Id="rId166" Type="http://schemas.openxmlformats.org/officeDocument/2006/relationships/slideLayout" Target="../slideLayouts/slideLayout686.xml"/><Relationship Id="rId331" Type="http://schemas.openxmlformats.org/officeDocument/2006/relationships/slideLayout" Target="../slideLayouts/slideLayout851.xml"/><Relationship Id="rId373" Type="http://schemas.openxmlformats.org/officeDocument/2006/relationships/slideLayout" Target="../slideLayouts/slideLayout893.xml"/><Relationship Id="rId429" Type="http://schemas.openxmlformats.org/officeDocument/2006/relationships/slideLayout" Target="../slideLayouts/slideLayout949.xml"/><Relationship Id="rId1" Type="http://schemas.openxmlformats.org/officeDocument/2006/relationships/slideLayout" Target="../slideLayouts/slideLayout521.xml"/><Relationship Id="rId233" Type="http://schemas.openxmlformats.org/officeDocument/2006/relationships/slideLayout" Target="../slideLayouts/slideLayout753.xml"/><Relationship Id="rId440" Type="http://schemas.openxmlformats.org/officeDocument/2006/relationships/slideLayout" Target="../slideLayouts/slideLayout960.xml"/><Relationship Id="rId28" Type="http://schemas.openxmlformats.org/officeDocument/2006/relationships/slideLayout" Target="../slideLayouts/slideLayout548.xml"/><Relationship Id="rId275" Type="http://schemas.openxmlformats.org/officeDocument/2006/relationships/slideLayout" Target="../slideLayouts/slideLayout795.xml"/><Relationship Id="rId300" Type="http://schemas.openxmlformats.org/officeDocument/2006/relationships/slideLayout" Target="../slideLayouts/slideLayout820.xml"/><Relationship Id="rId482" Type="http://schemas.openxmlformats.org/officeDocument/2006/relationships/slideLayout" Target="../slideLayouts/slideLayout1002.xml"/><Relationship Id="rId538" Type="http://schemas.openxmlformats.org/officeDocument/2006/relationships/slideLayout" Target="../slideLayouts/slideLayout1058.xml"/><Relationship Id="rId81" Type="http://schemas.openxmlformats.org/officeDocument/2006/relationships/slideLayout" Target="../slideLayouts/slideLayout601.xml"/><Relationship Id="rId135" Type="http://schemas.openxmlformats.org/officeDocument/2006/relationships/slideLayout" Target="../slideLayouts/slideLayout655.xml"/><Relationship Id="rId177" Type="http://schemas.openxmlformats.org/officeDocument/2006/relationships/slideLayout" Target="../slideLayouts/slideLayout697.xml"/><Relationship Id="rId342" Type="http://schemas.openxmlformats.org/officeDocument/2006/relationships/slideLayout" Target="../slideLayouts/slideLayout862.xml"/><Relationship Id="rId384" Type="http://schemas.openxmlformats.org/officeDocument/2006/relationships/slideLayout" Target="../slideLayouts/slideLayout904.xml"/><Relationship Id="rId202" Type="http://schemas.openxmlformats.org/officeDocument/2006/relationships/slideLayout" Target="../slideLayouts/slideLayout722.xml"/><Relationship Id="rId244" Type="http://schemas.openxmlformats.org/officeDocument/2006/relationships/slideLayout" Target="../slideLayouts/slideLayout764.xml"/><Relationship Id="rId39" Type="http://schemas.openxmlformats.org/officeDocument/2006/relationships/slideLayout" Target="../slideLayouts/slideLayout559.xml"/><Relationship Id="rId286" Type="http://schemas.openxmlformats.org/officeDocument/2006/relationships/slideLayout" Target="../slideLayouts/slideLayout806.xml"/><Relationship Id="rId451" Type="http://schemas.openxmlformats.org/officeDocument/2006/relationships/slideLayout" Target="../slideLayouts/slideLayout971.xml"/><Relationship Id="rId493" Type="http://schemas.openxmlformats.org/officeDocument/2006/relationships/slideLayout" Target="../slideLayouts/slideLayout1013.xml"/><Relationship Id="rId507" Type="http://schemas.openxmlformats.org/officeDocument/2006/relationships/slideLayout" Target="../slideLayouts/slideLayout1027.xml"/><Relationship Id="rId549" Type="http://schemas.openxmlformats.org/officeDocument/2006/relationships/slideLayout" Target="../slideLayouts/slideLayout1069.xml"/><Relationship Id="rId50" Type="http://schemas.openxmlformats.org/officeDocument/2006/relationships/slideLayout" Target="../slideLayouts/slideLayout570.xml"/><Relationship Id="rId104" Type="http://schemas.openxmlformats.org/officeDocument/2006/relationships/slideLayout" Target="../slideLayouts/slideLayout624.xml"/><Relationship Id="rId146" Type="http://schemas.openxmlformats.org/officeDocument/2006/relationships/slideLayout" Target="../slideLayouts/slideLayout666.xml"/><Relationship Id="rId188" Type="http://schemas.openxmlformats.org/officeDocument/2006/relationships/slideLayout" Target="../slideLayouts/slideLayout708.xml"/><Relationship Id="rId311" Type="http://schemas.openxmlformats.org/officeDocument/2006/relationships/slideLayout" Target="../slideLayouts/slideLayout831.xml"/><Relationship Id="rId353" Type="http://schemas.openxmlformats.org/officeDocument/2006/relationships/slideLayout" Target="../slideLayouts/slideLayout873.xml"/><Relationship Id="rId395" Type="http://schemas.openxmlformats.org/officeDocument/2006/relationships/slideLayout" Target="../slideLayouts/slideLayout915.xml"/><Relationship Id="rId409" Type="http://schemas.openxmlformats.org/officeDocument/2006/relationships/slideLayout" Target="../slideLayouts/slideLayout929.xml"/><Relationship Id="rId560" Type="http://schemas.openxmlformats.org/officeDocument/2006/relationships/slideLayout" Target="../slideLayouts/slideLayout1080.xml"/><Relationship Id="rId92" Type="http://schemas.openxmlformats.org/officeDocument/2006/relationships/slideLayout" Target="../slideLayouts/slideLayout612.xml"/><Relationship Id="rId213" Type="http://schemas.openxmlformats.org/officeDocument/2006/relationships/slideLayout" Target="../slideLayouts/slideLayout733.xml"/><Relationship Id="rId420" Type="http://schemas.openxmlformats.org/officeDocument/2006/relationships/slideLayout" Target="../slideLayouts/slideLayout940.xml"/><Relationship Id="rId255" Type="http://schemas.openxmlformats.org/officeDocument/2006/relationships/slideLayout" Target="../slideLayouts/slideLayout775.xml"/><Relationship Id="rId297" Type="http://schemas.openxmlformats.org/officeDocument/2006/relationships/slideLayout" Target="../slideLayouts/slideLayout817.xml"/><Relationship Id="rId462" Type="http://schemas.openxmlformats.org/officeDocument/2006/relationships/slideLayout" Target="../slideLayouts/slideLayout982.xml"/><Relationship Id="rId518" Type="http://schemas.openxmlformats.org/officeDocument/2006/relationships/slideLayout" Target="../slideLayouts/slideLayout1038.xml"/><Relationship Id="rId115" Type="http://schemas.openxmlformats.org/officeDocument/2006/relationships/slideLayout" Target="../slideLayouts/slideLayout635.xml"/><Relationship Id="rId157" Type="http://schemas.openxmlformats.org/officeDocument/2006/relationships/slideLayout" Target="../slideLayouts/slideLayout677.xml"/><Relationship Id="rId322" Type="http://schemas.openxmlformats.org/officeDocument/2006/relationships/slideLayout" Target="../slideLayouts/slideLayout842.xml"/><Relationship Id="rId364" Type="http://schemas.openxmlformats.org/officeDocument/2006/relationships/slideLayout" Target="../slideLayouts/slideLayout884.xml"/><Relationship Id="rId61" Type="http://schemas.openxmlformats.org/officeDocument/2006/relationships/slideLayout" Target="../slideLayouts/slideLayout581.xml"/><Relationship Id="rId199" Type="http://schemas.openxmlformats.org/officeDocument/2006/relationships/slideLayout" Target="../slideLayouts/slideLayout719.xml"/><Relationship Id="rId571" Type="http://schemas.openxmlformats.org/officeDocument/2006/relationships/image" Target="../media/image5.emf"/><Relationship Id="rId19" Type="http://schemas.openxmlformats.org/officeDocument/2006/relationships/slideLayout" Target="../slideLayouts/slideLayout539.xml"/><Relationship Id="rId224" Type="http://schemas.openxmlformats.org/officeDocument/2006/relationships/slideLayout" Target="../slideLayouts/slideLayout744.xml"/><Relationship Id="rId266" Type="http://schemas.openxmlformats.org/officeDocument/2006/relationships/slideLayout" Target="../slideLayouts/slideLayout786.xml"/><Relationship Id="rId431" Type="http://schemas.openxmlformats.org/officeDocument/2006/relationships/slideLayout" Target="../slideLayouts/slideLayout951.xml"/><Relationship Id="rId473" Type="http://schemas.openxmlformats.org/officeDocument/2006/relationships/slideLayout" Target="../slideLayouts/slideLayout993.xml"/><Relationship Id="rId529" Type="http://schemas.openxmlformats.org/officeDocument/2006/relationships/slideLayout" Target="../slideLayouts/slideLayout1049.xml"/><Relationship Id="rId30" Type="http://schemas.openxmlformats.org/officeDocument/2006/relationships/slideLayout" Target="../slideLayouts/slideLayout550.xml"/><Relationship Id="rId126" Type="http://schemas.openxmlformats.org/officeDocument/2006/relationships/slideLayout" Target="../slideLayouts/slideLayout646.xml"/><Relationship Id="rId168" Type="http://schemas.openxmlformats.org/officeDocument/2006/relationships/slideLayout" Target="../slideLayouts/slideLayout688.xml"/><Relationship Id="rId333" Type="http://schemas.openxmlformats.org/officeDocument/2006/relationships/slideLayout" Target="../slideLayouts/slideLayout853.xml"/><Relationship Id="rId540" Type="http://schemas.openxmlformats.org/officeDocument/2006/relationships/slideLayout" Target="../slideLayouts/slideLayout1060.xml"/><Relationship Id="rId72" Type="http://schemas.openxmlformats.org/officeDocument/2006/relationships/slideLayout" Target="../slideLayouts/slideLayout592.xml"/><Relationship Id="rId375" Type="http://schemas.openxmlformats.org/officeDocument/2006/relationships/slideLayout" Target="../slideLayouts/slideLayout895.xml"/><Relationship Id="rId3" Type="http://schemas.openxmlformats.org/officeDocument/2006/relationships/slideLayout" Target="../slideLayouts/slideLayout523.xml"/><Relationship Id="rId235" Type="http://schemas.openxmlformats.org/officeDocument/2006/relationships/slideLayout" Target="../slideLayouts/slideLayout755.xml"/><Relationship Id="rId277" Type="http://schemas.openxmlformats.org/officeDocument/2006/relationships/slideLayout" Target="../slideLayouts/slideLayout797.xml"/><Relationship Id="rId400" Type="http://schemas.openxmlformats.org/officeDocument/2006/relationships/slideLayout" Target="../slideLayouts/slideLayout920.xml"/><Relationship Id="rId442" Type="http://schemas.openxmlformats.org/officeDocument/2006/relationships/slideLayout" Target="../slideLayouts/slideLayout962.xml"/><Relationship Id="rId484" Type="http://schemas.openxmlformats.org/officeDocument/2006/relationships/slideLayout" Target="../slideLayouts/slideLayout1004.xml"/><Relationship Id="rId137" Type="http://schemas.openxmlformats.org/officeDocument/2006/relationships/slideLayout" Target="../slideLayouts/slideLayout657.xml"/><Relationship Id="rId302" Type="http://schemas.openxmlformats.org/officeDocument/2006/relationships/slideLayout" Target="../slideLayouts/slideLayout822.xml"/><Relationship Id="rId344" Type="http://schemas.openxmlformats.org/officeDocument/2006/relationships/slideLayout" Target="../slideLayouts/slideLayout864.xml"/><Relationship Id="rId41" Type="http://schemas.openxmlformats.org/officeDocument/2006/relationships/slideLayout" Target="../slideLayouts/slideLayout561.xml"/><Relationship Id="rId83" Type="http://schemas.openxmlformats.org/officeDocument/2006/relationships/slideLayout" Target="../slideLayouts/slideLayout603.xml"/><Relationship Id="rId179" Type="http://schemas.openxmlformats.org/officeDocument/2006/relationships/slideLayout" Target="../slideLayouts/slideLayout699.xml"/><Relationship Id="rId386" Type="http://schemas.openxmlformats.org/officeDocument/2006/relationships/slideLayout" Target="../slideLayouts/slideLayout906.xml"/><Relationship Id="rId551" Type="http://schemas.openxmlformats.org/officeDocument/2006/relationships/slideLayout" Target="../slideLayouts/slideLayout1071.xml"/><Relationship Id="rId190" Type="http://schemas.openxmlformats.org/officeDocument/2006/relationships/slideLayout" Target="../slideLayouts/slideLayout710.xml"/><Relationship Id="rId204" Type="http://schemas.openxmlformats.org/officeDocument/2006/relationships/slideLayout" Target="../slideLayouts/slideLayout724.xml"/><Relationship Id="rId246" Type="http://schemas.openxmlformats.org/officeDocument/2006/relationships/slideLayout" Target="../slideLayouts/slideLayout766.xml"/><Relationship Id="rId288" Type="http://schemas.openxmlformats.org/officeDocument/2006/relationships/slideLayout" Target="../slideLayouts/slideLayout808.xml"/><Relationship Id="rId411" Type="http://schemas.openxmlformats.org/officeDocument/2006/relationships/slideLayout" Target="../slideLayouts/slideLayout931.xml"/><Relationship Id="rId453" Type="http://schemas.openxmlformats.org/officeDocument/2006/relationships/slideLayout" Target="../slideLayouts/slideLayout973.xml"/><Relationship Id="rId509" Type="http://schemas.openxmlformats.org/officeDocument/2006/relationships/slideLayout" Target="../slideLayouts/slideLayout1029.xml"/><Relationship Id="rId106" Type="http://schemas.openxmlformats.org/officeDocument/2006/relationships/slideLayout" Target="../slideLayouts/slideLayout626.xml"/><Relationship Id="rId313" Type="http://schemas.openxmlformats.org/officeDocument/2006/relationships/slideLayout" Target="../slideLayouts/slideLayout833.xml"/><Relationship Id="rId495" Type="http://schemas.openxmlformats.org/officeDocument/2006/relationships/slideLayout" Target="../slideLayouts/slideLayout1015.xml"/><Relationship Id="rId10" Type="http://schemas.openxmlformats.org/officeDocument/2006/relationships/slideLayout" Target="../slideLayouts/slideLayout530.xml"/><Relationship Id="rId52" Type="http://schemas.openxmlformats.org/officeDocument/2006/relationships/slideLayout" Target="../slideLayouts/slideLayout572.xml"/><Relationship Id="rId94" Type="http://schemas.openxmlformats.org/officeDocument/2006/relationships/slideLayout" Target="../slideLayouts/slideLayout614.xml"/><Relationship Id="rId148" Type="http://schemas.openxmlformats.org/officeDocument/2006/relationships/slideLayout" Target="../slideLayouts/slideLayout668.xml"/><Relationship Id="rId355" Type="http://schemas.openxmlformats.org/officeDocument/2006/relationships/slideLayout" Target="../slideLayouts/slideLayout875.xml"/><Relationship Id="rId397" Type="http://schemas.openxmlformats.org/officeDocument/2006/relationships/slideLayout" Target="../slideLayouts/slideLayout917.xml"/><Relationship Id="rId520" Type="http://schemas.openxmlformats.org/officeDocument/2006/relationships/slideLayout" Target="../slideLayouts/slideLayout1040.xml"/><Relationship Id="rId562" Type="http://schemas.openxmlformats.org/officeDocument/2006/relationships/slideLayout" Target="../slideLayouts/slideLayout1082.xml"/><Relationship Id="rId215" Type="http://schemas.openxmlformats.org/officeDocument/2006/relationships/slideLayout" Target="../slideLayouts/slideLayout735.xml"/><Relationship Id="rId257" Type="http://schemas.openxmlformats.org/officeDocument/2006/relationships/slideLayout" Target="../slideLayouts/slideLayout777.xml"/><Relationship Id="rId422" Type="http://schemas.openxmlformats.org/officeDocument/2006/relationships/slideLayout" Target="../slideLayouts/slideLayout942.xml"/><Relationship Id="rId464" Type="http://schemas.openxmlformats.org/officeDocument/2006/relationships/slideLayout" Target="../slideLayouts/slideLayout984.xml"/><Relationship Id="rId299" Type="http://schemas.openxmlformats.org/officeDocument/2006/relationships/slideLayout" Target="../slideLayouts/slideLayout819.xml"/><Relationship Id="rId63" Type="http://schemas.openxmlformats.org/officeDocument/2006/relationships/slideLayout" Target="../slideLayouts/slideLayout583.xml"/><Relationship Id="rId159" Type="http://schemas.openxmlformats.org/officeDocument/2006/relationships/slideLayout" Target="../slideLayouts/slideLayout679.xml"/><Relationship Id="rId366" Type="http://schemas.openxmlformats.org/officeDocument/2006/relationships/slideLayout" Target="../slideLayouts/slideLayout886.xml"/><Relationship Id="rId573" Type="http://schemas.openxmlformats.org/officeDocument/2006/relationships/image" Target="../media/image7.emf"/><Relationship Id="rId226" Type="http://schemas.openxmlformats.org/officeDocument/2006/relationships/slideLayout" Target="../slideLayouts/slideLayout746.xml"/><Relationship Id="rId433" Type="http://schemas.openxmlformats.org/officeDocument/2006/relationships/slideLayout" Target="../slideLayouts/slideLayout953.xml"/><Relationship Id="rId74" Type="http://schemas.openxmlformats.org/officeDocument/2006/relationships/slideLayout" Target="../slideLayouts/slideLayout594.xml"/><Relationship Id="rId377" Type="http://schemas.openxmlformats.org/officeDocument/2006/relationships/slideLayout" Target="../slideLayouts/slideLayout897.xml"/><Relationship Id="rId500" Type="http://schemas.openxmlformats.org/officeDocument/2006/relationships/slideLayout" Target="../slideLayouts/slideLayout1020.xml"/><Relationship Id="rId5" Type="http://schemas.openxmlformats.org/officeDocument/2006/relationships/slideLayout" Target="../slideLayouts/slideLayout525.xml"/><Relationship Id="rId237" Type="http://schemas.openxmlformats.org/officeDocument/2006/relationships/slideLayout" Target="../slideLayouts/slideLayout757.xml"/><Relationship Id="rId444" Type="http://schemas.openxmlformats.org/officeDocument/2006/relationships/slideLayout" Target="../slideLayouts/slideLayout964.xml"/><Relationship Id="rId290" Type="http://schemas.openxmlformats.org/officeDocument/2006/relationships/slideLayout" Target="../slideLayouts/slideLayout810.xml"/><Relationship Id="rId304" Type="http://schemas.openxmlformats.org/officeDocument/2006/relationships/slideLayout" Target="../slideLayouts/slideLayout824.xml"/><Relationship Id="rId388" Type="http://schemas.openxmlformats.org/officeDocument/2006/relationships/slideLayout" Target="../slideLayouts/slideLayout908.xml"/><Relationship Id="rId511" Type="http://schemas.openxmlformats.org/officeDocument/2006/relationships/slideLayout" Target="../slideLayouts/slideLayout1031.xml"/><Relationship Id="rId85" Type="http://schemas.openxmlformats.org/officeDocument/2006/relationships/slideLayout" Target="../slideLayouts/slideLayout605.xml"/><Relationship Id="rId150" Type="http://schemas.openxmlformats.org/officeDocument/2006/relationships/slideLayout" Target="../slideLayouts/slideLayout670.xml"/><Relationship Id="rId248" Type="http://schemas.openxmlformats.org/officeDocument/2006/relationships/slideLayout" Target="../slideLayouts/slideLayout768.xml"/><Relationship Id="rId455" Type="http://schemas.openxmlformats.org/officeDocument/2006/relationships/slideLayout" Target="../slideLayouts/slideLayout975.xml"/><Relationship Id="rId12" Type="http://schemas.openxmlformats.org/officeDocument/2006/relationships/slideLayout" Target="../slideLayouts/slideLayout532.xml"/><Relationship Id="rId108" Type="http://schemas.openxmlformats.org/officeDocument/2006/relationships/slideLayout" Target="../slideLayouts/slideLayout628.xml"/><Relationship Id="rId315" Type="http://schemas.openxmlformats.org/officeDocument/2006/relationships/slideLayout" Target="../slideLayouts/slideLayout835.xml"/><Relationship Id="rId522" Type="http://schemas.openxmlformats.org/officeDocument/2006/relationships/slideLayout" Target="../slideLayouts/slideLayout1042.xml"/><Relationship Id="rId96" Type="http://schemas.openxmlformats.org/officeDocument/2006/relationships/slideLayout" Target="../slideLayouts/slideLayout616.xml"/><Relationship Id="rId161" Type="http://schemas.openxmlformats.org/officeDocument/2006/relationships/slideLayout" Target="../slideLayouts/slideLayout681.xml"/><Relationship Id="rId399" Type="http://schemas.openxmlformats.org/officeDocument/2006/relationships/slideLayout" Target="../slideLayouts/slideLayout919.xml"/><Relationship Id="rId259" Type="http://schemas.openxmlformats.org/officeDocument/2006/relationships/slideLayout" Target="../slideLayouts/slideLayout779.xml"/><Relationship Id="rId466" Type="http://schemas.openxmlformats.org/officeDocument/2006/relationships/slideLayout" Target="../slideLayouts/slideLayout986.xml"/><Relationship Id="rId23" Type="http://schemas.openxmlformats.org/officeDocument/2006/relationships/slideLayout" Target="../slideLayouts/slideLayout543.xml"/><Relationship Id="rId119" Type="http://schemas.openxmlformats.org/officeDocument/2006/relationships/slideLayout" Target="../slideLayouts/slideLayout639.xml"/><Relationship Id="rId326" Type="http://schemas.openxmlformats.org/officeDocument/2006/relationships/slideLayout" Target="../slideLayouts/slideLayout846.xml"/><Relationship Id="rId533" Type="http://schemas.openxmlformats.org/officeDocument/2006/relationships/slideLayout" Target="../slideLayouts/slideLayout1053.xml"/><Relationship Id="rId172" Type="http://schemas.openxmlformats.org/officeDocument/2006/relationships/slideLayout" Target="../slideLayouts/slideLayout692.xml"/><Relationship Id="rId477" Type="http://schemas.openxmlformats.org/officeDocument/2006/relationships/slideLayout" Target="../slideLayouts/slideLayout997.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200.xml"/><Relationship Id="rId21" Type="http://schemas.openxmlformats.org/officeDocument/2006/relationships/slideLayout" Target="../slideLayouts/slideLayout1104.xml"/><Relationship Id="rId42" Type="http://schemas.openxmlformats.org/officeDocument/2006/relationships/slideLayout" Target="../slideLayouts/slideLayout1125.xml"/><Relationship Id="rId63" Type="http://schemas.openxmlformats.org/officeDocument/2006/relationships/slideLayout" Target="../slideLayouts/slideLayout1146.xml"/><Relationship Id="rId84" Type="http://schemas.openxmlformats.org/officeDocument/2006/relationships/slideLayout" Target="../slideLayouts/slideLayout1167.xml"/><Relationship Id="rId138" Type="http://schemas.openxmlformats.org/officeDocument/2006/relationships/slideLayout" Target="../slideLayouts/slideLayout1221.xml"/><Relationship Id="rId159" Type="http://schemas.openxmlformats.org/officeDocument/2006/relationships/slideLayout" Target="../slideLayouts/slideLayout1242.xml"/><Relationship Id="rId170" Type="http://schemas.openxmlformats.org/officeDocument/2006/relationships/slideLayout" Target="../slideLayouts/slideLayout1253.xml"/><Relationship Id="rId191" Type="http://schemas.openxmlformats.org/officeDocument/2006/relationships/audio" Target="../media/media1.mp3"/><Relationship Id="rId107" Type="http://schemas.openxmlformats.org/officeDocument/2006/relationships/slideLayout" Target="../slideLayouts/slideLayout1190.xml"/><Relationship Id="rId11" Type="http://schemas.openxmlformats.org/officeDocument/2006/relationships/slideLayout" Target="../slideLayouts/slideLayout1094.xml"/><Relationship Id="rId32" Type="http://schemas.openxmlformats.org/officeDocument/2006/relationships/slideLayout" Target="../slideLayouts/slideLayout1115.xml"/><Relationship Id="rId53" Type="http://schemas.openxmlformats.org/officeDocument/2006/relationships/slideLayout" Target="../slideLayouts/slideLayout1136.xml"/><Relationship Id="rId74" Type="http://schemas.openxmlformats.org/officeDocument/2006/relationships/slideLayout" Target="../slideLayouts/slideLayout1157.xml"/><Relationship Id="rId128" Type="http://schemas.openxmlformats.org/officeDocument/2006/relationships/slideLayout" Target="../slideLayouts/slideLayout1211.xml"/><Relationship Id="rId149" Type="http://schemas.openxmlformats.org/officeDocument/2006/relationships/slideLayout" Target="../slideLayouts/slideLayout1232.xml"/><Relationship Id="rId5" Type="http://schemas.openxmlformats.org/officeDocument/2006/relationships/slideLayout" Target="../slideLayouts/slideLayout1088.xml"/><Relationship Id="rId95" Type="http://schemas.openxmlformats.org/officeDocument/2006/relationships/slideLayout" Target="../slideLayouts/slideLayout1178.xml"/><Relationship Id="rId160" Type="http://schemas.openxmlformats.org/officeDocument/2006/relationships/slideLayout" Target="../slideLayouts/slideLayout1243.xml"/><Relationship Id="rId181" Type="http://schemas.openxmlformats.org/officeDocument/2006/relationships/slideLayout" Target="../slideLayouts/slideLayout1264.xml"/><Relationship Id="rId22" Type="http://schemas.openxmlformats.org/officeDocument/2006/relationships/slideLayout" Target="../slideLayouts/slideLayout1105.xml"/><Relationship Id="rId43" Type="http://schemas.openxmlformats.org/officeDocument/2006/relationships/slideLayout" Target="../slideLayouts/slideLayout1126.xml"/><Relationship Id="rId64" Type="http://schemas.openxmlformats.org/officeDocument/2006/relationships/slideLayout" Target="../slideLayouts/slideLayout1147.xml"/><Relationship Id="rId118" Type="http://schemas.openxmlformats.org/officeDocument/2006/relationships/slideLayout" Target="../slideLayouts/slideLayout1201.xml"/><Relationship Id="rId139" Type="http://schemas.openxmlformats.org/officeDocument/2006/relationships/slideLayout" Target="../slideLayouts/slideLayout1222.xml"/><Relationship Id="rId85" Type="http://schemas.openxmlformats.org/officeDocument/2006/relationships/slideLayout" Target="../slideLayouts/slideLayout1168.xml"/><Relationship Id="rId150" Type="http://schemas.openxmlformats.org/officeDocument/2006/relationships/slideLayout" Target="../slideLayouts/slideLayout1233.xml"/><Relationship Id="rId171" Type="http://schemas.openxmlformats.org/officeDocument/2006/relationships/slideLayout" Target="../slideLayouts/slideLayout1254.xml"/><Relationship Id="rId192" Type="http://schemas.openxmlformats.org/officeDocument/2006/relationships/image" Target="../media/image1.emf"/><Relationship Id="rId12" Type="http://schemas.openxmlformats.org/officeDocument/2006/relationships/slideLayout" Target="../slideLayouts/slideLayout1095.xml"/><Relationship Id="rId33" Type="http://schemas.openxmlformats.org/officeDocument/2006/relationships/slideLayout" Target="../slideLayouts/slideLayout1116.xml"/><Relationship Id="rId108" Type="http://schemas.openxmlformats.org/officeDocument/2006/relationships/slideLayout" Target="../slideLayouts/slideLayout1191.xml"/><Relationship Id="rId129" Type="http://schemas.openxmlformats.org/officeDocument/2006/relationships/slideLayout" Target="../slideLayouts/slideLayout1212.xml"/><Relationship Id="rId54" Type="http://schemas.openxmlformats.org/officeDocument/2006/relationships/slideLayout" Target="../slideLayouts/slideLayout1137.xml"/><Relationship Id="rId75" Type="http://schemas.openxmlformats.org/officeDocument/2006/relationships/slideLayout" Target="../slideLayouts/slideLayout1158.xml"/><Relationship Id="rId96" Type="http://schemas.openxmlformats.org/officeDocument/2006/relationships/slideLayout" Target="../slideLayouts/slideLayout1179.xml"/><Relationship Id="rId140" Type="http://schemas.openxmlformats.org/officeDocument/2006/relationships/slideLayout" Target="../slideLayouts/slideLayout1223.xml"/><Relationship Id="rId161" Type="http://schemas.openxmlformats.org/officeDocument/2006/relationships/slideLayout" Target="../slideLayouts/slideLayout1244.xml"/><Relationship Id="rId182" Type="http://schemas.openxmlformats.org/officeDocument/2006/relationships/slideLayout" Target="../slideLayouts/slideLayout1265.xml"/><Relationship Id="rId6" Type="http://schemas.openxmlformats.org/officeDocument/2006/relationships/slideLayout" Target="../slideLayouts/slideLayout1089.xml"/><Relationship Id="rId23" Type="http://schemas.openxmlformats.org/officeDocument/2006/relationships/slideLayout" Target="../slideLayouts/slideLayout1106.xml"/><Relationship Id="rId119" Type="http://schemas.openxmlformats.org/officeDocument/2006/relationships/slideLayout" Target="../slideLayouts/slideLayout1202.xml"/><Relationship Id="rId44" Type="http://schemas.openxmlformats.org/officeDocument/2006/relationships/slideLayout" Target="../slideLayouts/slideLayout1127.xml"/><Relationship Id="rId65" Type="http://schemas.openxmlformats.org/officeDocument/2006/relationships/slideLayout" Target="../slideLayouts/slideLayout1148.xml"/><Relationship Id="rId86" Type="http://schemas.openxmlformats.org/officeDocument/2006/relationships/slideLayout" Target="../slideLayouts/slideLayout1169.xml"/><Relationship Id="rId130" Type="http://schemas.openxmlformats.org/officeDocument/2006/relationships/slideLayout" Target="../slideLayouts/slideLayout1213.xml"/><Relationship Id="rId151" Type="http://schemas.openxmlformats.org/officeDocument/2006/relationships/slideLayout" Target="../slideLayouts/slideLayout1234.xml"/><Relationship Id="rId172" Type="http://schemas.openxmlformats.org/officeDocument/2006/relationships/slideLayout" Target="../slideLayouts/slideLayout1255.xml"/><Relationship Id="rId193" Type="http://schemas.openxmlformats.org/officeDocument/2006/relationships/image" Target="../media/image2.emf"/><Relationship Id="rId13" Type="http://schemas.openxmlformats.org/officeDocument/2006/relationships/slideLayout" Target="../slideLayouts/slideLayout1096.xml"/><Relationship Id="rId109" Type="http://schemas.openxmlformats.org/officeDocument/2006/relationships/slideLayout" Target="../slideLayouts/slideLayout1192.xml"/><Relationship Id="rId34" Type="http://schemas.openxmlformats.org/officeDocument/2006/relationships/slideLayout" Target="../slideLayouts/slideLayout1117.xml"/><Relationship Id="rId55" Type="http://schemas.openxmlformats.org/officeDocument/2006/relationships/slideLayout" Target="../slideLayouts/slideLayout1138.xml"/><Relationship Id="rId76" Type="http://schemas.openxmlformats.org/officeDocument/2006/relationships/slideLayout" Target="../slideLayouts/slideLayout1159.xml"/><Relationship Id="rId97" Type="http://schemas.openxmlformats.org/officeDocument/2006/relationships/slideLayout" Target="../slideLayouts/slideLayout1180.xml"/><Relationship Id="rId120" Type="http://schemas.openxmlformats.org/officeDocument/2006/relationships/slideLayout" Target="../slideLayouts/slideLayout1203.xml"/><Relationship Id="rId141" Type="http://schemas.openxmlformats.org/officeDocument/2006/relationships/slideLayout" Target="../slideLayouts/slideLayout1224.xml"/><Relationship Id="rId7" Type="http://schemas.openxmlformats.org/officeDocument/2006/relationships/slideLayout" Target="../slideLayouts/slideLayout1090.xml"/><Relationship Id="rId71" Type="http://schemas.openxmlformats.org/officeDocument/2006/relationships/slideLayout" Target="../slideLayouts/slideLayout1154.xml"/><Relationship Id="rId92" Type="http://schemas.openxmlformats.org/officeDocument/2006/relationships/slideLayout" Target="../slideLayouts/slideLayout1175.xml"/><Relationship Id="rId162" Type="http://schemas.openxmlformats.org/officeDocument/2006/relationships/slideLayout" Target="../slideLayouts/slideLayout1245.xml"/><Relationship Id="rId183" Type="http://schemas.openxmlformats.org/officeDocument/2006/relationships/slideLayout" Target="../slideLayouts/slideLayout1266.xml"/><Relationship Id="rId2" Type="http://schemas.openxmlformats.org/officeDocument/2006/relationships/slideLayout" Target="../slideLayouts/slideLayout1085.xml"/><Relationship Id="rId29" Type="http://schemas.openxmlformats.org/officeDocument/2006/relationships/slideLayout" Target="../slideLayouts/slideLayout1112.xml"/><Relationship Id="rId24" Type="http://schemas.openxmlformats.org/officeDocument/2006/relationships/slideLayout" Target="../slideLayouts/slideLayout1107.xml"/><Relationship Id="rId40" Type="http://schemas.openxmlformats.org/officeDocument/2006/relationships/slideLayout" Target="../slideLayouts/slideLayout1123.xml"/><Relationship Id="rId45" Type="http://schemas.openxmlformats.org/officeDocument/2006/relationships/slideLayout" Target="../slideLayouts/slideLayout1128.xml"/><Relationship Id="rId66" Type="http://schemas.openxmlformats.org/officeDocument/2006/relationships/slideLayout" Target="../slideLayouts/slideLayout1149.xml"/><Relationship Id="rId87" Type="http://schemas.openxmlformats.org/officeDocument/2006/relationships/slideLayout" Target="../slideLayouts/slideLayout1170.xml"/><Relationship Id="rId110" Type="http://schemas.openxmlformats.org/officeDocument/2006/relationships/slideLayout" Target="../slideLayouts/slideLayout1193.xml"/><Relationship Id="rId115" Type="http://schemas.openxmlformats.org/officeDocument/2006/relationships/slideLayout" Target="../slideLayouts/slideLayout1198.xml"/><Relationship Id="rId131" Type="http://schemas.openxmlformats.org/officeDocument/2006/relationships/slideLayout" Target="../slideLayouts/slideLayout1214.xml"/><Relationship Id="rId136" Type="http://schemas.openxmlformats.org/officeDocument/2006/relationships/slideLayout" Target="../slideLayouts/slideLayout1219.xml"/><Relationship Id="rId157" Type="http://schemas.openxmlformats.org/officeDocument/2006/relationships/slideLayout" Target="../slideLayouts/slideLayout1240.xml"/><Relationship Id="rId178" Type="http://schemas.openxmlformats.org/officeDocument/2006/relationships/slideLayout" Target="../slideLayouts/slideLayout1261.xml"/><Relationship Id="rId61" Type="http://schemas.openxmlformats.org/officeDocument/2006/relationships/slideLayout" Target="../slideLayouts/slideLayout1144.xml"/><Relationship Id="rId82" Type="http://schemas.openxmlformats.org/officeDocument/2006/relationships/slideLayout" Target="../slideLayouts/slideLayout1165.xml"/><Relationship Id="rId152" Type="http://schemas.openxmlformats.org/officeDocument/2006/relationships/slideLayout" Target="../slideLayouts/slideLayout1235.xml"/><Relationship Id="rId173" Type="http://schemas.openxmlformats.org/officeDocument/2006/relationships/slideLayout" Target="../slideLayouts/slideLayout1256.xml"/><Relationship Id="rId194" Type="http://schemas.openxmlformats.org/officeDocument/2006/relationships/image" Target="../media/image3.png"/><Relationship Id="rId19" Type="http://schemas.openxmlformats.org/officeDocument/2006/relationships/slideLayout" Target="../slideLayouts/slideLayout1102.xml"/><Relationship Id="rId14" Type="http://schemas.openxmlformats.org/officeDocument/2006/relationships/slideLayout" Target="../slideLayouts/slideLayout1097.xml"/><Relationship Id="rId30" Type="http://schemas.openxmlformats.org/officeDocument/2006/relationships/slideLayout" Target="../slideLayouts/slideLayout1113.xml"/><Relationship Id="rId35" Type="http://schemas.openxmlformats.org/officeDocument/2006/relationships/slideLayout" Target="../slideLayouts/slideLayout1118.xml"/><Relationship Id="rId56" Type="http://schemas.openxmlformats.org/officeDocument/2006/relationships/slideLayout" Target="../slideLayouts/slideLayout1139.xml"/><Relationship Id="rId77" Type="http://schemas.openxmlformats.org/officeDocument/2006/relationships/slideLayout" Target="../slideLayouts/slideLayout1160.xml"/><Relationship Id="rId100" Type="http://schemas.openxmlformats.org/officeDocument/2006/relationships/slideLayout" Target="../slideLayouts/slideLayout1183.xml"/><Relationship Id="rId105" Type="http://schemas.openxmlformats.org/officeDocument/2006/relationships/slideLayout" Target="../slideLayouts/slideLayout1188.xml"/><Relationship Id="rId126" Type="http://schemas.openxmlformats.org/officeDocument/2006/relationships/slideLayout" Target="../slideLayouts/slideLayout1209.xml"/><Relationship Id="rId147" Type="http://schemas.openxmlformats.org/officeDocument/2006/relationships/slideLayout" Target="../slideLayouts/slideLayout1230.xml"/><Relationship Id="rId168" Type="http://schemas.openxmlformats.org/officeDocument/2006/relationships/slideLayout" Target="../slideLayouts/slideLayout1251.xml"/><Relationship Id="rId8" Type="http://schemas.openxmlformats.org/officeDocument/2006/relationships/slideLayout" Target="../slideLayouts/slideLayout1091.xml"/><Relationship Id="rId51" Type="http://schemas.openxmlformats.org/officeDocument/2006/relationships/slideLayout" Target="../slideLayouts/slideLayout1134.xml"/><Relationship Id="rId72" Type="http://schemas.openxmlformats.org/officeDocument/2006/relationships/slideLayout" Target="../slideLayouts/slideLayout1155.xml"/><Relationship Id="rId93" Type="http://schemas.openxmlformats.org/officeDocument/2006/relationships/slideLayout" Target="../slideLayouts/slideLayout1176.xml"/><Relationship Id="rId98" Type="http://schemas.openxmlformats.org/officeDocument/2006/relationships/slideLayout" Target="../slideLayouts/slideLayout1181.xml"/><Relationship Id="rId121" Type="http://schemas.openxmlformats.org/officeDocument/2006/relationships/slideLayout" Target="../slideLayouts/slideLayout1204.xml"/><Relationship Id="rId142" Type="http://schemas.openxmlformats.org/officeDocument/2006/relationships/slideLayout" Target="../slideLayouts/slideLayout1225.xml"/><Relationship Id="rId163" Type="http://schemas.openxmlformats.org/officeDocument/2006/relationships/slideLayout" Target="../slideLayouts/slideLayout1246.xml"/><Relationship Id="rId184" Type="http://schemas.openxmlformats.org/officeDocument/2006/relationships/slideLayout" Target="../slideLayouts/slideLayout1267.xml"/><Relationship Id="rId189" Type="http://schemas.openxmlformats.org/officeDocument/2006/relationships/theme" Target="../theme/theme3.xml"/><Relationship Id="rId3" Type="http://schemas.openxmlformats.org/officeDocument/2006/relationships/slideLayout" Target="../slideLayouts/slideLayout1086.xml"/><Relationship Id="rId25" Type="http://schemas.openxmlformats.org/officeDocument/2006/relationships/slideLayout" Target="../slideLayouts/slideLayout1108.xml"/><Relationship Id="rId46" Type="http://schemas.openxmlformats.org/officeDocument/2006/relationships/slideLayout" Target="../slideLayouts/slideLayout1129.xml"/><Relationship Id="rId67" Type="http://schemas.openxmlformats.org/officeDocument/2006/relationships/slideLayout" Target="../slideLayouts/slideLayout1150.xml"/><Relationship Id="rId116" Type="http://schemas.openxmlformats.org/officeDocument/2006/relationships/slideLayout" Target="../slideLayouts/slideLayout1199.xml"/><Relationship Id="rId137" Type="http://schemas.openxmlformats.org/officeDocument/2006/relationships/slideLayout" Target="../slideLayouts/slideLayout1220.xml"/><Relationship Id="rId158" Type="http://schemas.openxmlformats.org/officeDocument/2006/relationships/slideLayout" Target="../slideLayouts/slideLayout1241.xml"/><Relationship Id="rId20" Type="http://schemas.openxmlformats.org/officeDocument/2006/relationships/slideLayout" Target="../slideLayouts/slideLayout1103.xml"/><Relationship Id="rId41" Type="http://schemas.openxmlformats.org/officeDocument/2006/relationships/slideLayout" Target="../slideLayouts/slideLayout1124.xml"/><Relationship Id="rId62" Type="http://schemas.openxmlformats.org/officeDocument/2006/relationships/slideLayout" Target="../slideLayouts/slideLayout1145.xml"/><Relationship Id="rId83" Type="http://schemas.openxmlformats.org/officeDocument/2006/relationships/slideLayout" Target="../slideLayouts/slideLayout1166.xml"/><Relationship Id="rId88" Type="http://schemas.openxmlformats.org/officeDocument/2006/relationships/slideLayout" Target="../slideLayouts/slideLayout1171.xml"/><Relationship Id="rId111" Type="http://schemas.openxmlformats.org/officeDocument/2006/relationships/slideLayout" Target="../slideLayouts/slideLayout1194.xml"/><Relationship Id="rId132" Type="http://schemas.openxmlformats.org/officeDocument/2006/relationships/slideLayout" Target="../slideLayouts/slideLayout1215.xml"/><Relationship Id="rId153" Type="http://schemas.openxmlformats.org/officeDocument/2006/relationships/slideLayout" Target="../slideLayouts/slideLayout1236.xml"/><Relationship Id="rId174" Type="http://schemas.openxmlformats.org/officeDocument/2006/relationships/slideLayout" Target="../slideLayouts/slideLayout1257.xml"/><Relationship Id="rId179" Type="http://schemas.openxmlformats.org/officeDocument/2006/relationships/slideLayout" Target="../slideLayouts/slideLayout1262.xml"/><Relationship Id="rId195" Type="http://schemas.openxmlformats.org/officeDocument/2006/relationships/image" Target="../media/image4.emf"/><Relationship Id="rId190" Type="http://schemas.microsoft.com/office/2007/relationships/media" Target="../media/media1.mp3"/><Relationship Id="rId15" Type="http://schemas.openxmlformats.org/officeDocument/2006/relationships/slideLayout" Target="../slideLayouts/slideLayout1098.xml"/><Relationship Id="rId36" Type="http://schemas.openxmlformats.org/officeDocument/2006/relationships/slideLayout" Target="../slideLayouts/slideLayout1119.xml"/><Relationship Id="rId57" Type="http://schemas.openxmlformats.org/officeDocument/2006/relationships/slideLayout" Target="../slideLayouts/slideLayout1140.xml"/><Relationship Id="rId106" Type="http://schemas.openxmlformats.org/officeDocument/2006/relationships/slideLayout" Target="../slideLayouts/slideLayout1189.xml"/><Relationship Id="rId127" Type="http://schemas.openxmlformats.org/officeDocument/2006/relationships/slideLayout" Target="../slideLayouts/slideLayout1210.xml"/><Relationship Id="rId10" Type="http://schemas.openxmlformats.org/officeDocument/2006/relationships/slideLayout" Target="../slideLayouts/slideLayout1093.xml"/><Relationship Id="rId31" Type="http://schemas.openxmlformats.org/officeDocument/2006/relationships/slideLayout" Target="../slideLayouts/slideLayout1114.xml"/><Relationship Id="rId52" Type="http://schemas.openxmlformats.org/officeDocument/2006/relationships/slideLayout" Target="../slideLayouts/slideLayout1135.xml"/><Relationship Id="rId73" Type="http://schemas.openxmlformats.org/officeDocument/2006/relationships/slideLayout" Target="../slideLayouts/slideLayout1156.xml"/><Relationship Id="rId78" Type="http://schemas.openxmlformats.org/officeDocument/2006/relationships/slideLayout" Target="../slideLayouts/slideLayout1161.xml"/><Relationship Id="rId94" Type="http://schemas.openxmlformats.org/officeDocument/2006/relationships/slideLayout" Target="../slideLayouts/slideLayout1177.xml"/><Relationship Id="rId99" Type="http://schemas.openxmlformats.org/officeDocument/2006/relationships/slideLayout" Target="../slideLayouts/slideLayout1182.xml"/><Relationship Id="rId101" Type="http://schemas.openxmlformats.org/officeDocument/2006/relationships/slideLayout" Target="../slideLayouts/slideLayout1184.xml"/><Relationship Id="rId122" Type="http://schemas.openxmlformats.org/officeDocument/2006/relationships/slideLayout" Target="../slideLayouts/slideLayout1205.xml"/><Relationship Id="rId143" Type="http://schemas.openxmlformats.org/officeDocument/2006/relationships/slideLayout" Target="../slideLayouts/slideLayout1226.xml"/><Relationship Id="rId148" Type="http://schemas.openxmlformats.org/officeDocument/2006/relationships/slideLayout" Target="../slideLayouts/slideLayout1231.xml"/><Relationship Id="rId164" Type="http://schemas.openxmlformats.org/officeDocument/2006/relationships/slideLayout" Target="../slideLayouts/slideLayout1247.xml"/><Relationship Id="rId169" Type="http://schemas.openxmlformats.org/officeDocument/2006/relationships/slideLayout" Target="../slideLayouts/slideLayout1252.xml"/><Relationship Id="rId185" Type="http://schemas.openxmlformats.org/officeDocument/2006/relationships/slideLayout" Target="../slideLayouts/slideLayout1268.xml"/><Relationship Id="rId4" Type="http://schemas.openxmlformats.org/officeDocument/2006/relationships/slideLayout" Target="../slideLayouts/slideLayout1087.xml"/><Relationship Id="rId9" Type="http://schemas.openxmlformats.org/officeDocument/2006/relationships/slideLayout" Target="../slideLayouts/slideLayout1092.xml"/><Relationship Id="rId180" Type="http://schemas.openxmlformats.org/officeDocument/2006/relationships/slideLayout" Target="../slideLayouts/slideLayout1263.xml"/><Relationship Id="rId26" Type="http://schemas.openxmlformats.org/officeDocument/2006/relationships/slideLayout" Target="../slideLayouts/slideLayout1109.xml"/><Relationship Id="rId47" Type="http://schemas.openxmlformats.org/officeDocument/2006/relationships/slideLayout" Target="../slideLayouts/slideLayout1130.xml"/><Relationship Id="rId68" Type="http://schemas.openxmlformats.org/officeDocument/2006/relationships/slideLayout" Target="../slideLayouts/slideLayout1151.xml"/><Relationship Id="rId89" Type="http://schemas.openxmlformats.org/officeDocument/2006/relationships/slideLayout" Target="../slideLayouts/slideLayout1172.xml"/><Relationship Id="rId112" Type="http://schemas.openxmlformats.org/officeDocument/2006/relationships/slideLayout" Target="../slideLayouts/slideLayout1195.xml"/><Relationship Id="rId133" Type="http://schemas.openxmlformats.org/officeDocument/2006/relationships/slideLayout" Target="../slideLayouts/slideLayout1216.xml"/><Relationship Id="rId154" Type="http://schemas.openxmlformats.org/officeDocument/2006/relationships/slideLayout" Target="../slideLayouts/slideLayout1237.xml"/><Relationship Id="rId175" Type="http://schemas.openxmlformats.org/officeDocument/2006/relationships/slideLayout" Target="../slideLayouts/slideLayout1258.xml"/><Relationship Id="rId196" Type="http://schemas.openxmlformats.org/officeDocument/2006/relationships/image" Target="../media/image5.emf"/><Relationship Id="rId16" Type="http://schemas.openxmlformats.org/officeDocument/2006/relationships/slideLayout" Target="../slideLayouts/slideLayout1099.xml"/><Relationship Id="rId37" Type="http://schemas.openxmlformats.org/officeDocument/2006/relationships/slideLayout" Target="../slideLayouts/slideLayout1120.xml"/><Relationship Id="rId58" Type="http://schemas.openxmlformats.org/officeDocument/2006/relationships/slideLayout" Target="../slideLayouts/slideLayout1141.xml"/><Relationship Id="rId79" Type="http://schemas.openxmlformats.org/officeDocument/2006/relationships/slideLayout" Target="../slideLayouts/slideLayout1162.xml"/><Relationship Id="rId102" Type="http://schemas.openxmlformats.org/officeDocument/2006/relationships/slideLayout" Target="../slideLayouts/slideLayout1185.xml"/><Relationship Id="rId123" Type="http://schemas.openxmlformats.org/officeDocument/2006/relationships/slideLayout" Target="../slideLayouts/slideLayout1206.xml"/><Relationship Id="rId144" Type="http://schemas.openxmlformats.org/officeDocument/2006/relationships/slideLayout" Target="../slideLayouts/slideLayout1227.xml"/><Relationship Id="rId90" Type="http://schemas.openxmlformats.org/officeDocument/2006/relationships/slideLayout" Target="../slideLayouts/slideLayout1173.xml"/><Relationship Id="rId165" Type="http://schemas.openxmlformats.org/officeDocument/2006/relationships/slideLayout" Target="../slideLayouts/slideLayout1248.xml"/><Relationship Id="rId186" Type="http://schemas.openxmlformats.org/officeDocument/2006/relationships/slideLayout" Target="../slideLayouts/slideLayout1269.xml"/><Relationship Id="rId27" Type="http://schemas.openxmlformats.org/officeDocument/2006/relationships/slideLayout" Target="../slideLayouts/slideLayout1110.xml"/><Relationship Id="rId48" Type="http://schemas.openxmlformats.org/officeDocument/2006/relationships/slideLayout" Target="../slideLayouts/slideLayout1131.xml"/><Relationship Id="rId69" Type="http://schemas.openxmlformats.org/officeDocument/2006/relationships/slideLayout" Target="../slideLayouts/slideLayout1152.xml"/><Relationship Id="rId113" Type="http://schemas.openxmlformats.org/officeDocument/2006/relationships/slideLayout" Target="../slideLayouts/slideLayout1196.xml"/><Relationship Id="rId134" Type="http://schemas.openxmlformats.org/officeDocument/2006/relationships/slideLayout" Target="../slideLayouts/slideLayout1217.xml"/><Relationship Id="rId80" Type="http://schemas.openxmlformats.org/officeDocument/2006/relationships/slideLayout" Target="../slideLayouts/slideLayout1163.xml"/><Relationship Id="rId155" Type="http://schemas.openxmlformats.org/officeDocument/2006/relationships/slideLayout" Target="../slideLayouts/slideLayout1238.xml"/><Relationship Id="rId176" Type="http://schemas.openxmlformats.org/officeDocument/2006/relationships/slideLayout" Target="../slideLayouts/slideLayout1259.xml"/><Relationship Id="rId197" Type="http://schemas.openxmlformats.org/officeDocument/2006/relationships/image" Target="../media/image6.emf"/><Relationship Id="rId17" Type="http://schemas.openxmlformats.org/officeDocument/2006/relationships/slideLayout" Target="../slideLayouts/slideLayout1100.xml"/><Relationship Id="rId38" Type="http://schemas.openxmlformats.org/officeDocument/2006/relationships/slideLayout" Target="../slideLayouts/slideLayout1121.xml"/><Relationship Id="rId59" Type="http://schemas.openxmlformats.org/officeDocument/2006/relationships/slideLayout" Target="../slideLayouts/slideLayout1142.xml"/><Relationship Id="rId103" Type="http://schemas.openxmlformats.org/officeDocument/2006/relationships/slideLayout" Target="../slideLayouts/slideLayout1186.xml"/><Relationship Id="rId124" Type="http://schemas.openxmlformats.org/officeDocument/2006/relationships/slideLayout" Target="../slideLayouts/slideLayout1207.xml"/><Relationship Id="rId70" Type="http://schemas.openxmlformats.org/officeDocument/2006/relationships/slideLayout" Target="../slideLayouts/slideLayout1153.xml"/><Relationship Id="rId91" Type="http://schemas.openxmlformats.org/officeDocument/2006/relationships/slideLayout" Target="../slideLayouts/slideLayout1174.xml"/><Relationship Id="rId145" Type="http://schemas.openxmlformats.org/officeDocument/2006/relationships/slideLayout" Target="../slideLayouts/slideLayout1228.xml"/><Relationship Id="rId166" Type="http://schemas.openxmlformats.org/officeDocument/2006/relationships/slideLayout" Target="../slideLayouts/slideLayout1249.xml"/><Relationship Id="rId187" Type="http://schemas.openxmlformats.org/officeDocument/2006/relationships/slideLayout" Target="../slideLayouts/slideLayout1270.xml"/><Relationship Id="rId1" Type="http://schemas.openxmlformats.org/officeDocument/2006/relationships/slideLayout" Target="../slideLayouts/slideLayout1084.xml"/><Relationship Id="rId28" Type="http://schemas.openxmlformats.org/officeDocument/2006/relationships/slideLayout" Target="../slideLayouts/slideLayout1111.xml"/><Relationship Id="rId49" Type="http://schemas.openxmlformats.org/officeDocument/2006/relationships/slideLayout" Target="../slideLayouts/slideLayout1132.xml"/><Relationship Id="rId114" Type="http://schemas.openxmlformats.org/officeDocument/2006/relationships/slideLayout" Target="../slideLayouts/slideLayout1197.xml"/><Relationship Id="rId60" Type="http://schemas.openxmlformats.org/officeDocument/2006/relationships/slideLayout" Target="../slideLayouts/slideLayout1143.xml"/><Relationship Id="rId81" Type="http://schemas.openxmlformats.org/officeDocument/2006/relationships/slideLayout" Target="../slideLayouts/slideLayout1164.xml"/><Relationship Id="rId135" Type="http://schemas.openxmlformats.org/officeDocument/2006/relationships/slideLayout" Target="../slideLayouts/slideLayout1218.xml"/><Relationship Id="rId156" Type="http://schemas.openxmlformats.org/officeDocument/2006/relationships/slideLayout" Target="../slideLayouts/slideLayout1239.xml"/><Relationship Id="rId177" Type="http://schemas.openxmlformats.org/officeDocument/2006/relationships/slideLayout" Target="../slideLayouts/slideLayout1260.xml"/><Relationship Id="rId198" Type="http://schemas.openxmlformats.org/officeDocument/2006/relationships/image" Target="../media/image7.emf"/><Relationship Id="rId18" Type="http://schemas.openxmlformats.org/officeDocument/2006/relationships/slideLayout" Target="../slideLayouts/slideLayout1101.xml"/><Relationship Id="rId39" Type="http://schemas.openxmlformats.org/officeDocument/2006/relationships/slideLayout" Target="../slideLayouts/slideLayout1122.xml"/><Relationship Id="rId50" Type="http://schemas.openxmlformats.org/officeDocument/2006/relationships/slideLayout" Target="../slideLayouts/slideLayout1133.xml"/><Relationship Id="rId104" Type="http://schemas.openxmlformats.org/officeDocument/2006/relationships/slideLayout" Target="../slideLayouts/slideLayout1187.xml"/><Relationship Id="rId125" Type="http://schemas.openxmlformats.org/officeDocument/2006/relationships/slideLayout" Target="../slideLayouts/slideLayout1208.xml"/><Relationship Id="rId146" Type="http://schemas.openxmlformats.org/officeDocument/2006/relationships/slideLayout" Target="../slideLayouts/slideLayout1229.xml"/><Relationship Id="rId167" Type="http://schemas.openxmlformats.org/officeDocument/2006/relationships/slideLayout" Target="../slideLayouts/slideLayout1250.xml"/><Relationship Id="rId188" Type="http://schemas.openxmlformats.org/officeDocument/2006/relationships/slideLayout" Target="../slideLayouts/slideLayout12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79.xml"/><Relationship Id="rId3" Type="http://schemas.openxmlformats.org/officeDocument/2006/relationships/slideLayout" Target="../slideLayouts/slideLayout1274.xml"/><Relationship Id="rId7" Type="http://schemas.openxmlformats.org/officeDocument/2006/relationships/slideLayout" Target="../slideLayouts/slideLayout1278.xml"/><Relationship Id="rId12" Type="http://schemas.openxmlformats.org/officeDocument/2006/relationships/theme" Target="../theme/theme4.xml"/><Relationship Id="rId2" Type="http://schemas.openxmlformats.org/officeDocument/2006/relationships/slideLayout" Target="../slideLayouts/slideLayout1273.xml"/><Relationship Id="rId1" Type="http://schemas.openxmlformats.org/officeDocument/2006/relationships/slideLayout" Target="../slideLayouts/slideLayout1272.xml"/><Relationship Id="rId6" Type="http://schemas.openxmlformats.org/officeDocument/2006/relationships/slideLayout" Target="../slideLayouts/slideLayout1277.xml"/><Relationship Id="rId11" Type="http://schemas.openxmlformats.org/officeDocument/2006/relationships/slideLayout" Target="../slideLayouts/slideLayout1282.xml"/><Relationship Id="rId5" Type="http://schemas.openxmlformats.org/officeDocument/2006/relationships/slideLayout" Target="../slideLayouts/slideLayout1276.xml"/><Relationship Id="rId10" Type="http://schemas.openxmlformats.org/officeDocument/2006/relationships/slideLayout" Target="../slideLayouts/slideLayout1281.xml"/><Relationship Id="rId4" Type="http://schemas.openxmlformats.org/officeDocument/2006/relationships/slideLayout" Target="../slideLayouts/slideLayout1275.xml"/><Relationship Id="rId9" Type="http://schemas.openxmlformats.org/officeDocument/2006/relationships/slideLayout" Target="../slideLayouts/slideLayout12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90.xml"/><Relationship Id="rId3" Type="http://schemas.openxmlformats.org/officeDocument/2006/relationships/slideLayout" Target="../slideLayouts/slideLayout1285.xml"/><Relationship Id="rId7" Type="http://schemas.openxmlformats.org/officeDocument/2006/relationships/slideLayout" Target="../slideLayouts/slideLayout1289.xml"/><Relationship Id="rId12" Type="http://schemas.openxmlformats.org/officeDocument/2006/relationships/theme" Target="../theme/theme5.xml"/><Relationship Id="rId2" Type="http://schemas.openxmlformats.org/officeDocument/2006/relationships/slideLayout" Target="../slideLayouts/slideLayout1284.xml"/><Relationship Id="rId1" Type="http://schemas.openxmlformats.org/officeDocument/2006/relationships/slideLayout" Target="../slideLayouts/slideLayout1283.xml"/><Relationship Id="rId6" Type="http://schemas.openxmlformats.org/officeDocument/2006/relationships/slideLayout" Target="../slideLayouts/slideLayout1288.xml"/><Relationship Id="rId11" Type="http://schemas.openxmlformats.org/officeDocument/2006/relationships/slideLayout" Target="../slideLayouts/slideLayout1293.xml"/><Relationship Id="rId5" Type="http://schemas.openxmlformats.org/officeDocument/2006/relationships/slideLayout" Target="../slideLayouts/slideLayout1287.xml"/><Relationship Id="rId10" Type="http://schemas.openxmlformats.org/officeDocument/2006/relationships/slideLayout" Target="../slideLayouts/slideLayout1292.xml"/><Relationship Id="rId4" Type="http://schemas.openxmlformats.org/officeDocument/2006/relationships/slideLayout" Target="../slideLayouts/slideLayout1286.xml"/><Relationship Id="rId9" Type="http://schemas.openxmlformats.org/officeDocument/2006/relationships/slideLayout" Target="../slideLayouts/slideLayout12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24"/>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52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523"/>
            <p:extLst>
              <p:ext uri="{DAA4B4D4-6D71-4841-9C94-3DE7FCFB9230}">
                <p14:media xmlns:p14="http://schemas.microsoft.com/office/powerpoint/2010/main" r:embed="rId522"/>
              </p:ext>
            </p:extLst>
          </p:nvPr>
        </p:nvPicPr>
        <p:blipFill>
          <a:blip r:embed="rId526"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527"/>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28"/>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29"/>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30"/>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7" r:id="rId84"/>
    <p:sldLayoutId id="2147483738" r:id="rId85"/>
    <p:sldLayoutId id="2147483739" r:id="rId86"/>
    <p:sldLayoutId id="2147483740" r:id="rId87"/>
    <p:sldLayoutId id="2147483741" r:id="rId88"/>
    <p:sldLayoutId id="2147483742" r:id="rId89"/>
    <p:sldLayoutId id="2147483743" r:id="rId90"/>
    <p:sldLayoutId id="2147483744" r:id="rId91"/>
    <p:sldLayoutId id="2147483745" r:id="rId92"/>
    <p:sldLayoutId id="2147483746" r:id="rId93"/>
    <p:sldLayoutId id="2147483747" r:id="rId94"/>
    <p:sldLayoutId id="2147483748" r:id="rId95"/>
    <p:sldLayoutId id="2147483749" r:id="rId96"/>
    <p:sldLayoutId id="2147483750" r:id="rId97"/>
    <p:sldLayoutId id="2147483751" r:id="rId98"/>
    <p:sldLayoutId id="2147483752" r:id="rId99"/>
    <p:sldLayoutId id="2147483753" r:id="rId100"/>
    <p:sldLayoutId id="2147483754" r:id="rId101"/>
    <p:sldLayoutId id="2147483755" r:id="rId102"/>
    <p:sldLayoutId id="2147483756" r:id="rId103"/>
    <p:sldLayoutId id="2147483757" r:id="rId104"/>
    <p:sldLayoutId id="2147483758" r:id="rId105"/>
    <p:sldLayoutId id="2147483759" r:id="rId106"/>
    <p:sldLayoutId id="2147483760" r:id="rId107"/>
    <p:sldLayoutId id="2147483761" r:id="rId108"/>
    <p:sldLayoutId id="2147483762" r:id="rId109"/>
    <p:sldLayoutId id="2147483763" r:id="rId110"/>
    <p:sldLayoutId id="2147483764" r:id="rId111"/>
    <p:sldLayoutId id="2147483765" r:id="rId112"/>
    <p:sldLayoutId id="2147483766" r:id="rId113"/>
    <p:sldLayoutId id="2147483767" r:id="rId114"/>
    <p:sldLayoutId id="2147483768" r:id="rId115"/>
    <p:sldLayoutId id="2147483769" r:id="rId116"/>
    <p:sldLayoutId id="2147483770" r:id="rId117"/>
    <p:sldLayoutId id="2147483771" r:id="rId118"/>
    <p:sldLayoutId id="2147483772" r:id="rId119"/>
    <p:sldLayoutId id="2147483773" r:id="rId120"/>
    <p:sldLayoutId id="2147483774" r:id="rId121"/>
    <p:sldLayoutId id="2147483775" r:id="rId122"/>
    <p:sldLayoutId id="2147483776" r:id="rId123"/>
    <p:sldLayoutId id="2147483777" r:id="rId124"/>
    <p:sldLayoutId id="2147483778" r:id="rId125"/>
    <p:sldLayoutId id="2147483779" r:id="rId126"/>
    <p:sldLayoutId id="2147483780" r:id="rId127"/>
    <p:sldLayoutId id="2147483781" r:id="rId128"/>
    <p:sldLayoutId id="2147483782" r:id="rId129"/>
    <p:sldLayoutId id="2147483783" r:id="rId130"/>
    <p:sldLayoutId id="2147483784" r:id="rId131"/>
    <p:sldLayoutId id="2147483785" r:id="rId132"/>
    <p:sldLayoutId id="2147483786" r:id="rId133"/>
    <p:sldLayoutId id="2147483787" r:id="rId134"/>
    <p:sldLayoutId id="2147483788" r:id="rId135"/>
    <p:sldLayoutId id="2147483789" r:id="rId136"/>
    <p:sldLayoutId id="2147483790" r:id="rId137"/>
    <p:sldLayoutId id="2147483791" r:id="rId138"/>
    <p:sldLayoutId id="2147483792" r:id="rId139"/>
    <p:sldLayoutId id="2147483793" r:id="rId140"/>
    <p:sldLayoutId id="2147483794" r:id="rId141"/>
    <p:sldLayoutId id="2147483795" r:id="rId142"/>
    <p:sldLayoutId id="2147483796" r:id="rId143"/>
    <p:sldLayoutId id="2147483797" r:id="rId144"/>
    <p:sldLayoutId id="2147483798" r:id="rId145"/>
    <p:sldLayoutId id="2147483799" r:id="rId146"/>
    <p:sldLayoutId id="2147483800" r:id="rId147"/>
    <p:sldLayoutId id="2147483801" r:id="rId148"/>
    <p:sldLayoutId id="2147483802" r:id="rId149"/>
    <p:sldLayoutId id="2147483803" r:id="rId150"/>
    <p:sldLayoutId id="2147483804" r:id="rId151"/>
    <p:sldLayoutId id="2147483805" r:id="rId152"/>
    <p:sldLayoutId id="2147483806" r:id="rId153"/>
    <p:sldLayoutId id="2147483807" r:id="rId154"/>
    <p:sldLayoutId id="2147483808" r:id="rId155"/>
    <p:sldLayoutId id="2147483809" r:id="rId156"/>
    <p:sldLayoutId id="2147483810" r:id="rId157"/>
    <p:sldLayoutId id="2147483811" r:id="rId158"/>
    <p:sldLayoutId id="2147483812" r:id="rId159"/>
    <p:sldLayoutId id="2147483813" r:id="rId160"/>
    <p:sldLayoutId id="2147483814" r:id="rId161"/>
    <p:sldLayoutId id="2147483815" r:id="rId162"/>
    <p:sldLayoutId id="2147483816" r:id="rId163"/>
    <p:sldLayoutId id="2147483817" r:id="rId164"/>
    <p:sldLayoutId id="2147483818" r:id="rId165"/>
    <p:sldLayoutId id="2147483819" r:id="rId166"/>
    <p:sldLayoutId id="2147483820" r:id="rId167"/>
    <p:sldLayoutId id="2147483821" r:id="rId168"/>
    <p:sldLayoutId id="2147483822" r:id="rId169"/>
    <p:sldLayoutId id="2147483823" r:id="rId170"/>
    <p:sldLayoutId id="2147483824" r:id="rId171"/>
    <p:sldLayoutId id="2147483825" r:id="rId172"/>
    <p:sldLayoutId id="2147483826" r:id="rId173"/>
    <p:sldLayoutId id="2147483827" r:id="rId174"/>
    <p:sldLayoutId id="2147483828" r:id="rId175"/>
    <p:sldLayoutId id="2147483829" r:id="rId176"/>
    <p:sldLayoutId id="2147483830" r:id="rId177"/>
    <p:sldLayoutId id="2147483831" r:id="rId178"/>
    <p:sldLayoutId id="2147483832" r:id="rId179"/>
    <p:sldLayoutId id="2147483833" r:id="rId180"/>
    <p:sldLayoutId id="2147483834" r:id="rId181"/>
    <p:sldLayoutId id="2147483835" r:id="rId182"/>
    <p:sldLayoutId id="2147483836" r:id="rId183"/>
    <p:sldLayoutId id="2147483837" r:id="rId184"/>
    <p:sldLayoutId id="2147483838" r:id="rId185"/>
    <p:sldLayoutId id="2147483839" r:id="rId186"/>
    <p:sldLayoutId id="2147483840" r:id="rId187"/>
    <p:sldLayoutId id="2147483841" r:id="rId188"/>
    <p:sldLayoutId id="2147483842" r:id="rId189"/>
    <p:sldLayoutId id="2147483843" r:id="rId190"/>
    <p:sldLayoutId id="2147483844" r:id="rId191"/>
    <p:sldLayoutId id="2147483845" r:id="rId192"/>
    <p:sldLayoutId id="2147483846" r:id="rId193"/>
    <p:sldLayoutId id="2147483847" r:id="rId194"/>
    <p:sldLayoutId id="2147483848" r:id="rId195"/>
    <p:sldLayoutId id="2147483849" r:id="rId196"/>
    <p:sldLayoutId id="2147483850" r:id="rId197"/>
    <p:sldLayoutId id="2147483851" r:id="rId198"/>
    <p:sldLayoutId id="2147483852" r:id="rId199"/>
    <p:sldLayoutId id="2147483853" r:id="rId200"/>
    <p:sldLayoutId id="2147483854" r:id="rId201"/>
    <p:sldLayoutId id="2147483855" r:id="rId202"/>
    <p:sldLayoutId id="2147483856" r:id="rId203"/>
    <p:sldLayoutId id="2147483857" r:id="rId204"/>
    <p:sldLayoutId id="2147483858" r:id="rId205"/>
    <p:sldLayoutId id="2147483859" r:id="rId206"/>
    <p:sldLayoutId id="2147483860" r:id="rId207"/>
    <p:sldLayoutId id="2147483861" r:id="rId208"/>
    <p:sldLayoutId id="2147483862" r:id="rId209"/>
    <p:sldLayoutId id="2147483863" r:id="rId210"/>
    <p:sldLayoutId id="2147483864" r:id="rId211"/>
    <p:sldLayoutId id="2147483865" r:id="rId212"/>
    <p:sldLayoutId id="2147483866" r:id="rId213"/>
    <p:sldLayoutId id="2147483867" r:id="rId214"/>
    <p:sldLayoutId id="2147483868" r:id="rId215"/>
    <p:sldLayoutId id="2147483869" r:id="rId216"/>
    <p:sldLayoutId id="2147483871" r:id="rId217"/>
    <p:sldLayoutId id="2147483872" r:id="rId218"/>
    <p:sldLayoutId id="2147483873" r:id="rId219"/>
    <p:sldLayoutId id="2147483874" r:id="rId220"/>
    <p:sldLayoutId id="2147483875" r:id="rId221"/>
    <p:sldLayoutId id="2147483876" r:id="rId222"/>
    <p:sldLayoutId id="2147483877" r:id="rId223"/>
    <p:sldLayoutId id="2147483878" r:id="rId224"/>
    <p:sldLayoutId id="2147483879" r:id="rId225"/>
    <p:sldLayoutId id="2147483880" r:id="rId226"/>
    <p:sldLayoutId id="2147483881" r:id="rId227"/>
    <p:sldLayoutId id="2147483882" r:id="rId228"/>
    <p:sldLayoutId id="2147483883" r:id="rId229"/>
    <p:sldLayoutId id="2147483884" r:id="rId230"/>
    <p:sldLayoutId id="2147483885" r:id="rId231"/>
    <p:sldLayoutId id="2147483886" r:id="rId232"/>
    <p:sldLayoutId id="2147483887" r:id="rId233"/>
    <p:sldLayoutId id="2147483888" r:id="rId234"/>
    <p:sldLayoutId id="2147483889" r:id="rId235"/>
    <p:sldLayoutId id="2147483890" r:id="rId236"/>
    <p:sldLayoutId id="2147483891" r:id="rId237"/>
    <p:sldLayoutId id="2147483892" r:id="rId238"/>
    <p:sldLayoutId id="2147483893" r:id="rId239"/>
    <p:sldLayoutId id="2147483894" r:id="rId240"/>
    <p:sldLayoutId id="2147483895" r:id="rId241"/>
    <p:sldLayoutId id="2147483896" r:id="rId242"/>
    <p:sldLayoutId id="2147483897" r:id="rId243"/>
    <p:sldLayoutId id="2147483898" r:id="rId244"/>
    <p:sldLayoutId id="2147483899" r:id="rId245"/>
    <p:sldLayoutId id="2147483900" r:id="rId246"/>
    <p:sldLayoutId id="2147483901" r:id="rId247"/>
    <p:sldLayoutId id="2147483902" r:id="rId248"/>
    <p:sldLayoutId id="2147483903" r:id="rId249"/>
    <p:sldLayoutId id="2147483904" r:id="rId250"/>
    <p:sldLayoutId id="2147483905" r:id="rId251"/>
    <p:sldLayoutId id="2147483906" r:id="rId252"/>
    <p:sldLayoutId id="2147483907" r:id="rId253"/>
    <p:sldLayoutId id="2147483908" r:id="rId254"/>
    <p:sldLayoutId id="2147483909" r:id="rId255"/>
    <p:sldLayoutId id="2147483910" r:id="rId256"/>
    <p:sldLayoutId id="2147483911" r:id="rId257"/>
    <p:sldLayoutId id="2147483912" r:id="rId258"/>
    <p:sldLayoutId id="2147483913" r:id="rId259"/>
    <p:sldLayoutId id="2147483914" r:id="rId260"/>
    <p:sldLayoutId id="2147483915" r:id="rId261"/>
    <p:sldLayoutId id="2147483916" r:id="rId262"/>
    <p:sldLayoutId id="2147483917" r:id="rId263"/>
    <p:sldLayoutId id="2147483918" r:id="rId264"/>
    <p:sldLayoutId id="2147483919" r:id="rId265"/>
    <p:sldLayoutId id="2147483920" r:id="rId266"/>
    <p:sldLayoutId id="2147483921" r:id="rId267"/>
    <p:sldLayoutId id="2147483922" r:id="rId268"/>
    <p:sldLayoutId id="2147483923" r:id="rId269"/>
    <p:sldLayoutId id="2147483924" r:id="rId270"/>
    <p:sldLayoutId id="2147483925" r:id="rId271"/>
    <p:sldLayoutId id="2147483926" r:id="rId272"/>
    <p:sldLayoutId id="2147483927" r:id="rId273"/>
    <p:sldLayoutId id="2147483928" r:id="rId274"/>
    <p:sldLayoutId id="2147483929" r:id="rId275"/>
    <p:sldLayoutId id="2147483930" r:id="rId276"/>
    <p:sldLayoutId id="2147483931" r:id="rId277"/>
    <p:sldLayoutId id="2147483932" r:id="rId278"/>
    <p:sldLayoutId id="2147483933" r:id="rId279"/>
    <p:sldLayoutId id="2147483934" r:id="rId280"/>
    <p:sldLayoutId id="2147483935" r:id="rId281"/>
    <p:sldLayoutId id="2147483936" r:id="rId282"/>
    <p:sldLayoutId id="2147483937" r:id="rId283"/>
    <p:sldLayoutId id="2147483938" r:id="rId284"/>
    <p:sldLayoutId id="2147483939" r:id="rId285"/>
    <p:sldLayoutId id="2147483940" r:id="rId286"/>
    <p:sldLayoutId id="2147483941" r:id="rId287"/>
    <p:sldLayoutId id="2147483943" r:id="rId288"/>
    <p:sldLayoutId id="2147483944" r:id="rId289"/>
    <p:sldLayoutId id="2147483945" r:id="rId290"/>
    <p:sldLayoutId id="2147483946" r:id="rId291"/>
    <p:sldLayoutId id="2147483947" r:id="rId292"/>
    <p:sldLayoutId id="2147483948" r:id="rId293"/>
    <p:sldLayoutId id="2147483949" r:id="rId294"/>
    <p:sldLayoutId id="2147483950" r:id="rId295"/>
    <p:sldLayoutId id="2147483951" r:id="rId296"/>
    <p:sldLayoutId id="2147483952" r:id="rId297"/>
    <p:sldLayoutId id="2147483953" r:id="rId298"/>
    <p:sldLayoutId id="2147483954" r:id="rId299"/>
    <p:sldLayoutId id="2147483955" r:id="rId300"/>
    <p:sldLayoutId id="2147483956" r:id="rId301"/>
    <p:sldLayoutId id="2147483957" r:id="rId302"/>
    <p:sldLayoutId id="2147483958" r:id="rId303"/>
    <p:sldLayoutId id="2147483959" r:id="rId304"/>
    <p:sldLayoutId id="2147483960" r:id="rId305"/>
    <p:sldLayoutId id="2147483961" r:id="rId306"/>
    <p:sldLayoutId id="2147483962" r:id="rId307"/>
    <p:sldLayoutId id="2147483963" r:id="rId308"/>
    <p:sldLayoutId id="2147483964" r:id="rId309"/>
    <p:sldLayoutId id="2147483965" r:id="rId310"/>
    <p:sldLayoutId id="2147483966" r:id="rId311"/>
    <p:sldLayoutId id="2147483967" r:id="rId312"/>
    <p:sldLayoutId id="2147483968" r:id="rId313"/>
    <p:sldLayoutId id="2147483969" r:id="rId314"/>
    <p:sldLayoutId id="2147483970" r:id="rId315"/>
    <p:sldLayoutId id="2147483971" r:id="rId316"/>
    <p:sldLayoutId id="2147483972" r:id="rId317"/>
    <p:sldLayoutId id="2147483973" r:id="rId318"/>
    <p:sldLayoutId id="2147483974" r:id="rId319"/>
    <p:sldLayoutId id="2147483975" r:id="rId320"/>
    <p:sldLayoutId id="2147483976" r:id="rId321"/>
    <p:sldLayoutId id="2147483977" r:id="rId322"/>
    <p:sldLayoutId id="2147483978" r:id="rId323"/>
    <p:sldLayoutId id="2147483979" r:id="rId324"/>
    <p:sldLayoutId id="2147483980" r:id="rId325"/>
    <p:sldLayoutId id="2147483981" r:id="rId326"/>
    <p:sldLayoutId id="2147483982" r:id="rId327"/>
    <p:sldLayoutId id="2147483983" r:id="rId328"/>
    <p:sldLayoutId id="2147483984" r:id="rId329"/>
    <p:sldLayoutId id="2147483985" r:id="rId330"/>
    <p:sldLayoutId id="2147483986" r:id="rId331"/>
    <p:sldLayoutId id="2147483987" r:id="rId332"/>
    <p:sldLayoutId id="2147483988" r:id="rId333"/>
    <p:sldLayoutId id="2147483989" r:id="rId334"/>
    <p:sldLayoutId id="2147483990" r:id="rId335"/>
    <p:sldLayoutId id="2147483991" r:id="rId336"/>
    <p:sldLayoutId id="2147483992" r:id="rId337"/>
    <p:sldLayoutId id="2147483993" r:id="rId338"/>
    <p:sldLayoutId id="2147483994" r:id="rId339"/>
    <p:sldLayoutId id="2147483995" r:id="rId340"/>
    <p:sldLayoutId id="2147483996" r:id="rId341"/>
    <p:sldLayoutId id="2147483997" r:id="rId342"/>
    <p:sldLayoutId id="2147483998" r:id="rId343"/>
    <p:sldLayoutId id="2147483999" r:id="rId344"/>
    <p:sldLayoutId id="2147484000" r:id="rId345"/>
    <p:sldLayoutId id="2147484001" r:id="rId346"/>
    <p:sldLayoutId id="2147484002" r:id="rId347"/>
    <p:sldLayoutId id="2147484003" r:id="rId348"/>
    <p:sldLayoutId id="2147484004" r:id="rId349"/>
    <p:sldLayoutId id="2147484005" r:id="rId350"/>
    <p:sldLayoutId id="2147484006" r:id="rId351"/>
    <p:sldLayoutId id="2147484007" r:id="rId352"/>
    <p:sldLayoutId id="2147484008" r:id="rId353"/>
    <p:sldLayoutId id="2147484009" r:id="rId354"/>
    <p:sldLayoutId id="2147484010" r:id="rId355"/>
    <p:sldLayoutId id="2147484011" r:id="rId356"/>
    <p:sldLayoutId id="2147484012" r:id="rId357"/>
    <p:sldLayoutId id="2147484013" r:id="rId358"/>
    <p:sldLayoutId id="2147484014" r:id="rId359"/>
    <p:sldLayoutId id="2147484015" r:id="rId360"/>
    <p:sldLayoutId id="2147484016" r:id="rId361"/>
    <p:sldLayoutId id="2147484017" r:id="rId362"/>
    <p:sldLayoutId id="2147484018" r:id="rId363"/>
    <p:sldLayoutId id="2147484019" r:id="rId364"/>
    <p:sldLayoutId id="2147484020" r:id="rId365"/>
    <p:sldLayoutId id="2147484021" r:id="rId366"/>
    <p:sldLayoutId id="2147484022" r:id="rId367"/>
    <p:sldLayoutId id="2147484023" r:id="rId368"/>
    <p:sldLayoutId id="2147484024" r:id="rId369"/>
    <p:sldLayoutId id="2147484025" r:id="rId370"/>
    <p:sldLayoutId id="2147484026" r:id="rId371"/>
    <p:sldLayoutId id="2147484027" r:id="rId372"/>
    <p:sldLayoutId id="2147484028" r:id="rId373"/>
    <p:sldLayoutId id="2147484029" r:id="rId374"/>
    <p:sldLayoutId id="2147484030" r:id="rId375"/>
    <p:sldLayoutId id="2147484031" r:id="rId376"/>
    <p:sldLayoutId id="2147484032" r:id="rId377"/>
    <p:sldLayoutId id="2147484033" r:id="rId378"/>
    <p:sldLayoutId id="2147484034" r:id="rId379"/>
    <p:sldLayoutId id="2147484035" r:id="rId380"/>
    <p:sldLayoutId id="2147484036" r:id="rId381"/>
    <p:sldLayoutId id="2147484037" r:id="rId382"/>
    <p:sldLayoutId id="2147484038" r:id="rId383"/>
    <p:sldLayoutId id="2147484039" r:id="rId384"/>
    <p:sldLayoutId id="2147484040" r:id="rId385"/>
    <p:sldLayoutId id="2147484041" r:id="rId386"/>
    <p:sldLayoutId id="2147484042" r:id="rId387"/>
    <p:sldLayoutId id="2147484043" r:id="rId388"/>
    <p:sldLayoutId id="2147484044" r:id="rId389"/>
    <p:sldLayoutId id="2147484045" r:id="rId390"/>
    <p:sldLayoutId id="2147484046" r:id="rId391"/>
    <p:sldLayoutId id="2147484047" r:id="rId392"/>
    <p:sldLayoutId id="2147484048" r:id="rId393"/>
    <p:sldLayoutId id="2147484049" r:id="rId394"/>
    <p:sldLayoutId id="2147484050" r:id="rId395"/>
    <p:sldLayoutId id="2147484051" r:id="rId396"/>
    <p:sldLayoutId id="2147484052" r:id="rId397"/>
    <p:sldLayoutId id="2147484053" r:id="rId398"/>
    <p:sldLayoutId id="2147484054" r:id="rId399"/>
    <p:sldLayoutId id="2147484055" r:id="rId400"/>
    <p:sldLayoutId id="2147484056" r:id="rId401"/>
    <p:sldLayoutId id="2147484057" r:id="rId402"/>
    <p:sldLayoutId id="2147484058" r:id="rId403"/>
    <p:sldLayoutId id="2147484059" r:id="rId404"/>
    <p:sldLayoutId id="2147484060" r:id="rId405"/>
    <p:sldLayoutId id="2147484061" r:id="rId406"/>
    <p:sldLayoutId id="2147484062" r:id="rId407"/>
    <p:sldLayoutId id="2147484063" r:id="rId408"/>
    <p:sldLayoutId id="2147484064" r:id="rId409"/>
    <p:sldLayoutId id="2147484065" r:id="rId410"/>
    <p:sldLayoutId id="2147484066" r:id="rId411"/>
    <p:sldLayoutId id="2147484067" r:id="rId412"/>
    <p:sldLayoutId id="2147484068" r:id="rId413"/>
    <p:sldLayoutId id="2147484069" r:id="rId414"/>
    <p:sldLayoutId id="2147484070" r:id="rId415"/>
    <p:sldLayoutId id="2147484071" r:id="rId416"/>
    <p:sldLayoutId id="2147484072" r:id="rId417"/>
    <p:sldLayoutId id="2147484073" r:id="rId418"/>
    <p:sldLayoutId id="2147484074" r:id="rId419"/>
    <p:sldLayoutId id="2147484075" r:id="rId420"/>
    <p:sldLayoutId id="2147484076" r:id="rId421"/>
    <p:sldLayoutId id="2147484077" r:id="rId422"/>
    <p:sldLayoutId id="2147484078" r:id="rId423"/>
    <p:sldLayoutId id="2147484079" r:id="rId424"/>
    <p:sldLayoutId id="2147484080" r:id="rId425"/>
    <p:sldLayoutId id="2147484081" r:id="rId426"/>
    <p:sldLayoutId id="2147484082" r:id="rId427"/>
    <p:sldLayoutId id="2147484083" r:id="rId428"/>
    <p:sldLayoutId id="2147484084" r:id="rId429"/>
    <p:sldLayoutId id="2147484085" r:id="rId430"/>
    <p:sldLayoutId id="2147484086" r:id="rId431"/>
    <p:sldLayoutId id="2147484087" r:id="rId432"/>
    <p:sldLayoutId id="2147484088" r:id="rId433"/>
    <p:sldLayoutId id="2147484089" r:id="rId434"/>
    <p:sldLayoutId id="2147484090" r:id="rId435"/>
    <p:sldLayoutId id="2147484091" r:id="rId436"/>
    <p:sldLayoutId id="2147484092" r:id="rId437"/>
    <p:sldLayoutId id="2147484093" r:id="rId438"/>
    <p:sldLayoutId id="2147484094" r:id="rId439"/>
    <p:sldLayoutId id="2147484095" r:id="rId440"/>
    <p:sldLayoutId id="2147484096" r:id="rId441"/>
    <p:sldLayoutId id="2147484097" r:id="rId442"/>
    <p:sldLayoutId id="2147484098" r:id="rId443"/>
    <p:sldLayoutId id="2147484099" r:id="rId444"/>
    <p:sldLayoutId id="2147484100" r:id="rId445"/>
    <p:sldLayoutId id="2147484101" r:id="rId446"/>
    <p:sldLayoutId id="2147484102" r:id="rId447"/>
    <p:sldLayoutId id="2147484103" r:id="rId448"/>
    <p:sldLayoutId id="2147484104" r:id="rId449"/>
    <p:sldLayoutId id="2147484105" r:id="rId450"/>
    <p:sldLayoutId id="2147484106" r:id="rId451"/>
    <p:sldLayoutId id="2147484107" r:id="rId452"/>
    <p:sldLayoutId id="2147484108" r:id="rId453"/>
    <p:sldLayoutId id="2147484109" r:id="rId454"/>
    <p:sldLayoutId id="2147484110" r:id="rId455"/>
    <p:sldLayoutId id="2147484111" r:id="rId456"/>
    <p:sldLayoutId id="2147484112" r:id="rId457"/>
    <p:sldLayoutId id="2147484113" r:id="rId458"/>
    <p:sldLayoutId id="2147484114" r:id="rId459"/>
    <p:sldLayoutId id="2147484115" r:id="rId460"/>
    <p:sldLayoutId id="2147484116" r:id="rId461"/>
    <p:sldLayoutId id="2147484117" r:id="rId462"/>
    <p:sldLayoutId id="2147484118" r:id="rId463"/>
    <p:sldLayoutId id="2147484119" r:id="rId464"/>
    <p:sldLayoutId id="2147484120" r:id="rId465"/>
    <p:sldLayoutId id="2147484121" r:id="rId466"/>
    <p:sldLayoutId id="2147484122" r:id="rId467"/>
    <p:sldLayoutId id="2147484123" r:id="rId468"/>
    <p:sldLayoutId id="2147484124" r:id="rId469"/>
    <p:sldLayoutId id="2147484125" r:id="rId470"/>
    <p:sldLayoutId id="2147484126" r:id="rId471"/>
    <p:sldLayoutId id="2147484127" r:id="rId472"/>
    <p:sldLayoutId id="2147484128" r:id="rId473"/>
    <p:sldLayoutId id="2147484129" r:id="rId474"/>
    <p:sldLayoutId id="2147484130" r:id="rId475"/>
    <p:sldLayoutId id="2147484131" r:id="rId476"/>
    <p:sldLayoutId id="2147484132" r:id="rId477"/>
    <p:sldLayoutId id="2147484133" r:id="rId478"/>
    <p:sldLayoutId id="2147484134" r:id="rId479"/>
    <p:sldLayoutId id="2147484135" r:id="rId480"/>
    <p:sldLayoutId id="2147484136" r:id="rId481"/>
    <p:sldLayoutId id="2147484137" r:id="rId482"/>
    <p:sldLayoutId id="2147484138" r:id="rId483"/>
    <p:sldLayoutId id="2147484139" r:id="rId484"/>
    <p:sldLayoutId id="2147484140" r:id="rId485"/>
    <p:sldLayoutId id="2147484141" r:id="rId486"/>
    <p:sldLayoutId id="2147484142" r:id="rId487"/>
    <p:sldLayoutId id="2147484143" r:id="rId488"/>
    <p:sldLayoutId id="2147484144" r:id="rId489"/>
    <p:sldLayoutId id="2147484145" r:id="rId490"/>
    <p:sldLayoutId id="2147484146" r:id="rId491"/>
    <p:sldLayoutId id="2147484147" r:id="rId492"/>
    <p:sldLayoutId id="2147484148" r:id="rId493"/>
    <p:sldLayoutId id="2147484149" r:id="rId494"/>
    <p:sldLayoutId id="2147484150" r:id="rId495"/>
    <p:sldLayoutId id="2147484151" r:id="rId496"/>
    <p:sldLayoutId id="2147484152" r:id="rId497"/>
    <p:sldLayoutId id="2147484153" r:id="rId498"/>
    <p:sldLayoutId id="2147484154" r:id="rId499"/>
    <p:sldLayoutId id="2147484155" r:id="rId500"/>
    <p:sldLayoutId id="2147484156" r:id="rId501"/>
    <p:sldLayoutId id="2147484157" r:id="rId502"/>
    <p:sldLayoutId id="2147484158" r:id="rId503"/>
    <p:sldLayoutId id="2147484159" r:id="rId504"/>
    <p:sldLayoutId id="2147484160" r:id="rId505"/>
    <p:sldLayoutId id="2147484161" r:id="rId506"/>
    <p:sldLayoutId id="2147484162" r:id="rId507"/>
    <p:sldLayoutId id="2147484163" r:id="rId508"/>
    <p:sldLayoutId id="2147484164" r:id="rId509"/>
    <p:sldLayoutId id="2147484165" r:id="rId510"/>
    <p:sldLayoutId id="2147484166" r:id="rId511"/>
    <p:sldLayoutId id="2147484167" r:id="rId512"/>
    <p:sldLayoutId id="2147484168" r:id="rId513"/>
    <p:sldLayoutId id="2147484169" r:id="rId514"/>
    <p:sldLayoutId id="2147484170" r:id="rId515"/>
    <p:sldLayoutId id="2147484171" r:id="rId516"/>
    <p:sldLayoutId id="2147484172" r:id="rId517"/>
    <p:sldLayoutId id="2147484173" r:id="rId518"/>
    <p:sldLayoutId id="2147484174" r:id="rId519"/>
    <p:sldLayoutId id="2147484175" r:id="rId5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67"/>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68"/>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66"/>
            <p:extLst>
              <p:ext uri="{DAA4B4D4-6D71-4841-9C94-3DE7FCFB9230}">
                <p14:media xmlns:p14="http://schemas.microsoft.com/office/powerpoint/2010/main" r:embed="rId565"/>
              </p:ext>
            </p:extLst>
          </p:nvPr>
        </p:nvPicPr>
        <p:blipFill>
          <a:blip r:embed="rId569"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0"/>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1"/>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2"/>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3"/>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 id="2147484232" r:id="rId56"/>
    <p:sldLayoutId id="2147484233" r:id="rId57"/>
    <p:sldLayoutId id="2147484234" r:id="rId58"/>
    <p:sldLayoutId id="2147484235" r:id="rId59"/>
    <p:sldLayoutId id="2147484236" r:id="rId60"/>
    <p:sldLayoutId id="2147484237" r:id="rId61"/>
    <p:sldLayoutId id="2147484238" r:id="rId62"/>
    <p:sldLayoutId id="2147484239" r:id="rId63"/>
    <p:sldLayoutId id="2147484240" r:id="rId64"/>
    <p:sldLayoutId id="2147484241" r:id="rId65"/>
    <p:sldLayoutId id="2147484242" r:id="rId66"/>
    <p:sldLayoutId id="2147484243" r:id="rId67"/>
    <p:sldLayoutId id="2147484244" r:id="rId68"/>
    <p:sldLayoutId id="2147484245" r:id="rId69"/>
    <p:sldLayoutId id="2147484246" r:id="rId70"/>
    <p:sldLayoutId id="2147484247" r:id="rId71"/>
    <p:sldLayoutId id="2147484248" r:id="rId72"/>
    <p:sldLayoutId id="2147484249" r:id="rId73"/>
    <p:sldLayoutId id="2147484250" r:id="rId74"/>
    <p:sldLayoutId id="2147484251" r:id="rId75"/>
    <p:sldLayoutId id="2147484252" r:id="rId76"/>
    <p:sldLayoutId id="2147484253" r:id="rId77"/>
    <p:sldLayoutId id="2147484254" r:id="rId78"/>
    <p:sldLayoutId id="2147484255" r:id="rId79"/>
    <p:sldLayoutId id="2147484256" r:id="rId80"/>
    <p:sldLayoutId id="2147484257" r:id="rId81"/>
    <p:sldLayoutId id="2147484258" r:id="rId82"/>
    <p:sldLayoutId id="2147484259" r:id="rId83"/>
    <p:sldLayoutId id="2147484260" r:id="rId84"/>
    <p:sldLayoutId id="2147484261" r:id="rId85"/>
    <p:sldLayoutId id="2147484262" r:id="rId86"/>
    <p:sldLayoutId id="2147484263" r:id="rId87"/>
    <p:sldLayoutId id="2147484264" r:id="rId88"/>
    <p:sldLayoutId id="2147484265" r:id="rId89"/>
    <p:sldLayoutId id="2147484266" r:id="rId90"/>
    <p:sldLayoutId id="2147484267" r:id="rId91"/>
    <p:sldLayoutId id="2147484268" r:id="rId92"/>
    <p:sldLayoutId id="2147484269" r:id="rId93"/>
    <p:sldLayoutId id="2147484270" r:id="rId94"/>
    <p:sldLayoutId id="2147484271" r:id="rId95"/>
    <p:sldLayoutId id="2147484272" r:id="rId96"/>
    <p:sldLayoutId id="2147484273" r:id="rId97"/>
    <p:sldLayoutId id="2147484274" r:id="rId98"/>
    <p:sldLayoutId id="2147484275" r:id="rId99"/>
    <p:sldLayoutId id="2147484276" r:id="rId100"/>
    <p:sldLayoutId id="2147484277" r:id="rId101"/>
    <p:sldLayoutId id="2147484278" r:id="rId102"/>
    <p:sldLayoutId id="2147484279" r:id="rId103"/>
    <p:sldLayoutId id="2147484280" r:id="rId104"/>
    <p:sldLayoutId id="2147484281" r:id="rId105"/>
    <p:sldLayoutId id="2147484282" r:id="rId106"/>
    <p:sldLayoutId id="2147484283" r:id="rId107"/>
    <p:sldLayoutId id="2147484284" r:id="rId108"/>
    <p:sldLayoutId id="2147484285" r:id="rId109"/>
    <p:sldLayoutId id="2147484286" r:id="rId110"/>
    <p:sldLayoutId id="2147484287" r:id="rId111"/>
    <p:sldLayoutId id="2147484288" r:id="rId112"/>
    <p:sldLayoutId id="2147484289" r:id="rId113"/>
    <p:sldLayoutId id="2147484290" r:id="rId114"/>
    <p:sldLayoutId id="2147484291" r:id="rId115"/>
    <p:sldLayoutId id="2147484292" r:id="rId116"/>
    <p:sldLayoutId id="2147484293" r:id="rId117"/>
    <p:sldLayoutId id="2147484294" r:id="rId118"/>
    <p:sldLayoutId id="2147484295" r:id="rId119"/>
    <p:sldLayoutId id="2147484296" r:id="rId120"/>
    <p:sldLayoutId id="2147484297" r:id="rId121"/>
    <p:sldLayoutId id="2147484298" r:id="rId122"/>
    <p:sldLayoutId id="2147484299" r:id="rId123"/>
    <p:sldLayoutId id="2147484300" r:id="rId124"/>
    <p:sldLayoutId id="2147484301" r:id="rId125"/>
    <p:sldLayoutId id="2147484302" r:id="rId126"/>
    <p:sldLayoutId id="2147484303" r:id="rId127"/>
    <p:sldLayoutId id="2147484304" r:id="rId128"/>
    <p:sldLayoutId id="2147484305" r:id="rId129"/>
    <p:sldLayoutId id="2147484306" r:id="rId130"/>
    <p:sldLayoutId id="2147484307" r:id="rId131"/>
    <p:sldLayoutId id="2147484308" r:id="rId132"/>
    <p:sldLayoutId id="2147484309" r:id="rId133"/>
    <p:sldLayoutId id="2147484310" r:id="rId134"/>
    <p:sldLayoutId id="2147484311" r:id="rId135"/>
    <p:sldLayoutId id="2147484312" r:id="rId136"/>
    <p:sldLayoutId id="2147484313" r:id="rId137"/>
    <p:sldLayoutId id="2147484314" r:id="rId138"/>
    <p:sldLayoutId id="2147484315" r:id="rId139"/>
    <p:sldLayoutId id="2147484316" r:id="rId140"/>
    <p:sldLayoutId id="2147484317" r:id="rId141"/>
    <p:sldLayoutId id="2147484318" r:id="rId142"/>
    <p:sldLayoutId id="2147484319" r:id="rId143"/>
    <p:sldLayoutId id="2147484320" r:id="rId144"/>
    <p:sldLayoutId id="2147484321" r:id="rId145"/>
    <p:sldLayoutId id="2147484322" r:id="rId146"/>
    <p:sldLayoutId id="2147484323" r:id="rId147"/>
    <p:sldLayoutId id="2147484324" r:id="rId148"/>
    <p:sldLayoutId id="2147484325" r:id="rId149"/>
    <p:sldLayoutId id="2147484326" r:id="rId150"/>
    <p:sldLayoutId id="2147484327" r:id="rId151"/>
    <p:sldLayoutId id="2147484328" r:id="rId152"/>
    <p:sldLayoutId id="2147484329" r:id="rId153"/>
    <p:sldLayoutId id="2147484330" r:id="rId154"/>
    <p:sldLayoutId id="2147484331" r:id="rId155"/>
    <p:sldLayoutId id="2147484332" r:id="rId156"/>
    <p:sldLayoutId id="2147484333" r:id="rId157"/>
    <p:sldLayoutId id="2147484334" r:id="rId158"/>
    <p:sldLayoutId id="2147484335" r:id="rId159"/>
    <p:sldLayoutId id="2147484336" r:id="rId160"/>
    <p:sldLayoutId id="2147484337" r:id="rId161"/>
    <p:sldLayoutId id="2147484338" r:id="rId162"/>
    <p:sldLayoutId id="2147484339" r:id="rId163"/>
    <p:sldLayoutId id="2147484340" r:id="rId164"/>
    <p:sldLayoutId id="2147484341" r:id="rId165"/>
    <p:sldLayoutId id="2147484342" r:id="rId166"/>
    <p:sldLayoutId id="2147484343" r:id="rId167"/>
    <p:sldLayoutId id="2147484344" r:id="rId168"/>
    <p:sldLayoutId id="2147484345" r:id="rId169"/>
    <p:sldLayoutId id="2147484346" r:id="rId170"/>
    <p:sldLayoutId id="2147484347" r:id="rId171"/>
    <p:sldLayoutId id="2147484348" r:id="rId172"/>
    <p:sldLayoutId id="2147484349" r:id="rId173"/>
    <p:sldLayoutId id="2147484350" r:id="rId174"/>
    <p:sldLayoutId id="2147484351" r:id="rId175"/>
    <p:sldLayoutId id="2147484352" r:id="rId176"/>
    <p:sldLayoutId id="2147484353" r:id="rId177"/>
    <p:sldLayoutId id="2147484354" r:id="rId178"/>
    <p:sldLayoutId id="2147484355" r:id="rId179"/>
    <p:sldLayoutId id="2147484356" r:id="rId180"/>
    <p:sldLayoutId id="2147484357" r:id="rId181"/>
    <p:sldLayoutId id="2147484358" r:id="rId182"/>
    <p:sldLayoutId id="2147484359" r:id="rId183"/>
    <p:sldLayoutId id="2147484360" r:id="rId184"/>
    <p:sldLayoutId id="2147484361" r:id="rId185"/>
    <p:sldLayoutId id="2147484362" r:id="rId186"/>
    <p:sldLayoutId id="2147484363" r:id="rId187"/>
    <p:sldLayoutId id="2147484364" r:id="rId188"/>
    <p:sldLayoutId id="2147484365" r:id="rId189"/>
    <p:sldLayoutId id="2147484366" r:id="rId190"/>
    <p:sldLayoutId id="2147484367" r:id="rId191"/>
    <p:sldLayoutId id="2147484368" r:id="rId192"/>
    <p:sldLayoutId id="2147484369" r:id="rId193"/>
    <p:sldLayoutId id="2147484370" r:id="rId194"/>
    <p:sldLayoutId id="2147484371" r:id="rId195"/>
    <p:sldLayoutId id="2147484372" r:id="rId196"/>
    <p:sldLayoutId id="2147484373" r:id="rId197"/>
    <p:sldLayoutId id="2147484374" r:id="rId198"/>
    <p:sldLayoutId id="2147484375" r:id="rId199"/>
    <p:sldLayoutId id="2147484376" r:id="rId200"/>
    <p:sldLayoutId id="2147484377" r:id="rId201"/>
    <p:sldLayoutId id="2147484378" r:id="rId202"/>
    <p:sldLayoutId id="2147484379" r:id="rId203"/>
    <p:sldLayoutId id="2147484380" r:id="rId204"/>
    <p:sldLayoutId id="2147484381" r:id="rId205"/>
    <p:sldLayoutId id="2147484382" r:id="rId206"/>
    <p:sldLayoutId id="2147484383" r:id="rId207"/>
    <p:sldLayoutId id="2147484384" r:id="rId208"/>
    <p:sldLayoutId id="2147484385" r:id="rId209"/>
    <p:sldLayoutId id="2147484386" r:id="rId210"/>
    <p:sldLayoutId id="2147484387" r:id="rId211"/>
    <p:sldLayoutId id="2147484388" r:id="rId212"/>
    <p:sldLayoutId id="2147484389" r:id="rId213"/>
    <p:sldLayoutId id="2147484390" r:id="rId214"/>
    <p:sldLayoutId id="2147484391" r:id="rId215"/>
    <p:sldLayoutId id="2147484392" r:id="rId216"/>
    <p:sldLayoutId id="2147484393" r:id="rId217"/>
    <p:sldLayoutId id="2147484394" r:id="rId218"/>
    <p:sldLayoutId id="2147484395" r:id="rId219"/>
    <p:sldLayoutId id="2147484396" r:id="rId220"/>
    <p:sldLayoutId id="2147484397" r:id="rId221"/>
    <p:sldLayoutId id="2147484398" r:id="rId222"/>
    <p:sldLayoutId id="2147484399" r:id="rId223"/>
    <p:sldLayoutId id="2147484400" r:id="rId224"/>
    <p:sldLayoutId id="2147484401" r:id="rId225"/>
    <p:sldLayoutId id="2147484402" r:id="rId226"/>
    <p:sldLayoutId id="2147484403" r:id="rId227"/>
    <p:sldLayoutId id="2147484404" r:id="rId228"/>
    <p:sldLayoutId id="2147484405" r:id="rId229"/>
    <p:sldLayoutId id="2147484406" r:id="rId230"/>
    <p:sldLayoutId id="2147484407" r:id="rId231"/>
    <p:sldLayoutId id="2147484408" r:id="rId232"/>
    <p:sldLayoutId id="2147484409" r:id="rId233"/>
    <p:sldLayoutId id="2147484410" r:id="rId234"/>
    <p:sldLayoutId id="2147484411" r:id="rId235"/>
    <p:sldLayoutId id="2147484412" r:id="rId236"/>
    <p:sldLayoutId id="2147484413" r:id="rId237"/>
    <p:sldLayoutId id="2147484414" r:id="rId238"/>
    <p:sldLayoutId id="2147484415" r:id="rId239"/>
    <p:sldLayoutId id="2147484416" r:id="rId240"/>
    <p:sldLayoutId id="2147484417" r:id="rId241"/>
    <p:sldLayoutId id="2147484418" r:id="rId242"/>
    <p:sldLayoutId id="2147484419" r:id="rId243"/>
    <p:sldLayoutId id="2147484420" r:id="rId244"/>
    <p:sldLayoutId id="2147484421" r:id="rId245"/>
    <p:sldLayoutId id="2147484422" r:id="rId246"/>
    <p:sldLayoutId id="2147484423" r:id="rId247"/>
    <p:sldLayoutId id="2147484424" r:id="rId248"/>
    <p:sldLayoutId id="2147484425" r:id="rId249"/>
    <p:sldLayoutId id="2147484426" r:id="rId250"/>
    <p:sldLayoutId id="2147484427" r:id="rId251"/>
    <p:sldLayoutId id="2147484428" r:id="rId252"/>
    <p:sldLayoutId id="2147484429" r:id="rId253"/>
    <p:sldLayoutId id="2147484430" r:id="rId254"/>
    <p:sldLayoutId id="2147484431" r:id="rId255"/>
    <p:sldLayoutId id="2147484432" r:id="rId256"/>
    <p:sldLayoutId id="2147484433" r:id="rId257"/>
    <p:sldLayoutId id="2147484434" r:id="rId258"/>
    <p:sldLayoutId id="2147484435" r:id="rId259"/>
    <p:sldLayoutId id="2147484436" r:id="rId260"/>
    <p:sldLayoutId id="2147484437" r:id="rId261"/>
    <p:sldLayoutId id="2147484438" r:id="rId262"/>
    <p:sldLayoutId id="2147484439" r:id="rId263"/>
    <p:sldLayoutId id="2147484440" r:id="rId264"/>
    <p:sldLayoutId id="2147484441" r:id="rId265"/>
    <p:sldLayoutId id="2147484442" r:id="rId266"/>
    <p:sldLayoutId id="2147484443" r:id="rId267"/>
    <p:sldLayoutId id="2147484444" r:id="rId268"/>
    <p:sldLayoutId id="2147484445" r:id="rId269"/>
    <p:sldLayoutId id="2147484446" r:id="rId270"/>
    <p:sldLayoutId id="2147484447" r:id="rId271"/>
    <p:sldLayoutId id="2147484448" r:id="rId272"/>
    <p:sldLayoutId id="2147484449" r:id="rId273"/>
    <p:sldLayoutId id="2147484450" r:id="rId274"/>
    <p:sldLayoutId id="2147484451" r:id="rId275"/>
    <p:sldLayoutId id="2147484452" r:id="rId276"/>
    <p:sldLayoutId id="2147484453" r:id="rId277"/>
    <p:sldLayoutId id="2147484454" r:id="rId278"/>
    <p:sldLayoutId id="2147484455" r:id="rId279"/>
    <p:sldLayoutId id="2147484456" r:id="rId280"/>
    <p:sldLayoutId id="2147484457" r:id="rId281"/>
    <p:sldLayoutId id="2147484458" r:id="rId282"/>
    <p:sldLayoutId id="2147484459" r:id="rId283"/>
    <p:sldLayoutId id="2147484460" r:id="rId284"/>
    <p:sldLayoutId id="2147484461" r:id="rId285"/>
    <p:sldLayoutId id="2147484462" r:id="rId286"/>
    <p:sldLayoutId id="2147484463" r:id="rId287"/>
    <p:sldLayoutId id="2147484464" r:id="rId288"/>
    <p:sldLayoutId id="2147484465" r:id="rId289"/>
    <p:sldLayoutId id="2147484466" r:id="rId290"/>
    <p:sldLayoutId id="2147484467" r:id="rId291"/>
    <p:sldLayoutId id="2147484468" r:id="rId292"/>
    <p:sldLayoutId id="2147484469" r:id="rId293"/>
    <p:sldLayoutId id="2147484470" r:id="rId294"/>
    <p:sldLayoutId id="2147484471" r:id="rId295"/>
    <p:sldLayoutId id="2147484472" r:id="rId296"/>
    <p:sldLayoutId id="2147484473" r:id="rId297"/>
    <p:sldLayoutId id="2147484474" r:id="rId298"/>
    <p:sldLayoutId id="2147484475" r:id="rId299"/>
    <p:sldLayoutId id="2147484476" r:id="rId300"/>
    <p:sldLayoutId id="2147484477" r:id="rId301"/>
    <p:sldLayoutId id="2147484478" r:id="rId302"/>
    <p:sldLayoutId id="2147484479" r:id="rId303"/>
    <p:sldLayoutId id="2147484480" r:id="rId304"/>
    <p:sldLayoutId id="2147484481" r:id="rId305"/>
    <p:sldLayoutId id="2147484482" r:id="rId306"/>
    <p:sldLayoutId id="2147484483" r:id="rId307"/>
    <p:sldLayoutId id="2147484484" r:id="rId308"/>
    <p:sldLayoutId id="2147484485" r:id="rId309"/>
    <p:sldLayoutId id="2147484486" r:id="rId310"/>
    <p:sldLayoutId id="2147484487" r:id="rId311"/>
    <p:sldLayoutId id="2147484488" r:id="rId312"/>
    <p:sldLayoutId id="2147484489" r:id="rId313"/>
    <p:sldLayoutId id="2147484490" r:id="rId314"/>
    <p:sldLayoutId id="2147484491" r:id="rId315"/>
    <p:sldLayoutId id="2147484492" r:id="rId316"/>
    <p:sldLayoutId id="2147484493" r:id="rId317"/>
    <p:sldLayoutId id="2147484494" r:id="rId318"/>
    <p:sldLayoutId id="2147484495" r:id="rId319"/>
    <p:sldLayoutId id="2147484496" r:id="rId320"/>
    <p:sldLayoutId id="2147484497" r:id="rId321"/>
    <p:sldLayoutId id="2147484498" r:id="rId322"/>
    <p:sldLayoutId id="2147484499" r:id="rId323"/>
    <p:sldLayoutId id="2147484500" r:id="rId324"/>
    <p:sldLayoutId id="2147484501" r:id="rId325"/>
    <p:sldLayoutId id="2147484502" r:id="rId326"/>
    <p:sldLayoutId id="2147484503" r:id="rId327"/>
    <p:sldLayoutId id="2147484504" r:id="rId328"/>
    <p:sldLayoutId id="2147484505" r:id="rId329"/>
    <p:sldLayoutId id="2147484506" r:id="rId330"/>
    <p:sldLayoutId id="2147484507" r:id="rId331"/>
    <p:sldLayoutId id="2147484508" r:id="rId332"/>
    <p:sldLayoutId id="2147484509" r:id="rId333"/>
    <p:sldLayoutId id="2147484510" r:id="rId334"/>
    <p:sldLayoutId id="2147484511" r:id="rId335"/>
    <p:sldLayoutId id="2147484512" r:id="rId336"/>
    <p:sldLayoutId id="2147484513" r:id="rId337"/>
    <p:sldLayoutId id="2147484514" r:id="rId338"/>
    <p:sldLayoutId id="2147484515" r:id="rId339"/>
    <p:sldLayoutId id="2147484516" r:id="rId340"/>
    <p:sldLayoutId id="2147484517" r:id="rId341"/>
    <p:sldLayoutId id="2147484518" r:id="rId342"/>
    <p:sldLayoutId id="2147484519" r:id="rId343"/>
    <p:sldLayoutId id="2147484520" r:id="rId344"/>
    <p:sldLayoutId id="2147484521" r:id="rId345"/>
    <p:sldLayoutId id="2147484522" r:id="rId346"/>
    <p:sldLayoutId id="2147484523" r:id="rId347"/>
    <p:sldLayoutId id="2147484524" r:id="rId348"/>
    <p:sldLayoutId id="2147484525" r:id="rId349"/>
    <p:sldLayoutId id="2147484526" r:id="rId350"/>
    <p:sldLayoutId id="2147484527" r:id="rId351"/>
    <p:sldLayoutId id="2147484528" r:id="rId352"/>
    <p:sldLayoutId id="2147484529" r:id="rId353"/>
    <p:sldLayoutId id="2147484530" r:id="rId354"/>
    <p:sldLayoutId id="2147484531" r:id="rId355"/>
    <p:sldLayoutId id="2147484532" r:id="rId356"/>
    <p:sldLayoutId id="2147484533" r:id="rId357"/>
    <p:sldLayoutId id="2147484534" r:id="rId358"/>
    <p:sldLayoutId id="2147484535" r:id="rId359"/>
    <p:sldLayoutId id="2147484536" r:id="rId360"/>
    <p:sldLayoutId id="2147484537" r:id="rId361"/>
    <p:sldLayoutId id="2147484538" r:id="rId362"/>
    <p:sldLayoutId id="2147484539" r:id="rId363"/>
    <p:sldLayoutId id="2147484540" r:id="rId364"/>
    <p:sldLayoutId id="2147484541" r:id="rId365"/>
    <p:sldLayoutId id="2147484542" r:id="rId366"/>
    <p:sldLayoutId id="2147484543" r:id="rId367"/>
    <p:sldLayoutId id="2147484544" r:id="rId368"/>
    <p:sldLayoutId id="2147484545" r:id="rId369"/>
    <p:sldLayoutId id="2147484546" r:id="rId370"/>
    <p:sldLayoutId id="2147484547" r:id="rId371"/>
    <p:sldLayoutId id="2147484548" r:id="rId372"/>
    <p:sldLayoutId id="2147484549" r:id="rId373"/>
    <p:sldLayoutId id="2147484550" r:id="rId374"/>
    <p:sldLayoutId id="2147484551" r:id="rId375"/>
    <p:sldLayoutId id="2147484552" r:id="rId376"/>
    <p:sldLayoutId id="2147484553" r:id="rId377"/>
    <p:sldLayoutId id="2147484554" r:id="rId378"/>
    <p:sldLayoutId id="2147484555" r:id="rId379"/>
    <p:sldLayoutId id="2147484556" r:id="rId380"/>
    <p:sldLayoutId id="2147484557" r:id="rId381"/>
    <p:sldLayoutId id="2147484558" r:id="rId382"/>
    <p:sldLayoutId id="2147484559" r:id="rId383"/>
    <p:sldLayoutId id="2147484560" r:id="rId384"/>
    <p:sldLayoutId id="2147484561" r:id="rId385"/>
    <p:sldLayoutId id="2147484562" r:id="rId386"/>
    <p:sldLayoutId id="2147484563" r:id="rId387"/>
    <p:sldLayoutId id="2147484564" r:id="rId388"/>
    <p:sldLayoutId id="2147484565" r:id="rId389"/>
    <p:sldLayoutId id="2147484566" r:id="rId390"/>
    <p:sldLayoutId id="2147484567" r:id="rId391"/>
    <p:sldLayoutId id="2147484568" r:id="rId392"/>
    <p:sldLayoutId id="2147484569" r:id="rId393"/>
    <p:sldLayoutId id="2147484570" r:id="rId394"/>
    <p:sldLayoutId id="2147484571" r:id="rId395"/>
    <p:sldLayoutId id="2147484572" r:id="rId396"/>
    <p:sldLayoutId id="2147484573" r:id="rId397"/>
    <p:sldLayoutId id="2147484574" r:id="rId398"/>
    <p:sldLayoutId id="2147484575" r:id="rId399"/>
    <p:sldLayoutId id="2147484576" r:id="rId400"/>
    <p:sldLayoutId id="2147484577" r:id="rId401"/>
    <p:sldLayoutId id="2147484578" r:id="rId402"/>
    <p:sldLayoutId id="2147484579" r:id="rId403"/>
    <p:sldLayoutId id="2147484580" r:id="rId404"/>
    <p:sldLayoutId id="2147484581" r:id="rId405"/>
    <p:sldLayoutId id="2147484582" r:id="rId406"/>
    <p:sldLayoutId id="2147484583" r:id="rId407"/>
    <p:sldLayoutId id="2147484584" r:id="rId408"/>
    <p:sldLayoutId id="2147484585" r:id="rId409"/>
    <p:sldLayoutId id="2147484586" r:id="rId410"/>
    <p:sldLayoutId id="2147484587" r:id="rId411"/>
    <p:sldLayoutId id="2147484588" r:id="rId412"/>
    <p:sldLayoutId id="2147484589" r:id="rId413"/>
    <p:sldLayoutId id="2147484590" r:id="rId414"/>
    <p:sldLayoutId id="2147484591" r:id="rId415"/>
    <p:sldLayoutId id="2147484592" r:id="rId416"/>
    <p:sldLayoutId id="2147484593" r:id="rId417"/>
    <p:sldLayoutId id="2147484594" r:id="rId418"/>
    <p:sldLayoutId id="2147484595" r:id="rId419"/>
    <p:sldLayoutId id="2147484596" r:id="rId420"/>
    <p:sldLayoutId id="2147484597" r:id="rId421"/>
    <p:sldLayoutId id="2147484598" r:id="rId422"/>
    <p:sldLayoutId id="2147484599" r:id="rId423"/>
    <p:sldLayoutId id="2147484600" r:id="rId424"/>
    <p:sldLayoutId id="2147484601" r:id="rId425"/>
    <p:sldLayoutId id="2147484602" r:id="rId426"/>
    <p:sldLayoutId id="2147484603" r:id="rId427"/>
    <p:sldLayoutId id="2147484604" r:id="rId428"/>
    <p:sldLayoutId id="2147484605" r:id="rId429"/>
    <p:sldLayoutId id="2147484606" r:id="rId430"/>
    <p:sldLayoutId id="2147484607" r:id="rId431"/>
    <p:sldLayoutId id="2147484608" r:id="rId432"/>
    <p:sldLayoutId id="2147484609" r:id="rId433"/>
    <p:sldLayoutId id="2147484610" r:id="rId434"/>
    <p:sldLayoutId id="2147484611" r:id="rId435"/>
    <p:sldLayoutId id="2147484612" r:id="rId436"/>
    <p:sldLayoutId id="2147484613" r:id="rId437"/>
    <p:sldLayoutId id="2147484614" r:id="rId438"/>
    <p:sldLayoutId id="2147484615" r:id="rId439"/>
    <p:sldLayoutId id="2147484616" r:id="rId440"/>
    <p:sldLayoutId id="2147484617" r:id="rId441"/>
    <p:sldLayoutId id="2147484618" r:id="rId442"/>
    <p:sldLayoutId id="2147484619" r:id="rId443"/>
    <p:sldLayoutId id="2147484620" r:id="rId444"/>
    <p:sldLayoutId id="2147484621" r:id="rId445"/>
    <p:sldLayoutId id="2147484622" r:id="rId446"/>
    <p:sldLayoutId id="2147484623" r:id="rId447"/>
    <p:sldLayoutId id="2147484624" r:id="rId448"/>
    <p:sldLayoutId id="2147484625" r:id="rId449"/>
    <p:sldLayoutId id="2147484626" r:id="rId450"/>
    <p:sldLayoutId id="2147484627" r:id="rId451"/>
    <p:sldLayoutId id="2147484628" r:id="rId452"/>
    <p:sldLayoutId id="2147484629" r:id="rId453"/>
    <p:sldLayoutId id="2147484630" r:id="rId454"/>
    <p:sldLayoutId id="2147484631" r:id="rId455"/>
    <p:sldLayoutId id="2147484632" r:id="rId456"/>
    <p:sldLayoutId id="2147484633" r:id="rId457"/>
    <p:sldLayoutId id="2147484634" r:id="rId458"/>
    <p:sldLayoutId id="2147484635" r:id="rId459"/>
    <p:sldLayoutId id="2147484636" r:id="rId460"/>
    <p:sldLayoutId id="2147484637" r:id="rId461"/>
    <p:sldLayoutId id="2147484638" r:id="rId462"/>
    <p:sldLayoutId id="2147484639" r:id="rId463"/>
    <p:sldLayoutId id="2147484640" r:id="rId464"/>
    <p:sldLayoutId id="2147484641" r:id="rId465"/>
    <p:sldLayoutId id="2147484642" r:id="rId466"/>
    <p:sldLayoutId id="2147484643" r:id="rId467"/>
    <p:sldLayoutId id="2147484644" r:id="rId468"/>
    <p:sldLayoutId id="2147484645" r:id="rId469"/>
    <p:sldLayoutId id="2147484646" r:id="rId470"/>
    <p:sldLayoutId id="2147484647" r:id="rId471"/>
    <p:sldLayoutId id="2147484648" r:id="rId472"/>
    <p:sldLayoutId id="2147484649" r:id="rId473"/>
    <p:sldLayoutId id="2147484650" r:id="rId474"/>
    <p:sldLayoutId id="2147484651" r:id="rId475"/>
    <p:sldLayoutId id="2147484652" r:id="rId476"/>
    <p:sldLayoutId id="2147484653" r:id="rId477"/>
    <p:sldLayoutId id="2147484654" r:id="rId478"/>
    <p:sldLayoutId id="2147484655" r:id="rId479"/>
    <p:sldLayoutId id="2147484656" r:id="rId480"/>
    <p:sldLayoutId id="2147484657" r:id="rId481"/>
    <p:sldLayoutId id="2147484658" r:id="rId482"/>
    <p:sldLayoutId id="2147484659" r:id="rId483"/>
    <p:sldLayoutId id="2147484660" r:id="rId484"/>
    <p:sldLayoutId id="2147484661" r:id="rId485"/>
    <p:sldLayoutId id="2147484662" r:id="rId486"/>
    <p:sldLayoutId id="2147484663" r:id="rId487"/>
    <p:sldLayoutId id="2147484664" r:id="rId488"/>
    <p:sldLayoutId id="2147484665" r:id="rId489"/>
    <p:sldLayoutId id="2147484666" r:id="rId490"/>
    <p:sldLayoutId id="2147484667" r:id="rId491"/>
    <p:sldLayoutId id="2147484668" r:id="rId492"/>
    <p:sldLayoutId id="2147484669" r:id="rId493"/>
    <p:sldLayoutId id="2147484670" r:id="rId494"/>
    <p:sldLayoutId id="2147484671" r:id="rId495"/>
    <p:sldLayoutId id="2147484672" r:id="rId496"/>
    <p:sldLayoutId id="2147484673" r:id="rId497"/>
    <p:sldLayoutId id="2147484674" r:id="rId498"/>
    <p:sldLayoutId id="2147484675" r:id="rId499"/>
    <p:sldLayoutId id="2147484676" r:id="rId500"/>
    <p:sldLayoutId id="2147484677" r:id="rId501"/>
    <p:sldLayoutId id="2147484678" r:id="rId502"/>
    <p:sldLayoutId id="2147484679" r:id="rId503"/>
    <p:sldLayoutId id="2147484680" r:id="rId504"/>
    <p:sldLayoutId id="2147484681" r:id="rId505"/>
    <p:sldLayoutId id="2147484682" r:id="rId506"/>
    <p:sldLayoutId id="2147484683" r:id="rId507"/>
    <p:sldLayoutId id="2147484684" r:id="rId508"/>
    <p:sldLayoutId id="2147484685" r:id="rId509"/>
    <p:sldLayoutId id="2147484686" r:id="rId510"/>
    <p:sldLayoutId id="2147484687" r:id="rId511"/>
    <p:sldLayoutId id="2147484688" r:id="rId512"/>
    <p:sldLayoutId id="2147484689" r:id="rId513"/>
    <p:sldLayoutId id="2147484690" r:id="rId514"/>
    <p:sldLayoutId id="2147484691" r:id="rId515"/>
    <p:sldLayoutId id="2147484692" r:id="rId516"/>
    <p:sldLayoutId id="2147484693" r:id="rId517"/>
    <p:sldLayoutId id="2147484694" r:id="rId518"/>
    <p:sldLayoutId id="2147484695" r:id="rId519"/>
    <p:sldLayoutId id="2147484696" r:id="rId520"/>
    <p:sldLayoutId id="2147484697" r:id="rId521"/>
    <p:sldLayoutId id="2147484698" r:id="rId522"/>
    <p:sldLayoutId id="2147484699" r:id="rId523"/>
    <p:sldLayoutId id="2147484700" r:id="rId524"/>
    <p:sldLayoutId id="2147484713" r:id="rId525"/>
    <p:sldLayoutId id="2147484990" r:id="rId526"/>
    <p:sldLayoutId id="2147484991" r:id="rId527"/>
    <p:sldLayoutId id="2147484992" r:id="rId528"/>
    <p:sldLayoutId id="2147484993" r:id="rId529"/>
    <p:sldLayoutId id="2147484994" r:id="rId530"/>
    <p:sldLayoutId id="2147484995" r:id="rId531"/>
    <p:sldLayoutId id="2147484996" r:id="rId532"/>
    <p:sldLayoutId id="2147484997" r:id="rId533"/>
    <p:sldLayoutId id="2147484998" r:id="rId534"/>
    <p:sldLayoutId id="2147484999" r:id="rId535"/>
    <p:sldLayoutId id="2147485000" r:id="rId536"/>
    <p:sldLayoutId id="2147485001" r:id="rId537"/>
    <p:sldLayoutId id="2147485002" r:id="rId538"/>
    <p:sldLayoutId id="2147485003" r:id="rId539"/>
    <p:sldLayoutId id="2147485004" r:id="rId540"/>
    <p:sldLayoutId id="2147485005" r:id="rId541"/>
    <p:sldLayoutId id="2147485006" r:id="rId542"/>
    <p:sldLayoutId id="2147485007" r:id="rId543"/>
    <p:sldLayoutId id="2147485008" r:id="rId544"/>
    <p:sldLayoutId id="2147485026" r:id="rId545"/>
    <p:sldLayoutId id="2147485027" r:id="rId546"/>
    <p:sldLayoutId id="2147485028" r:id="rId547"/>
    <p:sldLayoutId id="2147485029" r:id="rId548"/>
    <p:sldLayoutId id="2147485030" r:id="rId549"/>
    <p:sldLayoutId id="2147485031" r:id="rId550"/>
    <p:sldLayoutId id="2147485032" r:id="rId551"/>
    <p:sldLayoutId id="2147485033" r:id="rId552"/>
    <p:sldLayoutId id="2147485034" r:id="rId553"/>
    <p:sldLayoutId id="2147485035" r:id="rId554"/>
    <p:sldLayoutId id="2147485036" r:id="rId555"/>
    <p:sldLayoutId id="2147485037" r:id="rId556"/>
    <p:sldLayoutId id="2147485038" r:id="rId557"/>
    <p:sldLayoutId id="2147485039" r:id="rId558"/>
    <p:sldLayoutId id="2147485040" r:id="rId559"/>
    <p:sldLayoutId id="2147485041" r:id="rId560"/>
    <p:sldLayoutId id="2147485042" r:id="rId561"/>
    <p:sldLayoutId id="2147485043" r:id="rId562"/>
    <p:sldLayoutId id="2147485044" r:id="rId56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92"/>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93"/>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91"/>
            <p:extLst>
              <p:ext uri="{DAA4B4D4-6D71-4841-9C94-3DE7FCFB9230}">
                <p14:media xmlns:p14="http://schemas.microsoft.com/office/powerpoint/2010/main" r:embed="rId190"/>
              </p:ext>
            </p:extLst>
          </p:nvPr>
        </p:nvPicPr>
        <p:blipFill>
          <a:blip r:embed="rId19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9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19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19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 id="2147484730" r:id="rId16"/>
    <p:sldLayoutId id="2147484731" r:id="rId17"/>
    <p:sldLayoutId id="2147484732" r:id="rId18"/>
    <p:sldLayoutId id="2147484733" r:id="rId19"/>
    <p:sldLayoutId id="2147484734" r:id="rId20"/>
    <p:sldLayoutId id="2147484735" r:id="rId21"/>
    <p:sldLayoutId id="2147484736" r:id="rId22"/>
    <p:sldLayoutId id="2147484737" r:id="rId23"/>
    <p:sldLayoutId id="2147484738" r:id="rId24"/>
    <p:sldLayoutId id="2147484739" r:id="rId25"/>
    <p:sldLayoutId id="2147484740" r:id="rId26"/>
    <p:sldLayoutId id="2147484741" r:id="rId27"/>
    <p:sldLayoutId id="2147484742" r:id="rId28"/>
    <p:sldLayoutId id="2147484743" r:id="rId29"/>
    <p:sldLayoutId id="2147484744" r:id="rId30"/>
    <p:sldLayoutId id="2147484745" r:id="rId31"/>
    <p:sldLayoutId id="2147484746" r:id="rId32"/>
    <p:sldLayoutId id="2147484747" r:id="rId33"/>
    <p:sldLayoutId id="2147484748" r:id="rId34"/>
    <p:sldLayoutId id="2147484749" r:id="rId35"/>
    <p:sldLayoutId id="2147484750" r:id="rId36"/>
    <p:sldLayoutId id="2147484751" r:id="rId37"/>
    <p:sldLayoutId id="2147484752" r:id="rId38"/>
    <p:sldLayoutId id="2147484753" r:id="rId39"/>
    <p:sldLayoutId id="2147484754" r:id="rId40"/>
    <p:sldLayoutId id="2147484755" r:id="rId41"/>
    <p:sldLayoutId id="2147484756" r:id="rId42"/>
    <p:sldLayoutId id="2147484757" r:id="rId43"/>
    <p:sldLayoutId id="2147484758" r:id="rId44"/>
    <p:sldLayoutId id="2147484759" r:id="rId45"/>
    <p:sldLayoutId id="2147484760" r:id="rId46"/>
    <p:sldLayoutId id="2147484761" r:id="rId47"/>
    <p:sldLayoutId id="2147484762" r:id="rId48"/>
    <p:sldLayoutId id="2147484763" r:id="rId49"/>
    <p:sldLayoutId id="2147484764" r:id="rId50"/>
    <p:sldLayoutId id="2147484765" r:id="rId51"/>
    <p:sldLayoutId id="2147484766" r:id="rId52"/>
    <p:sldLayoutId id="2147484767" r:id="rId53"/>
    <p:sldLayoutId id="2147484768" r:id="rId54"/>
    <p:sldLayoutId id="2147484769" r:id="rId55"/>
    <p:sldLayoutId id="2147484770" r:id="rId56"/>
    <p:sldLayoutId id="2147484771" r:id="rId57"/>
    <p:sldLayoutId id="2147484772" r:id="rId58"/>
    <p:sldLayoutId id="2147484773" r:id="rId59"/>
    <p:sldLayoutId id="2147484774" r:id="rId60"/>
    <p:sldLayoutId id="2147484775" r:id="rId61"/>
    <p:sldLayoutId id="2147484776" r:id="rId62"/>
    <p:sldLayoutId id="2147484777" r:id="rId63"/>
    <p:sldLayoutId id="2147484778" r:id="rId64"/>
    <p:sldLayoutId id="2147484779" r:id="rId65"/>
    <p:sldLayoutId id="2147484780" r:id="rId66"/>
    <p:sldLayoutId id="2147484781" r:id="rId67"/>
    <p:sldLayoutId id="2147484782" r:id="rId68"/>
    <p:sldLayoutId id="2147484783" r:id="rId69"/>
    <p:sldLayoutId id="2147484784" r:id="rId70"/>
    <p:sldLayoutId id="2147484785" r:id="rId71"/>
    <p:sldLayoutId id="2147484786" r:id="rId72"/>
    <p:sldLayoutId id="2147484787" r:id="rId73"/>
    <p:sldLayoutId id="2147484788" r:id="rId74"/>
    <p:sldLayoutId id="2147484789" r:id="rId75"/>
    <p:sldLayoutId id="2147484790" r:id="rId76"/>
    <p:sldLayoutId id="2147484791" r:id="rId77"/>
    <p:sldLayoutId id="2147484792" r:id="rId78"/>
    <p:sldLayoutId id="2147484793" r:id="rId79"/>
    <p:sldLayoutId id="2147484794" r:id="rId80"/>
    <p:sldLayoutId id="2147484795" r:id="rId81"/>
    <p:sldLayoutId id="2147484796" r:id="rId82"/>
    <p:sldLayoutId id="2147484797" r:id="rId83"/>
    <p:sldLayoutId id="2147484798" r:id="rId84"/>
    <p:sldLayoutId id="2147484799" r:id="rId85"/>
    <p:sldLayoutId id="2147484800" r:id="rId86"/>
    <p:sldLayoutId id="2147484801" r:id="rId87"/>
    <p:sldLayoutId id="2147484802" r:id="rId88"/>
    <p:sldLayoutId id="2147484803" r:id="rId89"/>
    <p:sldLayoutId id="2147484804" r:id="rId90"/>
    <p:sldLayoutId id="2147484805" r:id="rId91"/>
    <p:sldLayoutId id="2147484806" r:id="rId92"/>
    <p:sldLayoutId id="2147484807" r:id="rId93"/>
    <p:sldLayoutId id="2147484808" r:id="rId94"/>
    <p:sldLayoutId id="2147484809" r:id="rId95"/>
    <p:sldLayoutId id="2147484810" r:id="rId96"/>
    <p:sldLayoutId id="2147484811" r:id="rId97"/>
    <p:sldLayoutId id="2147484812" r:id="rId98"/>
    <p:sldLayoutId id="2147484813" r:id="rId99"/>
    <p:sldLayoutId id="2147484814" r:id="rId100"/>
    <p:sldLayoutId id="2147484815" r:id="rId101"/>
    <p:sldLayoutId id="2147484816" r:id="rId102"/>
    <p:sldLayoutId id="2147484817" r:id="rId103"/>
    <p:sldLayoutId id="2147484818" r:id="rId104"/>
    <p:sldLayoutId id="2147484819" r:id="rId105"/>
    <p:sldLayoutId id="2147484820" r:id="rId106"/>
    <p:sldLayoutId id="2147484821" r:id="rId107"/>
    <p:sldLayoutId id="2147484822" r:id="rId108"/>
    <p:sldLayoutId id="2147484823" r:id="rId109"/>
    <p:sldLayoutId id="2147484824" r:id="rId110"/>
    <p:sldLayoutId id="2147484825" r:id="rId111"/>
    <p:sldLayoutId id="2147484826" r:id="rId112"/>
    <p:sldLayoutId id="2147484827" r:id="rId113"/>
    <p:sldLayoutId id="2147484828" r:id="rId114"/>
    <p:sldLayoutId id="2147484829" r:id="rId115"/>
    <p:sldLayoutId id="2147484830" r:id="rId116"/>
    <p:sldLayoutId id="2147484831" r:id="rId117"/>
    <p:sldLayoutId id="2147484832" r:id="rId118"/>
    <p:sldLayoutId id="2147484833" r:id="rId119"/>
    <p:sldLayoutId id="2147484834" r:id="rId120"/>
    <p:sldLayoutId id="2147484835" r:id="rId121"/>
    <p:sldLayoutId id="2147484836" r:id="rId122"/>
    <p:sldLayoutId id="2147484837" r:id="rId123"/>
    <p:sldLayoutId id="2147484838" r:id="rId124"/>
    <p:sldLayoutId id="2147484839" r:id="rId125"/>
    <p:sldLayoutId id="2147484840" r:id="rId126"/>
    <p:sldLayoutId id="2147484841" r:id="rId127"/>
    <p:sldLayoutId id="2147484842" r:id="rId128"/>
    <p:sldLayoutId id="2147484843" r:id="rId129"/>
    <p:sldLayoutId id="2147484844" r:id="rId130"/>
    <p:sldLayoutId id="2147484845" r:id="rId131"/>
    <p:sldLayoutId id="2147484846" r:id="rId132"/>
    <p:sldLayoutId id="2147484847" r:id="rId133"/>
    <p:sldLayoutId id="2147484848" r:id="rId134"/>
    <p:sldLayoutId id="2147484849" r:id="rId135"/>
    <p:sldLayoutId id="2147484850" r:id="rId136"/>
    <p:sldLayoutId id="2147484851" r:id="rId137"/>
    <p:sldLayoutId id="2147484852" r:id="rId138"/>
    <p:sldLayoutId id="2147484853" r:id="rId139"/>
    <p:sldLayoutId id="2147484854" r:id="rId140"/>
    <p:sldLayoutId id="2147484855" r:id="rId141"/>
    <p:sldLayoutId id="2147484856" r:id="rId142"/>
    <p:sldLayoutId id="2147484857" r:id="rId143"/>
    <p:sldLayoutId id="2147484858" r:id="rId144"/>
    <p:sldLayoutId id="2147484859" r:id="rId145"/>
    <p:sldLayoutId id="2147484860" r:id="rId146"/>
    <p:sldLayoutId id="2147484861" r:id="rId147"/>
    <p:sldLayoutId id="2147484862" r:id="rId148"/>
    <p:sldLayoutId id="2147484863" r:id="rId149"/>
    <p:sldLayoutId id="2147484864" r:id="rId150"/>
    <p:sldLayoutId id="2147484906" r:id="rId151"/>
    <p:sldLayoutId id="2147484907" r:id="rId152"/>
    <p:sldLayoutId id="2147484908" r:id="rId153"/>
    <p:sldLayoutId id="2147484909" r:id="rId154"/>
    <p:sldLayoutId id="2147484910" r:id="rId155"/>
    <p:sldLayoutId id="2147484911" r:id="rId156"/>
    <p:sldLayoutId id="2147484912" r:id="rId157"/>
    <p:sldLayoutId id="2147484913" r:id="rId158"/>
    <p:sldLayoutId id="2147484914" r:id="rId159"/>
    <p:sldLayoutId id="2147484915" r:id="rId160"/>
    <p:sldLayoutId id="2147484916" r:id="rId161"/>
    <p:sldLayoutId id="2147484917" r:id="rId162"/>
    <p:sldLayoutId id="2147484918" r:id="rId163"/>
    <p:sldLayoutId id="2147484919" r:id="rId164"/>
    <p:sldLayoutId id="2147484920" r:id="rId165"/>
    <p:sldLayoutId id="2147484921" r:id="rId166"/>
    <p:sldLayoutId id="2147484922" r:id="rId167"/>
    <p:sldLayoutId id="2147484923" r:id="rId168"/>
    <p:sldLayoutId id="2147484924" r:id="rId169"/>
    <p:sldLayoutId id="2147484942" r:id="rId170"/>
    <p:sldLayoutId id="2147484943" r:id="rId171"/>
    <p:sldLayoutId id="2147484944" r:id="rId172"/>
    <p:sldLayoutId id="2147484945" r:id="rId173"/>
    <p:sldLayoutId id="2147484946" r:id="rId174"/>
    <p:sldLayoutId id="2147484947" r:id="rId175"/>
    <p:sldLayoutId id="2147484948" r:id="rId176"/>
    <p:sldLayoutId id="2147484949" r:id="rId177"/>
    <p:sldLayoutId id="2147484950" r:id="rId178"/>
    <p:sldLayoutId id="2147484951" r:id="rId179"/>
    <p:sldLayoutId id="2147484952" r:id="rId180"/>
    <p:sldLayoutId id="2147484953" r:id="rId181"/>
    <p:sldLayoutId id="2147484954" r:id="rId182"/>
    <p:sldLayoutId id="2147484955" r:id="rId183"/>
    <p:sldLayoutId id="2147484956" r:id="rId184"/>
    <p:sldLayoutId id="2147484957" r:id="rId185"/>
    <p:sldLayoutId id="2147484958" r:id="rId186"/>
    <p:sldLayoutId id="2147484959" r:id="rId187"/>
    <p:sldLayoutId id="2147484960" r:id="rId188"/>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2021/6/21</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6/21/2021</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xml"/><Relationship Id="rId7" Type="http://schemas.openxmlformats.org/officeDocument/2006/relationships/image" Target="../media/image21.wmf"/><Relationship Id="rId2" Type="http://schemas.openxmlformats.org/officeDocument/2006/relationships/slideLayout" Target="../slideLayouts/slideLayout65.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49.xml"/></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86.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57.jpe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86.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57.jpe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hyperlink" Target="../Downloads/&#212;ng%20gi&#243;ng%20&#273;&#225;nh%20tr&#7853;n_m&#249;ng%209%20h&#7897;i%20gi&#243;ng%202019.mp4" TargetMode="External"/><Relationship Id="rId1" Type="http://schemas.openxmlformats.org/officeDocument/2006/relationships/slideLayout" Target="../slideLayouts/slideLayout6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586.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57.jpe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13" Type="http://schemas.openxmlformats.org/officeDocument/2006/relationships/image" Target="../media/image59.png"/><Relationship Id="rId12" Type="http://schemas.openxmlformats.org/officeDocument/2006/relationships/image" Target="../media/image57.jpeg"/><Relationship Id="rId2" Type="http://schemas.openxmlformats.org/officeDocument/2006/relationships/image" Target="../media/image75.png"/><Relationship Id="rId1" Type="http://schemas.openxmlformats.org/officeDocument/2006/relationships/slideLayout" Target="../slideLayouts/slideLayout529.xml"/><Relationship Id="rId11" Type="http://schemas.openxmlformats.org/officeDocument/2006/relationships/image" Target="../media/image58.jpeg"/><Relationship Id="rId15" Type="http://schemas.openxmlformats.org/officeDocument/2006/relationships/image" Target="../media/image61.png"/><Relationship Id="rId10" Type="http://schemas.openxmlformats.org/officeDocument/2006/relationships/image" Target="../media/image56.jpeg"/><Relationship Id="rId9" Type="http://schemas.openxmlformats.org/officeDocument/2006/relationships/image" Target="../media/image19.sv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72.xml"/><Relationship Id="rId1" Type="http://schemas.openxmlformats.org/officeDocument/2006/relationships/tags" Target="../tags/tag6.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529.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12" Type="http://schemas.openxmlformats.org/officeDocument/2006/relationships/image" Target="../media/image85.png"/><Relationship Id="rId2" Type="http://schemas.openxmlformats.org/officeDocument/2006/relationships/image" Target="../media/image77.jpeg"/><Relationship Id="rId1" Type="http://schemas.openxmlformats.org/officeDocument/2006/relationships/slideLayout" Target="../slideLayouts/slideLayout529.xml"/><Relationship Id="rId6" Type="http://schemas.openxmlformats.org/officeDocument/2006/relationships/image" Target="../media/image81.jpeg"/><Relationship Id="rId11" Type="http://schemas.openxmlformats.org/officeDocument/2006/relationships/image" Target="../media/image67.png"/><Relationship Id="rId5" Type="http://schemas.openxmlformats.org/officeDocument/2006/relationships/image" Target="../media/image80.jpeg"/><Relationship Id="rId10" Type="http://schemas.openxmlformats.org/officeDocument/2006/relationships/image" Target="../media/image66.png"/><Relationship Id="rId4" Type="http://schemas.openxmlformats.org/officeDocument/2006/relationships/image" Target="../media/image79.jpe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6.xml"/><Relationship Id="rId18" Type="http://schemas.openxmlformats.org/officeDocument/2006/relationships/image" Target="../media/image33.png"/><Relationship Id="rId26" Type="http://schemas.openxmlformats.org/officeDocument/2006/relationships/image" Target="../media/image39.gif"/><Relationship Id="rId3" Type="http://schemas.openxmlformats.org/officeDocument/2006/relationships/audio" Target="../media/audio1.wav"/><Relationship Id="rId21" Type="http://schemas.openxmlformats.org/officeDocument/2006/relationships/image" Target="../media/image35.png"/><Relationship Id="rId7" Type="http://schemas.openxmlformats.org/officeDocument/2006/relationships/slide" Target="slide8.xml"/><Relationship Id="rId12" Type="http://schemas.openxmlformats.org/officeDocument/2006/relationships/image" Target="../media/image29.png"/><Relationship Id="rId17" Type="http://schemas.openxmlformats.org/officeDocument/2006/relationships/image" Target="../media/image32.png"/><Relationship Id="rId25" Type="http://schemas.openxmlformats.org/officeDocument/2006/relationships/image" Target="../media/image38.gif"/><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4.png"/><Relationship Id="rId29" Type="http://schemas.openxmlformats.org/officeDocument/2006/relationships/image" Target="../media/image42.png"/><Relationship Id="rId1" Type="http://schemas.openxmlformats.org/officeDocument/2006/relationships/slideLayout" Target="../slideLayouts/slideLayout1284.xml"/><Relationship Id="rId6" Type="http://schemas.openxmlformats.org/officeDocument/2006/relationships/image" Target="../media/image25.png"/><Relationship Id="rId11" Type="http://schemas.openxmlformats.org/officeDocument/2006/relationships/image" Target="../media/image28.png"/><Relationship Id="rId24" Type="http://schemas.openxmlformats.org/officeDocument/2006/relationships/image" Target="../media/image37.gif"/><Relationship Id="rId5" Type="http://schemas.openxmlformats.org/officeDocument/2006/relationships/image" Target="../media/image24.png"/><Relationship Id="rId15" Type="http://schemas.openxmlformats.org/officeDocument/2006/relationships/image" Target="../media/image31.png"/><Relationship Id="rId23" Type="http://schemas.openxmlformats.org/officeDocument/2006/relationships/image" Target="../media/image36.png"/><Relationship Id="rId28" Type="http://schemas.openxmlformats.org/officeDocument/2006/relationships/image" Target="../media/image41.gif"/><Relationship Id="rId10" Type="http://schemas.openxmlformats.org/officeDocument/2006/relationships/slide" Target="slide7.xml"/><Relationship Id="rId19" Type="http://schemas.openxmlformats.org/officeDocument/2006/relationships/slide" Target="slide4.xml"/><Relationship Id="rId4" Type="http://schemas.openxmlformats.org/officeDocument/2006/relationships/image" Target="../media/image23.jpeg"/><Relationship Id="rId9" Type="http://schemas.openxmlformats.org/officeDocument/2006/relationships/image" Target="../media/image27.png"/><Relationship Id="rId14" Type="http://schemas.openxmlformats.org/officeDocument/2006/relationships/image" Target="../media/image30.png"/><Relationship Id="rId22" Type="http://schemas.openxmlformats.org/officeDocument/2006/relationships/slide" Target="slide3.xml"/><Relationship Id="rId27" Type="http://schemas.openxmlformats.org/officeDocument/2006/relationships/image" Target="../media/image40.png"/></Relationships>
</file>

<file path=ppt/slides/_rels/slide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58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109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png"/><Relationship Id="rId1" Type="http://schemas.openxmlformats.org/officeDocument/2006/relationships/slideLayout" Target="../slideLayouts/slideLayout1092.xml"/><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586.xml"/><Relationship Id="rId1" Type="http://schemas.openxmlformats.org/officeDocument/2006/relationships/tags" Target="../tags/tag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8.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1092.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092.xml"/><Relationship Id="rId5" Type="http://schemas.openxmlformats.org/officeDocument/2006/relationships/image" Target="../media/image60.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slide" Target="slide2.xml"/><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3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586.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86.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1105.xml"/><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586.xml"/><Relationship Id="rId6" Type="http://schemas.openxmlformats.org/officeDocument/2006/relationships/image" Target="../media/image107.jpe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xml"/><Relationship Id="rId1" Type="http://schemas.openxmlformats.org/officeDocument/2006/relationships/slideLayout" Target="../slideLayouts/slideLayout1149.xml"/><Relationship Id="rId4"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wmf"/><Relationship Id="rId7" Type="http://schemas.openxmlformats.org/officeDocument/2006/relationships/image" Target="../media/image61.png"/><Relationship Id="rId2" Type="http://schemas.openxmlformats.org/officeDocument/2006/relationships/image" Target="../media/image111.wmf"/><Relationship Id="rId1" Type="http://schemas.openxmlformats.org/officeDocument/2006/relationships/slideLayout" Target="../slideLayouts/slideLayout586.xml"/><Relationship Id="rId6" Type="http://schemas.openxmlformats.org/officeDocument/2006/relationships/image" Target="../media/image60.png"/><Relationship Id="rId5" Type="http://schemas.openxmlformats.org/officeDocument/2006/relationships/image" Target="../media/image114.png"/><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529.xml"/><Relationship Id="rId6" Type="http://schemas.openxmlformats.org/officeDocument/2006/relationships/image" Target="../media/image118.png"/><Relationship Id="rId5" Type="http://schemas.openxmlformats.org/officeDocument/2006/relationships/image" Target="../media/image11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7.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slide" Target="slide2.xml"/><Relationship Id="rId5" Type="http://schemas.openxmlformats.org/officeDocument/2006/relationships/image" Target="../media/image52.jpeg"/><Relationship Id="rId4" Type="http://schemas.openxmlformats.org/officeDocument/2006/relationships/image" Target="../media/image50.jpe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slide" Target="slide2.xml"/><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3.png"/><Relationship Id="rId7" Type="http://schemas.openxmlformats.org/officeDocument/2006/relationships/image" Target="../media/image55.jp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7.jpeg"/><Relationship Id="rId5" Type="http://schemas.openxmlformats.org/officeDocument/2006/relationships/image" Target="../media/image54.jpg"/><Relationship Id="rId4" Type="http://schemas.openxmlformats.org/officeDocument/2006/relationships/image" Target="../media/image53.jp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3" Type="http://schemas.openxmlformats.org/officeDocument/2006/relationships/tags" Target="../tags/tag5.xml"/><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slideLayout" Target="../slideLayouts/slideLayout9.xml"/><Relationship Id="rId9"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1"/>
          <p:cNvSpPr txBox="1">
            <a:spLocks noChangeArrowheads="1"/>
          </p:cNvSpPr>
          <p:nvPr/>
        </p:nvSpPr>
        <p:spPr bwMode="auto">
          <a:xfrm>
            <a:off x="2514600" y="304801"/>
            <a:ext cx="7620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spcBef>
                <a:spcPct val="0"/>
              </a:spcBef>
              <a:spcAft>
                <a:spcPct val="0"/>
              </a:spcAft>
            </a:pPr>
            <a:r>
              <a:rPr lang="en-US" altLang="vi-VN" sz="2400" b="0" dirty="0">
                <a:latin typeface="Times New Roman" panose="02020603050405020304" pitchFamily="18" charset="0"/>
                <a:ea typeface="宋体" panose="02010600030101010101" pitchFamily="2" charset="-122"/>
                <a:cs typeface="Times New Roman" panose="02020603050405020304" pitchFamily="18" charset="0"/>
              </a:rPr>
              <a:t>TRƯỜNG TRUNG HỌC CƠ SỞ TÔ HIỆU</a:t>
            </a:r>
          </a:p>
          <a:p>
            <a:pPr algn="ctr" defTabSz="914400" eaLnBrk="1" fontAlgn="base" hangingPunct="1">
              <a:spcBef>
                <a:spcPct val="0"/>
              </a:spcBef>
              <a:spcAft>
                <a:spcPct val="0"/>
              </a:spcAft>
            </a:pPr>
            <a:r>
              <a:rPr lang="en-US" altLang="vi-VN" sz="2400" dirty="0">
                <a:latin typeface="Times New Roman" panose="02020603050405020304" pitchFamily="18" charset="0"/>
                <a:ea typeface="宋体" panose="02010600030101010101" pitchFamily="2" charset="-122"/>
                <a:cs typeface="Times New Roman" panose="02020603050405020304" pitchFamily="18" charset="0"/>
              </a:rPr>
              <a:t>TỔ KHOA HỌC XÃ </a:t>
            </a:r>
            <a:r>
              <a:rPr lang="en-US" altLang="vi-VN" sz="2400" dirty="0" smtClean="0">
                <a:latin typeface="Times New Roman" panose="02020603050405020304" pitchFamily="18" charset="0"/>
                <a:ea typeface="宋体" panose="02010600030101010101" pitchFamily="2" charset="-122"/>
                <a:cs typeface="Times New Roman" panose="02020603050405020304" pitchFamily="18" charset="0"/>
              </a:rPr>
              <a:t>HỘI</a:t>
            </a:r>
          </a:p>
          <a:p>
            <a:pPr algn="ctr" defTabSz="914400" eaLnBrk="1" fontAlgn="base" hangingPunct="1">
              <a:spcBef>
                <a:spcPct val="0"/>
              </a:spcBef>
              <a:spcAft>
                <a:spcPct val="0"/>
              </a:spcAft>
            </a:pPr>
            <a:endParaRPr lang="en-US" altLang="vi-VN" sz="24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0036" name="TextBox 4"/>
          <p:cNvSpPr txBox="1">
            <a:spLocks noChangeArrowheads="1"/>
          </p:cNvSpPr>
          <p:nvPr/>
        </p:nvSpPr>
        <p:spPr bwMode="auto">
          <a:xfrm>
            <a:off x="4749281" y="1197978"/>
            <a:ext cx="49500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defTabSz="914400" eaLnBrk="1" fontAlgn="base" hangingPunct="1">
              <a:spcBef>
                <a:spcPct val="0"/>
              </a:spcBef>
              <a:spcAft>
                <a:spcPct val="0"/>
              </a:spcAft>
            </a:pPr>
            <a:r>
              <a:rPr lang="en-US" altLang="vi-VN" dirty="0" smtClean="0">
                <a:latin typeface="Times New Roman" panose="02020603050405020304" pitchFamily="18" charset="0"/>
                <a:ea typeface="宋体" panose="02010600030101010101" pitchFamily="2" charset="-122"/>
                <a:cs typeface="Times New Roman" panose="02020603050405020304" pitchFamily="18" charset="0"/>
              </a:rPr>
              <a:t>NHÓM </a:t>
            </a:r>
            <a:r>
              <a:rPr lang="en-US" altLang="vi-VN" dirty="0">
                <a:latin typeface="Times New Roman" panose="02020603050405020304" pitchFamily="18" charset="0"/>
                <a:ea typeface="宋体" panose="02010600030101010101" pitchFamily="2" charset="-122"/>
                <a:cs typeface="Times New Roman" panose="02020603050405020304" pitchFamily="18" charset="0"/>
              </a:rPr>
              <a:t>NGỮ VĂN </a:t>
            </a:r>
            <a:r>
              <a:rPr lang="en-US" altLang="vi-VN" dirty="0" smtClean="0">
                <a:latin typeface="Times New Roman" panose="02020603050405020304" pitchFamily="18" charset="0"/>
                <a:ea typeface="宋体" panose="02010600030101010101" pitchFamily="2" charset="-122"/>
                <a:cs typeface="Times New Roman" panose="02020603050405020304" pitchFamily="18" charset="0"/>
              </a:rPr>
              <a:t>6</a:t>
            </a:r>
            <a:endParaRPr lang="en-US" altLang="vi-VN"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Picture 12"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236717" y="-27928"/>
            <a:ext cx="2097143" cy="2146698"/>
          </a:xfrm>
          <a:prstGeom prst="roundRect">
            <a:avLst>
              <a:gd name="adj" fmla="val 49675"/>
            </a:avLst>
          </a:prstGeom>
          <a:solidFill>
            <a:schemeClr val="bg1">
              <a:lumMod val="95000"/>
            </a:schemeClr>
          </a:solidFill>
          <a:ln>
            <a:noFill/>
          </a:ln>
          <a:effectLst>
            <a:outerShdw blurRad="50800" dist="38100" dir="5400000" algn="t" rotWithShape="0">
              <a:prstClr val="black">
                <a:alpha val="40000"/>
              </a:prstClr>
            </a:outerShdw>
          </a:effectLst>
        </p:spPr>
      </p:pic>
      <p:grpSp>
        <p:nvGrpSpPr>
          <p:cNvPr id="10" name="Group 2"/>
          <p:cNvGrpSpPr>
            <a:grpSpLocks noChangeAspect="1"/>
          </p:cNvGrpSpPr>
          <p:nvPr/>
        </p:nvGrpSpPr>
        <p:grpSpPr bwMode="auto">
          <a:xfrm>
            <a:off x="6862693" y="3377270"/>
            <a:ext cx="5647618" cy="3375025"/>
            <a:chOff x="0" y="0"/>
            <a:chExt cx="5460" cy="3810"/>
          </a:xfrm>
        </p:grpSpPr>
        <p:sp>
          <p:nvSpPr>
            <p:cNvPr id="11"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a:spcBef>
                  <a:spcPct val="0"/>
                </a:spcBef>
                <a:buClrTx/>
                <a:buSzTx/>
                <a:buFontTx/>
                <a:buNone/>
              </a:pPr>
              <a:endParaRPr lang="en-US" altLang="en-US">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1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3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35" name="Group 27"/>
          <p:cNvGrpSpPr>
            <a:grpSpLocks/>
          </p:cNvGrpSpPr>
          <p:nvPr/>
        </p:nvGrpSpPr>
        <p:grpSpPr bwMode="auto">
          <a:xfrm rot="-637170">
            <a:off x="8449585" y="4477028"/>
            <a:ext cx="2427288" cy="995362"/>
            <a:chOff x="336" y="2040"/>
            <a:chExt cx="1200" cy="2016"/>
          </a:xfrm>
        </p:grpSpPr>
        <p:pic>
          <p:nvPicPr>
            <p:cNvPr id="36" name="Picture 28" descr="p3012_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0" descr="p3012_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AutoShape 3"/>
          <p:cNvSpPr>
            <a:spLocks noChangeArrowheads="1"/>
          </p:cNvSpPr>
          <p:nvPr/>
        </p:nvSpPr>
        <p:spPr bwMode="auto">
          <a:xfrm>
            <a:off x="6625322" y="3661571"/>
            <a:ext cx="329626" cy="299242"/>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1" name="AutoShape 5"/>
          <p:cNvSpPr>
            <a:spLocks noChangeArrowheads="1"/>
          </p:cNvSpPr>
          <p:nvPr/>
        </p:nvSpPr>
        <p:spPr bwMode="auto">
          <a:xfrm>
            <a:off x="1239177" y="3999539"/>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2" name="AutoShape 8"/>
          <p:cNvSpPr>
            <a:spLocks noChangeArrowheads="1"/>
          </p:cNvSpPr>
          <p:nvPr/>
        </p:nvSpPr>
        <p:spPr bwMode="auto">
          <a:xfrm>
            <a:off x="4711039" y="739608"/>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3" name="AutoShape 10"/>
          <p:cNvSpPr>
            <a:spLocks noChangeArrowheads="1"/>
          </p:cNvSpPr>
          <p:nvPr/>
        </p:nvSpPr>
        <p:spPr bwMode="auto">
          <a:xfrm>
            <a:off x="6635803" y="60518"/>
            <a:ext cx="283660" cy="293302"/>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4" name="AutoShape 14"/>
          <p:cNvSpPr>
            <a:spLocks noChangeArrowheads="1"/>
          </p:cNvSpPr>
          <p:nvPr/>
        </p:nvSpPr>
        <p:spPr bwMode="auto">
          <a:xfrm>
            <a:off x="7482981" y="1490161"/>
            <a:ext cx="296662" cy="321282"/>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5" name="AutoShape 19"/>
          <p:cNvSpPr>
            <a:spLocks noChangeArrowheads="1"/>
          </p:cNvSpPr>
          <p:nvPr/>
        </p:nvSpPr>
        <p:spPr bwMode="auto">
          <a:xfrm>
            <a:off x="6899361" y="4333091"/>
            <a:ext cx="410198" cy="389712"/>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6" name="AutoShape 20"/>
          <p:cNvSpPr>
            <a:spLocks noChangeArrowheads="1"/>
          </p:cNvSpPr>
          <p:nvPr/>
        </p:nvSpPr>
        <p:spPr bwMode="auto">
          <a:xfrm>
            <a:off x="2038416" y="4387923"/>
            <a:ext cx="379680" cy="394350"/>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7" name="AutoShape 21"/>
          <p:cNvSpPr>
            <a:spLocks noChangeArrowheads="1"/>
          </p:cNvSpPr>
          <p:nvPr/>
        </p:nvSpPr>
        <p:spPr bwMode="auto">
          <a:xfrm>
            <a:off x="6295964" y="4452904"/>
            <a:ext cx="368134" cy="403406"/>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7425664" y="3890001"/>
            <a:ext cx="310092" cy="286484"/>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49" name="AutoShape 4"/>
          <p:cNvSpPr>
            <a:spLocks noChangeArrowheads="1"/>
          </p:cNvSpPr>
          <p:nvPr/>
        </p:nvSpPr>
        <p:spPr bwMode="auto">
          <a:xfrm>
            <a:off x="1139511" y="2653376"/>
            <a:ext cx="282014"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0" name="AutoShape 7"/>
          <p:cNvSpPr>
            <a:spLocks noChangeArrowheads="1"/>
          </p:cNvSpPr>
          <p:nvPr/>
        </p:nvSpPr>
        <p:spPr bwMode="auto">
          <a:xfrm>
            <a:off x="2262601" y="84088"/>
            <a:ext cx="351598" cy="501058"/>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1" name="AutoShape 9"/>
          <p:cNvSpPr>
            <a:spLocks noChangeArrowheads="1"/>
          </p:cNvSpPr>
          <p:nvPr/>
        </p:nvSpPr>
        <p:spPr bwMode="auto">
          <a:xfrm>
            <a:off x="2614199" y="1999660"/>
            <a:ext cx="511360" cy="455614"/>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2" name="AutoShape 11"/>
          <p:cNvSpPr>
            <a:spLocks noChangeArrowheads="1"/>
          </p:cNvSpPr>
          <p:nvPr/>
        </p:nvSpPr>
        <p:spPr bwMode="auto">
          <a:xfrm>
            <a:off x="3983915" y="1898520"/>
            <a:ext cx="282012" cy="315482"/>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3" name="AutoShape 13"/>
          <p:cNvSpPr>
            <a:spLocks noChangeArrowheads="1"/>
          </p:cNvSpPr>
          <p:nvPr/>
        </p:nvSpPr>
        <p:spPr bwMode="auto">
          <a:xfrm>
            <a:off x="2071617" y="898120"/>
            <a:ext cx="390666" cy="294602"/>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400" fontAlgn="base">
              <a:spcBef>
                <a:spcPct val="0"/>
              </a:spcBef>
              <a:spcAft>
                <a:spcPct val="0"/>
              </a:spcAft>
            </a:pPr>
            <a:endParaRPr lang="vi-VN" altLang="en-US" sz="1500">
              <a:solidFill>
                <a:srgbClr val="FFFFFF"/>
              </a:solidFill>
              <a:ea typeface="宋体" panose="02010600030101010101" pitchFamily="2" charset="-122"/>
              <a:cs typeface="Arial" panose="020B0604020202020204" pitchFamily="34" charset="0"/>
            </a:endParaRPr>
          </a:p>
        </p:txBody>
      </p:sp>
      <p:sp>
        <p:nvSpPr>
          <p:cNvPr id="54" name="AutoShape 17"/>
          <p:cNvSpPr>
            <a:spLocks noChangeArrowheads="1"/>
          </p:cNvSpPr>
          <p:nvPr/>
        </p:nvSpPr>
        <p:spPr bwMode="auto">
          <a:xfrm>
            <a:off x="2858829" y="3907385"/>
            <a:ext cx="454542" cy="512564"/>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vi-VN" sz="1350">
              <a:solidFill>
                <a:srgbClr val="FFFFFF"/>
              </a:solidFill>
              <a:latin typeface="Arial" panose="020B0604020202020204" pitchFamily="34" charset="0"/>
              <a:ea typeface="宋体" panose="02010600030101010101" pitchFamily="2" charset="-122"/>
              <a:cs typeface="Arial" panose="020B0604020202020204" pitchFamily="34" charset="0"/>
            </a:endParaRPr>
          </a:p>
        </p:txBody>
      </p:sp>
      <p:sp>
        <p:nvSpPr>
          <p:cNvPr id="55" name="WordArt 11"/>
          <p:cNvSpPr>
            <a:spLocks noChangeArrowheads="1" noChangeShapeType="1" noTextEdit="1"/>
          </p:cNvSpPr>
          <p:nvPr/>
        </p:nvSpPr>
        <p:spPr bwMode="auto">
          <a:xfrm>
            <a:off x="2333860" y="1648686"/>
            <a:ext cx="9248540" cy="22098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defTabSz="914400" eaLnBrk="0" fontAlgn="base" hangingPunct="0">
              <a:spcBef>
                <a:spcPct val="0"/>
              </a:spcBef>
              <a:spcAft>
                <a:spcPct val="0"/>
              </a:spcAft>
            </a:pPr>
            <a:r>
              <a:rPr lang="en-US" sz="3600" kern="10" dirty="0" smtClean="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57" name="Picture 4"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flipV="1">
            <a:off x="9079337" y="3811192"/>
            <a:ext cx="25908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a:stretch>
            <a:fillRect/>
          </a:stretch>
        </p:blipFill>
        <p:spPr>
          <a:xfrm>
            <a:off x="4981" y="3554714"/>
            <a:ext cx="5752397" cy="3419645"/>
          </a:xfrm>
          <a:prstGeom prst="rect">
            <a:avLst/>
          </a:prstGeom>
        </p:spPr>
      </p:pic>
    </p:spTree>
    <p:custDataLst>
      <p:tags r:id="rId1"/>
    </p:custDataLst>
    <p:extLst>
      <p:ext uri="{BB962C8B-B14F-4D97-AF65-F5344CB8AC3E}">
        <p14:creationId xmlns:p14="http://schemas.microsoft.com/office/powerpoint/2010/main" val="24478956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7"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0" fill="hold"/>
                                        <p:tgtEl>
                                          <p:spTgt spid="35"/>
                                        </p:tgtEl>
                                        <p:attrNameLst>
                                          <p:attrName>ppt_x</p:attrName>
                                        </p:attrNameLst>
                                      </p:cBhvr>
                                      <p:tavLst>
                                        <p:tav tm="0">
                                          <p:val>
                                            <p:strVal val="#ppt_x"/>
                                          </p:val>
                                        </p:tav>
                                        <p:tav tm="100000">
                                          <p:val>
                                            <p:strVal val="#ppt_x"/>
                                          </p:val>
                                        </p:tav>
                                      </p:tavLst>
                                    </p:anim>
                                    <p:anim calcmode="lin" valueType="num">
                                      <p:cBhvr additive="base">
                                        <p:cTn id="13" dur="5000" fill="hold"/>
                                        <p:tgtEl>
                                          <p:spTgt spid="3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p:cTn id="16" dur="1000" fill="hold"/>
                                        <p:tgtEl>
                                          <p:spTgt spid="40"/>
                                        </p:tgtEl>
                                        <p:attrNameLst>
                                          <p:attrName>ppt_w</p:attrName>
                                        </p:attrNameLst>
                                      </p:cBhvr>
                                      <p:tavLst>
                                        <p:tav tm="0">
                                          <p:val>
                                            <p:fltVal val="0"/>
                                          </p:val>
                                        </p:tav>
                                        <p:tav tm="100000">
                                          <p:val>
                                            <p:strVal val="#ppt_w"/>
                                          </p:val>
                                        </p:tav>
                                      </p:tavLst>
                                    </p:anim>
                                    <p:anim calcmode="lin" valueType="num">
                                      <p:cBhvr>
                                        <p:cTn id="17" dur="1000" fill="hold"/>
                                        <p:tgtEl>
                                          <p:spTgt spid="40"/>
                                        </p:tgtEl>
                                        <p:attrNameLst>
                                          <p:attrName>ppt_h</p:attrName>
                                        </p:attrNameLst>
                                      </p:cBhvr>
                                      <p:tavLst>
                                        <p:tav tm="0">
                                          <p:val>
                                            <p:fltVal val="0"/>
                                          </p:val>
                                        </p:tav>
                                        <p:tav tm="100000">
                                          <p:val>
                                            <p:strVal val="#ppt_h"/>
                                          </p:val>
                                        </p:tav>
                                      </p:tavLst>
                                    </p:anim>
                                    <p:anim calcmode="lin" valueType="num">
                                      <p:cBhvr>
                                        <p:cTn id="18" dur="1000" fill="hold"/>
                                        <p:tgtEl>
                                          <p:spTgt spid="40"/>
                                        </p:tgtEl>
                                        <p:attrNameLst>
                                          <p:attrName>ppt_x</p:attrName>
                                        </p:attrNameLst>
                                      </p:cBhvr>
                                      <p:tavLst>
                                        <p:tav tm="0">
                                          <p:val>
                                            <p:fltVal val="0.5"/>
                                          </p:val>
                                        </p:tav>
                                        <p:tav tm="100000">
                                          <p:val>
                                            <p:strVal val="#ppt_x"/>
                                          </p:val>
                                        </p:tav>
                                      </p:tavLst>
                                    </p:anim>
                                    <p:anim calcmode="lin" valueType="num">
                                      <p:cBhvr>
                                        <p:cTn id="19" dur="1000" fill="hold"/>
                                        <p:tgtEl>
                                          <p:spTgt spid="4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1000" fill="hold"/>
                                        <p:tgtEl>
                                          <p:spTgt spid="41"/>
                                        </p:tgtEl>
                                        <p:attrNameLst>
                                          <p:attrName>ppt_w</p:attrName>
                                        </p:attrNameLst>
                                      </p:cBhvr>
                                      <p:tavLst>
                                        <p:tav tm="0">
                                          <p:val>
                                            <p:fltVal val="0"/>
                                          </p:val>
                                        </p:tav>
                                        <p:tav tm="100000">
                                          <p:val>
                                            <p:strVal val="#ppt_w"/>
                                          </p:val>
                                        </p:tav>
                                      </p:tavLst>
                                    </p:anim>
                                    <p:anim calcmode="lin" valueType="num">
                                      <p:cBhvr>
                                        <p:cTn id="23" dur="1000" fill="hold"/>
                                        <p:tgtEl>
                                          <p:spTgt spid="41"/>
                                        </p:tgtEl>
                                        <p:attrNameLst>
                                          <p:attrName>ppt_h</p:attrName>
                                        </p:attrNameLst>
                                      </p:cBhvr>
                                      <p:tavLst>
                                        <p:tav tm="0">
                                          <p:val>
                                            <p:fltVal val="0"/>
                                          </p:val>
                                        </p:tav>
                                        <p:tav tm="100000">
                                          <p:val>
                                            <p:strVal val="#ppt_h"/>
                                          </p:val>
                                        </p:tav>
                                      </p:tavLst>
                                    </p:anim>
                                    <p:anim calcmode="lin" valueType="num">
                                      <p:cBhvr>
                                        <p:cTn id="24" dur="1000" fill="hold"/>
                                        <p:tgtEl>
                                          <p:spTgt spid="41"/>
                                        </p:tgtEl>
                                        <p:attrNameLst>
                                          <p:attrName>ppt_x</p:attrName>
                                        </p:attrNameLst>
                                      </p:cBhvr>
                                      <p:tavLst>
                                        <p:tav tm="0">
                                          <p:val>
                                            <p:fltVal val="0.5"/>
                                          </p:val>
                                        </p:tav>
                                        <p:tav tm="100000">
                                          <p:val>
                                            <p:strVal val="#ppt_x"/>
                                          </p:val>
                                        </p:tav>
                                      </p:tavLst>
                                    </p:anim>
                                    <p:anim calcmode="lin" valueType="num">
                                      <p:cBhvr>
                                        <p:cTn id="25" dur="1000" fill="hold"/>
                                        <p:tgtEl>
                                          <p:spTgt spid="41"/>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ppt_x</p:attrName>
                                        </p:attrNameLst>
                                      </p:cBhvr>
                                      <p:tavLst>
                                        <p:tav tm="0">
                                          <p:val>
                                            <p:fltVal val="0.5"/>
                                          </p:val>
                                        </p:tav>
                                        <p:tav tm="100000">
                                          <p:val>
                                            <p:strVal val="#ppt_x"/>
                                          </p:val>
                                        </p:tav>
                                      </p:tavLst>
                                    </p:anim>
                                    <p:anim calcmode="lin" valueType="num">
                                      <p:cBhvr>
                                        <p:cTn id="31" dur="1000" fill="hold"/>
                                        <p:tgtEl>
                                          <p:spTgt spid="42"/>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ppt_x</p:attrName>
                                        </p:attrNameLst>
                                      </p:cBhvr>
                                      <p:tavLst>
                                        <p:tav tm="0">
                                          <p:val>
                                            <p:fltVal val="0.5"/>
                                          </p:val>
                                        </p:tav>
                                        <p:tav tm="100000">
                                          <p:val>
                                            <p:strVal val="#ppt_x"/>
                                          </p:val>
                                        </p:tav>
                                      </p:tavLst>
                                    </p:anim>
                                    <p:anim calcmode="lin" valueType="num">
                                      <p:cBhvr>
                                        <p:cTn id="37" dur="1000" fill="hold"/>
                                        <p:tgtEl>
                                          <p:spTgt spid="43"/>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ppt_x</p:attrName>
                                        </p:attrNameLst>
                                      </p:cBhvr>
                                      <p:tavLst>
                                        <p:tav tm="0">
                                          <p:val>
                                            <p:fltVal val="0.5"/>
                                          </p:val>
                                        </p:tav>
                                        <p:tav tm="100000">
                                          <p:val>
                                            <p:strVal val="#ppt_x"/>
                                          </p:val>
                                        </p:tav>
                                      </p:tavLst>
                                    </p:anim>
                                    <p:anim calcmode="lin" valueType="num">
                                      <p:cBhvr>
                                        <p:cTn id="43" dur="1000" fill="hold"/>
                                        <p:tgtEl>
                                          <p:spTgt spid="44"/>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1000" fill="hold"/>
                                        <p:tgtEl>
                                          <p:spTgt spid="45"/>
                                        </p:tgtEl>
                                        <p:attrNameLst>
                                          <p:attrName>ppt_w</p:attrName>
                                        </p:attrNameLst>
                                      </p:cBhvr>
                                      <p:tavLst>
                                        <p:tav tm="0">
                                          <p:val>
                                            <p:fltVal val="0"/>
                                          </p:val>
                                        </p:tav>
                                        <p:tav tm="100000">
                                          <p:val>
                                            <p:strVal val="#ppt_w"/>
                                          </p:val>
                                        </p:tav>
                                      </p:tavLst>
                                    </p:anim>
                                    <p:anim calcmode="lin" valueType="num">
                                      <p:cBhvr>
                                        <p:cTn id="47" dur="1000" fill="hold"/>
                                        <p:tgtEl>
                                          <p:spTgt spid="45"/>
                                        </p:tgtEl>
                                        <p:attrNameLst>
                                          <p:attrName>ppt_h</p:attrName>
                                        </p:attrNameLst>
                                      </p:cBhvr>
                                      <p:tavLst>
                                        <p:tav tm="0">
                                          <p:val>
                                            <p:fltVal val="0"/>
                                          </p:val>
                                        </p:tav>
                                        <p:tav tm="100000">
                                          <p:val>
                                            <p:strVal val="#ppt_h"/>
                                          </p:val>
                                        </p:tav>
                                      </p:tavLst>
                                    </p:anim>
                                    <p:anim calcmode="lin" valueType="num">
                                      <p:cBhvr>
                                        <p:cTn id="48" dur="1000" fill="hold"/>
                                        <p:tgtEl>
                                          <p:spTgt spid="45"/>
                                        </p:tgtEl>
                                        <p:attrNameLst>
                                          <p:attrName>ppt_x</p:attrName>
                                        </p:attrNameLst>
                                      </p:cBhvr>
                                      <p:tavLst>
                                        <p:tav tm="0">
                                          <p:val>
                                            <p:fltVal val="0.5"/>
                                          </p:val>
                                        </p:tav>
                                        <p:tav tm="100000">
                                          <p:val>
                                            <p:strVal val="#ppt_x"/>
                                          </p:val>
                                        </p:tav>
                                      </p:tavLst>
                                    </p:anim>
                                    <p:anim calcmode="lin" valueType="num">
                                      <p:cBhvr>
                                        <p:cTn id="49" dur="1000" fill="hold"/>
                                        <p:tgtEl>
                                          <p:spTgt spid="45"/>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fltVal val="0"/>
                                          </p:val>
                                        </p:tav>
                                        <p:tav tm="100000">
                                          <p:val>
                                            <p:strVal val="#ppt_w"/>
                                          </p:val>
                                        </p:tav>
                                      </p:tavLst>
                                    </p:anim>
                                    <p:anim calcmode="lin" valueType="num">
                                      <p:cBhvr>
                                        <p:cTn id="53" dur="1000" fill="hold"/>
                                        <p:tgtEl>
                                          <p:spTgt spid="46"/>
                                        </p:tgtEl>
                                        <p:attrNameLst>
                                          <p:attrName>ppt_h</p:attrName>
                                        </p:attrNameLst>
                                      </p:cBhvr>
                                      <p:tavLst>
                                        <p:tav tm="0">
                                          <p:val>
                                            <p:fltVal val="0"/>
                                          </p:val>
                                        </p:tav>
                                        <p:tav tm="100000">
                                          <p:val>
                                            <p:strVal val="#ppt_h"/>
                                          </p:val>
                                        </p:tav>
                                      </p:tavLst>
                                    </p:anim>
                                    <p:anim calcmode="lin" valueType="num">
                                      <p:cBhvr>
                                        <p:cTn id="54" dur="1000" fill="hold"/>
                                        <p:tgtEl>
                                          <p:spTgt spid="46"/>
                                        </p:tgtEl>
                                        <p:attrNameLst>
                                          <p:attrName>ppt_x</p:attrName>
                                        </p:attrNameLst>
                                      </p:cBhvr>
                                      <p:tavLst>
                                        <p:tav tm="0">
                                          <p:val>
                                            <p:fltVal val="0.5"/>
                                          </p:val>
                                        </p:tav>
                                        <p:tav tm="100000">
                                          <p:val>
                                            <p:strVal val="#ppt_x"/>
                                          </p:val>
                                        </p:tav>
                                      </p:tavLst>
                                    </p:anim>
                                    <p:anim calcmode="lin" valueType="num">
                                      <p:cBhvr>
                                        <p:cTn id="55" dur="1000" fill="hold"/>
                                        <p:tgtEl>
                                          <p:spTgt spid="46"/>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1500"/>
                                  </p:stCondLst>
                                  <p:childTnLst>
                                    <p:set>
                                      <p:cBhvr>
                                        <p:cTn id="57" dur="1" fill="hold">
                                          <p:stCondLst>
                                            <p:cond delay="0"/>
                                          </p:stCondLst>
                                        </p:cTn>
                                        <p:tgtEl>
                                          <p:spTgt spid="47"/>
                                        </p:tgtEl>
                                        <p:attrNameLst>
                                          <p:attrName>style.visibility</p:attrName>
                                        </p:attrNameLst>
                                      </p:cBhvr>
                                      <p:to>
                                        <p:strVal val="visible"/>
                                      </p:to>
                                    </p:set>
                                    <p:anim calcmode="lin" valueType="num">
                                      <p:cBhvr>
                                        <p:cTn id="58" dur="1000" fill="hold"/>
                                        <p:tgtEl>
                                          <p:spTgt spid="47"/>
                                        </p:tgtEl>
                                        <p:attrNameLst>
                                          <p:attrName>ppt_w</p:attrName>
                                        </p:attrNameLst>
                                      </p:cBhvr>
                                      <p:tavLst>
                                        <p:tav tm="0">
                                          <p:val>
                                            <p:fltVal val="0"/>
                                          </p:val>
                                        </p:tav>
                                        <p:tav tm="100000">
                                          <p:val>
                                            <p:strVal val="#ppt_w"/>
                                          </p:val>
                                        </p:tav>
                                      </p:tavLst>
                                    </p:anim>
                                    <p:anim calcmode="lin" valueType="num">
                                      <p:cBhvr>
                                        <p:cTn id="59" dur="1000" fill="hold"/>
                                        <p:tgtEl>
                                          <p:spTgt spid="47"/>
                                        </p:tgtEl>
                                        <p:attrNameLst>
                                          <p:attrName>ppt_h</p:attrName>
                                        </p:attrNameLst>
                                      </p:cBhvr>
                                      <p:tavLst>
                                        <p:tav tm="0">
                                          <p:val>
                                            <p:fltVal val="0"/>
                                          </p:val>
                                        </p:tav>
                                        <p:tav tm="100000">
                                          <p:val>
                                            <p:strVal val="#ppt_h"/>
                                          </p:val>
                                        </p:tav>
                                      </p:tavLst>
                                    </p:anim>
                                    <p:anim calcmode="lin" valueType="num">
                                      <p:cBhvr>
                                        <p:cTn id="60" dur="1000" fill="hold"/>
                                        <p:tgtEl>
                                          <p:spTgt spid="47"/>
                                        </p:tgtEl>
                                        <p:attrNameLst>
                                          <p:attrName>ppt_x</p:attrName>
                                        </p:attrNameLst>
                                      </p:cBhvr>
                                      <p:tavLst>
                                        <p:tav tm="0">
                                          <p:val>
                                            <p:fltVal val="0.5"/>
                                          </p:val>
                                        </p:tav>
                                        <p:tav tm="100000">
                                          <p:val>
                                            <p:strVal val="#ppt_x"/>
                                          </p:val>
                                        </p:tav>
                                      </p:tavLst>
                                    </p:anim>
                                    <p:anim calcmode="lin" valueType="num">
                                      <p:cBhvr>
                                        <p:cTn id="61" dur="1000" fill="hold"/>
                                        <p:tgtEl>
                                          <p:spTgt spid="47"/>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nodeType="withEffect">
                                  <p:stCondLst>
                                    <p:cond delay="1500"/>
                                  </p:stCondLst>
                                  <p:childTnLst>
                                    <p:set>
                                      <p:cBhvr>
                                        <p:cTn id="63" dur="1" fill="hold">
                                          <p:stCondLst>
                                            <p:cond delay="0"/>
                                          </p:stCondLst>
                                        </p:cTn>
                                        <p:tgtEl>
                                          <p:spTgt spid="48"/>
                                        </p:tgtEl>
                                        <p:attrNameLst>
                                          <p:attrName>style.visibility</p:attrName>
                                        </p:attrNameLst>
                                      </p:cBhvr>
                                      <p:to>
                                        <p:strVal val="visible"/>
                                      </p:to>
                                    </p:set>
                                    <p:anim calcmode="lin" valueType="num">
                                      <p:cBhvr>
                                        <p:cTn id="64" dur="1000" fill="hold"/>
                                        <p:tgtEl>
                                          <p:spTgt spid="48"/>
                                        </p:tgtEl>
                                        <p:attrNameLst>
                                          <p:attrName>ppt_w</p:attrName>
                                        </p:attrNameLst>
                                      </p:cBhvr>
                                      <p:tavLst>
                                        <p:tav tm="0">
                                          <p:val>
                                            <p:fltVal val="0"/>
                                          </p:val>
                                        </p:tav>
                                        <p:tav tm="100000">
                                          <p:val>
                                            <p:strVal val="#ppt_w"/>
                                          </p:val>
                                        </p:tav>
                                      </p:tavLst>
                                    </p:anim>
                                    <p:anim calcmode="lin" valueType="num">
                                      <p:cBhvr>
                                        <p:cTn id="65" dur="1000" fill="hold"/>
                                        <p:tgtEl>
                                          <p:spTgt spid="48"/>
                                        </p:tgtEl>
                                        <p:attrNameLst>
                                          <p:attrName>ppt_h</p:attrName>
                                        </p:attrNameLst>
                                      </p:cBhvr>
                                      <p:tavLst>
                                        <p:tav tm="0">
                                          <p:val>
                                            <p:fltVal val="0"/>
                                          </p:val>
                                        </p:tav>
                                        <p:tav tm="100000">
                                          <p:val>
                                            <p:strVal val="#ppt_h"/>
                                          </p:val>
                                        </p:tav>
                                      </p:tavLst>
                                    </p:anim>
                                    <p:anim calcmode="lin" valueType="num">
                                      <p:cBhvr>
                                        <p:cTn id="66" dur="1000" fill="hold"/>
                                        <p:tgtEl>
                                          <p:spTgt spid="48"/>
                                        </p:tgtEl>
                                        <p:attrNameLst>
                                          <p:attrName>ppt_x</p:attrName>
                                        </p:attrNameLst>
                                      </p:cBhvr>
                                      <p:tavLst>
                                        <p:tav tm="0">
                                          <p:val>
                                            <p:fltVal val="0.5"/>
                                          </p:val>
                                        </p:tav>
                                        <p:tav tm="100000">
                                          <p:val>
                                            <p:strVal val="#ppt_x"/>
                                          </p:val>
                                        </p:tav>
                                      </p:tavLst>
                                    </p:anim>
                                    <p:anim calcmode="lin" valueType="num">
                                      <p:cBhvr>
                                        <p:cTn id="67" dur="1000" fill="hold"/>
                                        <p:tgtEl>
                                          <p:spTgt spid="48"/>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fltVal val="0"/>
                                          </p:val>
                                        </p:tav>
                                        <p:tav tm="100000">
                                          <p:val>
                                            <p:strVal val="#ppt_w"/>
                                          </p:val>
                                        </p:tav>
                                      </p:tavLst>
                                    </p:anim>
                                    <p:anim calcmode="lin" valueType="num">
                                      <p:cBhvr>
                                        <p:cTn id="71" dur="1000" fill="hold"/>
                                        <p:tgtEl>
                                          <p:spTgt spid="49"/>
                                        </p:tgtEl>
                                        <p:attrNameLst>
                                          <p:attrName>ppt_h</p:attrName>
                                        </p:attrNameLst>
                                      </p:cBhvr>
                                      <p:tavLst>
                                        <p:tav tm="0">
                                          <p:val>
                                            <p:fltVal val="0"/>
                                          </p:val>
                                        </p:tav>
                                        <p:tav tm="100000">
                                          <p:val>
                                            <p:strVal val="#ppt_h"/>
                                          </p:val>
                                        </p:tav>
                                      </p:tavLst>
                                    </p:anim>
                                    <p:anim calcmode="lin" valueType="num">
                                      <p:cBhvr>
                                        <p:cTn id="72" dur="1000" fill="hold"/>
                                        <p:tgtEl>
                                          <p:spTgt spid="49"/>
                                        </p:tgtEl>
                                        <p:attrNameLst>
                                          <p:attrName>ppt_x</p:attrName>
                                        </p:attrNameLst>
                                      </p:cBhvr>
                                      <p:tavLst>
                                        <p:tav tm="0">
                                          <p:val>
                                            <p:fltVal val="0.5"/>
                                          </p:val>
                                        </p:tav>
                                        <p:tav tm="100000">
                                          <p:val>
                                            <p:strVal val="#ppt_x"/>
                                          </p:val>
                                        </p:tav>
                                      </p:tavLst>
                                    </p:anim>
                                    <p:anim calcmode="lin" valueType="num">
                                      <p:cBhvr>
                                        <p:cTn id="73" dur="1000" fill="hold"/>
                                        <p:tgtEl>
                                          <p:spTgt spid="49"/>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500"/>
                                  </p:stCondLst>
                                  <p:childTnLst>
                                    <p:set>
                                      <p:cBhvr>
                                        <p:cTn id="75" dur="1" fill="hold">
                                          <p:stCondLst>
                                            <p:cond delay="0"/>
                                          </p:stCondLst>
                                        </p:cTn>
                                        <p:tgtEl>
                                          <p:spTgt spid="50"/>
                                        </p:tgtEl>
                                        <p:attrNameLst>
                                          <p:attrName>style.visibility</p:attrName>
                                        </p:attrNameLst>
                                      </p:cBhvr>
                                      <p:to>
                                        <p:strVal val="visible"/>
                                      </p:to>
                                    </p:set>
                                    <p:anim calcmode="lin" valueType="num">
                                      <p:cBhvr>
                                        <p:cTn id="76" dur="1000" fill="hold"/>
                                        <p:tgtEl>
                                          <p:spTgt spid="50"/>
                                        </p:tgtEl>
                                        <p:attrNameLst>
                                          <p:attrName>ppt_w</p:attrName>
                                        </p:attrNameLst>
                                      </p:cBhvr>
                                      <p:tavLst>
                                        <p:tav tm="0">
                                          <p:val>
                                            <p:fltVal val="0"/>
                                          </p:val>
                                        </p:tav>
                                        <p:tav tm="100000">
                                          <p:val>
                                            <p:strVal val="#ppt_w"/>
                                          </p:val>
                                        </p:tav>
                                      </p:tavLst>
                                    </p:anim>
                                    <p:anim calcmode="lin" valueType="num">
                                      <p:cBhvr>
                                        <p:cTn id="77" dur="1000" fill="hold"/>
                                        <p:tgtEl>
                                          <p:spTgt spid="50"/>
                                        </p:tgtEl>
                                        <p:attrNameLst>
                                          <p:attrName>ppt_h</p:attrName>
                                        </p:attrNameLst>
                                      </p:cBhvr>
                                      <p:tavLst>
                                        <p:tav tm="0">
                                          <p:val>
                                            <p:fltVal val="0"/>
                                          </p:val>
                                        </p:tav>
                                        <p:tav tm="100000">
                                          <p:val>
                                            <p:strVal val="#ppt_h"/>
                                          </p:val>
                                        </p:tav>
                                      </p:tavLst>
                                    </p:anim>
                                    <p:anim calcmode="lin" valueType="num">
                                      <p:cBhvr>
                                        <p:cTn id="78" dur="1000" fill="hold"/>
                                        <p:tgtEl>
                                          <p:spTgt spid="50"/>
                                        </p:tgtEl>
                                        <p:attrNameLst>
                                          <p:attrName>ppt_x</p:attrName>
                                        </p:attrNameLst>
                                      </p:cBhvr>
                                      <p:tavLst>
                                        <p:tav tm="0">
                                          <p:val>
                                            <p:fltVal val="0.5"/>
                                          </p:val>
                                        </p:tav>
                                        <p:tav tm="100000">
                                          <p:val>
                                            <p:strVal val="#ppt_x"/>
                                          </p:val>
                                        </p:tav>
                                      </p:tavLst>
                                    </p:anim>
                                    <p:anim calcmode="lin" valueType="num">
                                      <p:cBhvr>
                                        <p:cTn id="79" dur="1000" fill="hold"/>
                                        <p:tgtEl>
                                          <p:spTgt spid="50"/>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1000" fill="hold"/>
                                        <p:tgtEl>
                                          <p:spTgt spid="51"/>
                                        </p:tgtEl>
                                        <p:attrNameLst>
                                          <p:attrName>ppt_w</p:attrName>
                                        </p:attrNameLst>
                                      </p:cBhvr>
                                      <p:tavLst>
                                        <p:tav tm="0">
                                          <p:val>
                                            <p:fltVal val="0"/>
                                          </p:val>
                                        </p:tav>
                                        <p:tav tm="100000">
                                          <p:val>
                                            <p:strVal val="#ppt_w"/>
                                          </p:val>
                                        </p:tav>
                                      </p:tavLst>
                                    </p:anim>
                                    <p:anim calcmode="lin" valueType="num">
                                      <p:cBhvr>
                                        <p:cTn id="83" dur="1000" fill="hold"/>
                                        <p:tgtEl>
                                          <p:spTgt spid="51"/>
                                        </p:tgtEl>
                                        <p:attrNameLst>
                                          <p:attrName>ppt_h</p:attrName>
                                        </p:attrNameLst>
                                      </p:cBhvr>
                                      <p:tavLst>
                                        <p:tav tm="0">
                                          <p:val>
                                            <p:fltVal val="0"/>
                                          </p:val>
                                        </p:tav>
                                        <p:tav tm="100000">
                                          <p:val>
                                            <p:strVal val="#ppt_h"/>
                                          </p:val>
                                        </p:tav>
                                      </p:tavLst>
                                    </p:anim>
                                    <p:anim calcmode="lin" valueType="num">
                                      <p:cBhvr>
                                        <p:cTn id="84" dur="1000" fill="hold"/>
                                        <p:tgtEl>
                                          <p:spTgt spid="51"/>
                                        </p:tgtEl>
                                        <p:attrNameLst>
                                          <p:attrName>ppt_x</p:attrName>
                                        </p:attrNameLst>
                                      </p:cBhvr>
                                      <p:tavLst>
                                        <p:tav tm="0">
                                          <p:val>
                                            <p:fltVal val="0.5"/>
                                          </p:val>
                                        </p:tav>
                                        <p:tav tm="100000">
                                          <p:val>
                                            <p:strVal val="#ppt_x"/>
                                          </p:val>
                                        </p:tav>
                                      </p:tavLst>
                                    </p:anim>
                                    <p:anim calcmode="lin" valueType="num">
                                      <p:cBhvr>
                                        <p:cTn id="85" dur="1000" fill="hold"/>
                                        <p:tgtEl>
                                          <p:spTgt spid="51"/>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1000"/>
                                  </p:stCondLst>
                                  <p:childTnLst>
                                    <p:set>
                                      <p:cBhvr>
                                        <p:cTn id="87" dur="1" fill="hold">
                                          <p:stCondLst>
                                            <p:cond delay="0"/>
                                          </p:stCondLst>
                                        </p:cTn>
                                        <p:tgtEl>
                                          <p:spTgt spid="52"/>
                                        </p:tgtEl>
                                        <p:attrNameLst>
                                          <p:attrName>style.visibility</p:attrName>
                                        </p:attrNameLst>
                                      </p:cBhvr>
                                      <p:to>
                                        <p:strVal val="visible"/>
                                      </p:to>
                                    </p:set>
                                    <p:anim calcmode="lin" valueType="num">
                                      <p:cBhvr>
                                        <p:cTn id="88" dur="1000" fill="hold"/>
                                        <p:tgtEl>
                                          <p:spTgt spid="52"/>
                                        </p:tgtEl>
                                        <p:attrNameLst>
                                          <p:attrName>ppt_w</p:attrName>
                                        </p:attrNameLst>
                                      </p:cBhvr>
                                      <p:tavLst>
                                        <p:tav tm="0">
                                          <p:val>
                                            <p:fltVal val="0"/>
                                          </p:val>
                                        </p:tav>
                                        <p:tav tm="100000">
                                          <p:val>
                                            <p:strVal val="#ppt_w"/>
                                          </p:val>
                                        </p:tav>
                                      </p:tavLst>
                                    </p:anim>
                                    <p:anim calcmode="lin" valueType="num">
                                      <p:cBhvr>
                                        <p:cTn id="89" dur="1000" fill="hold"/>
                                        <p:tgtEl>
                                          <p:spTgt spid="52"/>
                                        </p:tgtEl>
                                        <p:attrNameLst>
                                          <p:attrName>ppt_h</p:attrName>
                                        </p:attrNameLst>
                                      </p:cBhvr>
                                      <p:tavLst>
                                        <p:tav tm="0">
                                          <p:val>
                                            <p:fltVal val="0"/>
                                          </p:val>
                                        </p:tav>
                                        <p:tav tm="100000">
                                          <p:val>
                                            <p:strVal val="#ppt_h"/>
                                          </p:val>
                                        </p:tav>
                                      </p:tavLst>
                                    </p:anim>
                                    <p:anim calcmode="lin" valueType="num">
                                      <p:cBhvr>
                                        <p:cTn id="90" dur="1000" fill="hold"/>
                                        <p:tgtEl>
                                          <p:spTgt spid="52"/>
                                        </p:tgtEl>
                                        <p:attrNameLst>
                                          <p:attrName>ppt_x</p:attrName>
                                        </p:attrNameLst>
                                      </p:cBhvr>
                                      <p:tavLst>
                                        <p:tav tm="0">
                                          <p:val>
                                            <p:fltVal val="0.5"/>
                                          </p:val>
                                        </p:tav>
                                        <p:tav tm="100000">
                                          <p:val>
                                            <p:strVal val="#ppt_x"/>
                                          </p:val>
                                        </p:tav>
                                      </p:tavLst>
                                    </p:anim>
                                    <p:anim calcmode="lin" valueType="num">
                                      <p:cBhvr>
                                        <p:cTn id="91" dur="1000" fill="hold"/>
                                        <p:tgtEl>
                                          <p:spTgt spid="52"/>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fltVal val="0"/>
                                          </p:val>
                                        </p:tav>
                                        <p:tav tm="100000">
                                          <p:val>
                                            <p:strVal val="#ppt_w"/>
                                          </p:val>
                                        </p:tav>
                                      </p:tavLst>
                                    </p:anim>
                                    <p:anim calcmode="lin" valueType="num">
                                      <p:cBhvr>
                                        <p:cTn id="95" dur="1000" fill="hold"/>
                                        <p:tgtEl>
                                          <p:spTgt spid="53"/>
                                        </p:tgtEl>
                                        <p:attrNameLst>
                                          <p:attrName>ppt_h</p:attrName>
                                        </p:attrNameLst>
                                      </p:cBhvr>
                                      <p:tavLst>
                                        <p:tav tm="0">
                                          <p:val>
                                            <p:fltVal val="0"/>
                                          </p:val>
                                        </p:tav>
                                        <p:tav tm="100000">
                                          <p:val>
                                            <p:strVal val="#ppt_h"/>
                                          </p:val>
                                        </p:tav>
                                      </p:tavLst>
                                    </p:anim>
                                    <p:anim calcmode="lin" valueType="num">
                                      <p:cBhvr>
                                        <p:cTn id="96" dur="1000" fill="hold"/>
                                        <p:tgtEl>
                                          <p:spTgt spid="53"/>
                                        </p:tgtEl>
                                        <p:attrNameLst>
                                          <p:attrName>ppt_x</p:attrName>
                                        </p:attrNameLst>
                                      </p:cBhvr>
                                      <p:tavLst>
                                        <p:tav tm="0">
                                          <p:val>
                                            <p:fltVal val="0.5"/>
                                          </p:val>
                                        </p:tav>
                                        <p:tav tm="100000">
                                          <p:val>
                                            <p:strVal val="#ppt_x"/>
                                          </p:val>
                                        </p:tav>
                                      </p:tavLst>
                                    </p:anim>
                                    <p:anim calcmode="lin" valueType="num">
                                      <p:cBhvr>
                                        <p:cTn id="97" dur="1000" fill="hold"/>
                                        <p:tgtEl>
                                          <p:spTgt spid="53"/>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nodeType="withEffect">
                                  <p:stCondLst>
                                    <p:cond delay="500"/>
                                  </p:stCondLst>
                                  <p:childTnLst>
                                    <p:set>
                                      <p:cBhvr>
                                        <p:cTn id="99" dur="1" fill="hold">
                                          <p:stCondLst>
                                            <p:cond delay="0"/>
                                          </p:stCondLst>
                                        </p:cTn>
                                        <p:tgtEl>
                                          <p:spTgt spid="54"/>
                                        </p:tgtEl>
                                        <p:attrNameLst>
                                          <p:attrName>style.visibility</p:attrName>
                                        </p:attrNameLst>
                                      </p:cBhvr>
                                      <p:to>
                                        <p:strVal val="visible"/>
                                      </p:to>
                                    </p:set>
                                    <p:anim calcmode="lin" valueType="num">
                                      <p:cBhvr>
                                        <p:cTn id="100" dur="1000" fill="hold"/>
                                        <p:tgtEl>
                                          <p:spTgt spid="54"/>
                                        </p:tgtEl>
                                        <p:attrNameLst>
                                          <p:attrName>ppt_w</p:attrName>
                                        </p:attrNameLst>
                                      </p:cBhvr>
                                      <p:tavLst>
                                        <p:tav tm="0">
                                          <p:val>
                                            <p:fltVal val="0"/>
                                          </p:val>
                                        </p:tav>
                                        <p:tav tm="100000">
                                          <p:val>
                                            <p:strVal val="#ppt_w"/>
                                          </p:val>
                                        </p:tav>
                                      </p:tavLst>
                                    </p:anim>
                                    <p:anim calcmode="lin" valueType="num">
                                      <p:cBhvr>
                                        <p:cTn id="101" dur="1000" fill="hold"/>
                                        <p:tgtEl>
                                          <p:spTgt spid="54"/>
                                        </p:tgtEl>
                                        <p:attrNameLst>
                                          <p:attrName>ppt_h</p:attrName>
                                        </p:attrNameLst>
                                      </p:cBhvr>
                                      <p:tavLst>
                                        <p:tav tm="0">
                                          <p:val>
                                            <p:fltVal val="0"/>
                                          </p:val>
                                        </p:tav>
                                        <p:tav tm="100000">
                                          <p:val>
                                            <p:strVal val="#ppt_h"/>
                                          </p:val>
                                        </p:tav>
                                      </p:tavLst>
                                    </p:anim>
                                    <p:anim calcmode="lin" valueType="num">
                                      <p:cBhvr>
                                        <p:cTn id="102" dur="1000" fill="hold"/>
                                        <p:tgtEl>
                                          <p:spTgt spid="54"/>
                                        </p:tgtEl>
                                        <p:attrNameLst>
                                          <p:attrName>ppt_x</p:attrName>
                                        </p:attrNameLst>
                                      </p:cBhvr>
                                      <p:tavLst>
                                        <p:tav tm="0">
                                          <p:val>
                                            <p:fltVal val="0.5"/>
                                          </p:val>
                                        </p:tav>
                                        <p:tav tm="100000">
                                          <p:val>
                                            <p:strVal val="#ppt_x"/>
                                          </p:val>
                                        </p:tav>
                                      </p:tavLst>
                                    </p:anim>
                                    <p:anim calcmode="lin" valueType="num">
                                      <p:cBhvr>
                                        <p:cTn id="103" dur="1000" fill="hold"/>
                                        <p:tgtEl>
                                          <p:spTgt spid="5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46" grpId="0" animBg="1"/>
      <p:bldP spid="47" grpId="0" animBg="1"/>
      <p:bldP spid="49" grpId="0" animBg="1"/>
      <p:bldP spid="50"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endPar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622354" y="5531412"/>
            <a:ext cx="1675459"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defTabSz="914400"/>
            <a:r>
              <a:rPr 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4134905" y="1642964"/>
            <a:ext cx="5327058"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a:r>
              <a:rPr lang="en-US" sz="2800" b="1" dirty="0" err="1" smtClean="0">
                <a:solidFill>
                  <a:prstClr val="black"/>
                </a:solidFill>
                <a:latin typeface="Times New Roman" pitchFamily="18" charset="0"/>
                <a:cs typeface="Times New Roman" pitchFamily="18" charset="0"/>
              </a:rPr>
              <a:t>Tìm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về</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truyền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thuyết</a:t>
            </a:r>
            <a:endParaRPr lang="en-US" sz="2800" i="1" dirty="0" smtClean="0">
              <a:solidFill>
                <a:srgbClr val="FF0000"/>
              </a:solidFill>
              <a:latin typeface="Times New Roman" pitchFamily="18" charset="0"/>
              <a:cs typeface="Times New Roman" pitchFamily="18" charset="0"/>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pPr defTabSz="914400"/>
            <a:endParaRPr lang="en-US" sz="2800" smtClean="0">
              <a:solidFill>
                <a:prstClr val="black"/>
              </a:solidFill>
              <a:latin typeface="Times New Roman" pitchFamily="18" charset="0"/>
              <a:cs typeface="Times New Roman" pitchFamily="18" charset="0"/>
            </a:endParaRPr>
          </a:p>
        </p:txBody>
      </p:sp>
      <p:sp>
        <p:nvSpPr>
          <p:cNvPr id="10" name="TextBox 9"/>
          <p:cNvSpPr txBox="1"/>
          <p:nvPr/>
        </p:nvSpPr>
        <p:spPr>
          <a:xfrm>
            <a:off x="4134905" y="4132493"/>
            <a:ext cx="532705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34905" y="5583880"/>
            <a:ext cx="5327058"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err="1">
                <a:solidFill>
                  <a:schemeClr val="bg2">
                    <a:lumMod val="25000"/>
                  </a:schemeClr>
                </a:solidFill>
                <a:latin typeface="Times New Roman" panose="02020603050405020304" pitchFamily="18" charset="0"/>
                <a:cs typeface="Times New Roman" panose="02020603050405020304" pitchFamily="18" charset="0"/>
              </a:rPr>
              <a:t>Tìm</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hiểu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34905" y="2889317"/>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smtClean="0">
                <a:solidFill>
                  <a:prstClr val="black"/>
                </a:solidFill>
                <a:latin typeface="Times New Roman" pitchFamily="18" charset="0"/>
                <a:cs typeface="Times New Roman" pitchFamily="18" charset="0"/>
              </a:rPr>
              <a:t>Điều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hành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phần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đọc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tóm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tắt</a:t>
            </a:r>
            <a:endParaRPr lang="en-US" sz="2800" b="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TRUYỀN THUYẾT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13</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4430960" y="736472"/>
            <a:ext cx="7761039" cy="954107"/>
          </a:xfrm>
          <a:prstGeom prst="rect">
            <a:avLst/>
          </a:prstGeom>
          <a:solidFill>
            <a:srgbClr val="FF9999"/>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khứ</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4480848" y="1894261"/>
            <a:ext cx="7661262" cy="584775"/>
          </a:xfrm>
          <a:prstGeom prst="rect">
            <a:avLst/>
          </a:prstGeom>
          <a:solidFill>
            <a:srgbClr val="C9A4E4"/>
          </a:solidFill>
          <a:ln w="9525">
            <a:noFill/>
            <a:miter lim="800000"/>
            <a:headEnd/>
            <a:tailEnd/>
          </a:ln>
        </p:spPr>
        <p:txBody>
          <a:bodyPr wrap="square">
            <a:spAutoFit/>
          </a:bodyPr>
          <a:lstStyle/>
          <a:p>
            <a:pPr defTabSz="914400"/>
            <a:r>
              <a:rPr lang="en-US" sz="32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太阳形 27"/>
          <p:cNvSpPr/>
          <p:nvPr/>
        </p:nvSpPr>
        <p:spPr>
          <a:xfrm rot="20750437">
            <a:off x="3296013" y="708145"/>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2" name="太阳形 28"/>
          <p:cNvSpPr/>
          <p:nvPr/>
        </p:nvSpPr>
        <p:spPr>
          <a:xfrm rot="20750437">
            <a:off x="3367338" y="1676600"/>
            <a:ext cx="1047750" cy="1062037"/>
          </a:xfrm>
          <a:prstGeom prst="sun">
            <a:avLst>
              <a:gd name="adj" fmla="val 21368"/>
            </a:avLst>
          </a:prstGeom>
          <a:solidFill>
            <a:srgbClr val="8064A2">
              <a:lumMod val="60000"/>
              <a:lumOff val="4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6" name="TextBox 15"/>
          <p:cNvSpPr txBox="1"/>
          <p:nvPr/>
        </p:nvSpPr>
        <p:spPr>
          <a:xfrm>
            <a:off x="3493615" y="84297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7" name="TextBox 16"/>
          <p:cNvSpPr txBox="1"/>
          <p:nvPr/>
        </p:nvSpPr>
        <p:spPr>
          <a:xfrm>
            <a:off x="3659191" y="1869275"/>
            <a:ext cx="492125"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 name="Rectangle 2"/>
          <p:cNvSpPr/>
          <p:nvPr/>
        </p:nvSpPr>
        <p:spPr>
          <a:xfrm>
            <a:off x="0" y="3573743"/>
            <a:ext cx="3738883" cy="369332"/>
          </a:xfrm>
          <a:prstGeom prst="rect">
            <a:avLst/>
          </a:prstGeom>
          <a:solidFill>
            <a:srgbClr val="FFC000"/>
          </a:solidFill>
        </p:spPr>
        <p:txBody>
          <a:bodyPr wrap="square">
            <a:spAutoFit/>
          </a:bodyPr>
          <a:lstStyle/>
          <a:p>
            <a:pPr defTabSz="914400"/>
            <a:r>
              <a:rPr lang="en-US" b="1" dirty="0" smtClean="0">
                <a:solidFill>
                  <a:srgbClr val="0000FF"/>
                </a:solidFill>
                <a:latin typeface="Times New Roman" pitchFamily="18" charset="0"/>
                <a:cs typeface="Times New Roman" pitchFamily="18" charset="0"/>
              </a:rPr>
              <a:t>KHÁI NIỆM TRUYỀN THUYẾT</a:t>
            </a:r>
            <a:endParaRPr lang="en-US"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19" name="Text Box 10"/>
          <p:cNvSpPr txBox="1">
            <a:spLocks noChangeArrowheads="1"/>
          </p:cNvSpPr>
          <p:nvPr/>
        </p:nvSpPr>
        <p:spPr bwMode="auto">
          <a:xfrm>
            <a:off x="4494928" y="2652352"/>
            <a:ext cx="7761039" cy="954107"/>
          </a:xfrm>
          <a:prstGeom prst="rect">
            <a:avLst/>
          </a:prstGeom>
          <a:solidFill>
            <a:srgbClr val="FFC000"/>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0" name="太阳形 27"/>
          <p:cNvSpPr/>
          <p:nvPr/>
        </p:nvSpPr>
        <p:spPr>
          <a:xfrm rot="20750437">
            <a:off x="3431295" y="2689944"/>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1" name="TextBox 20"/>
          <p:cNvSpPr txBox="1"/>
          <p:nvPr/>
        </p:nvSpPr>
        <p:spPr>
          <a:xfrm>
            <a:off x="3738883" y="2927710"/>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23" name="Text Box 10"/>
          <p:cNvSpPr txBox="1">
            <a:spLocks noChangeArrowheads="1"/>
          </p:cNvSpPr>
          <p:nvPr/>
        </p:nvSpPr>
        <p:spPr bwMode="auto">
          <a:xfrm>
            <a:off x="4479390" y="3735476"/>
            <a:ext cx="7726896" cy="523220"/>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800" dirty="0" err="1" smtClean="0">
                <a:solidFill>
                  <a:srgbClr val="002060"/>
                </a:solidFill>
                <a:latin typeface="Times New Roman" panose="02020603050405020304" pitchFamily="18" charset="0"/>
                <a:cs typeface="Times New Roman" panose="02020603050405020304" pitchFamily="18" charset="0"/>
              </a:rPr>
              <a:t>Một</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số</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truyện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truyền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thuyết</a:t>
            </a:r>
            <a:r>
              <a:rPr lang="en-US" alt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4" name="太阳形 27"/>
          <p:cNvSpPr/>
          <p:nvPr/>
        </p:nvSpPr>
        <p:spPr>
          <a:xfrm rot="20750437">
            <a:off x="3352882" y="3552850"/>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5" name="TextBox 24"/>
          <p:cNvSpPr txBox="1"/>
          <p:nvPr/>
        </p:nvSpPr>
        <p:spPr>
          <a:xfrm>
            <a:off x="3618289" y="3780543"/>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pic>
        <p:nvPicPr>
          <p:cNvPr id="29" name="Picture 10" descr="Kết quả hình ảnh cho thánh gióng vector">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1" y="862942"/>
            <a:ext cx="2527540" cy="2398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0" name="Table 9"/>
          <p:cNvGraphicFramePr>
            <a:graphicFrameLocks noGrp="1"/>
          </p:cNvGraphicFramePr>
          <p:nvPr>
            <p:extLst>
              <p:ext uri="{D42A27DB-BD31-4B8C-83A1-F6EECF244321}">
                <p14:modId xmlns:p14="http://schemas.microsoft.com/office/powerpoint/2010/main" val="489385993"/>
              </p:ext>
            </p:extLst>
          </p:nvPr>
        </p:nvGraphicFramePr>
        <p:xfrm>
          <a:off x="0" y="4351668"/>
          <a:ext cx="12192000" cy="2459229"/>
        </p:xfrm>
        <a:graphic>
          <a:graphicData uri="http://schemas.openxmlformats.org/drawingml/2006/table">
            <a:tbl>
              <a:tblPr firstRow="1" bandRow="1">
                <a:tableStyleId>{5C22544A-7EE6-4342-B048-85BDC9FD1C3A}</a:tableStyleId>
              </a:tblPr>
              <a:tblGrid>
                <a:gridCol w="2413389"/>
                <a:gridCol w="2797089"/>
                <a:gridCol w="2104722"/>
                <a:gridCol w="2528596"/>
                <a:gridCol w="2348204"/>
              </a:tblGrid>
              <a:tr h="367408">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pic>
        <p:nvPicPr>
          <p:cNvPr id="38" name="Picture 2" descr="Con Rong chau T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1" y="4359145"/>
            <a:ext cx="2305918" cy="20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p:cNvSpPr txBox="1">
            <a:spLocks noChangeArrowheads="1"/>
          </p:cNvSpPr>
          <p:nvPr/>
        </p:nvSpPr>
        <p:spPr bwMode="auto">
          <a:xfrm>
            <a:off x="9021" y="6421601"/>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10" y="4375534"/>
            <a:ext cx="2702374" cy="19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
          <p:cNvSpPr>
            <a:spLocks noChangeArrowheads="1"/>
          </p:cNvSpPr>
          <p:nvPr/>
        </p:nvSpPr>
        <p:spPr bwMode="auto">
          <a:xfrm>
            <a:off x="2362110" y="6429897"/>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smtClean="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484" y="4375534"/>
            <a:ext cx="2215614" cy="20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
          <p:cNvSpPr txBox="1">
            <a:spLocks noChangeArrowheads="1"/>
          </p:cNvSpPr>
          <p:nvPr/>
        </p:nvSpPr>
        <p:spPr bwMode="auto">
          <a:xfrm>
            <a:off x="5111656" y="6451328"/>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0918" y="4437857"/>
            <a:ext cx="2446893" cy="19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7327270" y="6451328"/>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6439" y="4377326"/>
            <a:ext cx="2239347" cy="20112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
          <p:cNvSpPr txBox="1">
            <a:spLocks noChangeArrowheads="1"/>
          </p:cNvSpPr>
          <p:nvPr/>
        </p:nvSpPr>
        <p:spPr bwMode="auto">
          <a:xfrm>
            <a:off x="9877689" y="6421601"/>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smtClean="0">
                <a:solidFill>
                  <a:srgbClr val="0000FF"/>
                </a:solidFill>
                <a:latin typeface="Times New Roman" panose="02020603050405020304" pitchFamily="18" charset="0"/>
                <a:cs typeface="Times New Roman" panose="02020603050405020304" pitchFamily="18" charset="0"/>
              </a:rPr>
              <a:t>SỰ TÍCH HỒ GƯƠM</a:t>
            </a:r>
            <a:endParaRPr lang="en-US" altLang="en-US" sz="1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1500" fill="hold"/>
                                        <p:tgtEl>
                                          <p:spTgt spid="11"/>
                                        </p:tgtEl>
                                        <p:attrNameLst>
                                          <p:attrName>r</p:attrName>
                                        </p:attrNameLst>
                                      </p:cBhvr>
                                    </p:animRo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8" presetClass="emph" presetSubtype="0" fill="hold" grpId="1" nodeType="withEffect">
                                  <p:stCondLst>
                                    <p:cond delay="500"/>
                                  </p:stCondLst>
                                  <p:childTnLst>
                                    <p:animRot by="10800000">
                                      <p:cBhvr>
                                        <p:cTn id="37" dur="1500" fill="hold"/>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ox(in)">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amond(in)">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checkerboard(across)">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checkerboard(across)">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amond(in)">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0"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edge">
                                      <p:cBhvr>
                                        <p:cTn id="111" dur="10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diamond(in)">
                                      <p:cBhvr>
                                        <p:cTn id="116" dur="10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1" grpId="1" animBg="1"/>
      <p:bldP spid="12" grpId="0" animBg="1"/>
      <p:bldP spid="12" grpId="1" animBg="1"/>
      <p:bldP spid="16" grpId="0"/>
      <p:bldP spid="17" grpId="0"/>
      <p:bldP spid="3" grpId="0" animBg="1"/>
      <p:bldP spid="19" grpId="0" animBg="1"/>
      <p:bldP spid="20" grpId="0" animBg="1"/>
      <p:bldP spid="21" grpId="0"/>
      <p:bldP spid="23" grpId="0" animBg="1"/>
      <p:bldP spid="24" grpId="0" animBg="1"/>
      <p:bldP spid="25" grpId="0"/>
      <p:bldP spid="39" grpId="0" animBg="1"/>
      <p:bldP spid="41" grpId="0" animBg="1"/>
      <p:bldP spid="43" grpId="0" animBg="1"/>
      <p:bldP spid="45"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a:defRPr/>
            </a:pPr>
            <a:fld id="{831F250A-4CE7-44D4-85B4-49BD9AF6BFD0}" type="slidenum">
              <a:rPr lang="en-US" altLang="en-US" smtClean="0">
                <a:solidFill>
                  <a:srgbClr val="5F5F5F"/>
                </a:solidFill>
                <a:cs typeface="Arial" panose="020B0604020202020204" pitchFamily="34" charset="0"/>
              </a:rPr>
              <a:pPr defTabSz="914400">
                <a:defRPr/>
              </a:pPr>
              <a:t>14</a:t>
            </a:fld>
            <a:endParaRPr lang="en-US" altLang="en-US">
              <a:solidFill>
                <a:srgbClr val="5F5F5F"/>
              </a:solidFill>
              <a:cs typeface="Arial" panose="020B0604020202020204" pitchFamily="34" charset="0"/>
            </a:endParaRPr>
          </a:p>
        </p:txBody>
      </p:sp>
      <p:sp>
        <p:nvSpPr>
          <p:cNvPr id="5" name="Rounded Rectangle 4"/>
          <p:cNvSpPr/>
          <p:nvPr/>
        </p:nvSpPr>
        <p:spPr>
          <a:xfrm>
            <a:off x="0" y="0"/>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57133614"/>
              </p:ext>
            </p:extLst>
          </p:nvPr>
        </p:nvGraphicFramePr>
        <p:xfrm>
          <a:off x="1523698" y="1222273"/>
          <a:ext cx="10292906" cy="5304933"/>
        </p:xfrm>
        <a:graphic>
          <a:graphicData uri="http://schemas.openxmlformats.org/drawingml/2006/table">
            <a:tbl>
              <a:tblPr/>
              <a:tblGrid>
                <a:gridCol w="1767727"/>
                <a:gridCol w="8525179"/>
              </a:tblGrid>
              <a:tr h="1396213">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ĐỊNH NGHĨA</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r>
              <a:tr h="947430">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   TÊN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VĂN BẢN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049442">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ĐẶC ĐIỂM</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r>
            </a:tbl>
          </a:graphicData>
        </a:graphic>
      </p:graphicFrame>
      <p:sp>
        <p:nvSpPr>
          <p:cNvPr id="8" name="Rectangle 7"/>
          <p:cNvSpPr/>
          <p:nvPr/>
        </p:nvSpPr>
        <p:spPr>
          <a:xfrm>
            <a:off x="3293876" y="1321717"/>
            <a:ext cx="8313578" cy="1323439"/>
          </a:xfrm>
          <a:prstGeom prst="rect">
            <a:avLst/>
          </a:prstGeom>
        </p:spPr>
        <p:txBody>
          <a:bodyPr wrap="square">
            <a:spAutoFit/>
          </a:bodyPr>
          <a:lstStyle/>
          <a:p>
            <a:pPr lvl="0" algn="just" defTabSz="914400" fontAlgn="base">
              <a:spcBef>
                <a:spcPct val="20000"/>
              </a:spcBef>
              <a:spcAft>
                <a:spcPct val="0"/>
              </a:spcAft>
            </a:pPr>
            <a:r>
              <a:rPr lang="en-US" sz="2000" b="1" dirty="0" err="1">
                <a:solidFill>
                  <a:srgbClr val="0000FF"/>
                </a:solidFill>
                <a:latin typeface="Times New Roman" pitchFamily="18" charset="0"/>
                <a:cs typeface="Times New Roman" panose="02020603050405020304" pitchFamily="18" charset="0"/>
              </a:rPr>
              <a:t>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loại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gian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sự</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liên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đến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thời</a:t>
            </a:r>
            <a:r>
              <a:rPr lang="en-US" sz="2000" b="1" dirty="0">
                <a:solidFill>
                  <a:srgbClr val="0000FF"/>
                </a:solidFill>
                <a:latin typeface="Times New Roman" pitchFamily="18" charset="0"/>
                <a:cs typeface="Times New Roman" panose="02020603050405020304" pitchFamily="18" charset="0"/>
              </a:rPr>
              <a:t> </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quá</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thường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yếu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tố</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tưởng</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kì</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ảo.Truyền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thể</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hiện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của</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và</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được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a:t>
            </a:r>
          </a:p>
        </p:txBody>
      </p:sp>
      <p:sp>
        <p:nvSpPr>
          <p:cNvPr id="9" name="Rectangle 8"/>
          <p:cNvSpPr/>
          <p:nvPr/>
        </p:nvSpPr>
        <p:spPr>
          <a:xfrm>
            <a:off x="3293876" y="2686707"/>
            <a:ext cx="8938727" cy="2246769"/>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Con </a:t>
            </a:r>
            <a:r>
              <a:rPr lang="en-US" sz="2000" b="1" dirty="0" err="1">
                <a:solidFill>
                  <a:srgbClr val="0000FF"/>
                </a:solidFill>
                <a:latin typeface="Times New Roman" pitchFamily="18" charset="0"/>
                <a:cs typeface="Times New Roman" panose="02020603050405020304" pitchFamily="18" charset="0"/>
              </a:rPr>
              <a:t>Rồng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cháu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Tiên</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chưng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giầy</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Gióng</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Sơn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Thủy</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tích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Hồ</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Gươm</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endParaRPr lang="en-US" sz="2000" b="1" dirty="0">
              <a:solidFill>
                <a:srgbClr val="0000FF"/>
              </a:solidFill>
              <a:latin typeface="Times New Roman" pitchFamily="18" charset="0"/>
              <a:cs typeface="Times New Roman" panose="02020603050405020304" pitchFamily="18" charset="0"/>
            </a:endParaRPr>
          </a:p>
        </p:txBody>
      </p:sp>
      <p:sp>
        <p:nvSpPr>
          <p:cNvPr id="10" name="Rectangle 9"/>
          <p:cNvSpPr/>
          <p:nvPr/>
        </p:nvSpPr>
        <p:spPr>
          <a:xfrm>
            <a:off x="3489648" y="4591269"/>
            <a:ext cx="8089641" cy="1815882"/>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trong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nhiều</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sở</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cốt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lõi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nghe</a:t>
            </a:r>
            <a:r>
              <a:rPr lang="en-US" sz="2000" b="1" dirty="0">
                <a:solidFill>
                  <a:srgbClr val="0000FF"/>
                </a:solidFill>
                <a:latin typeface="Times New Roman" pitchFamily="18" charset="0"/>
                <a:cs typeface="Times New Roman" panose="02020603050405020304" pitchFamily="18" charset="0"/>
              </a:rPr>
              <a:t> tin </a:t>
            </a:r>
            <a:r>
              <a:rPr lang="en-US" sz="2000" b="1" dirty="0" err="1">
                <a:solidFill>
                  <a:srgbClr val="0000FF"/>
                </a:solidFill>
                <a:latin typeface="Times New Roman" pitchFamily="18" charset="0"/>
                <a:cs typeface="Times New Roman" panose="02020603050405020304" pitchFamily="18" charset="0"/>
              </a:rPr>
              <a:t>câu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như</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dù</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những</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a:t>
            </a:r>
          </a:p>
        </p:txBody>
      </p:sp>
      <p:pic>
        <p:nvPicPr>
          <p:cNvPr id="11"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420603" y="4822913"/>
            <a:ext cx="2687293" cy="1970456"/>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476" y="0"/>
            <a:ext cx="1219758" cy="144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TÁC PHẨM</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 xmlns:a16="http://schemas.microsoft.com/office/drawing/2014/main" id="{DF7FED7C-0B8C-4032-A78F-D2C2DD7152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64446" y="506328"/>
            <a:ext cx="974794" cy="974794"/>
          </a:xfrm>
          <a:prstGeom prst="rect">
            <a:avLst/>
          </a:prstGeom>
        </p:spPr>
      </p:pic>
      <p:sp>
        <p:nvSpPr>
          <p:cNvPr id="4" name="TextBox 3"/>
          <p:cNvSpPr txBox="1"/>
          <p:nvPr/>
        </p:nvSpPr>
        <p:spPr>
          <a:xfrm>
            <a:off x="2240280" y="811530"/>
            <a:ext cx="1415772"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iṡlïdè">
            <a:extLst>
              <a:ext uri="{FF2B5EF4-FFF2-40B4-BE49-F238E27FC236}">
                <a16:creationId xmlns="" xmlns:a16="http://schemas.microsoft.com/office/drawing/2014/main" id="{E4ACF3A0-3940-4E20-9C56-A18B2E77A516}"/>
              </a:ext>
            </a:extLst>
          </p:cNvPr>
          <p:cNvSpPr/>
          <p:nvPr/>
        </p:nvSpPr>
        <p:spPr>
          <a:xfrm>
            <a:off x="702189" y="2386360"/>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45683" y="1348216"/>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solidFill>
                  <a:srgbClr val="5F5F5F"/>
                </a:solidFill>
                <a:latin typeface="Times New Roman" pitchFamily="18" charset="0"/>
                <a:ea typeface="Calibri" pitchFamily="34" charset="0"/>
                <a:cs typeface="Times New Roman" pitchFamily="18" charset="0"/>
              </a:rPr>
              <a:t>Chúng</a:t>
            </a:r>
            <a:r>
              <a:rPr lang="en-US" sz="3200" dirty="0" smtClean="0">
                <a:solidFill>
                  <a:srgbClr val="5F5F5F"/>
                </a:solidFill>
                <a:latin typeface="Times New Roman" pitchFamily="18" charset="0"/>
                <a:ea typeface="Calibri" pitchFamily="34" charset="0"/>
                <a:cs typeface="Times New Roman" pitchFamily="18" charset="0"/>
              </a:rPr>
              <a:t> ta </a:t>
            </a:r>
            <a:r>
              <a:rPr lang="en-US" sz="3200" dirty="0" err="1" smtClean="0">
                <a:solidFill>
                  <a:srgbClr val="5F5F5F"/>
                </a:solidFill>
                <a:latin typeface="Times New Roman" pitchFamily="18" charset="0"/>
                <a:ea typeface="Calibri" pitchFamily="34" charset="0"/>
                <a:cs typeface="Times New Roman" pitchFamily="18" charset="0"/>
              </a:rPr>
              <a:t>nên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đọc</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văn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bản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này</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với</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giọng</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điệu</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như</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thế</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nào</a:t>
            </a:r>
            <a:r>
              <a:rPr lang="en-US" sz="3200" dirty="0" smtClean="0">
                <a:solidFill>
                  <a:srgbClr val="5F5F5F"/>
                </a:solidFill>
                <a:latin typeface="Times New Roman" pitchFamily="18" charset="0"/>
                <a:ea typeface="Calibri" pitchFamily="34" charset="0"/>
                <a:cs typeface="Times New Roman" pitchFamily="18" charset="0"/>
              </a:rPr>
              <a:t>?</a:t>
            </a:r>
            <a:endParaRPr lang="en-US" sz="3200" dirty="0">
              <a:solidFill>
                <a:srgbClr val="5F5F5F"/>
              </a:solidFill>
              <a:latin typeface="Times New Roman" pitchFamily="18" charset="0"/>
              <a:cs typeface="Times New Roman" pitchFamily="18" charset="0"/>
            </a:endParaRPr>
          </a:p>
        </p:txBody>
      </p:sp>
      <p:sp>
        <p:nvSpPr>
          <p:cNvPr id="15" name="TextBox 14"/>
          <p:cNvSpPr txBox="1"/>
          <p:nvPr/>
        </p:nvSpPr>
        <p:spPr>
          <a:xfrm>
            <a:off x="2509420" y="186690"/>
            <a:ext cx="2625719"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23"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5266" y="4013326"/>
            <a:ext cx="2240280" cy="257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
          <p:cNvPicPr>
            <a:picLocks noChangeAspect="1"/>
          </p:cNvPicPr>
          <p:nvPr/>
        </p:nvPicPr>
        <p:blipFill rotWithShape="1">
          <a:blip r:embed="rId15" cstate="print">
            <a:extLst>
              <a:ext uri="{28A0092B-C50C-407E-A947-70E740481C1C}">
                <a14:useLocalDpi xmlns:a14="http://schemas.microsoft.com/office/drawing/2010/main"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childTnLst>
                          </p:cTn>
                        </p:par>
                        <p:par>
                          <p:cTn id="52" fill="hold">
                            <p:stCondLst>
                              <p:cond delay="15000"/>
                            </p:stCondLst>
                            <p:childTnLst>
                              <p:par>
                                <p:cTn id="53" presetID="2"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16000"/>
                            </p:stCondLst>
                            <p:childTnLst>
                              <p:par>
                                <p:cTn id="66" presetID="37"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900" decel="100000" fill="hold"/>
                                        <p:tgtEl>
                                          <p:spTgt spid="2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ppt_x</p:attrName>
                                        </p:attrNameLst>
                                      </p:cBhvr>
                                      <p:tavLst>
                                        <p:tav tm="0">
                                          <p:val>
                                            <p:strVal val="#ppt_x-.2"/>
                                          </p:val>
                                        </p:tav>
                                        <p:tav tm="100000">
                                          <p:val>
                                            <p:strVal val="#ppt_x"/>
                                          </p:val>
                                        </p:tav>
                                      </p:tavLst>
                                    </p:anim>
                                    <p:anim calcmode="lin" valueType="num">
                                      <p:cBhvr>
                                        <p:cTn id="8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16" fill="hold" grpId="1" nodeType="clickEffect">
                                  <p:stCondLst>
                                    <p:cond delay="0"/>
                                  </p:stCondLst>
                                  <p:childTnLst>
                                    <p:animEffect transition="out" filter="diamond(in)">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34"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anim from="(-#ppt_w/2)" to="(#ppt_x)" calcmode="lin" valueType="num">
                                      <p:cBhvr>
                                        <p:cTn id="91" dur="600" fill="hold">
                                          <p:stCondLst>
                                            <p:cond delay="0"/>
                                          </p:stCondLst>
                                        </p:cTn>
                                        <p:tgtEl>
                                          <p:spTgt spid="10"/>
                                        </p:tgtEl>
                                        <p:attrNameLst>
                                          <p:attrName>ppt_x</p:attrName>
                                        </p:attrNameLst>
                                      </p:cBhvr>
                                    </p:anim>
                                    <p:anim from="0" to="-1.0" calcmode="lin" valueType="num">
                                      <p:cBhvr>
                                        <p:cTn id="92" dur="200" decel="50000" autoRev="1" fill="hold">
                                          <p:stCondLst>
                                            <p:cond delay="600"/>
                                          </p:stCondLst>
                                        </p:cTn>
                                        <p:tgtEl>
                                          <p:spTgt spid="10"/>
                                        </p:tgtEl>
                                        <p:attrNameLst>
                                          <p:attrName>xshear</p:attrName>
                                        </p:attrNameLst>
                                      </p:cBhvr>
                                    </p:anim>
                                    <p:animScale>
                                      <p:cBhvr>
                                        <p:cTn id="93" dur="200" decel="100000" autoRev="1" fill="hold">
                                          <p:stCondLst>
                                            <p:cond delay="600"/>
                                          </p:stCondLst>
                                        </p:cTn>
                                        <p:tgtEl>
                                          <p:spTgt spid="10"/>
                                        </p:tgtEl>
                                      </p:cBhvr>
                                      <p:from x="100000" y="100000"/>
                                      <p:to x="80000" y="100000"/>
                                    </p:animScale>
                                    <p:anim by="(#ppt_h/3+#ppt_w*0.1)" calcmode="lin" valueType="num">
                                      <p:cBhvr additive="sum">
                                        <p:cTn id="94" dur="200" decel="100000" autoRev="1" fill="hold">
                                          <p:stCondLst>
                                            <p:cond delay="600"/>
                                          </p:stCondLst>
                                        </p:cTn>
                                        <p:tgtEl>
                                          <p:spTgt spid="10"/>
                                        </p:tgtEl>
                                        <p:attrNameLst>
                                          <p:attrName>ppt_x</p:attrName>
                                        </p:attrNameLst>
                                      </p:cBhvr>
                                    </p:anim>
                                  </p:childTnLst>
                                </p:cTn>
                              </p:par>
                              <p:par>
                                <p:cTn id="95" presetID="8" presetClass="emph" presetSubtype="0" repeatCount="2000" fill="hold" grpId="1" nodeType="withEffect">
                                  <p:stCondLst>
                                    <p:cond delay="0"/>
                                  </p:stCondLst>
                                  <p:childTnLst>
                                    <p:animRot by="21600000">
                                      <p:cBhvr>
                                        <p:cTn id="96" dur="3500" fill="hold"/>
                                        <p:tgtEl>
                                          <p:spTgt spid="23"/>
                                        </p:tgtEl>
                                        <p:attrNameLst>
                                          <p:attrName>r</p:attrName>
                                        </p:attrNameLst>
                                      </p:cBhvr>
                                    </p:animRot>
                                  </p:childTnLst>
                                </p:cTn>
                              </p:par>
                              <p:par>
                                <p:cTn id="97" presetID="8" presetClass="emph" presetSubtype="0" repeatCount="2000" fill="hold" grpId="1" nodeType="withEffect">
                                  <p:stCondLst>
                                    <p:cond delay="0"/>
                                  </p:stCondLst>
                                  <p:childTnLst>
                                    <p:animRot by="21600000">
                                      <p:cBhvr>
                                        <p:cTn id="98" dur="3500" fill="hold"/>
                                        <p:tgtEl>
                                          <p:spTgt spid="25"/>
                                        </p:tgtEl>
                                        <p:attrNameLst>
                                          <p:attrName>r</p:attrName>
                                        </p:attrNameLst>
                                      </p:cBhvr>
                                    </p:animRot>
                                  </p:childTnLst>
                                </p:cTn>
                              </p:par>
                              <p:par>
                                <p:cTn id="99" presetID="6" presetClass="emph" presetSubtype="0" repeatCount="2000" autoRev="1" fill="hold" grpId="1" nodeType="withEffect">
                                  <p:stCondLst>
                                    <p:cond delay="0"/>
                                  </p:stCondLst>
                                  <p:childTnLst>
                                    <p:animScale>
                                      <p:cBhvr>
                                        <p:cTn id="10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太阳形 27"/>
          <p:cNvSpPr/>
          <p:nvPr/>
        </p:nvSpPr>
        <p:spPr>
          <a:xfrm rot="20750437">
            <a:off x="4339150" y="1947861"/>
            <a:ext cx="1047750" cy="1060450"/>
          </a:xfrm>
          <a:prstGeom prst="sun">
            <a:avLst>
              <a:gd name="adj" fmla="val 213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29" name="太阳形 28"/>
          <p:cNvSpPr/>
          <p:nvPr/>
        </p:nvSpPr>
        <p:spPr>
          <a:xfrm rot="20750437">
            <a:off x="4377580" y="3006887"/>
            <a:ext cx="1047750" cy="106203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30" name="太阳形 29"/>
          <p:cNvSpPr/>
          <p:nvPr/>
        </p:nvSpPr>
        <p:spPr>
          <a:xfrm rot="20750437">
            <a:off x="4291618" y="4097279"/>
            <a:ext cx="1047750" cy="1060450"/>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8" name="TextBox 7"/>
          <p:cNvSpPr txBox="1"/>
          <p:nvPr/>
        </p:nvSpPr>
        <p:spPr>
          <a:xfrm>
            <a:off x="5753099" y="-2775"/>
            <a:ext cx="6430963" cy="748988"/>
          </a:xfrm>
          <a:prstGeom prst="rect">
            <a:avLst/>
          </a:prstGeom>
          <a:solidFill>
            <a:schemeClr val="accent3">
              <a:lumMod val="20000"/>
              <a:lumOff val="80000"/>
            </a:schemeClr>
          </a:solidFill>
          <a:ln>
            <a:noFill/>
          </a:ln>
        </p:spPr>
        <p:txBody>
          <a:bodyPr wrap="square">
            <a:spAutoFit/>
          </a:bodyPr>
          <a:lstStyle/>
          <a:p>
            <a:pPr algn="ctr" defTabSz="914400">
              <a:defRPr/>
            </a:pP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Sự</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việc</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chính</a:t>
            </a:r>
            <a:endParaRPr lang="zh-CN" altLang="en-US"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4373779" y="1045960"/>
            <a:ext cx="1047750" cy="1009650"/>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16" name="TextBox 15"/>
          <p:cNvSpPr txBox="1"/>
          <p:nvPr/>
        </p:nvSpPr>
        <p:spPr>
          <a:xfrm>
            <a:off x="4720696" y="1203408"/>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1</a:t>
            </a:r>
            <a:endParaRPr lang="zh-CN" altLang="en-US" sz="3733" dirty="0">
              <a:solidFill>
                <a:prstClr val="white"/>
              </a:solidFill>
              <a:latin typeface="Times New Roman" pitchFamily="18" charset="0"/>
              <a:cs typeface="Times New Roman" pitchFamily="18" charset="0"/>
            </a:endParaRPr>
          </a:p>
        </p:txBody>
      </p:sp>
      <p:sp>
        <p:nvSpPr>
          <p:cNvPr id="20" name="TextBox 19"/>
          <p:cNvSpPr txBox="1"/>
          <p:nvPr/>
        </p:nvSpPr>
        <p:spPr>
          <a:xfrm>
            <a:off x="4697577" y="2068292"/>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2</a:t>
            </a:r>
            <a:endParaRPr lang="zh-CN" altLang="en-US" sz="3733" dirty="0">
              <a:solidFill>
                <a:prstClr val="white"/>
              </a:solidFill>
              <a:latin typeface="Times New Roman" pitchFamily="18" charset="0"/>
              <a:cs typeface="Times New Roman" pitchFamily="18" charset="0"/>
            </a:endParaRPr>
          </a:p>
        </p:txBody>
      </p:sp>
      <p:sp>
        <p:nvSpPr>
          <p:cNvPr id="21" name="TextBox 20"/>
          <p:cNvSpPr txBox="1"/>
          <p:nvPr/>
        </p:nvSpPr>
        <p:spPr>
          <a:xfrm>
            <a:off x="4673600" y="3218425"/>
            <a:ext cx="492125"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3</a:t>
            </a:r>
            <a:endParaRPr lang="zh-CN" altLang="en-US" sz="3733" dirty="0">
              <a:solidFill>
                <a:prstClr val="white"/>
              </a:solidFill>
              <a:latin typeface="Times New Roman" pitchFamily="18" charset="0"/>
              <a:cs typeface="Times New Roman" pitchFamily="18" charset="0"/>
            </a:endParaRPr>
          </a:p>
        </p:txBody>
      </p:sp>
      <p:sp>
        <p:nvSpPr>
          <p:cNvPr id="22" name="TextBox 21"/>
          <p:cNvSpPr txBox="1"/>
          <p:nvPr/>
        </p:nvSpPr>
        <p:spPr>
          <a:xfrm>
            <a:off x="4570224" y="4272467"/>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4</a:t>
            </a:r>
            <a:endParaRPr lang="zh-CN" altLang="en-US" sz="3733" dirty="0">
              <a:solidFill>
                <a:prstClr val="white"/>
              </a:solidFill>
              <a:latin typeface="Times New Roman" pitchFamily="18" charset="0"/>
              <a:cs typeface="Times New Roman" pitchFamily="18" charset="0"/>
            </a:endParaRPr>
          </a:p>
        </p:txBody>
      </p:sp>
      <p:sp>
        <p:nvSpPr>
          <p:cNvPr id="23" name="TextBox 22"/>
          <p:cNvSpPr txBox="1"/>
          <p:nvPr/>
        </p:nvSpPr>
        <p:spPr>
          <a:xfrm>
            <a:off x="5470526" y="1348383"/>
            <a:ext cx="6653918" cy="461665"/>
          </a:xfrm>
          <a:prstGeom prst="rect">
            <a:avLst/>
          </a:prstGeom>
          <a:solidFill>
            <a:schemeClr val="accent3">
              <a:lumMod val="60000"/>
              <a:lumOff val="40000"/>
            </a:schemeClr>
          </a:solidFill>
        </p:spPr>
        <p:txBody>
          <a:bodyPr wrap="square">
            <a:spAutoFit/>
          </a:bodyPr>
          <a:lstStyle/>
          <a:p>
            <a:pPr>
              <a:spcBef>
                <a:spcPct val="50000"/>
              </a:spcBef>
              <a:defRPr/>
            </a:pP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59413" y="2068292"/>
            <a:ext cx="6665030" cy="954107"/>
          </a:xfrm>
          <a:prstGeom prst="rect">
            <a:avLst/>
          </a:prstGeom>
          <a:solidFill>
            <a:schemeClr val="accent2">
              <a:lumMod val="40000"/>
              <a:lumOff val="60000"/>
            </a:schemeClr>
          </a:solidFill>
        </p:spPr>
        <p:txBody>
          <a:bodyPr wrap="square">
            <a:spAutoFit/>
          </a:bodyPr>
          <a:lstStyle/>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5529104" y="3292803"/>
            <a:ext cx="6683375" cy="523220"/>
          </a:xfrm>
          <a:prstGeom prst="rect">
            <a:avLst/>
          </a:prstGeom>
          <a:solidFill>
            <a:schemeClr val="accent4">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endParaRPr lang="en-US" sz="2800" b="1" dirty="0">
              <a:latin typeface="Times New Roman" panose="02020603050405020304" pitchFamily="18" charset="0"/>
              <a:cs typeface="Times New Roman" panose="02020603050405020304" pitchFamily="18" charset="0"/>
            </a:endParaRPr>
          </a:p>
        </p:txBody>
      </p:sp>
      <p:sp>
        <p:nvSpPr>
          <p:cNvPr id="33" name="Rectangle 32"/>
          <p:cNvSpPr>
            <a:spLocks noChangeArrowheads="1"/>
          </p:cNvSpPr>
          <p:nvPr/>
        </p:nvSpPr>
        <p:spPr bwMode="auto">
          <a:xfrm>
            <a:off x="5418843" y="4151335"/>
            <a:ext cx="6705600" cy="13849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tan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5453156" y="5762473"/>
            <a:ext cx="6705600" cy="954107"/>
          </a:xfrm>
          <a:prstGeom prst="rect">
            <a:avLst/>
          </a:prstGeom>
          <a:solidFill>
            <a:schemeClr val="accent6">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p>
        </p:txBody>
      </p:sp>
      <p:sp>
        <p:nvSpPr>
          <p:cNvPr id="35" name="太阳形 26"/>
          <p:cNvSpPr/>
          <p:nvPr/>
        </p:nvSpPr>
        <p:spPr>
          <a:xfrm rot="20750437">
            <a:off x="4248943" y="5663789"/>
            <a:ext cx="1047750" cy="1011238"/>
          </a:xfrm>
          <a:prstGeom prst="sun">
            <a:avLst>
              <a:gd name="adj" fmla="val 21368"/>
            </a:avLst>
          </a:prstGeom>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a:solidFill>
                <a:prstClr val="black"/>
              </a:solidFill>
            </a:endParaRPr>
          </a:p>
        </p:txBody>
      </p:sp>
      <p:sp>
        <p:nvSpPr>
          <p:cNvPr id="36" name="TextBox 35"/>
          <p:cNvSpPr txBox="1"/>
          <p:nvPr/>
        </p:nvSpPr>
        <p:spPr>
          <a:xfrm>
            <a:off x="4527550" y="5836034"/>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5</a:t>
            </a:r>
            <a:endParaRPr lang="zh-CN" altLang="en-US" sz="3733" dirty="0">
              <a:solidFill>
                <a:prstClr val="white"/>
              </a:solidFill>
              <a:latin typeface="Times New Roman" pitchFamily="18" charset="0"/>
              <a:cs typeface="Times New Roman" pitchFamily="18" charset="0"/>
            </a:endParaRPr>
          </a:p>
        </p:txBody>
      </p:sp>
      <p:sp>
        <p:nvSpPr>
          <p:cNvPr id="19" name="TextBox 1"/>
          <p:cNvSpPr txBox="1">
            <a:spLocks noChangeArrowheads="1"/>
          </p:cNvSpPr>
          <p:nvPr/>
        </p:nvSpPr>
        <p:spPr bwMode="auto">
          <a:xfrm>
            <a:off x="0" y="48553"/>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13725" y="899684"/>
            <a:ext cx="4127449" cy="830997"/>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400" b="1" dirty="0">
                <a:solidFill>
                  <a:prstClr val="black"/>
                </a:solidFill>
                <a:latin typeface="Times New Roman" pitchFamily="18" charset="0"/>
                <a:cs typeface="Times New Roman" pitchFamily="18" charset="0"/>
              </a:rPr>
              <a:t>-To, </a:t>
            </a:r>
            <a:r>
              <a:rPr lang="en-US" sz="2400" b="1" dirty="0" err="1">
                <a:solidFill>
                  <a:prstClr val="black"/>
                </a:solidFill>
                <a:latin typeface="Times New Roman" pitchFamily="18" charset="0"/>
                <a:cs typeface="Times New Roman" pitchFamily="18" charset="0"/>
              </a:rPr>
              <a:t>diễn</a:t>
            </a:r>
            <a:r>
              <a:rPr lang="en-US" sz="2400" b="1" dirty="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đúng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giọng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nhân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vật</a:t>
            </a:r>
            <a:r>
              <a:rPr lang="en-US" sz="2400" b="1" dirty="0" smtClean="0">
                <a:solidFill>
                  <a:prstClr val="black"/>
                </a:solidFill>
                <a:latin typeface="Times New Roman" pitchFamily="18" charset="0"/>
                <a:cs typeface="Times New Roman" pitchFamily="18" charset="0"/>
              </a:rPr>
              <a:t>.</a:t>
            </a:r>
            <a:endParaRPr lang="en-US" sz="2400" b="1" dirty="0">
              <a:solidFill>
                <a:prstClr val="black"/>
              </a:solidFill>
              <a:latin typeface="Times New Roman" pitchFamily="18" charset="0"/>
              <a:cs typeface="Times New Roman" pitchFamily="18" charset="0"/>
            </a:endParaRPr>
          </a:p>
        </p:txBody>
      </p:sp>
      <p:pic>
        <p:nvPicPr>
          <p:cNvPr id="25" name="图片 5"/>
          <p:cNvPicPr>
            <a:picLocks noChangeAspect="1"/>
          </p:cNvPicPr>
          <p:nvPr/>
        </p:nvPicPr>
        <p:blipFill>
          <a:blip r:embed="rId4">
            <a:extLst>
              <a:ext uri="{28A0092B-C50C-407E-A947-70E740481C1C}">
                <a14:useLocalDpi xmlns:a14="http://schemas.microsoft.com/office/drawing/2010/main"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9870" y="2059562"/>
            <a:ext cx="4284671" cy="4819781"/>
          </a:xfrm>
          <a:prstGeom prst="rect">
            <a:avLst/>
          </a:prstGeom>
          <a:solidFill>
            <a:schemeClr val="accent2">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400" dirty="0" smtClean="0">
                <a:solidFill>
                  <a:srgbClr val="0000FF"/>
                </a:solidFill>
                <a:latin typeface="Times New Roman" pitchFamily="18" charset="0"/>
                <a:cs typeface="Times New Roman" pitchFamily="18" charset="0"/>
                <a:sym typeface="Wingdings" pitchFamily="2" charset="2"/>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Giọng đọc, kể ngạc nhiên, hồi hộp ở đoạn Gióng ra </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vi-VN"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4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8" presetClass="emph" presetSubtype="0" fill="hold" grpId="0" nodeType="withEffect">
                                  <p:stCondLst>
                                    <p:cond delay="500"/>
                                  </p:stCondLst>
                                  <p:childTnLst>
                                    <p:animRot by="10800000">
                                      <p:cBhvr>
                                        <p:cTn id="34" dur="1500" fill="hold"/>
                                        <p:tgtEl>
                                          <p:spTgt spid="27"/>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mph" presetSubtype="0" fill="hold" grpId="1" nodeType="clickEffect">
                                  <p:stCondLst>
                                    <p:cond delay="0"/>
                                  </p:stCondLst>
                                  <p:childTnLst>
                                    <p:animRot by="10800000">
                                      <p:cBhvr>
                                        <p:cTn id="51" dur="1500" fill="hold"/>
                                        <p:tgtEl>
                                          <p:spTgt spid="28"/>
                                        </p:tgtEl>
                                        <p:attrNameLst>
                                          <p:attrName>r</p:attrName>
                                        </p:attrNameLst>
                                      </p:cBhvr>
                                    </p:animRot>
                                  </p:childTnLst>
                                </p:cTn>
                              </p:par>
                              <p:par>
                                <p:cTn id="52" presetID="10" presetClass="entr" presetSubtype="0"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amond(in)">
                                      <p:cBhvr>
                                        <p:cTn id="59" dur="2000"/>
                                        <p:tgtEl>
                                          <p:spTgt spid="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8" presetClass="emph" presetSubtype="0" fill="hold" grpId="1" nodeType="withEffect">
                                  <p:stCondLst>
                                    <p:cond delay="500"/>
                                  </p:stCondLst>
                                  <p:childTnLst>
                                    <p:animRot by="10800000">
                                      <p:cBhvr>
                                        <p:cTn id="66" dur="1500" fill="hold"/>
                                        <p:tgtEl>
                                          <p:spTgt spid="29"/>
                                        </p:tgtEl>
                                        <p:attrNameLst>
                                          <p:attrName>r</p:attrName>
                                        </p:attrNameLst>
                                      </p:cBhvr>
                                    </p:animRot>
                                  </p:childTnLst>
                                </p:cTn>
                              </p:par>
                              <p:par>
                                <p:cTn id="67" presetID="10" presetClass="entr" presetSubtype="0" fill="hold" grpId="0" nodeType="withEffect">
                                  <p:stCondLst>
                                    <p:cond delay="125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8" presetClass="emph" presetSubtype="0" fill="hold" grpId="1" nodeType="withEffect">
                                  <p:stCondLst>
                                    <p:cond delay="500"/>
                                  </p:stCondLst>
                                  <p:childTnLst>
                                    <p:animRot by="10800000">
                                      <p:cBhvr>
                                        <p:cTn id="81" dur="1500" fill="hold"/>
                                        <p:tgtEl>
                                          <p:spTgt spid="30"/>
                                        </p:tgtEl>
                                        <p:attrNameLst>
                                          <p:attrName>r</p:attrName>
                                        </p:attrNameLst>
                                      </p:cBhvr>
                                    </p:animRot>
                                  </p:childTnLst>
                                </p:cTn>
                              </p:par>
                              <p:par>
                                <p:cTn id="82" presetID="10" presetClass="entr" presetSubtype="0" fill="hold" grpId="0" nodeType="withEffect">
                                  <p:stCondLst>
                                    <p:cond delay="125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8" presetClass="emph" presetSubtype="0" fill="hold" grpId="0" nodeType="withEffect">
                                  <p:stCondLst>
                                    <p:cond delay="500"/>
                                  </p:stCondLst>
                                  <p:childTnLst>
                                    <p:animRot by="10800000">
                                      <p:cBhvr>
                                        <p:cTn id="96" dur="1500" fill="hold"/>
                                        <p:tgtEl>
                                          <p:spTgt spid="35"/>
                                        </p:tgtEl>
                                        <p:attrNameLst>
                                          <p:attrName>r</p:attrName>
                                        </p:attrNameLst>
                                      </p:cBhvr>
                                    </p:animRot>
                                  </p:childTnLst>
                                </p:cTn>
                              </p:par>
                              <p:par>
                                <p:cTn id="97" presetID="10" presetClass="entr" presetSubtype="0" fill="hold" grpId="0" nodeType="withEffect">
                                  <p:stCondLst>
                                    <p:cond delay="10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27" grpId="0" animBg="1"/>
      <p:bldP spid="27" grpId="1" animBg="1"/>
      <p:bldP spid="16" grpId="0"/>
      <p:bldP spid="20" grpId="0"/>
      <p:bldP spid="21" grpId="0"/>
      <p:bldP spid="22" grpId="0"/>
      <p:bldP spid="23" grpId="0" animBg="1"/>
      <p:bldP spid="31" grpId="0" animBg="1"/>
      <p:bldP spid="32" grpId="0" animBg="1"/>
      <p:bldP spid="33" grpId="0" animBg="1"/>
      <p:bldP spid="34" grpId="0" animBg="1"/>
      <p:bldP spid="35" grpId="0" animBg="1"/>
      <p:bldP spid="35" grpId="1" animBg="1"/>
      <p:bldP spid="36" grpId="0"/>
      <p:bldP spid="19" grpId="0" animBg="1"/>
      <p:bldP spid="24"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4"/>
          <p:cNvGrpSpPr>
            <a:grpSpLocks/>
          </p:cNvGrpSpPr>
          <p:nvPr/>
        </p:nvGrpSpPr>
        <p:grpSpPr bwMode="auto">
          <a:xfrm>
            <a:off x="6174907" y="4406542"/>
            <a:ext cx="5938186" cy="2585323"/>
            <a:chOff x="4946994" y="1235657"/>
            <a:chExt cx="3019081" cy="2580508"/>
          </a:xfrm>
        </p:grpSpPr>
        <p:pic>
          <p:nvPicPr>
            <p:cNvPr id="6164" name="Picture 25"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3716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TextBox 26"/>
            <p:cNvSpPr txBox="1">
              <a:spLocks noChangeArrowheads="1"/>
            </p:cNvSpPr>
            <p:nvPr/>
          </p:nvSpPr>
          <p:spPr bwMode="auto">
            <a:xfrm>
              <a:off x="4946994" y="1235657"/>
              <a:ext cx="1303137" cy="25805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grpSp>
        <p:nvGrpSpPr>
          <p:cNvPr id="6147" name="Group 21"/>
          <p:cNvGrpSpPr>
            <a:grpSpLocks/>
          </p:cNvGrpSpPr>
          <p:nvPr/>
        </p:nvGrpSpPr>
        <p:grpSpPr bwMode="auto">
          <a:xfrm>
            <a:off x="5948621" y="2278420"/>
            <a:ext cx="5562600" cy="2585323"/>
            <a:chOff x="609600" y="1072277"/>
            <a:chExt cx="2971800" cy="2436532"/>
          </a:xfrm>
        </p:grpSpPr>
        <p:pic>
          <p:nvPicPr>
            <p:cNvPr id="6162"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TextBox 23"/>
            <p:cNvSpPr txBox="1">
              <a:spLocks noChangeArrowheads="1"/>
            </p:cNvSpPr>
            <p:nvPr/>
          </p:nvSpPr>
          <p:spPr bwMode="auto">
            <a:xfrm>
              <a:off x="2057400" y="1072277"/>
              <a:ext cx="1524000" cy="2436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1839" y="245540"/>
            <a:ext cx="2819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4504" y="4786637"/>
            <a:ext cx="2895600" cy="206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5860" y="2448360"/>
            <a:ext cx="2819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397" y="4734360"/>
            <a:ext cx="3384802" cy="2167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2961" y="2434315"/>
            <a:ext cx="2743200" cy="220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1351" y="254799"/>
            <a:ext cx="2868871"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8128428" y="1743273"/>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13" name="Rounded Rectangle 12"/>
          <p:cNvSpPr/>
          <p:nvPr/>
        </p:nvSpPr>
        <p:spPr>
          <a:xfrm>
            <a:off x="11206421" y="181438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4" name="Rounded Rectangle 13"/>
          <p:cNvSpPr/>
          <p:nvPr/>
        </p:nvSpPr>
        <p:spPr>
          <a:xfrm>
            <a:off x="4947253" y="417794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15" name="Rounded Rectangle 14"/>
          <p:cNvSpPr/>
          <p:nvPr/>
        </p:nvSpPr>
        <p:spPr>
          <a:xfrm>
            <a:off x="8020615" y="426098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16" name="Rounded Rectangle 15"/>
          <p:cNvSpPr/>
          <p:nvPr/>
        </p:nvSpPr>
        <p:spPr>
          <a:xfrm>
            <a:off x="11059777" y="421492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17" name="Rounded Rectangle 16"/>
          <p:cNvSpPr/>
          <p:nvPr/>
        </p:nvSpPr>
        <p:spPr>
          <a:xfrm>
            <a:off x="3983826" y="631186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18" name="Rounded Rectangle 17"/>
          <p:cNvSpPr/>
          <p:nvPr/>
        </p:nvSpPr>
        <p:spPr>
          <a:xfrm>
            <a:off x="7840395" y="6400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8" name="Rounded Rectangle 27"/>
          <p:cNvSpPr/>
          <p:nvPr/>
        </p:nvSpPr>
        <p:spPr>
          <a:xfrm>
            <a:off x="8839200" y="63579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pic>
        <p:nvPicPr>
          <p:cNvPr id="22" name="Picture 21" descr="b00f0a891b96caa050f493ee863d966a.png"/>
          <p:cNvPicPr>
            <a:picLocks noChangeAspect="1"/>
          </p:cNvPicPr>
          <p:nvPr/>
        </p:nvPicPr>
        <p:blipFill>
          <a:blip r:embed="rId9" cstate="print"/>
          <a:srcRect l="24314" t="12427" r="9872" b="3660"/>
          <a:stretch>
            <a:fillRect/>
          </a:stretch>
        </p:blipFill>
        <p:spPr>
          <a:xfrm>
            <a:off x="-58859" y="1621074"/>
            <a:ext cx="2697995" cy="5394960"/>
          </a:xfrm>
          <a:prstGeom prst="rect">
            <a:avLst/>
          </a:prstGeom>
        </p:spPr>
      </p:pic>
      <p:sp>
        <p:nvSpPr>
          <p:cNvPr id="23" name="TextBox 22"/>
          <p:cNvSpPr txBox="1">
            <a:spLocks noChangeArrowheads="1"/>
          </p:cNvSpPr>
          <p:nvPr/>
        </p:nvSpPr>
        <p:spPr bwMode="auto">
          <a:xfrm>
            <a:off x="23719" y="1769"/>
            <a:ext cx="5918483" cy="1015663"/>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Sắp</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xếp</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sự</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việc</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theo</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tranh</a:t>
            </a:r>
            <a:endParaRPr lang="it-IT" sz="4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36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9062843" y="616173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0" name="Rounded Rectangle 19"/>
          <p:cNvSpPr/>
          <p:nvPr/>
        </p:nvSpPr>
        <p:spPr>
          <a:xfrm>
            <a:off x="7890587"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22" name="Rounded Rectangle 21"/>
          <p:cNvSpPr/>
          <p:nvPr/>
        </p:nvSpPr>
        <p:spPr>
          <a:xfrm>
            <a:off x="7721098"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25" name="Rounded Rectangle 24"/>
          <p:cNvSpPr/>
          <p:nvPr/>
        </p:nvSpPr>
        <p:spPr>
          <a:xfrm>
            <a:off x="4645123" y="386805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7185" name="Rectangle 15"/>
          <p:cNvSpPr>
            <a:spLocks noChangeArrowheads="1"/>
          </p:cNvSpPr>
          <p:nvPr/>
        </p:nvSpPr>
        <p:spPr bwMode="auto">
          <a:xfrm>
            <a:off x="2526979" y="1900564"/>
            <a:ext cx="2412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Sự</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ra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đời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của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Gióng</a:t>
            </a:r>
            <a:endParaRPr lang="en-US" altLang="en-US" dirty="0">
              <a:solidFill>
                <a:srgbClr val="000000"/>
              </a:solidFill>
              <a:latin typeface="Arail"/>
            </a:endParaRPr>
          </a:p>
        </p:txBody>
      </p:sp>
      <p:sp>
        <p:nvSpPr>
          <p:cNvPr id="7186" name="Rectangle 16"/>
          <p:cNvSpPr>
            <a:spLocks noChangeArrowheads="1"/>
          </p:cNvSpPr>
          <p:nvPr/>
        </p:nvSpPr>
        <p:spPr bwMode="auto">
          <a:xfrm>
            <a:off x="5339102" y="1886096"/>
            <a:ext cx="34881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biết</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nói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đòi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endParaRPr lang="en-US" altLang="en-US" sz="1600" dirty="0">
              <a:solidFill>
                <a:srgbClr val="000000"/>
              </a:solidFill>
              <a:latin typeface="Arail"/>
            </a:endParaRPr>
          </a:p>
        </p:txBody>
      </p:sp>
      <p:sp>
        <p:nvSpPr>
          <p:cNvPr id="7187" name="Rectangle 23"/>
          <p:cNvSpPr>
            <a:spLocks noChangeArrowheads="1"/>
          </p:cNvSpPr>
          <p:nvPr/>
        </p:nvSpPr>
        <p:spPr bwMode="auto">
          <a:xfrm>
            <a:off x="8729079" y="1869188"/>
            <a:ext cx="291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lớn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như</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thổi</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7188" name="Rectangle 26"/>
          <p:cNvSpPr>
            <a:spLocks noChangeArrowheads="1"/>
          </p:cNvSpPr>
          <p:nvPr/>
        </p:nvSpPr>
        <p:spPr bwMode="auto">
          <a:xfrm>
            <a:off x="5769069" y="4421475"/>
            <a:ext cx="2866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nhổ</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bụi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tre</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tan</a:t>
            </a:r>
          </a:p>
          <a:p>
            <a:pPr defTabSz="914400" fontAlgn="base">
              <a:spcBef>
                <a:spcPct val="0"/>
              </a:spcBef>
              <a:spcAft>
                <a:spcPct val="0"/>
              </a:spcAft>
            </a:pP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quân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89" name="Rectangle 25"/>
          <p:cNvSpPr>
            <a:spLocks noChangeArrowheads="1"/>
          </p:cNvSpPr>
          <p:nvPr/>
        </p:nvSpPr>
        <p:spPr bwMode="auto">
          <a:xfrm>
            <a:off x="2391610" y="4341174"/>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vươn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vai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thành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tráng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sĩ</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0" name="Rectangle 27"/>
          <p:cNvSpPr>
            <a:spLocks noChangeArrowheads="1"/>
          </p:cNvSpPr>
          <p:nvPr/>
        </p:nvSpPr>
        <p:spPr bwMode="auto">
          <a:xfrm>
            <a:off x="8729663" y="440632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 bay </a:t>
            </a:r>
            <a:r>
              <a:rPr lang="en-US" altLang="en-US" sz="1600" b="1" dirty="0" err="1">
                <a:solidFill>
                  <a:srgbClr val="000000"/>
                </a:solidFill>
                <a:latin typeface="Arail"/>
                <a:cs typeface="Times New Roman" pitchFamily="18" charset="0"/>
              </a:rPr>
              <a:t>về</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trời</a:t>
            </a:r>
            <a:r>
              <a:rPr lang="en-US" altLang="en-US" sz="1600" b="1" dirty="0">
                <a:solidFill>
                  <a:srgbClr val="000000"/>
                </a:solidFill>
                <a:latin typeface="Arail"/>
                <a:cs typeface="Times New Roman" pitchFamily="18" charset="0"/>
              </a:rPr>
              <a:t>.</a:t>
            </a:r>
            <a:endParaRPr lang="en-US" altLang="en-US" sz="1600" b="1" dirty="0">
              <a:solidFill>
                <a:srgbClr val="000000"/>
              </a:solidFill>
              <a:latin typeface="Arail"/>
            </a:endParaRPr>
          </a:p>
        </p:txBody>
      </p:sp>
      <p:sp>
        <p:nvSpPr>
          <p:cNvPr id="7191" name="Rectangle 28"/>
          <p:cNvSpPr>
            <a:spLocks noChangeArrowheads="1"/>
          </p:cNvSpPr>
          <p:nvPr/>
        </p:nvSpPr>
        <p:spPr bwMode="auto">
          <a:xfrm>
            <a:off x="7716864" y="6606205"/>
            <a:ext cx="2467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Những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dấu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tích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còn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lại</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2" name="Rectangle 35"/>
          <p:cNvSpPr>
            <a:spLocks noChangeArrowheads="1"/>
          </p:cNvSpPr>
          <p:nvPr/>
        </p:nvSpPr>
        <p:spPr bwMode="auto">
          <a:xfrm>
            <a:off x="3270597" y="6486144"/>
            <a:ext cx="3773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Vua</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phong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hiệu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lập</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đền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thờ</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37" name="Rounded Rectangle 36"/>
          <p:cNvSpPr/>
          <p:nvPr/>
        </p:nvSpPr>
        <p:spPr>
          <a:xfrm>
            <a:off x="5896947" y="6055566"/>
            <a:ext cx="655346" cy="430577"/>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fade">
                                      <p:cBhvr>
                                        <p:cTn id="24" dur="500"/>
                                        <p:tgtEl>
                                          <p:spTgt spid="71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fade">
                                      <p:cBhvr>
                                        <p:cTn id="29" dur="500"/>
                                        <p:tgtEl>
                                          <p:spTgt spid="7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barn(inVertic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fade">
                                      <p:cBhvr>
                                        <p:cTn id="42" dur="500"/>
                                        <p:tgtEl>
                                          <p:spTgt spid="71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187"/>
                                        </p:tgtEl>
                                        <p:attrNameLst>
                                          <p:attrName>style.visibility</p:attrName>
                                        </p:attrNameLst>
                                      </p:cBhvr>
                                      <p:to>
                                        <p:strVal val="visible"/>
                                      </p:to>
                                    </p:set>
                                    <p:animEffect transition="in" filter="barn(inVertical)">
                                      <p:cBhvr>
                                        <p:cTn id="50" dur="500"/>
                                        <p:tgtEl>
                                          <p:spTgt spid="7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fade">
                                      <p:cBhvr>
                                        <p:cTn id="55" dur="500"/>
                                        <p:tgtEl>
                                          <p:spTgt spid="71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arn(inVertical)">
                                      <p:cBhvr>
                                        <p:cTn id="63" dur="500"/>
                                        <p:tgtEl>
                                          <p:spTgt spid="71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7188"/>
                                        </p:tgtEl>
                                        <p:attrNameLst>
                                          <p:attrName>style.visibility</p:attrName>
                                        </p:attrNameLst>
                                      </p:cBhvr>
                                      <p:to>
                                        <p:strVal val="visible"/>
                                      </p:to>
                                    </p:set>
                                    <p:animEffect transition="in" filter="barn(inVertical)">
                                      <p:cBhvr>
                                        <p:cTn id="76" dur="500"/>
                                        <p:tgtEl>
                                          <p:spTgt spid="71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animEffect transition="in" filter="fade">
                                      <p:cBhvr>
                                        <p:cTn id="81" dur="500"/>
                                        <p:tgtEl>
                                          <p:spTgt spid="71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arn(inVertical)">
                                      <p:cBhvr>
                                        <p:cTn id="89" dur="5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7196"/>
                                        </p:tgtEl>
                                        <p:attrNameLst>
                                          <p:attrName>style.visibility</p:attrName>
                                        </p:attrNameLst>
                                      </p:cBhvr>
                                      <p:to>
                                        <p:strVal val="visible"/>
                                      </p:to>
                                    </p:set>
                                    <p:animEffect transition="in" filter="barn(inVertical)">
                                      <p:cBhvr>
                                        <p:cTn id="94" dur="500"/>
                                        <p:tgtEl>
                                          <p:spTgt spid="7196"/>
                                        </p:tgtEl>
                                      </p:cBhvr>
                                    </p:animEffect>
                                  </p:childTnLst>
                                </p:cTn>
                              </p:par>
                              <p:par>
                                <p:cTn id="95" presetID="16" presetClass="entr" presetSubtype="21"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barn(inVertical)">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7192"/>
                                        </p:tgtEl>
                                        <p:attrNameLst>
                                          <p:attrName>style.visibility</p:attrName>
                                        </p:attrNameLst>
                                      </p:cBhvr>
                                      <p:to>
                                        <p:strVal val="visible"/>
                                      </p:to>
                                    </p:set>
                                    <p:animEffect transition="in" filter="barn(inVertical)">
                                      <p:cBhvr>
                                        <p:cTn id="105" dur="500"/>
                                        <p:tgtEl>
                                          <p:spTgt spid="719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172"/>
                                        </p:tgtEl>
                                        <p:attrNameLst>
                                          <p:attrName>style.visibility</p:attrName>
                                        </p:attrNameLst>
                                      </p:cBhvr>
                                      <p:to>
                                        <p:strVal val="visible"/>
                                      </p:to>
                                    </p:set>
                                    <p:animEffect transition="in" filter="fade">
                                      <p:cBhvr>
                                        <p:cTn id="110" dur="500"/>
                                        <p:tgtEl>
                                          <p:spTgt spid="717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191"/>
                                        </p:tgtEl>
                                        <p:attrNameLst>
                                          <p:attrName>style.visibility</p:attrName>
                                        </p:attrNameLst>
                                      </p:cBhvr>
                                      <p:to>
                                        <p:strVal val="visible"/>
                                      </p:to>
                                    </p:set>
                                    <p:animEffect transition="in" filter="barn(inVertical)">
                                      <p:cBhvr>
                                        <p:cTn id="118"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2545" y="70388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2677656"/>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mình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đã</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đánh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số</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thứ</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tự</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từ</a:t>
            </a:r>
            <a:r>
              <a:rPr lang="en-US" sz="2400" b="1" dirty="0" smtClean="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lời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đúng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sẽ</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nhận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món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quà</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rPr>
              <a:t>nếu</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sai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thì</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sẽ</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nhường</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cơ</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hội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cho</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người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khác</a:t>
            </a:r>
            <a:r>
              <a:rPr lang="en-US" sz="2400" b="1" dirty="0">
                <a:ln w="0">
                  <a:noFill/>
                </a:ln>
                <a:solidFill>
                  <a:srgbClr val="5F5F5F"/>
                </a:solidFill>
                <a:latin typeface="Times New Roman" pitchFamily="18" charset="0"/>
              </a:rPr>
              <a:t>.</a:t>
            </a:r>
          </a:p>
        </p:txBody>
      </p:sp>
    </p:spTree>
    <p:extLst>
      <p:ext uri="{BB962C8B-B14F-4D97-AF65-F5344CB8AC3E}">
        <p14:creationId xmlns:p14="http://schemas.microsoft.com/office/powerpoint/2010/main"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20</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lvl="0" algn="just" defTabSz="914400">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Truyện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truyền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thuyết</a:t>
            </a:r>
            <a:r>
              <a:rPr lang="en-US" altLang="en-US" sz="2400" b="1" dirty="0" smtClean="0">
                <a:solidFill>
                  <a:srgbClr val="002060"/>
                </a:solidFill>
                <a:latin typeface="Times New Roman" panose="02020603050405020304" pitchFamily="18" charset="0"/>
              </a:rPr>
              <a:t>. </a:t>
            </a:r>
            <a:endParaRPr lang="en-US" sz="2400" b="1" dirty="0">
              <a:solidFill>
                <a:srgbClr val="002060"/>
              </a:solidFill>
              <a:latin typeface="Arial"/>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762948"/>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28728" y="10349"/>
            <a:ext cx="8741953" cy="830997"/>
          </a:xfrm>
          <a:prstGeom prst="rect">
            <a:avLst/>
          </a:prstGeom>
          <a:solidFill>
            <a:srgbClr val="92D050"/>
          </a:solidFill>
          <a:ln w="9525">
            <a:noFill/>
            <a:miter lim="800000"/>
            <a:headEnd/>
            <a:tailEnd/>
          </a:ln>
        </p:spPr>
        <p:txBody>
          <a:bodyPr wrap="square">
            <a:spAutoFit/>
          </a:bodyPr>
          <a:lstStyle/>
          <a:p>
            <a:r>
              <a:rPr lang="en-US" altLang="en-US" sz="2400" b="1" dirty="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Hoàn</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cảnh</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Thuộc</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thời</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đại</a:t>
            </a:r>
            <a:r>
              <a:rPr lang="en-US" altLang="en-US" sz="2400" dirty="0">
                <a:solidFill>
                  <a:schemeClr val="bg2">
                    <a:lumMod val="25000"/>
                  </a:schemeClr>
                </a:solidFill>
              </a:rPr>
              <a:t> </a:t>
            </a:r>
            <a:r>
              <a:rPr lang="en-US" sz="2400" dirty="0" smtClean="0">
                <a:solidFill>
                  <a:schemeClr val="bg2">
                    <a:lumMod val="25000"/>
                  </a:schemeClr>
                </a:solidFill>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Hùng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mở</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lịch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Việt</a:t>
            </a:r>
            <a:r>
              <a:rPr lang="en-US" sz="2400" b="1" dirty="0">
                <a:solidFill>
                  <a:schemeClr val="bg2">
                    <a:lumMod val="25000"/>
                  </a:schemeClr>
                </a:solidFill>
                <a:latin typeface="Times New Roman" panose="02020603050405020304" pitchFamily="18" charset="0"/>
                <a:cs typeface="Times New Roman" panose="02020603050405020304" pitchFamily="18" charset="0"/>
              </a:rPr>
              <a:t> Nam-&gt;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nguồn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gốc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giữ</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20" name="Rectangle: Top Corners Rounded 4">
            <a:extLst>
              <a:ext uri="{FF2B5EF4-FFF2-40B4-BE49-F238E27FC236}">
                <a16:creationId xmlns="" xmlns:a16="http://schemas.microsoft.com/office/drawing/2014/main" id="{B195BAE5-26A1-4E3F-89A5-B59694108CB1}"/>
              </a:ext>
            </a:extLst>
          </p:cNvPr>
          <p:cNvSpPr/>
          <p:nvPr/>
        </p:nvSpPr>
        <p:spPr>
          <a:xfrm>
            <a:off x="1" y="3905573"/>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1" name="Freeform: Shape 3">
            <a:extLst>
              <a:ext uri="{FF2B5EF4-FFF2-40B4-BE49-F238E27FC236}">
                <a16:creationId xmlns="" xmlns:a16="http://schemas.microsoft.com/office/drawing/2014/main" id="{B667EFEF-4ECB-4D41-828F-694DE59DA795}"/>
              </a:ext>
            </a:extLst>
          </p:cNvPr>
          <p:cNvSpPr/>
          <p:nvPr/>
        </p:nvSpPr>
        <p:spPr>
          <a:xfrm flipV="1">
            <a:off x="43151" y="4522337"/>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2" name="Rectangle: Top Corners Rounded 9">
            <a:extLst>
              <a:ext uri="{FF2B5EF4-FFF2-40B4-BE49-F238E27FC236}">
                <a16:creationId xmlns="" xmlns:a16="http://schemas.microsoft.com/office/drawing/2014/main" id="{D83D1133-E47C-43E2-89B5-0303CAD6FDDA}"/>
              </a:ext>
            </a:extLst>
          </p:cNvPr>
          <p:cNvSpPr/>
          <p:nvPr/>
        </p:nvSpPr>
        <p:spPr>
          <a:xfrm>
            <a:off x="6236048" y="3911857"/>
            <a:ext cx="2868913" cy="2230016"/>
          </a:xfrm>
          <a:prstGeom prst="round2SameRect">
            <a:avLst/>
          </a:prstGeom>
          <a:solidFill>
            <a:srgbClr val="44546A">
              <a:lumMod val="60000"/>
              <a:lumOff val="40000"/>
            </a:srgbClr>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3" name="Freeform: Shape 10">
            <a:extLst>
              <a:ext uri="{FF2B5EF4-FFF2-40B4-BE49-F238E27FC236}">
                <a16:creationId xmlns="" xmlns:a16="http://schemas.microsoft.com/office/drawing/2014/main" id="{16FA2806-C2E9-4B4C-9694-242F63CA88C9}"/>
              </a:ext>
            </a:extLst>
          </p:cNvPr>
          <p:cNvSpPr/>
          <p:nvPr/>
        </p:nvSpPr>
        <p:spPr>
          <a:xfrm flipV="1">
            <a:off x="6241856" y="4556136"/>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4" name="Rectangle: Top Corners Rounded 14">
            <a:extLst>
              <a:ext uri="{FF2B5EF4-FFF2-40B4-BE49-F238E27FC236}">
                <a16:creationId xmlns="" xmlns:a16="http://schemas.microsoft.com/office/drawing/2014/main" id="{5C60E5B3-5BC7-464E-AB98-F5774B71779C}"/>
              </a:ext>
            </a:extLst>
          </p:cNvPr>
          <p:cNvSpPr/>
          <p:nvPr/>
        </p:nvSpPr>
        <p:spPr>
          <a:xfrm>
            <a:off x="3138794" y="3904324"/>
            <a:ext cx="2892998"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5" name="Freeform: Shape 15">
            <a:extLst>
              <a:ext uri="{FF2B5EF4-FFF2-40B4-BE49-F238E27FC236}">
                <a16:creationId xmlns="" xmlns:a16="http://schemas.microsoft.com/office/drawing/2014/main" id="{0DAACB30-A89B-4029-96A0-B0CBF430D9E6}"/>
              </a:ext>
            </a:extLst>
          </p:cNvPr>
          <p:cNvSpPr/>
          <p:nvPr/>
        </p:nvSpPr>
        <p:spPr>
          <a:xfrm flipV="1">
            <a:off x="3162879" y="4553904"/>
            <a:ext cx="2868913"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6" name="TextBox 25">
            <a:extLst>
              <a:ext uri="{FF2B5EF4-FFF2-40B4-BE49-F238E27FC236}">
                <a16:creationId xmlns="" xmlns:a16="http://schemas.microsoft.com/office/drawing/2014/main" id="{FCB1BEAB-2FB6-44B6-BED8-868C2ADD894B}"/>
              </a:ext>
            </a:extLst>
          </p:cNvPr>
          <p:cNvSpPr txBox="1"/>
          <p:nvPr/>
        </p:nvSpPr>
        <p:spPr>
          <a:xfrm>
            <a:off x="-20428" y="4891726"/>
            <a:ext cx="3072238"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err="1">
                <a:solidFill>
                  <a:schemeClr val="bg2">
                    <a:lumMod val="25000"/>
                  </a:schemeClr>
                </a:solidFill>
                <a:latin typeface="Times New Roman" panose="02020603050405020304" pitchFamily="18" charset="0"/>
                <a:cs typeface="Times New Roman" panose="02020603050405020304" pitchFamily="18" charset="0"/>
              </a:rPr>
              <a:t>Từ</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đầu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đặt</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smtClean="0">
                <a:solidFill>
                  <a:schemeClr val="bg2">
                    <a:lumMod val="25000"/>
                  </a:schemeClr>
                </a:solidFill>
                <a:latin typeface="Times New Roman" panose="02020603050405020304" pitchFamily="18" charset="0"/>
                <a:cs typeface="Times New Roman" panose="02020603050405020304" pitchFamily="18" charset="0"/>
              </a:rPr>
              <a:t>đâu</a:t>
            </a:r>
            <a:r>
              <a:rPr lang="en-US" sz="2800" i="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nằm</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đấy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 xmlns:a16="http://schemas.microsoft.com/office/drawing/2014/main" id="{5D2615B9-171C-451D-A80B-1FDE30105D1C}"/>
              </a:ext>
            </a:extLst>
          </p:cNvPr>
          <p:cNvSpPr txBox="1"/>
          <p:nvPr/>
        </p:nvSpPr>
        <p:spPr>
          <a:xfrm>
            <a:off x="3138794" y="4640383"/>
            <a:ext cx="2864996" cy="230832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4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giết</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cứu</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i="1" dirty="0">
                <a:solidFill>
                  <a:schemeClr val="bg2">
                    <a:lumMod val="25000"/>
                  </a:schemeClr>
                </a:solidFill>
                <a:latin typeface="Times New Roman" panose="02020603050405020304" pitchFamily="18" charset="0"/>
                <a:cs typeface="Times New Roman" panose="02020603050405020304" pitchFamily="18" charset="0"/>
              </a:rPr>
              <a:t>:</a:t>
            </a:r>
            <a:r>
              <a:rPr lang="en-US" sz="2400"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đòi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thổi</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E993B533-C173-4E78-81E9-AB632970B288}"/>
              </a:ext>
            </a:extLst>
          </p:cNvPr>
          <p:cNvSpPr txBox="1"/>
          <p:nvPr/>
        </p:nvSpPr>
        <p:spPr>
          <a:xfrm>
            <a:off x="6236047" y="4821170"/>
            <a:ext cx="2819557"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800" i="1" dirty="0">
                <a:solidFill>
                  <a:schemeClr val="bg2">
                    <a:lumMod val="25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i="1" dirty="0">
                <a:solidFill>
                  <a:schemeClr val="bg2">
                    <a:lumMod val="25000"/>
                  </a:schemeClr>
                </a:solidFill>
                <a:latin typeface="Times New Roman" panose="02020603050405020304" pitchFamily="18" charset="0"/>
                <a:cs typeface="Times New Roman" panose="02020603050405020304" pitchFamily="18" charset="0"/>
              </a:rPr>
              <a: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800" b="1" dirty="0">
                <a:solidFill>
                  <a:schemeClr val="bg2">
                    <a:lumMod val="25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Ân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800" b="1" dirty="0">
                <a:solidFill>
                  <a:schemeClr val="bg2">
                    <a:lumMod val="25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b="1" dirty="0">
                <a:solidFill>
                  <a:schemeClr val="bg2">
                    <a:lumMod val="25000"/>
                  </a:schemeClr>
                </a:solidFill>
                <a:latin typeface="Times New Roman" panose="02020603050405020304" pitchFamily="18" charset="0"/>
                <a:cs typeface="Times New Roman" panose="02020603050405020304" pitchFamily="18" charset="0"/>
              </a:rPr>
              <a:t>.</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 xmlns:a16="http://schemas.microsoft.com/office/drawing/2014/main" id="{45B7C560-24B7-45D6-9B01-BD8CDBCDE15C}"/>
              </a:ext>
            </a:extLst>
          </p:cNvPr>
          <p:cNvSpPr txBox="1"/>
          <p:nvPr/>
        </p:nvSpPr>
        <p:spPr>
          <a:xfrm>
            <a:off x="3659869" y="4030699"/>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 xmlns:a16="http://schemas.microsoft.com/office/drawing/2014/main" id="{39D3FA8D-5E62-4CAD-B4CD-371D67E141E3}"/>
              </a:ext>
            </a:extLst>
          </p:cNvPr>
          <p:cNvSpPr txBox="1"/>
          <p:nvPr/>
        </p:nvSpPr>
        <p:spPr>
          <a:xfrm>
            <a:off x="700272" y="4042931"/>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1" name="TextBox 30">
            <a:extLst>
              <a:ext uri="{FF2B5EF4-FFF2-40B4-BE49-F238E27FC236}">
                <a16:creationId xmlns="" xmlns:a16="http://schemas.microsoft.com/office/drawing/2014/main" id="{0856A9E7-912E-4010-AA2E-6392D86272E8}"/>
              </a:ext>
            </a:extLst>
          </p:cNvPr>
          <p:cNvSpPr txBox="1"/>
          <p:nvPr/>
        </p:nvSpPr>
        <p:spPr>
          <a:xfrm>
            <a:off x="6915166"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sp>
        <p:nvSpPr>
          <p:cNvPr id="32" name="Text Box 10"/>
          <p:cNvSpPr txBox="1">
            <a:spLocks noChangeArrowheads="1"/>
          </p:cNvSpPr>
          <p:nvPr/>
        </p:nvSpPr>
        <p:spPr bwMode="auto">
          <a:xfrm>
            <a:off x="3101602" y="2132452"/>
            <a:ext cx="8968357" cy="461665"/>
          </a:xfrm>
          <a:prstGeom prst="rect">
            <a:avLst/>
          </a:prstGeom>
          <a:solidFill>
            <a:schemeClr val="accent3">
              <a:lumMod val="20000"/>
              <a:lumOff val="80000"/>
            </a:schemeClr>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3" name="太阳形 27"/>
          <p:cNvSpPr/>
          <p:nvPr/>
        </p:nvSpPr>
        <p:spPr>
          <a:xfrm rot="20750437">
            <a:off x="2036209" y="1782361"/>
            <a:ext cx="1047750" cy="1060450"/>
          </a:xfrm>
          <a:prstGeom prst="sun">
            <a:avLst>
              <a:gd name="adj" fmla="val 21368"/>
            </a:avLst>
          </a:prstGeom>
          <a:solidFill>
            <a:schemeClr val="accent3">
              <a:lumMod val="75000"/>
            </a:scheme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4" name="TextBox 33"/>
          <p:cNvSpPr txBox="1"/>
          <p:nvPr/>
        </p:nvSpPr>
        <p:spPr>
          <a:xfrm>
            <a:off x="2401822" y="1983924"/>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5" name="Text Box 10"/>
          <p:cNvSpPr txBox="1">
            <a:spLocks noChangeArrowheads="1"/>
          </p:cNvSpPr>
          <p:nvPr/>
        </p:nvSpPr>
        <p:spPr bwMode="auto">
          <a:xfrm>
            <a:off x="3121712" y="3207074"/>
            <a:ext cx="9056419" cy="461665"/>
          </a:xfrm>
          <a:prstGeom prst="rect">
            <a:avLst/>
          </a:prstGeom>
          <a:solidFill>
            <a:srgbClr val="FFC000"/>
          </a:solidFill>
          <a:ln w="9525">
            <a:noFill/>
            <a:miter lim="800000"/>
            <a:headEnd/>
            <a:tailEnd/>
          </a:ln>
        </p:spPr>
        <p:txBody>
          <a:bodyPr wrap="square">
            <a:spAutoFit/>
          </a:bodyPr>
          <a:lstStyle/>
          <a:p>
            <a:pPr>
              <a:spcBef>
                <a:spcPct val="50000"/>
              </a:spcBef>
            </a:pPr>
            <a:r>
              <a:rPr lang="en-US" sz="2400" b="1" dirty="0" err="1">
                <a:solidFill>
                  <a:schemeClr val="bg2">
                    <a:lumMod val="25000"/>
                  </a:schemeClr>
                </a:solidFill>
                <a:latin typeface="Times New Roman" pitchFamily="18" charset="0"/>
              </a:rPr>
              <a:t>Bố</a:t>
            </a:r>
            <a:r>
              <a:rPr lang="en-US" sz="2400" b="1" dirty="0">
                <a:solidFill>
                  <a:schemeClr val="bg2">
                    <a:lumMod val="25000"/>
                  </a:schemeClr>
                </a:solidFill>
                <a:latin typeface="Times New Roman" pitchFamily="18" charset="0"/>
              </a:rPr>
              <a:t> </a:t>
            </a:r>
            <a:r>
              <a:rPr lang="en-US" sz="2400" b="1" dirty="0" err="1">
                <a:solidFill>
                  <a:schemeClr val="bg2">
                    <a:lumMod val="25000"/>
                  </a:schemeClr>
                </a:solidFill>
                <a:latin typeface="Times New Roman" pitchFamily="18" charset="0"/>
              </a:rPr>
              <a:t>cục</a:t>
            </a:r>
            <a:r>
              <a:rPr lang="en-US" sz="2400" b="1" dirty="0">
                <a:solidFill>
                  <a:schemeClr val="bg2">
                    <a:lumMod val="25000"/>
                  </a:schemeClr>
                </a:solidFill>
                <a:latin typeface="Times New Roman" pitchFamily="18" charset="0"/>
              </a:rPr>
              <a:t>: </a:t>
            </a:r>
            <a:r>
              <a:rPr lang="en-US" sz="2400" b="1" dirty="0" smtClean="0">
                <a:solidFill>
                  <a:schemeClr val="bg2">
                    <a:lumMod val="25000"/>
                  </a:schemeClr>
                </a:solidFill>
                <a:latin typeface="Times New Roman" pitchFamily="18" charset="0"/>
              </a:rPr>
              <a:t>4 </a:t>
            </a:r>
            <a:r>
              <a:rPr lang="en-US" sz="2400" b="1" dirty="0" err="1">
                <a:solidFill>
                  <a:schemeClr val="bg2">
                    <a:lumMod val="25000"/>
                  </a:schemeClr>
                </a:solidFill>
                <a:latin typeface="Times New Roman" pitchFamily="18" charset="0"/>
              </a:rPr>
              <a:t>phần</a:t>
            </a:r>
            <a:endParaRPr lang="en-US" sz="2400" b="1" dirty="0">
              <a:solidFill>
                <a:schemeClr val="bg2">
                  <a:lumMod val="25000"/>
                </a:schemeClr>
              </a:solidFill>
              <a:latin typeface="Times New Roman" pitchFamily="18" charset="0"/>
            </a:endParaRPr>
          </a:p>
        </p:txBody>
      </p:sp>
      <p:sp>
        <p:nvSpPr>
          <p:cNvPr id="36" name="太阳形 27"/>
          <p:cNvSpPr/>
          <p:nvPr/>
        </p:nvSpPr>
        <p:spPr>
          <a:xfrm rot="20750437">
            <a:off x="2001341" y="3019452"/>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352275" y="315458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6</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248496" y="2583777"/>
            <a:ext cx="8968357" cy="461665"/>
          </a:xfrm>
          <a:prstGeom prst="rect">
            <a:avLst/>
          </a:prstGeom>
          <a:solidFill>
            <a:srgbClr val="E5FE8A"/>
          </a:solidFill>
          <a:ln w="9525">
            <a:noFill/>
            <a:miter lim="800000"/>
            <a:headEnd/>
            <a:tailEnd/>
          </a:ln>
        </p:spPr>
        <p:txBody>
          <a:bodyPr wrap="square">
            <a:spAutoFit/>
          </a:bodyPr>
          <a:lstStyle/>
          <a:p>
            <a:pPr algn="just" defTabSz="914400">
              <a:defRPr/>
            </a:pPr>
            <a:r>
              <a:rPr lang="en-US" altLang="en-US" sz="2400" b="1" dirty="0" err="1" smtClean="0">
                <a:solidFill>
                  <a:srgbClr val="002060"/>
                </a:solidFill>
                <a:latin typeface="Times New Roman" panose="02020603050405020304" pitchFamily="18" charset="0"/>
              </a:rPr>
              <a:t>Nhân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vật</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chính</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Cậu</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bé</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Gióng</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136159" y="2373682"/>
            <a:ext cx="1047750" cy="1060450"/>
          </a:xfrm>
          <a:prstGeom prst="sun">
            <a:avLst>
              <a:gd name="adj" fmla="val 21368"/>
            </a:avLst>
          </a:prstGeom>
          <a:solidFill>
            <a:srgbClr val="E5FE8A"/>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498543" y="254801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 xmlns:a16="http://schemas.microsoft.com/office/drawing/2014/main" id="{D83D1133-E47C-43E2-89B5-0303CAD6FDDA}"/>
              </a:ext>
            </a:extLst>
          </p:cNvPr>
          <p:cNvSpPr/>
          <p:nvPr/>
        </p:nvSpPr>
        <p:spPr>
          <a:xfrm>
            <a:off x="9301269" y="3978359"/>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45" name="Freeform: Shape 10">
            <a:extLst>
              <a:ext uri="{FF2B5EF4-FFF2-40B4-BE49-F238E27FC236}">
                <a16:creationId xmlns="" xmlns:a16="http://schemas.microsoft.com/office/drawing/2014/main"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46" name="TextBox 45">
            <a:extLst>
              <a:ext uri="{FF2B5EF4-FFF2-40B4-BE49-F238E27FC236}">
                <a16:creationId xmlns="" xmlns:a16="http://schemas.microsoft.com/office/drawing/2014/main" id="{E993B533-C173-4E78-81E9-AB632970B288}"/>
              </a:ext>
            </a:extLst>
          </p:cNvPr>
          <p:cNvSpPr txBox="1"/>
          <p:nvPr/>
        </p:nvSpPr>
        <p:spPr>
          <a:xfrm>
            <a:off x="9295460" y="4799127"/>
            <a:ext cx="2617441"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Phần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lại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dấu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lại</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 xmlns:a16="http://schemas.microsoft.com/office/drawing/2014/main" id="{0856A9E7-912E-4010-AA2E-6392D86272E8}"/>
              </a:ext>
            </a:extLst>
          </p:cNvPr>
          <p:cNvSpPr txBox="1"/>
          <p:nvPr/>
        </p:nvSpPr>
        <p:spPr>
          <a:xfrm>
            <a:off x="9919387"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a:t>
            </a:r>
            <a:r>
              <a:rPr lang="en-US" sz="2800" b="1" dirty="0" smtClean="0">
                <a:solidFill>
                  <a:srgbClr val="002060"/>
                </a:solidFill>
                <a:latin typeface="Times New Roman" panose="02020603050405020304" pitchFamily="18" charset="0"/>
                <a:cs typeface="Times New Roman" panose="02020603050405020304" pitchFamily="18" charset="0"/>
              </a:rPr>
              <a:t>4</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6912" y="841346"/>
            <a:ext cx="2452178" cy="3070511"/>
          </a:xfrm>
          <a:prstGeom prst="rect">
            <a:avLst/>
          </a:prstGeom>
        </p:spPr>
      </p:pic>
    </p:spTree>
    <p:extLst>
      <p:ext uri="{BB962C8B-B14F-4D97-AF65-F5344CB8AC3E}">
        <p14:creationId xmlns:p14="http://schemas.microsoft.com/office/powerpoint/2010/main" val="18561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amond(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diamond(in)">
                                      <p:cBhvr>
                                        <p:cTn id="86" dur="20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in)">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wipe(dow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down)">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up)">
                                      <p:cBhvr>
                                        <p:cTn id="135" dur="500"/>
                                        <p:tgtEl>
                                          <p:spTgt spid="2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up)">
                                      <p:cBhvr>
                                        <p:cTn id="148" dur="500"/>
                                        <p:tgtEl>
                                          <p:spTgt spid="44"/>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down)">
                                      <p:cBhvr>
                                        <p:cTn id="153" dur="500"/>
                                        <p:tgtEl>
                                          <p:spTgt spid="4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barn(inVertical)">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56" presetClass="entr" presetSubtype="0" fill="hold" grpId="0" nodeType="clickEffect">
                                  <p:stCondLst>
                                    <p:cond delay="0"/>
                                  </p:stCondLst>
                                  <p:iterate type="lt">
                                    <p:tmPct val="10000"/>
                                  </p:iterate>
                                  <p:childTnLst>
                                    <p:set>
                                      <p:cBhvr>
                                        <p:cTn id="160" dur="1" fill="hold">
                                          <p:stCondLst>
                                            <p:cond delay="0"/>
                                          </p:stCondLst>
                                        </p:cTn>
                                        <p:tgtEl>
                                          <p:spTgt spid="26"/>
                                        </p:tgtEl>
                                        <p:attrNameLst>
                                          <p:attrName>style.visibility</p:attrName>
                                        </p:attrNameLst>
                                      </p:cBhvr>
                                      <p:to>
                                        <p:strVal val="visible"/>
                                      </p:to>
                                    </p:set>
                                    <p:anim by="(-#ppt_w*2)" calcmode="lin" valueType="num">
                                      <p:cBhvr rctx="PPT">
                                        <p:cTn id="161" dur="350" autoRev="1" fill="hold">
                                          <p:stCondLst>
                                            <p:cond delay="0"/>
                                          </p:stCondLst>
                                        </p:cTn>
                                        <p:tgtEl>
                                          <p:spTgt spid="26"/>
                                        </p:tgtEl>
                                        <p:attrNameLst>
                                          <p:attrName>ppt_w</p:attrName>
                                        </p:attrNameLst>
                                      </p:cBhvr>
                                    </p:anim>
                                    <p:anim by="(#ppt_w*0.50)" calcmode="lin" valueType="num">
                                      <p:cBhvr>
                                        <p:cTn id="162" dur="350" decel="50000" autoRev="1" fill="hold">
                                          <p:stCondLst>
                                            <p:cond delay="0"/>
                                          </p:stCondLst>
                                        </p:cTn>
                                        <p:tgtEl>
                                          <p:spTgt spid="26"/>
                                        </p:tgtEl>
                                        <p:attrNameLst>
                                          <p:attrName>ppt_x</p:attrName>
                                        </p:attrNameLst>
                                      </p:cBhvr>
                                    </p:anim>
                                    <p:anim from="(-#ppt_h/2)" to="(#ppt_y)" calcmode="lin" valueType="num">
                                      <p:cBhvr>
                                        <p:cTn id="163" dur="700" fill="hold">
                                          <p:stCondLst>
                                            <p:cond delay="0"/>
                                          </p:stCondLst>
                                        </p:cTn>
                                        <p:tgtEl>
                                          <p:spTgt spid="26"/>
                                        </p:tgtEl>
                                        <p:attrNameLst>
                                          <p:attrName>ppt_y</p:attrName>
                                        </p:attrNameLst>
                                      </p:cBhvr>
                                    </p:anim>
                                    <p:animRot by="21600000">
                                      <p:cBhvr>
                                        <p:cTn id="164" dur="700" fill="hold">
                                          <p:stCondLst>
                                            <p:cond delay="0"/>
                                          </p:stCondLst>
                                        </p:cTn>
                                        <p:tgtEl>
                                          <p:spTgt spid="2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56" presetClass="entr" presetSubtype="0" fill="hold" grpId="0" nodeType="clickEffect">
                                  <p:stCondLst>
                                    <p:cond delay="0"/>
                                  </p:stCondLst>
                                  <p:iterate type="lt">
                                    <p:tmPct val="10000"/>
                                  </p:iterate>
                                  <p:childTnLst>
                                    <p:set>
                                      <p:cBhvr>
                                        <p:cTn id="168" dur="1" fill="hold">
                                          <p:stCondLst>
                                            <p:cond delay="0"/>
                                          </p:stCondLst>
                                        </p:cTn>
                                        <p:tgtEl>
                                          <p:spTgt spid="27"/>
                                        </p:tgtEl>
                                        <p:attrNameLst>
                                          <p:attrName>style.visibility</p:attrName>
                                        </p:attrNameLst>
                                      </p:cBhvr>
                                      <p:to>
                                        <p:strVal val="visible"/>
                                      </p:to>
                                    </p:set>
                                    <p:anim by="(-#ppt_w*2)" calcmode="lin" valueType="num">
                                      <p:cBhvr rctx="PPT">
                                        <p:cTn id="169" dur="400" autoRev="1" fill="hold">
                                          <p:stCondLst>
                                            <p:cond delay="0"/>
                                          </p:stCondLst>
                                        </p:cTn>
                                        <p:tgtEl>
                                          <p:spTgt spid="27"/>
                                        </p:tgtEl>
                                        <p:attrNameLst>
                                          <p:attrName>ppt_w</p:attrName>
                                        </p:attrNameLst>
                                      </p:cBhvr>
                                    </p:anim>
                                    <p:anim by="(#ppt_w*0.50)" calcmode="lin" valueType="num">
                                      <p:cBhvr>
                                        <p:cTn id="170" dur="400" decel="50000" autoRev="1" fill="hold">
                                          <p:stCondLst>
                                            <p:cond delay="0"/>
                                          </p:stCondLst>
                                        </p:cTn>
                                        <p:tgtEl>
                                          <p:spTgt spid="27"/>
                                        </p:tgtEl>
                                        <p:attrNameLst>
                                          <p:attrName>ppt_x</p:attrName>
                                        </p:attrNameLst>
                                      </p:cBhvr>
                                    </p:anim>
                                    <p:anim from="(-#ppt_h/2)" to="(#ppt_y)" calcmode="lin" valueType="num">
                                      <p:cBhvr>
                                        <p:cTn id="171" dur="800" fill="hold">
                                          <p:stCondLst>
                                            <p:cond delay="0"/>
                                          </p:stCondLst>
                                        </p:cTn>
                                        <p:tgtEl>
                                          <p:spTgt spid="27"/>
                                        </p:tgtEl>
                                        <p:attrNameLst>
                                          <p:attrName>ppt_y</p:attrName>
                                        </p:attrNameLst>
                                      </p:cBhvr>
                                    </p:anim>
                                    <p:animRot by="21600000">
                                      <p:cBhvr>
                                        <p:cTn id="172" dur="800" fill="hold">
                                          <p:stCondLst>
                                            <p:cond delay="0"/>
                                          </p:stCondLst>
                                        </p:cTn>
                                        <p:tgtEl>
                                          <p:spTgt spid="2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6" presetClass="entr" presetSubtype="0" fill="hold" grpId="0" nodeType="clickEffect">
                                  <p:stCondLst>
                                    <p:cond delay="0"/>
                                  </p:stCondLst>
                                  <p:iterate type="lt">
                                    <p:tmPct val="10000"/>
                                  </p:iterate>
                                  <p:childTnLst>
                                    <p:set>
                                      <p:cBhvr>
                                        <p:cTn id="176" dur="1" fill="hold">
                                          <p:stCondLst>
                                            <p:cond delay="0"/>
                                          </p:stCondLst>
                                        </p:cTn>
                                        <p:tgtEl>
                                          <p:spTgt spid="28"/>
                                        </p:tgtEl>
                                        <p:attrNameLst>
                                          <p:attrName>style.visibility</p:attrName>
                                        </p:attrNameLst>
                                      </p:cBhvr>
                                      <p:to>
                                        <p:strVal val="visible"/>
                                      </p:to>
                                    </p:set>
                                    <p:anim by="(-#ppt_w*2)" calcmode="lin" valueType="num">
                                      <p:cBhvr rctx="PPT">
                                        <p:cTn id="177" dur="375" autoRev="1" fill="hold">
                                          <p:stCondLst>
                                            <p:cond delay="0"/>
                                          </p:stCondLst>
                                        </p:cTn>
                                        <p:tgtEl>
                                          <p:spTgt spid="28"/>
                                        </p:tgtEl>
                                        <p:attrNameLst>
                                          <p:attrName>ppt_w</p:attrName>
                                        </p:attrNameLst>
                                      </p:cBhvr>
                                    </p:anim>
                                    <p:anim by="(#ppt_w*0.50)" calcmode="lin" valueType="num">
                                      <p:cBhvr>
                                        <p:cTn id="178" dur="375" decel="50000" autoRev="1" fill="hold">
                                          <p:stCondLst>
                                            <p:cond delay="0"/>
                                          </p:stCondLst>
                                        </p:cTn>
                                        <p:tgtEl>
                                          <p:spTgt spid="28"/>
                                        </p:tgtEl>
                                        <p:attrNameLst>
                                          <p:attrName>ppt_x</p:attrName>
                                        </p:attrNameLst>
                                      </p:cBhvr>
                                    </p:anim>
                                    <p:anim from="(-#ppt_h/2)" to="(#ppt_y)" calcmode="lin" valueType="num">
                                      <p:cBhvr>
                                        <p:cTn id="179" dur="750" fill="hold">
                                          <p:stCondLst>
                                            <p:cond delay="0"/>
                                          </p:stCondLst>
                                        </p:cTn>
                                        <p:tgtEl>
                                          <p:spTgt spid="28"/>
                                        </p:tgtEl>
                                        <p:attrNameLst>
                                          <p:attrName>ppt_y</p:attrName>
                                        </p:attrNameLst>
                                      </p:cBhvr>
                                    </p:anim>
                                    <p:animRot by="21600000">
                                      <p:cBhvr>
                                        <p:cTn id="180" dur="750" fill="hold">
                                          <p:stCondLst>
                                            <p:cond delay="0"/>
                                          </p:stCondLst>
                                        </p:cTn>
                                        <p:tgtEl>
                                          <p:spTgt spid="28"/>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56" presetClass="entr" presetSubtype="0" fill="hold" grpId="0" nodeType="clickEffect">
                                  <p:stCondLst>
                                    <p:cond delay="0"/>
                                  </p:stCondLst>
                                  <p:iterate type="lt">
                                    <p:tmPct val="10000"/>
                                  </p:iterate>
                                  <p:childTnLst>
                                    <p:set>
                                      <p:cBhvr>
                                        <p:cTn id="184" dur="1" fill="hold">
                                          <p:stCondLst>
                                            <p:cond delay="0"/>
                                          </p:stCondLst>
                                        </p:cTn>
                                        <p:tgtEl>
                                          <p:spTgt spid="46"/>
                                        </p:tgtEl>
                                        <p:attrNameLst>
                                          <p:attrName>style.visibility</p:attrName>
                                        </p:attrNameLst>
                                      </p:cBhvr>
                                      <p:to>
                                        <p:strVal val="visible"/>
                                      </p:to>
                                    </p:set>
                                    <p:anim by="(-#ppt_w*2)" calcmode="lin" valueType="num">
                                      <p:cBhvr rctx="PPT">
                                        <p:cTn id="185" dur="375" autoRev="1" fill="hold">
                                          <p:stCondLst>
                                            <p:cond delay="0"/>
                                          </p:stCondLst>
                                        </p:cTn>
                                        <p:tgtEl>
                                          <p:spTgt spid="46"/>
                                        </p:tgtEl>
                                        <p:attrNameLst>
                                          <p:attrName>ppt_w</p:attrName>
                                        </p:attrNameLst>
                                      </p:cBhvr>
                                    </p:anim>
                                    <p:anim by="(#ppt_w*0.50)" calcmode="lin" valueType="num">
                                      <p:cBhvr>
                                        <p:cTn id="186" dur="375" decel="50000" autoRev="1" fill="hold">
                                          <p:stCondLst>
                                            <p:cond delay="0"/>
                                          </p:stCondLst>
                                        </p:cTn>
                                        <p:tgtEl>
                                          <p:spTgt spid="46"/>
                                        </p:tgtEl>
                                        <p:attrNameLst>
                                          <p:attrName>ppt_x</p:attrName>
                                        </p:attrNameLst>
                                      </p:cBhvr>
                                    </p:anim>
                                    <p:anim from="(-#ppt_h/2)" to="(#ppt_y)" calcmode="lin" valueType="num">
                                      <p:cBhvr>
                                        <p:cTn id="187" dur="750" fill="hold">
                                          <p:stCondLst>
                                            <p:cond delay="0"/>
                                          </p:stCondLst>
                                        </p:cTn>
                                        <p:tgtEl>
                                          <p:spTgt spid="46"/>
                                        </p:tgtEl>
                                        <p:attrNameLst>
                                          <p:attrName>ppt_y</p:attrName>
                                        </p:attrNameLst>
                                      </p:cBhvr>
                                    </p:anim>
                                    <p:animRot by="21600000">
                                      <p:cBhvr>
                                        <p:cTn id="188"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animBg="1"/>
      <p:bldP spid="33" grpId="0" animBg="1"/>
      <p:bldP spid="34"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ĐỌC-HIỂU VĂN 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 y="0"/>
            <a:ext cx="675249" cy="906825"/>
          </a:xfrm>
          <a:prstGeom prst="rect">
            <a:avLst/>
          </a:prstGeom>
        </p:spPr>
      </p:pic>
      <p:sp>
        <p:nvSpPr>
          <p:cNvPr id="13" name="文本框 2"/>
          <p:cNvSpPr txBox="1"/>
          <p:nvPr/>
        </p:nvSpPr>
        <p:spPr>
          <a:xfrm>
            <a:off x="1012508" y="-67571"/>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0" y="3673364"/>
            <a:ext cx="2416629"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4" y="992563"/>
            <a:ext cx="2388495" cy="2595063"/>
          </a:xfrm>
          <a:prstGeom prst="rect">
            <a:avLst/>
          </a:prstGeom>
        </p:spPr>
      </p:pic>
      <p:sp>
        <p:nvSpPr>
          <p:cNvPr id="9" name="矩形 15"/>
          <p:cNvSpPr/>
          <p:nvPr/>
        </p:nvSpPr>
        <p:spPr>
          <a:xfrm>
            <a:off x="10739535" y="4387270"/>
            <a:ext cx="1511725" cy="254895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99039869"/>
              </p:ext>
            </p:extLst>
          </p:nvPr>
        </p:nvGraphicFramePr>
        <p:xfrm>
          <a:off x="2575250" y="1047086"/>
          <a:ext cx="9616750" cy="3119247"/>
        </p:xfrm>
        <a:graphic>
          <a:graphicData uri="http://schemas.openxmlformats.org/drawingml/2006/table">
            <a:tbl>
              <a:tblPr firstRow="1" bandRow="1">
                <a:tableStyleId>{5C22544A-7EE6-4342-B048-85BDC9FD1C3A}</a:tableStyleId>
              </a:tblPr>
              <a:tblGrid>
                <a:gridCol w="1693795"/>
                <a:gridCol w="5444122"/>
                <a:gridCol w="2478833"/>
              </a:tblGrid>
              <a:tr h="370840">
                <a:tc>
                  <a:txBody>
                    <a:bodyPr/>
                    <a:lstStyle/>
                    <a:p>
                      <a:endParaRPr lang="en-US" dirty="0" smtClean="0"/>
                    </a:p>
                    <a:p>
                      <a:endParaRPr lang="en-US" dirty="0"/>
                    </a:p>
                  </a:txBody>
                  <a:tcPr>
                    <a:solidFill>
                      <a:srgbClr val="FFC000"/>
                    </a:solidFill>
                  </a:tcPr>
                </a:tc>
                <a:tc>
                  <a:txBody>
                    <a:bodyPr/>
                    <a:lstStyle/>
                    <a:p>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tiết</a:t>
                      </a:r>
                      <a:r>
                        <a:rPr lang="en-US" sz="2800" baseline="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2400" dirty="0" err="1" smtClean="0">
                          <a:latin typeface="Times New Roman" panose="02020603050405020304" pitchFamily="18" charset="0"/>
                          <a:cs typeface="Times New Roman" panose="02020603050405020304" pitchFamily="18" charset="0"/>
                        </a:rPr>
                        <a:t>Nhận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xét</a:t>
                      </a:r>
                      <a:r>
                        <a:rPr lang="en-US" sz="2400" baseline="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solidFill>
                      <a:srgbClr val="FFC000"/>
                    </a:solidFill>
                  </a:tcPr>
                </a:tc>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rowSpan="2">
                  <a:txBody>
                    <a:bodyPr/>
                    <a:lstStyle/>
                    <a:p>
                      <a:endParaRPr lang="en-US" dirty="0"/>
                    </a:p>
                  </a:txBody>
                  <a:tcPr/>
                </a:tc>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vMerge="1">
                  <a:txBody>
                    <a:bodyPr/>
                    <a:lstStyle/>
                    <a:p>
                      <a:endParaRPr lang="en-US" dirty="0"/>
                    </a:p>
                  </a:txBody>
                  <a:tcPr/>
                </a:tc>
              </a:tr>
            </a:tbl>
          </a:graphicData>
        </a:graphic>
      </p:graphicFrame>
      <p:sp>
        <p:nvSpPr>
          <p:cNvPr id="4" name="Rectangle 3"/>
          <p:cNvSpPr/>
          <p:nvPr/>
        </p:nvSpPr>
        <p:spPr>
          <a:xfrm>
            <a:off x="4374929" y="1723872"/>
            <a:ext cx="5295899" cy="861774"/>
          </a:xfrm>
          <a:prstGeom prst="rect">
            <a:avLst/>
          </a:prstGeom>
        </p:spPr>
        <p:txBody>
          <a:bodyPr wrap="square">
            <a:spAutoFit/>
          </a:bodyPr>
          <a:lstStyle/>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74929" y="2956109"/>
            <a:ext cx="5295899" cy="861774"/>
          </a:xfrm>
          <a:prstGeom prst="rect">
            <a:avLst/>
          </a:prstGeom>
        </p:spPr>
        <p:txBody>
          <a:bodyPr wrap="square">
            <a:spAutoFit/>
          </a:bodyPr>
          <a:lstStyle/>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endPar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741159" y="1524948"/>
            <a:ext cx="2295332" cy="2862322"/>
          </a:xfrm>
          <a:prstGeom prst="rect">
            <a:avLst/>
          </a:prstGeom>
        </p:spPr>
        <p:txBody>
          <a:bodyPr wrap="square">
            <a:spAutoFit/>
          </a:bodyPr>
          <a:lstStyle/>
          <a:p>
            <a:pPr marL="457200" lvl="0" indent="-457200" defTabSz="914400">
              <a:lnSpc>
                <a:spcPct val="150000"/>
              </a:lnSpc>
              <a:buFont typeface="Symbol"/>
              <a:buChar char="Þ"/>
            </a:pP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ra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đời</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bình</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khác</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báo</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hiệu</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phi </a:t>
            </a:r>
            <a:r>
              <a:rPr lang="en-US" sz="2000" b="1" i="1" dirty="0" err="1">
                <a:solidFill>
                  <a:srgbClr val="0000FF"/>
                </a:solidFill>
                <a:latin typeface="Times New Roman" pitchFamily="18" charset="0"/>
                <a:cs typeface="Times New Roman" pitchFamily="18" charset="0"/>
              </a:rPr>
              <a:t>thường</a:t>
            </a:r>
            <a:endParaRPr lang="en-US" sz="2000" b="1"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2727592" y="4387270"/>
            <a:ext cx="7797174" cy="1785104"/>
          </a:xfrm>
          <a:prstGeom prst="rect">
            <a:avLst/>
          </a:prstGeom>
          <a:solidFill>
            <a:srgbClr val="BBF7E7"/>
          </a:solidFill>
          <a:ln w="57150">
            <a:solidFill>
              <a:schemeClr val="tx1"/>
            </a:solidFill>
          </a:ln>
          <a:effectLst/>
          <a:extLst/>
        </p:spPr>
        <p:txBody>
          <a:bodyPr wrap="square">
            <a:spAutoFit/>
          </a:bodyPr>
          <a:lstStyle/>
          <a:p>
            <a:pPr algn="just"/>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hình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tượng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người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dũng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sĩ</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luôn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gũi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với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lao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đồng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vật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kì</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đáo</a:t>
            </a:r>
            <a:r>
              <a:rPr lang="en-US" altLang="en-US" sz="2200" b="1" dirty="0">
                <a:solidFill>
                  <a:srgbClr val="FF0000"/>
                </a:solidFill>
                <a:latin typeface="Times New Roman" panose="02020603050405020304" pitchFamily="18" charset="0"/>
                <a:cs typeface="Times New Roman" panose="02020603050405020304" pitchFamily="18" charset="0"/>
              </a:rPr>
              <a:t>, </a:t>
            </a:r>
            <a:endParaRPr lang="en-US" altLang="en-US" sz="2200" b="1" dirty="0" smtClean="0">
              <a:solidFill>
                <a:srgbClr val="FF0000"/>
              </a:solidFill>
              <a:latin typeface="Times New Roman" panose="02020603050405020304" pitchFamily="18" charset="0"/>
              <a:cs typeface="Times New Roman" panose="02020603050405020304" pitchFamily="18" charset="0"/>
            </a:endParaRPr>
          </a:p>
          <a:p>
            <a:pPr algn="just"/>
            <a:r>
              <a:rPr lang="en-US" altLang="en-US" sz="22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5720">
            <a:off x="9540202" y="-406169"/>
            <a:ext cx="2697246" cy="1536525"/>
          </a:xfrm>
          <a:prstGeom prst="rect">
            <a:avLst/>
          </a:prstGeom>
        </p:spPr>
      </p:pic>
    </p:spTree>
    <p:extLst>
      <p:ext uri="{BB962C8B-B14F-4D97-AF65-F5344CB8AC3E}">
        <p14:creationId xmlns:p14="http://schemas.microsoft.com/office/powerpoint/2010/main"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03431" y="389605"/>
            <a:ext cx="680792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lnSpc>
                <a:spcPct val="150000"/>
              </a:lnSpc>
              <a:spcBef>
                <a:spcPct val="0"/>
              </a:spcBef>
              <a:spcAft>
                <a:spcPct val="0"/>
              </a:spcAft>
            </a:pPr>
            <a:r>
              <a:rPr lang="en-US" altLang="en-US" sz="4400" dirty="0" smtClean="0">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lang="it-IT" sz="3200" dirty="0" smtClean="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0" y="3658736"/>
            <a:ext cx="12616405"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42436" y="773631"/>
            <a:ext cx="3588152" cy="263284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3952792" y="1304177"/>
            <a:ext cx="3946966" cy="2180253"/>
          </a:xfrm>
          <a:prstGeom prst="cloudCallout">
            <a:avLst>
              <a:gd name="adj1" fmla="val -17685"/>
              <a:gd name="adj2" fmla="val 85880"/>
            </a:avLst>
          </a:prstGeom>
          <a:solidFill>
            <a:srgbClr val="FFFF00"/>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850283" y="3284250"/>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152423" y="920169"/>
            <a:ext cx="3921369" cy="239990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495101" y="1429466"/>
            <a:ext cx="3082822" cy="1631216"/>
          </a:xfrm>
          <a:prstGeom prst="rect">
            <a:avLst/>
          </a:prstGeom>
        </p:spPr>
        <p:txBody>
          <a:bodyPr wrap="square">
            <a:spAutoFit/>
          </a:bodyPr>
          <a:lstStyle/>
          <a:p>
            <a:pPr algn="just">
              <a:lnSpc>
                <a:spcPts val="2000"/>
              </a:lnSpc>
            </a:pP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b="1" i="1" dirty="0"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1" dirty="0">
              <a:solidFill>
                <a:schemeClr val="tx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413812" y="1775038"/>
            <a:ext cx="3166971" cy="1126462"/>
          </a:xfrm>
          <a:prstGeom prst="rect">
            <a:avLst/>
          </a:prstGeom>
        </p:spPr>
        <p:txBody>
          <a:bodyPr wrap="square">
            <a:spAutoFit/>
          </a:bodyPr>
          <a:lstStyle/>
          <a:p>
            <a:pPr algn="just">
              <a:lnSpc>
                <a:spcPts val="2000"/>
              </a:lnSpc>
            </a:pPr>
            <a:r>
              <a:rPr lang="pt-BR"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Tiếng nói đầu tiên của Gióng là tiếng nói đòi đi đánh giặc, tiếng nói đó có ý nghĩa gì?</a:t>
            </a:r>
            <a:endParaRPr lang="en-US" sz="2400" b="1" i="1"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8508789" y="1428331"/>
            <a:ext cx="3565003" cy="1323439"/>
          </a:xfrm>
          <a:prstGeom prst="rect">
            <a:avLst/>
          </a:prstGeom>
        </p:spPr>
        <p:txBody>
          <a:bodyPr wrap="square">
            <a:spAutoFit/>
          </a:bodyPr>
          <a:lstStyle/>
          <a:p>
            <a:r>
              <a:rPr lang="pt-BR" sz="2000" b="1" i="1" dirty="0">
                <a:solidFill>
                  <a:srgbClr val="FF0000"/>
                </a:solidFill>
                <a:latin typeface="Times New Roman" panose="02020603050405020304" pitchFamily="18" charset="0"/>
                <a:ea typeface="Times New Roman" panose="02020603050405020304" pitchFamily="18" charset="0"/>
              </a:rPr>
              <a:t>? Để thực hiện mong muốn của mình Thánh Gióng cần có những gì? Tại sao Gióng lại yêu cầu như vậy? </a:t>
            </a:r>
            <a:endParaRPr lang="en-US" sz="2000" b="1" i="1" dirty="0">
              <a:solidFill>
                <a:srgbClr val="FF0000"/>
              </a:solidFill>
            </a:endParaRPr>
          </a:p>
        </p:txBody>
      </p:sp>
      <p:sp>
        <p:nvSpPr>
          <p:cNvPr id="14" name="文本框 2"/>
          <p:cNvSpPr txBox="1"/>
          <p:nvPr/>
        </p:nvSpPr>
        <p:spPr>
          <a:xfrm>
            <a:off x="0" y="-53748"/>
            <a:ext cx="6531429"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4400" b="1" dirty="0" err="1">
                <a:solidFill>
                  <a:srgbClr val="CC3300"/>
                </a:solidFill>
                <a:latin typeface="Times New Roman" panose="02020603050405020304" pitchFamily="18" charset="0"/>
                <a:cs typeface="Times New Roman" panose="02020603050405020304" pitchFamily="18" charset="0"/>
              </a:rPr>
              <a:t>Gióng</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đòi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đánh</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giặc</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1667762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24</a:t>
            </a:fld>
            <a:endParaRPr lang="en-US" altLang="en-US">
              <a:solidFill>
                <a:srgbClr val="5F5F5F"/>
              </a:solidFill>
              <a:cs typeface="Arial" panose="020B0604020202020204" pitchFamily="34" charset="0"/>
            </a:endParaRPr>
          </a:p>
        </p:txBody>
      </p:sp>
      <p:pic>
        <p:nvPicPr>
          <p:cNvPr id="5" name="PA_图片 18"/>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rot="16200000">
            <a:off x="7690295" y="-1431535"/>
            <a:ext cx="2882086" cy="56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645276" y="197222"/>
            <a:ext cx="4778937" cy="27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Gióng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a:t>
            </a:r>
          </a:p>
          <a:p>
            <a:pPr>
              <a:buNone/>
            </a:pPr>
            <a:r>
              <a:rPr lang="en-US" sz="2000" b="1" dirty="0" smtClean="0">
                <a:latin typeface="Times New Roman" panose="02020603050405020304" pitchFamily="18" charset="0"/>
                <a:cs typeface="Times New Roman" panose="02020603050405020304" pitchFamily="18" charset="0"/>
              </a:rPr>
              <a:t>        + </a:t>
            </a:r>
            <a:r>
              <a:rPr lang="en-US" sz="2000" b="1" i="1" dirty="0" err="1">
                <a:latin typeface="Times New Roman" panose="02020603050405020304" pitchFamily="18" charset="0"/>
                <a:cs typeface="Times New Roman" panose="02020603050405020304" pitchFamily="18" charset="0"/>
              </a:rPr>
              <a:t>Mẹ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sứ</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đây</a:t>
            </a:r>
            <a:r>
              <a:rPr lang="en-US" sz="2000" b="1"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ClrTx/>
              <a:buNone/>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pPr algn="ctr" defTabSz="914400" fontAlgn="base">
              <a:spcBef>
                <a:spcPct val="0"/>
              </a:spcBef>
              <a:spcAft>
                <a:spcPct val="0"/>
              </a:spcAft>
              <a:buClrTx/>
              <a:buFontTx/>
              <a:buNone/>
            </a:pPr>
            <a:endParaRPr lang="en-US" altLang="en-US" sz="2800" dirty="0" smtClean="0">
              <a:solidFill>
                <a:srgbClr val="000000"/>
              </a:solidFill>
              <a:latin typeface="Times New Roman" panose="02020603050405020304" pitchFamily="18" charset="0"/>
              <a:cs typeface="Times New Roman" panose="02020603050405020304" pitchFamily="18" charset="0"/>
            </a:endParaRPr>
          </a:p>
        </p:txBody>
      </p:sp>
      <p:pic>
        <p:nvPicPr>
          <p:cNvPr id="7"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366788" y="0"/>
            <a:ext cx="27305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1204" y="-1"/>
            <a:ext cx="5404072" cy="411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150472" y="5409133"/>
            <a:ext cx="11995230" cy="1451679"/>
          </a:xfrm>
          <a:prstGeom prst="rect">
            <a:avLst/>
          </a:prstGeom>
          <a:solidFill>
            <a:srgbClr val="E5FE8A"/>
          </a:solidFill>
          <a:ln>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Ca </a:t>
            </a:r>
            <a:r>
              <a:rPr lang="en-US" sz="2000" b="1" dirty="0" err="1">
                <a:solidFill>
                  <a:srgbClr val="FF0000"/>
                </a:solidFill>
                <a:latin typeface="Times New Roman" panose="02020603050405020304" pitchFamily="18" charset="0"/>
                <a:cs typeface="Times New Roman" panose="02020603050405020304" pitchFamily="18" charset="0"/>
              </a:rPr>
              <a:t>ngợi</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tượng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Gióng</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đặt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giặc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cứu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toàn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Gióng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người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thực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hiện</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sức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mạnh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p>
            <a:pPr>
              <a:buNone/>
            </a:pP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năng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kì</a:t>
            </a:r>
            <a:r>
              <a:rPr lang="en-US" sz="2000" b="1" dirty="0">
                <a:solidFill>
                  <a:srgbClr val="FF0000"/>
                </a:solidFill>
                <a:latin typeface="Times New Roman" panose="02020603050405020304" pitchFamily="18" charset="0"/>
                <a:cs typeface="Times New Roman" panose="02020603050405020304" pitchFamily="18" charset="0"/>
              </a:rPr>
              <a:t>.</a:t>
            </a:r>
            <a:endParaRPr lang="en-US" altLang="en-US" sz="2000" b="1" dirty="0" smtClean="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96770" y="4334857"/>
            <a:ext cx="10532962" cy="830997"/>
          </a:xfrm>
          <a:prstGeom prst="rect">
            <a:avLst/>
          </a:prstGeom>
          <a:solidFill>
            <a:schemeClr val="accent2">
              <a:lumMod val="20000"/>
              <a:lumOff val="80000"/>
            </a:schemeClr>
          </a:solidFill>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chiến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không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chỉ</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quyết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tâm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còn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sắc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bén</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muốn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hiện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thời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bấy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giờ</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tiêu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diệt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kẻ</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thù</a:t>
            </a:r>
            <a:r>
              <a:rPr lang="fr-F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1" name="Picture 2" descr="F:\360安全浏览器下载\六一\Nipic_2531170_b95b5e79d8a6cffe\未标题-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4796" y="2251801"/>
            <a:ext cx="2213478" cy="28820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2843" y="97731"/>
            <a:ext cx="4782232" cy="3847207"/>
          </a:xfrm>
          <a:prstGeom prst="rect">
            <a:avLst/>
          </a:prstGeom>
        </p:spPr>
        <p:txBody>
          <a:bodyPr wrap="square">
            <a:spAutoFit/>
          </a:bodyPr>
          <a:lstStyle/>
          <a:p>
            <a:pPr algn="just">
              <a:lnSpc>
                <a:spcPct val="130000"/>
              </a:lnSpc>
              <a:spcBef>
                <a:spcPts val="300"/>
              </a:spcBef>
              <a:spcAft>
                <a:spcPts val="300"/>
              </a:spcAft>
            </a:pPr>
            <a:r>
              <a:rPr lang="en-US" sz="2000" b="1" dirty="0" smtClean="0">
                <a:solidFill>
                  <a:srgbClr val="FF0000"/>
                </a:solidFill>
                <a:latin typeface="Times New Roman" panose="02020603050405020304" pitchFamily="18" charset="0"/>
                <a:ea typeface="Calibri" panose="020F0502020204030204" pitchFamily="34" charset="0"/>
              </a:rPr>
              <a:t>- Ý </a:t>
            </a:r>
            <a:r>
              <a:rPr lang="en-US" sz="2000" b="1" dirty="0" err="1" smtClean="0">
                <a:solidFill>
                  <a:srgbClr val="FF0000"/>
                </a:solidFill>
                <a:latin typeface="Times New Roman" panose="02020603050405020304" pitchFamily="18" charset="0"/>
                <a:ea typeface="Calibri" panose="020F0502020204030204" pitchFamily="34" charset="0"/>
              </a:rPr>
              <a:t>nghĩa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của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câu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nói</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đầu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tiên</a:t>
            </a:r>
            <a:r>
              <a:rPr lang="en-US" sz="2000" b="1" dirty="0" smtClean="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000" b="1" dirty="0" smtClean="0">
                <a:latin typeface="Times New Roman" panose="02020603050405020304" pitchFamily="18" charset="0"/>
                <a:ea typeface="Calibri" panose="020F0502020204030204" pitchFamily="34" charset="0"/>
              </a:rPr>
              <a:t>+ </a:t>
            </a:r>
            <a:r>
              <a:rPr lang="vi-VN" sz="2000" b="1" dirty="0">
                <a:latin typeface="Times New Roman" panose="02020603050405020304" pitchFamily="18" charset="0"/>
                <a:ea typeface="Calibri" panose="020F0502020204030204" pitchFamily="34" charset="0"/>
              </a:rPr>
              <a:t>Ca ngợi ý thức đánh giặc cứu nước: ban đầu nói là nói lời quan trọng, lời yêu nước, ý thức đối với đất nước được đặt lên hàng đầu.</a:t>
            </a:r>
            <a:endParaRPr lang="en-US" sz="2000" b="1"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304800" algn="l"/>
              </a:tabLst>
            </a:pPr>
            <a:r>
              <a:rPr lang="vi-VN" sz="2000" b="1" dirty="0">
                <a:latin typeface="Times New Roman" panose="02020603050405020304" pitchFamily="18" charset="0"/>
                <a:ea typeface="Calibri" panose="020F0502020204030204" pitchFamily="34" charset="0"/>
              </a:rPr>
              <a:t>+ Gióng là hình ảnh của nhân dân, lúc bình thường thì âm thầm lặng lẽ nhưng khi nước nhà gặp cơn nguy biến thì đứng ra cứu nước đầu tiên </a:t>
            </a:r>
            <a:endParaRPr lang="en-US" sz="2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17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22" presetClass="entr" presetSubtype="4"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5588" y="606050"/>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93589" y="1184264"/>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119088" y="1912461"/>
            <a:ext cx="2782877" cy="1906171"/>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6238" y="549673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63587" y="3951846"/>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36177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131625" y="536090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048" y="1965738"/>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7512" y="4137164"/>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420118" y="2190138"/>
            <a:ext cx="8690053" cy="1200329"/>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3" name="Rectangle 12"/>
          <p:cNvSpPr/>
          <p:nvPr/>
        </p:nvSpPr>
        <p:spPr>
          <a:xfrm>
            <a:off x="3261268" y="3841891"/>
            <a:ext cx="8848903" cy="1126270"/>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189068" y="5403300"/>
            <a:ext cx="8780679" cy="1382751"/>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2"/>
          <p:cNvSpPr txBox="1"/>
          <p:nvPr/>
        </p:nvSpPr>
        <p:spPr>
          <a:xfrm>
            <a:off x="1" y="-53748"/>
            <a:ext cx="7856376"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Gióng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281989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2" y="525461"/>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345659" y="-1573237"/>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234443" y="896479"/>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636485" y="885822"/>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6795" y="141442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189068" y="1422345"/>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7829" y="546158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18547" y="38133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984832" y="3537665"/>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085824" y="5436393"/>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513" y="1422345"/>
            <a:ext cx="2725874" cy="1938992"/>
          </a:xfrm>
          <a:prstGeom prst="rect">
            <a:avLst/>
          </a:prstGeom>
        </p:spPr>
        <p:txBody>
          <a:bodyPr wrap="square">
            <a:spAutoFit/>
          </a:bodyPr>
          <a:lstStyle/>
          <a:p>
            <a:pPr lvl="0"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8" y="3944345"/>
            <a:ext cx="2569438" cy="830997"/>
          </a:xfrm>
          <a:prstGeom prst="rect">
            <a:avLst/>
          </a:prstGeom>
        </p:spPr>
        <p:txBody>
          <a:bodyPr wrap="square">
            <a:spAutoFit/>
          </a:bodyPr>
          <a:lstStyle/>
          <a:p>
            <a:pPr lvl="0"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312894" y="142864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t>.</a:t>
            </a:r>
            <a:endParaRPr lang="en-US" sz="2400" dirty="0">
              <a:solidFill>
                <a:srgbClr val="FF0000"/>
              </a:solidFill>
            </a:endParaRPr>
          </a:p>
        </p:txBody>
      </p:sp>
      <p:sp>
        <p:nvSpPr>
          <p:cNvPr id="13" name="Rectangle 12"/>
          <p:cNvSpPr/>
          <p:nvPr/>
        </p:nvSpPr>
        <p:spPr>
          <a:xfrm>
            <a:off x="3015128" y="3644723"/>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312893" y="5541434"/>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1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sp>
        <p:nvSpPr>
          <p:cNvPr id="8" name="Text Box 13"/>
          <p:cNvSpPr txBox="1">
            <a:spLocks noChangeArrowheads="1"/>
          </p:cNvSpPr>
          <p:nvPr/>
        </p:nvSpPr>
        <p:spPr bwMode="auto">
          <a:xfrm>
            <a:off x="270308" y="64026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349787" y="54855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7113" y="110128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057070" y="1040316"/>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3367" y="464052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67112" y="32462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010790" y="2760032"/>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2877761" y="464052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367" y="1116470"/>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80636" y="4798110"/>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25266" y="3398946"/>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085823" y="107142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5F5F5F"/>
                </a:solidFill>
              </a:rPr>
              <a:t>.</a:t>
            </a:r>
            <a:endParaRPr lang="en-US" sz="2400" dirty="0">
              <a:solidFill>
                <a:srgbClr val="FF0000"/>
              </a:solidFill>
            </a:endParaRPr>
          </a:p>
        </p:txBody>
      </p:sp>
      <p:sp>
        <p:nvSpPr>
          <p:cNvPr id="13" name="Rectangle 12"/>
          <p:cNvSpPr/>
          <p:nvPr/>
        </p:nvSpPr>
        <p:spPr>
          <a:xfrm>
            <a:off x="3057070" y="2853394"/>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009462" y="4695517"/>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367" y="6117124"/>
            <a:ext cx="12166942" cy="830997"/>
          </a:xfrm>
          <a:prstGeom prst="rect">
            <a:avLst/>
          </a:prstGeom>
          <a:solidFill>
            <a:srgbClr val="E5FE8A"/>
          </a:solidFill>
        </p:spPr>
        <p:txBody>
          <a:bodyPr wrap="square">
            <a:spAutoFit/>
          </a:bodyPr>
          <a:lstStyle/>
          <a:p>
            <a:pPr algn="just"/>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15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Horizont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Horizont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Horizont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Horizontal)">
                                      <p:cBhvr>
                                        <p:cTn id="58" dur="500"/>
                                        <p:tgtEl>
                                          <p:spTgt spid="2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Horizont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134592"/>
            <a:ext cx="6841294" cy="43483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30" y="1134592"/>
            <a:ext cx="8010198" cy="4348326"/>
          </a:xfrm>
          <a:prstGeom prst="rect">
            <a:avLst/>
          </a:prstGeom>
        </p:spPr>
      </p:pic>
      <p:pic>
        <p:nvPicPr>
          <p:cNvPr id="20"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3325122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229366" y="-337242"/>
            <a:ext cx="5091901" cy="2600525"/>
            <a:chOff x="558140" y="3951888"/>
            <a:chExt cx="1947554" cy="162000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24350" r="50141"/>
            <a:stretch/>
          </p:blipFill>
          <p:spPr>
            <a:xfrm>
              <a:off x="558140" y="3951888"/>
              <a:ext cx="1947554" cy="1620000"/>
            </a:xfrm>
            <a:prstGeom prst="rect">
              <a:avLst/>
            </a:prstGeom>
          </p:spPr>
        </p:pic>
        <p:sp>
          <p:nvSpPr>
            <p:cNvPr id="35" name="文本框 34"/>
            <p:cNvSpPr txBox="1"/>
            <p:nvPr/>
          </p:nvSpPr>
          <p:spPr>
            <a:xfrm>
              <a:off x="793600" y="4392770"/>
              <a:ext cx="1508165" cy="824438"/>
            </a:xfrm>
            <a:prstGeom prst="rect">
              <a:avLst/>
            </a:prstGeom>
            <a:noFill/>
          </p:spPr>
          <p:txBody>
            <a:bodyPr wrap="square" rtlCol="0">
              <a:spAutoFit/>
            </a:bodyPr>
            <a:lstStyle/>
            <a:p>
              <a:pPr lvl="0" defTabSz="914400" fontAlgn="base">
                <a:spcBef>
                  <a:spcPct val="50000"/>
                </a:spcBef>
                <a:spcAft>
                  <a:spcPct val="0"/>
                </a:spcAft>
                <a:defRPr/>
              </a:pPr>
              <a:r>
                <a:rPr lang="en-US" altLang="en-US" sz="2000" b="1" i="1" kern="0" dirty="0">
                  <a:solidFill>
                    <a:srgbClr val="000066"/>
                  </a:solidFill>
                  <a:latin typeface="Times New Roman" panose="02020603050405020304" pitchFamily="18" charset="0"/>
                  <a:cs typeface="Times New Roman" panose="02020603050405020304" pitchFamily="18" charset="0"/>
                </a:rPr>
                <a:t>Theo </a:t>
              </a:r>
              <a:r>
                <a:rPr lang="en-US" altLang="en-US" sz="2000" b="1" i="1" kern="0" dirty="0" err="1">
                  <a:solidFill>
                    <a:srgbClr val="000066"/>
                  </a:solidFill>
                  <a:latin typeface="Times New Roman" panose="02020603050405020304" pitchFamily="18" charset="0"/>
                  <a:cs typeface="Times New Roman" panose="02020603050405020304" pitchFamily="18" charset="0"/>
                </a:rPr>
                <a:t>em</a:t>
              </a:r>
              <a:r>
                <a:rPr lang="en-US" altLang="en-US" sz="2000" b="1" i="1" kern="0" dirty="0">
                  <a:solidFill>
                    <a:srgbClr val="000066"/>
                  </a:solidFill>
                  <a:latin typeface="Times New Roman" panose="02020603050405020304" pitchFamily="18" charset="0"/>
                  <a:cs typeface="Times New Roman" panose="02020603050405020304" pitchFamily="18" charset="0"/>
                </a:rPr>
                <a:t>, chi </a:t>
              </a:r>
              <a:r>
                <a:rPr lang="en-US" altLang="en-US" sz="2000" b="1" i="1" kern="0" dirty="0" err="1">
                  <a:solidFill>
                    <a:srgbClr val="000066"/>
                  </a:solidFill>
                  <a:latin typeface="Times New Roman" panose="02020603050405020304" pitchFamily="18" charset="0"/>
                  <a:cs typeface="Times New Roman" panose="02020603050405020304" pitchFamily="18" charset="0"/>
                </a:rPr>
                <a:t>tiết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Gióng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nhổ</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những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cụm</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tre</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bên</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quật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vào</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giăc</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khi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roi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sắt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gãy</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có</a:t>
              </a:r>
              <a:r>
                <a:rPr lang="en-US" altLang="en-US" sz="2000" b="1" i="1" kern="0" dirty="0">
                  <a:solidFill>
                    <a:srgbClr val="000066"/>
                  </a:solidFill>
                  <a:latin typeface="Times New Roman" panose="02020603050405020304" pitchFamily="18" charset="0"/>
                  <a:cs typeface="Times New Roman" panose="02020603050405020304" pitchFamily="18" charset="0"/>
                </a:rPr>
                <a:t> ý </a:t>
              </a:r>
              <a:r>
                <a:rPr lang="en-US" altLang="en-US" sz="2000" b="1" i="1" kern="0" dirty="0" err="1">
                  <a:solidFill>
                    <a:srgbClr val="000066"/>
                  </a:solidFill>
                  <a:latin typeface="Times New Roman" panose="02020603050405020304" pitchFamily="18" charset="0"/>
                  <a:cs typeface="Times New Roman" panose="02020603050405020304" pitchFamily="18" charset="0"/>
                </a:rPr>
                <a:t>nghĩa</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gì</a:t>
              </a:r>
              <a:r>
                <a:rPr lang="en-US" altLang="en-US" sz="2000" b="1" i="1" kern="0" dirty="0">
                  <a:solidFill>
                    <a:srgbClr val="000066"/>
                  </a:solidFill>
                  <a:latin typeface="Times New Roman" panose="02020603050405020304" pitchFamily="18" charset="0"/>
                  <a:cs typeface="Times New Roman" panose="02020603050405020304" pitchFamily="18" charset="0"/>
                </a:rPr>
                <a:t>?</a:t>
              </a:r>
            </a:p>
          </p:txBody>
        </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74898"/>
          <a:stretch/>
        </p:blipFill>
        <p:spPr>
          <a:xfrm>
            <a:off x="6681131" y="-369476"/>
            <a:ext cx="5340477" cy="2632760"/>
          </a:xfrm>
          <a:prstGeom prst="rect">
            <a:avLst/>
          </a:prstGeom>
        </p:spPr>
      </p:pic>
      <p:grpSp>
        <p:nvGrpSpPr>
          <p:cNvPr id="4" name="组合 17"/>
          <p:cNvGrpSpPr/>
          <p:nvPr/>
        </p:nvGrpSpPr>
        <p:grpSpPr>
          <a:xfrm>
            <a:off x="141808" y="-981562"/>
            <a:ext cx="5481818" cy="7185790"/>
            <a:chOff x="775510" y="1945301"/>
            <a:chExt cx="2537706" cy="4912699"/>
          </a:xfrm>
        </p:grpSpPr>
        <p:pic>
          <p:nvPicPr>
            <p:cNvPr id="28"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6"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7" name="Rectangle 26"/>
          <p:cNvSpPr/>
          <p:nvPr/>
        </p:nvSpPr>
        <p:spPr>
          <a:xfrm>
            <a:off x="402233" y="2487711"/>
            <a:ext cx="4983655" cy="3416320"/>
          </a:xfrm>
          <a:prstGeom prst="rect">
            <a:avLst/>
          </a:prstGeom>
        </p:spPr>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Nhảy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lên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phun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lửa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lao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nơi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có</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Roi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nhổ</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tre</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quật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vào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quân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giăc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547914" y="445732"/>
            <a:ext cx="4040155" cy="1200329"/>
          </a:xfrm>
          <a:prstGeom prst="rect">
            <a:avLst/>
          </a:prstGeom>
          <a:noFill/>
        </p:spPr>
        <p:txBody>
          <a:bodyPr wrap="square" rtlCol="0">
            <a:spAutoFit/>
          </a:bodyPr>
          <a:lstStyle/>
          <a:p>
            <a:pPr lvl="0"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grpSp>
        <p:nvGrpSpPr>
          <p:cNvPr id="5" name="组合 17"/>
          <p:cNvGrpSpPr/>
          <p:nvPr/>
        </p:nvGrpSpPr>
        <p:grpSpPr>
          <a:xfrm>
            <a:off x="5871987" y="-392753"/>
            <a:ext cx="6351252" cy="6524973"/>
            <a:chOff x="775510" y="1945301"/>
            <a:chExt cx="2537706" cy="4912699"/>
          </a:xfrm>
        </p:grpSpPr>
        <p:pic>
          <p:nvPicPr>
            <p:cNvPr id="1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0"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 name="Rectangle 1"/>
          <p:cNvSpPr/>
          <p:nvPr/>
        </p:nvSpPr>
        <p:spPr>
          <a:xfrm>
            <a:off x="6225121" y="2555318"/>
            <a:ext cx="5796487" cy="3323987"/>
          </a:xfrm>
          <a:prstGeom prst="rect">
            <a:avLst/>
          </a:prstGeom>
        </p:spPr>
        <p:txBody>
          <a:bodyPr wrap="square">
            <a:spAutoFit/>
          </a:bodyPr>
          <a:lstStyle/>
          <a:p>
            <a:pPr lvl="0" defTabSz="914400" fontAlgn="base">
              <a:spcBef>
                <a:spcPct val="0"/>
              </a:spcBef>
              <a:spcAft>
                <a:spcPct val="0"/>
              </a:spcAft>
              <a:defRPr/>
            </a:pPr>
            <a:r>
              <a:rPr lang="en-US" altLang="en-US" sz="3000" b="1" i="1" kern="0" dirty="0">
                <a:solidFill>
                  <a:srgbClr val="0000A4"/>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Gióng</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trở</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về</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trời</a:t>
            </a:r>
            <a:r>
              <a:rPr lang="en-US" altLang="en-US" sz="3000" b="1" i="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cởi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giáp</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sắt</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bỏ</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rồi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cả</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người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lẫn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ngựa</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bay </a:t>
            </a:r>
            <a:r>
              <a:rPr lang="en-US" altLang="en-US" sz="3000" b="1" kern="0" dirty="0" err="1">
                <a:solidFill>
                  <a:srgbClr val="000066"/>
                </a:solidFill>
                <a:latin typeface="Times New Roman" panose="02020603050405020304" pitchFamily="18" charset="0"/>
                <a:cs typeface="Times New Roman" panose="02020603050405020304" pitchFamily="18" charset="0"/>
              </a:rPr>
              <a:t>lên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trời</a:t>
            </a:r>
            <a:r>
              <a:rPr lang="en-US" altLang="en-US" sz="3000" b="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solidFill>
                  <a:srgbClr val="FFFFFF"/>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Có</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nhưng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không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màng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danh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vọng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dấu</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tích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chiến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để</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cho</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quê</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hương</a:t>
            </a:r>
            <a:r>
              <a:rPr lang="en-US" altLang="en-US" sz="3000" b="1" kern="0" dirty="0">
                <a:solidFill>
                  <a:srgbClr val="000066"/>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224013" y="5941149"/>
            <a:ext cx="12192000"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600" b="1" i="1" dirty="0" smtClean="0">
                <a:solidFill>
                  <a:srgbClr val="FF0000"/>
                </a:solidFill>
                <a:latin typeface="Times New Roman" pitchFamily="18" charset="0"/>
                <a:cs typeface="Times New Roman" pitchFamily="18" charset="0"/>
                <a:sym typeface="Wingdings" pitchFamily="2" charset="2"/>
              </a:rPr>
              <a:t></a:t>
            </a:r>
            <a:r>
              <a:rPr lang="en-US" sz="2600" b="1" i="1" dirty="0" smtClean="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Hình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ảnh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Gióng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là</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một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tranh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hoành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tráng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kỳ</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vĩ</a:t>
            </a:r>
            <a:r>
              <a:rPr lang="en-US" sz="2600" b="1" i="1" dirty="0">
                <a:solidFill>
                  <a:srgbClr val="FF0000"/>
                </a:solidFill>
                <a:latin typeface="Times New Roman" pitchFamily="18" charset="0"/>
                <a:cs typeface="Times New Roman" pitchFamily="18" charset="0"/>
              </a:rPr>
              <a:t>, ca </a:t>
            </a:r>
            <a:r>
              <a:rPr lang="en-US" sz="2600" b="1" i="1" dirty="0" err="1">
                <a:solidFill>
                  <a:srgbClr val="FF0000"/>
                </a:solidFill>
                <a:latin typeface="Times New Roman" pitchFamily="18" charset="0"/>
                <a:cs typeface="Times New Roman" pitchFamily="18" charset="0"/>
              </a:rPr>
              <a:t>ngợi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sức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của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nhân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dân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trong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công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cuộc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đuổi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ngoại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xâm</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bảo</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vệ</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đất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nước</a:t>
            </a:r>
            <a:endParaRPr lang="en-US" sz="2600" b="1" i="1" dirty="0">
              <a:solidFill>
                <a:srgbClr val="FF0000"/>
              </a:solidFill>
              <a:latin typeface="Times New Roman" pitchFamily="18" charset="0"/>
              <a:cs typeface="Times New Roman" pitchFamily="18" charset="0"/>
            </a:endParaRPr>
          </a:p>
        </p:txBody>
      </p:sp>
      <p:pic>
        <p:nvPicPr>
          <p:cNvPr id="2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571" y="194517"/>
            <a:ext cx="2604652" cy="16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2"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21758" y="1680049"/>
            <a:ext cx="591910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1: </a:t>
            </a:r>
            <a:r>
              <a:rPr lang="en-US" sz="3200" b="1" dirty="0" err="1" smtClean="0">
                <a:solidFill>
                  <a:prstClr val="white"/>
                </a:solidFill>
                <a:latin typeface="Times" panose="02020603050405020304" pitchFamily="18" charset="0"/>
                <a:cs typeface="Times" panose="02020603050405020304" pitchFamily="18" charset="0"/>
              </a:rPr>
              <a:t>Tứ</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có</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nghĩa</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là</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gì</a:t>
            </a:r>
            <a:r>
              <a:rPr lang="en-US" sz="3200" b="1" dirty="0" smtClean="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Tứ</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là</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gọi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chung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của</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bốn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vị</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trong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tín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Việt</a:t>
            </a:r>
            <a:r>
              <a:rPr lang="en-US" sz="3200" b="1" dirty="0" smtClean="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a:ex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smtClean="0">
                <a:solidFill>
                  <a:prstClr val="black"/>
                </a:solidFill>
                <a:latin typeface=".VnTime" panose="020B7200000000000000" pitchFamily="34" charset="0"/>
                <a:sym typeface="Wingdings" panose="05000000000000000000" pitchFamily="2" charset="2"/>
              </a:rPr>
              <a:t></a:t>
            </a:r>
            <a:r>
              <a:rPr lang="en-US" altLang="en-US" sz="2800" b="1" dirty="0" smtClean="0">
                <a:solidFill>
                  <a:prstClr val="black"/>
                </a:solidFill>
                <a:latin typeface=".VnTime" panose="020B7200000000000000" pitchFamily="34"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smtClean="0">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smtClean="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smtClean="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nguyên nhân  nào giúp Gióng có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6719811" y="918673"/>
            <a:ext cx="4037162" cy="546100"/>
          </a:xfrm>
          <a:prstGeom prst="roundRect">
            <a:avLst>
              <a:gd name="adj" fmla="val 50000"/>
            </a:avLst>
          </a:prstGeom>
          <a:solidFill>
            <a:srgbClr val="CCFFCC"/>
          </a:solidFill>
          <a:ln>
            <a:noFill/>
          </a:ln>
          <a:effectLs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210365" y="1035121"/>
            <a:ext cx="3248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159439" y="1577565"/>
            <a:ext cx="5893173" cy="5262979"/>
          </a:xfrm>
          <a:prstGeom prst="rect">
            <a:avLst/>
          </a:prstGeom>
          <a:solidFill>
            <a:srgbClr val="FFC0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ảnh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đẹp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giặc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niệm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tộc</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Truyện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phản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sử</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chống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ngoại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ông</a:t>
            </a:r>
            <a:r>
              <a:rPr lang="en-US" altLang="en-US" sz="2800" b="1" dirty="0">
                <a:solidFill>
                  <a:srgbClr val="0000FF"/>
                </a:solidFill>
                <a:latin typeface="Times New Roman" panose="02020603050405020304" pitchFamily="18" charset="0"/>
                <a:cs typeface="Times New Roman" panose="02020603050405020304" pitchFamily="18" charset="0"/>
              </a:rPr>
              <a:t> cha ta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xưa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Vương</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Hiện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đền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thờ</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lễ</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Gióng</a:t>
            </a:r>
            <a:r>
              <a:rPr lang="pt-BR"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177165" name="AutoShape 3"/>
          <p:cNvSpPr>
            <a:spLocks noChangeArrowheads="1"/>
          </p:cNvSpPr>
          <p:nvPr/>
        </p:nvSpPr>
        <p:spPr bwMode="gray">
          <a:xfrm>
            <a:off x="3472606" y="44890"/>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smtClean="0">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649902" y="2783037"/>
            <a:ext cx="4052469" cy="3970318"/>
          </a:xfrm>
          <a:prstGeom prst="rect">
            <a:avLst/>
          </a:prstGeom>
          <a:solidFill>
            <a:srgbClr val="FFFF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b="1" dirty="0" smtClean="0">
                <a:solidFill>
                  <a:srgbClr val="0000FF"/>
                </a:solidFill>
                <a:latin typeface="Times New Roman" panose="02020603050405020304" pitchFamily="18" charset="0"/>
                <a:cs typeface="Times New Roman" panose="02020603050405020304" pitchFamily="18" charset="0"/>
              </a:rPr>
              <a:t>- Xây dựng hình ảnh </a:t>
            </a:r>
            <a:r>
              <a:rPr lang="pt-BR" sz="2800" b="1" dirty="0">
                <a:solidFill>
                  <a:srgbClr val="0000FF"/>
                </a:solidFill>
                <a:latin typeface="Times New Roman" panose="02020603050405020304" pitchFamily="18" charset="0"/>
                <a:cs typeface="Times New Roman" panose="02020603050405020304" pitchFamily="18" charset="0"/>
              </a:rPr>
              <a:t>người anh hùng cứu nước mang màu sắc thần kì, nhiều chi tiết tưởng tượng, giàu ý </a:t>
            </a:r>
            <a:r>
              <a:rPr lang="pt-BR" sz="2800" b="1" dirty="0" smtClean="0">
                <a:solidFill>
                  <a:srgbClr val="0000FF"/>
                </a:solidFill>
                <a:latin typeface="Times New Roman" panose="02020603050405020304" pitchFamily="18" charset="0"/>
                <a:cs typeface="Times New Roman" panose="02020603050405020304" pitchFamily="18" charset="0"/>
              </a:rPr>
              <a:t>nghĩa.</a:t>
            </a:r>
          </a:p>
          <a:p>
            <a:pPr algn="just"/>
            <a:r>
              <a:rPr lang="nl-NL"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gắn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chi </a:t>
            </a:r>
            <a:r>
              <a:rPr lang="en-US" sz="2800" b="1" dirty="0" err="1">
                <a:solidFill>
                  <a:srgbClr val="0000FF"/>
                </a:solidFill>
                <a:latin typeface="Times New Roman" panose="02020603050405020304" pitchFamily="18" charset="0"/>
                <a:cs typeface="Times New Roman" panose="02020603050405020304" pitchFamily="18" charset="0"/>
              </a:rPr>
              <a:t>tiết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thường</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anh_Giong hoi khoe ph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861" y="334346"/>
            <a:ext cx="6425682" cy="5715000"/>
          </a:xfrm>
          <a:prstGeom prst="rect">
            <a:avLst/>
          </a:prstGeom>
          <a:noFill/>
          <a:extLst>
            <a:ext uri="{909E8E84-426E-40DD-AFC4-6F175D3DCCD1}">
              <a14:hiddenFill xmlns:a14="http://schemas.microsoft.com/office/drawing/2010/main">
                <a:solidFill>
                  <a:srgbClr val="FFFFFF"/>
                </a:solidFill>
              </a14:hiddenFill>
            </a:ext>
          </a:extLst>
        </p:spPr>
      </p:pic>
      <p:sp>
        <p:nvSpPr>
          <p:cNvPr id="20484" name="Text Box 4"/>
          <p:cNvSpPr txBox="1">
            <a:spLocks noChangeArrowheads="1"/>
          </p:cNvSpPr>
          <p:nvPr/>
        </p:nvSpPr>
        <p:spPr bwMode="auto">
          <a:xfrm>
            <a:off x="749559" y="6192418"/>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b="1" dirty="0">
                <a:solidFill>
                  <a:srgbClr val="333399"/>
                </a:solidFill>
              </a:rPr>
              <a:t>                 HỘI KHOẺ PHÙ ĐỔNG</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466911" y="933060"/>
            <a:ext cx="5831452" cy="6380963"/>
          </a:xfrm>
          <a:prstGeom prst="rect">
            <a:avLst/>
          </a:prstGeom>
        </p:spPr>
      </p:pic>
      <p:sp>
        <p:nvSpPr>
          <p:cNvPr id="5" name="Rectangle 4"/>
          <p:cNvSpPr/>
          <p:nvPr/>
        </p:nvSpPr>
        <p:spPr>
          <a:xfrm>
            <a:off x="7375871" y="2426022"/>
            <a:ext cx="4396868" cy="4431978"/>
          </a:xfrm>
          <a:prstGeom prst="rect">
            <a:avLst/>
          </a:prstGeom>
        </p:spPr>
        <p:txBody>
          <a:bodyPr wrap="square" lIns="121917" tIns="60958" rIns="121917" bIns="60958">
            <a:spAutoFit/>
          </a:bodyPr>
          <a:lstStyle/>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Phù</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Đổng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dành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cho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thiếu</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niên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Gióng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trong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thời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đại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mới</a:t>
            </a:r>
            <a:r>
              <a:rPr lang="en-US" altLang="en-US" sz="28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 </a:t>
            </a:r>
            <a:r>
              <a:rPr lang="en-US" altLang="en-US" sz="2800" b="1" kern="0" dirty="0" err="1">
                <a:solidFill>
                  <a:srgbClr val="0000FF"/>
                </a:solidFill>
                <a:latin typeface="Times New Roman" panose="02020603050405020304" pitchFamily="18" charset="0"/>
                <a:cs typeface="Times New Roman" panose="02020603050405020304" pitchFamily="18" charset="0"/>
              </a:rPr>
              <a:t>Mục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đích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học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tập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động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góp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phần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sự</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nghiệp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bảo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vệ</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xây</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dựng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đất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nước</a:t>
            </a:r>
            <a:r>
              <a:rPr lang="en-US" altLang="en-US" sz="2800" b="1" kern="0" dirty="0" smtClean="0">
                <a:solidFill>
                  <a:srgbClr val="0000FF"/>
                </a:solidFill>
                <a:latin typeface="Times New Roman" panose="02020603050405020304" pitchFamily="18" charset="0"/>
                <a:cs typeface="Times New Roman" panose="02020603050405020304" pitchFamily="18" charset="0"/>
              </a:rPr>
              <a:t>.</a:t>
            </a:r>
            <a:endParaRPr lang="en-US" altLang="en-US" sz="2800" b="1" kern="0" dirty="0">
              <a:solidFill>
                <a:srgbClr val="0000FF"/>
              </a:solidFill>
              <a:latin typeface="Times New Roman" panose="02020603050405020304" pitchFamily="18" charset="0"/>
              <a:cs typeface="Times New Roman" panose="02020603050405020304" pitchFamily="18" charset="0"/>
            </a:endParaRPr>
          </a:p>
        </p:txBody>
      </p:sp>
      <p:sp>
        <p:nvSpPr>
          <p:cNvPr id="6" name="Text Box 15"/>
          <p:cNvSpPr txBox="1">
            <a:spLocks noChangeArrowheads="1"/>
          </p:cNvSpPr>
          <p:nvPr/>
        </p:nvSpPr>
        <p:spPr bwMode="auto">
          <a:xfrm>
            <a:off x="7668208" y="33539"/>
            <a:ext cx="4358952" cy="1200329"/>
          </a:xfrm>
          <a:prstGeom prst="rect">
            <a:avLst/>
          </a:prstGeom>
          <a:solidFill>
            <a:srgbClr val="E5FE8A"/>
          </a:solidFill>
          <a:ln w="57150">
            <a:solidFill>
              <a:srgbClr val="FFC000"/>
            </a:solidFill>
          </a:ln>
        </p:spPr>
        <p:txBody>
          <a:bodyPr wrap="square">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Theo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em</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tại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sao</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thể</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thao</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nhà</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trường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mang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tên</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khoẻ</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Phù</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Đổng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40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800" decel="100000"/>
                                        <p:tgtEl>
                                          <p:spTgt spid="4"/>
                                        </p:tgtEl>
                                      </p:cBhvr>
                                    </p:animEffect>
                                    <p:anim calcmode="lin" valueType="num">
                                      <p:cBhvr>
                                        <p:cTn id="14" dur="800" decel="100000" fill="hold"/>
                                        <p:tgtEl>
                                          <p:spTgt spid="4"/>
                                        </p:tgtEl>
                                        <p:attrNameLst>
                                          <p:attrName>style.rotation</p:attrName>
                                        </p:attrNameLst>
                                      </p:cBhvr>
                                      <p:tavLst>
                                        <p:tav tm="0">
                                          <p:val>
                                            <p:fltVal val="-90"/>
                                          </p:val>
                                        </p:tav>
                                        <p:tav tm="100000">
                                          <p:val>
                                            <p:fltVal val="0"/>
                                          </p:val>
                                        </p:tav>
                                      </p:tavLst>
                                    </p:anim>
                                    <p:anim calcmode="lin" valueType="num">
                                      <p:cBhvr>
                                        <p:cTn id="15" dur="800" decel="100000" fill="hold"/>
                                        <p:tgtEl>
                                          <p:spTgt spid="4"/>
                                        </p:tgtEl>
                                        <p:attrNameLst>
                                          <p:attrName>ppt_x</p:attrName>
                                        </p:attrNameLst>
                                      </p:cBhvr>
                                      <p:tavLst>
                                        <p:tav tm="0">
                                          <p:val>
                                            <p:strVal val="#ppt_x+0.4"/>
                                          </p:val>
                                        </p:tav>
                                        <p:tav tm="100000">
                                          <p:val>
                                            <p:strVal val="#ppt_x-0.05"/>
                                          </p:val>
                                        </p:tav>
                                      </p:tavLst>
                                    </p:anim>
                                    <p:anim calcmode="lin" valueType="num">
                                      <p:cBhvr>
                                        <p:cTn id="16" dur="800" decel="100000" fill="hold"/>
                                        <p:tgtEl>
                                          <p:spTgt spid="4"/>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smtClean="0">
                <a:solidFill>
                  <a:srgbClr val="FF0000"/>
                </a:solidFill>
                <a:latin typeface="Times New Roman" pitchFamily="18" charset="0"/>
                <a:cs typeface="Times New Roman" pitchFamily="18" charset="0"/>
              </a:rPr>
              <a:t>Hình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ảnh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là</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một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tráng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kỳ</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vĩ</a:t>
            </a:r>
            <a:r>
              <a:rPr lang="en-US" sz="2800" b="1" i="1" dirty="0" smtClean="0">
                <a:solidFill>
                  <a:srgbClr val="FF0000"/>
                </a:solidFill>
                <a:latin typeface="Times New Roman" pitchFamily="18" charset="0"/>
                <a:cs typeface="Times New Roman" pitchFamily="18" charset="0"/>
              </a:rPr>
              <a:t>, ca </a:t>
            </a:r>
            <a:r>
              <a:rPr lang="en-US" sz="2800" b="1" i="1" dirty="0" err="1" smtClean="0">
                <a:solidFill>
                  <a:srgbClr val="FF0000"/>
                </a:solidFill>
                <a:latin typeface="Times New Roman" pitchFamily="18" charset="0"/>
                <a:cs typeface="Times New Roman" pitchFamily="18" charset="0"/>
              </a:rPr>
              <a:t>ngợi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của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trong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công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cuộc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đuổi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ngoại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xâm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bảo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vệ</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đất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nước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hãy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dự</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án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sau</a:t>
            </a:r>
            <a:r>
              <a:rPr lang="en-US" sz="2800" b="1" i="1" dirty="0" smtClean="0">
                <a:solidFill>
                  <a:srgbClr val="FF0000"/>
                </a:solidFill>
                <a:latin typeface="Times New Roman" pitchFamily="18" charset="0"/>
                <a:cs typeface="Times New Roman" pitchFamily="18" charset="0"/>
              </a:rPr>
              <a:t>:</a:t>
            </a:r>
            <a:endParaRPr lang="en-US" sz="2800" b="1" i="1" dirty="0" smtClean="0">
              <a:solidFill>
                <a:srgbClr val="FF0000"/>
              </a:solidFill>
              <a:latin typeface="Times New Roman" pitchFamily="18" charset="0"/>
              <a:cs typeface="Times New Roman" pitchFamily="18" charset="0"/>
            </a:endParaRP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1: </a:t>
            </a:r>
            <a:r>
              <a:rPr lang="en-US" sz="3000" dirty="0" err="1" smtClean="0">
                <a:latin typeface="Times New Roman" pitchFamily="18" charset="0"/>
                <a:ea typeface="Calibri" pitchFamily="34" charset="0"/>
                <a:cs typeface="Times New Roman" pitchFamily="18" charset="0"/>
              </a:rPr>
              <a:t>Viết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đoạn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văn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miêu</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tả</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lại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hình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ảnh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Gióng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đánh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giặc</a:t>
            </a:r>
            <a:endParaRPr lang="en-US" sz="3000" dirty="0" smtClean="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4"/>
          <p:cNvSpPr>
            <a:spLocks noChangeArrowheads="1"/>
          </p:cNvSpPr>
          <p:nvPr/>
        </p:nvSpPr>
        <p:spPr bwMode="auto">
          <a:xfrm>
            <a:off x="1752600" y="0"/>
            <a:ext cx="8915400" cy="2057400"/>
          </a:xfrm>
          <a:prstGeom prst="ellipse">
            <a:avLst/>
          </a:prstGeom>
          <a:solidFill>
            <a:srgbClr val="E5FE8A"/>
          </a:solidFill>
          <a:ln w="9525">
            <a:solidFill>
              <a:schemeClr val="hlink"/>
            </a:solidFill>
            <a:round/>
            <a:headEnd/>
            <a:tailEnd/>
          </a:ln>
          <a:effectLst/>
          <a:extLst/>
        </p:spPr>
        <p:txBody>
          <a:bodyPr wrap="none" anchor="ctr"/>
          <a:lstStyle/>
          <a:p>
            <a:pPr algn="ctr" defTabSz="914400" fontAlgn="base">
              <a:spcBef>
                <a:spcPct val="0"/>
              </a:spcBef>
              <a:spcAft>
                <a:spcPct val="0"/>
              </a:spcAft>
            </a:pPr>
            <a:r>
              <a:rPr lang="en-US" altLang="en-US" sz="2000" b="1">
                <a:solidFill>
                  <a:srgbClr val="9900FF"/>
                </a:solidFill>
              </a:rPr>
              <a:t>Ngoài truyện, nhân dân còn kể về Thánh Gióng bằng thơ, vè…</a:t>
            </a:r>
          </a:p>
          <a:p>
            <a:pPr algn="ctr" defTabSz="914400" fontAlgn="base">
              <a:spcBef>
                <a:spcPct val="0"/>
              </a:spcBef>
              <a:spcAft>
                <a:spcPct val="0"/>
              </a:spcAft>
            </a:pPr>
            <a:r>
              <a:rPr lang="en-US" altLang="en-US" sz="2000" b="1">
                <a:solidFill>
                  <a:srgbClr val="9900FF"/>
                </a:solidFill>
              </a:rPr>
              <a:t>Thánh Gióng đã trở thành một hình tượng luôn có mặt trong lịch sử</a:t>
            </a:r>
          </a:p>
          <a:p>
            <a:pPr algn="ctr" defTabSz="914400" fontAlgn="base">
              <a:spcBef>
                <a:spcPct val="0"/>
              </a:spcBef>
              <a:spcAft>
                <a:spcPct val="0"/>
              </a:spcAft>
            </a:pPr>
            <a:r>
              <a:rPr lang="en-US" altLang="en-US" sz="2000" b="1">
                <a:solidFill>
                  <a:srgbClr val="9900FF"/>
                </a:solidFill>
              </a:rPr>
              <a:t> văn học Việt Nam</a:t>
            </a:r>
          </a:p>
        </p:txBody>
      </p:sp>
      <p:sp>
        <p:nvSpPr>
          <p:cNvPr id="23557" name="AutoShape 5"/>
          <p:cNvSpPr>
            <a:spLocks noChangeArrowheads="1"/>
          </p:cNvSpPr>
          <p:nvPr/>
        </p:nvSpPr>
        <p:spPr bwMode="auto">
          <a:xfrm>
            <a:off x="214604" y="2209800"/>
            <a:ext cx="7856375" cy="2362200"/>
          </a:xfrm>
          <a:prstGeom prst="cloudCallout">
            <a:avLst>
              <a:gd name="adj1" fmla="val -43750"/>
              <a:gd name="adj2" fmla="val 70000"/>
            </a:avLst>
          </a:prstGeom>
          <a:solidFill>
            <a:srgbClr val="BBF7E7"/>
          </a:solidFill>
          <a:ln w="9525">
            <a:solidFill>
              <a:schemeClr val="tx1"/>
            </a:solidFill>
            <a:round/>
            <a:headEnd/>
            <a:tailEnd/>
          </a:ln>
          <a:effectLst/>
          <a:extLst/>
        </p:spPr>
        <p:txBody>
          <a:bodyPr/>
          <a:lstStyle/>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Bảy</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cơm</a:t>
            </a:r>
            <a:r>
              <a:rPr lang="en-US" altLang="en-US" sz="2400" b="1" i="1" dirty="0">
                <a:solidFill>
                  <a:srgbClr val="CC3300"/>
                </a:solidFill>
              </a:rPr>
              <a:t>, </a:t>
            </a:r>
            <a:r>
              <a:rPr lang="en-US" altLang="en-US" sz="2400" b="1" i="1" dirty="0" err="1">
                <a:solidFill>
                  <a:srgbClr val="CC3300"/>
                </a:solidFill>
              </a:rPr>
              <a:t>ba</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cà</a:t>
            </a:r>
            <a:r>
              <a:rPr lang="en-US" altLang="en-US" sz="2400" b="1" i="1" dirty="0">
                <a:solidFill>
                  <a:srgbClr val="CC3300"/>
                </a:solidFill>
              </a:rPr>
              <a:t>         </a:t>
            </a:r>
          </a:p>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Uống</a:t>
            </a:r>
            <a:r>
              <a:rPr lang="en-US" altLang="en-US" sz="2400" b="1" i="1" dirty="0">
                <a:solidFill>
                  <a:srgbClr val="CC3300"/>
                </a:solidFill>
              </a:rPr>
              <a:t> </a:t>
            </a:r>
            <a:r>
              <a:rPr lang="en-US" altLang="en-US" sz="2400" b="1" i="1" dirty="0" err="1">
                <a:solidFill>
                  <a:srgbClr val="CC3300"/>
                </a:solidFill>
              </a:rPr>
              <a:t>một</a:t>
            </a:r>
            <a:r>
              <a:rPr lang="en-US" altLang="en-US" sz="2400" b="1" i="1" dirty="0">
                <a:solidFill>
                  <a:srgbClr val="CC3300"/>
                </a:solidFill>
              </a:rPr>
              <a:t> </a:t>
            </a:r>
            <a:r>
              <a:rPr lang="en-US" altLang="en-US" sz="2400" b="1" i="1" dirty="0" err="1">
                <a:solidFill>
                  <a:srgbClr val="CC3300"/>
                </a:solidFill>
              </a:rPr>
              <a:t>hơi</a:t>
            </a:r>
            <a:r>
              <a:rPr lang="en-US" altLang="en-US" sz="2400" b="1" i="1" dirty="0">
                <a:solidFill>
                  <a:srgbClr val="CC3300"/>
                </a:solidFill>
              </a:rPr>
              <a:t> </a:t>
            </a:r>
            <a:r>
              <a:rPr lang="en-US" altLang="en-US" sz="2400" b="1" i="1" dirty="0" err="1">
                <a:solidFill>
                  <a:srgbClr val="CC3300"/>
                </a:solidFill>
              </a:rPr>
              <a:t>nước</a:t>
            </a:r>
            <a:r>
              <a:rPr lang="en-US" altLang="en-US" sz="2400" b="1" i="1" dirty="0">
                <a:solidFill>
                  <a:srgbClr val="CC3300"/>
                </a:solidFill>
              </a:rPr>
              <a:t>, </a:t>
            </a:r>
            <a:r>
              <a:rPr lang="en-US" altLang="en-US" sz="2400" b="1" i="1" dirty="0" err="1">
                <a:solidFill>
                  <a:srgbClr val="CC3300"/>
                </a:solidFill>
              </a:rPr>
              <a:t>cạn</a:t>
            </a:r>
            <a:r>
              <a:rPr lang="en-US" altLang="en-US" sz="2400" b="1" i="1" dirty="0">
                <a:solidFill>
                  <a:srgbClr val="CC3300"/>
                </a:solidFill>
              </a:rPr>
              <a:t> </a:t>
            </a:r>
            <a:r>
              <a:rPr lang="en-US" altLang="en-US" sz="2400" b="1" i="1" dirty="0" err="1">
                <a:solidFill>
                  <a:srgbClr val="CC3300"/>
                </a:solidFill>
              </a:rPr>
              <a:t>đà</a:t>
            </a:r>
            <a:r>
              <a:rPr lang="en-US" altLang="en-US" sz="2400" b="1" i="1" dirty="0">
                <a:solidFill>
                  <a:srgbClr val="CC3300"/>
                </a:solidFill>
              </a:rPr>
              <a:t> </a:t>
            </a:r>
            <a:r>
              <a:rPr lang="en-US" altLang="en-US" sz="2400" b="1" i="1" dirty="0" err="1">
                <a:solidFill>
                  <a:srgbClr val="CC3300"/>
                </a:solidFill>
              </a:rPr>
              <a:t>khúc</a:t>
            </a:r>
            <a:r>
              <a:rPr lang="en-US" altLang="en-US" sz="2400" b="1" i="1" dirty="0">
                <a:solidFill>
                  <a:srgbClr val="CC3300"/>
                </a:solidFill>
              </a:rPr>
              <a:t> </a:t>
            </a:r>
            <a:r>
              <a:rPr lang="en-US" altLang="en-US" sz="2400" b="1" i="1" dirty="0" err="1">
                <a:solidFill>
                  <a:srgbClr val="CC3300"/>
                </a:solidFill>
              </a:rPr>
              <a:t>sông</a:t>
            </a:r>
            <a:r>
              <a:rPr lang="en-US" altLang="en-US" sz="2400" b="1" i="1" dirty="0">
                <a:solidFill>
                  <a:srgbClr val="CC3300"/>
                </a:solidFill>
              </a:rPr>
              <a:t>.</a:t>
            </a:r>
          </a:p>
          <a:p>
            <a:pPr algn="ctr" defTabSz="914400" fontAlgn="base">
              <a:spcBef>
                <a:spcPct val="0"/>
              </a:spcBef>
              <a:spcAft>
                <a:spcPct val="0"/>
              </a:spcAft>
            </a:pPr>
            <a:endParaRPr lang="en-US" altLang="en-US" sz="2400" dirty="0">
              <a:solidFill>
                <a:srgbClr val="000000"/>
              </a:solidFill>
            </a:endParaRPr>
          </a:p>
        </p:txBody>
      </p:sp>
      <p:pic>
        <p:nvPicPr>
          <p:cNvPr id="23558" name="Picture 6" descr="CAA1SR6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20925"/>
            <a:ext cx="2743200" cy="2437075"/>
          </a:xfrm>
          <a:prstGeom prst="rect">
            <a:avLst/>
          </a:prstGeom>
          <a:noFill/>
          <a:extLst>
            <a:ext uri="{909E8E84-426E-40DD-AFC4-6F175D3DCCD1}">
              <a14:hiddenFill xmlns:a14="http://schemas.microsoft.com/office/drawing/2010/main">
                <a:solidFill>
                  <a:srgbClr val="FFFFFF"/>
                </a:solidFill>
              </a14:hiddenFill>
            </a:ext>
          </a:extLst>
        </p:spPr>
      </p:pic>
      <p:sp>
        <p:nvSpPr>
          <p:cNvPr id="23559" name="AutoShape 7"/>
          <p:cNvSpPr>
            <a:spLocks noChangeArrowheads="1"/>
          </p:cNvSpPr>
          <p:nvPr/>
        </p:nvSpPr>
        <p:spPr bwMode="auto">
          <a:xfrm>
            <a:off x="8384139" y="1676400"/>
            <a:ext cx="3505200" cy="4800600"/>
          </a:xfrm>
          <a:prstGeom prst="flowChartMultidocument">
            <a:avLst/>
          </a:prstGeom>
          <a:solidFill>
            <a:srgbClr val="ABF3A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000" b="1" i="1">
                <a:solidFill>
                  <a:srgbClr val="663300"/>
                </a:solidFill>
              </a:rPr>
              <a:t>Đứa con trai nọ</a:t>
            </a:r>
          </a:p>
          <a:p>
            <a:pPr algn="ctr" defTabSz="914400" fontAlgn="base">
              <a:spcBef>
                <a:spcPct val="0"/>
              </a:spcBef>
              <a:spcAft>
                <a:spcPct val="0"/>
              </a:spcAft>
            </a:pPr>
            <a:r>
              <a:rPr lang="en-US" altLang="en-US" sz="2000" b="1" i="1">
                <a:solidFill>
                  <a:srgbClr val="663300"/>
                </a:solidFill>
              </a:rPr>
              <a:t>Thật rõ lạ đời</a:t>
            </a:r>
          </a:p>
          <a:p>
            <a:pPr algn="ctr" defTabSz="914400" fontAlgn="base">
              <a:spcBef>
                <a:spcPct val="0"/>
              </a:spcBef>
              <a:spcAft>
                <a:spcPct val="0"/>
              </a:spcAft>
            </a:pPr>
            <a:r>
              <a:rPr lang="en-US" altLang="en-US" sz="2000" b="1" i="1">
                <a:solidFill>
                  <a:srgbClr val="663300"/>
                </a:solidFill>
              </a:rPr>
              <a:t>    Chẳng nói chẳng cười</a:t>
            </a:r>
          </a:p>
          <a:p>
            <a:pPr algn="ctr" defTabSz="914400" fontAlgn="base">
              <a:spcBef>
                <a:spcPct val="0"/>
              </a:spcBef>
              <a:spcAft>
                <a:spcPct val="0"/>
              </a:spcAft>
            </a:pPr>
            <a:r>
              <a:rPr lang="en-US" altLang="en-US" sz="2000" b="1" i="1">
                <a:solidFill>
                  <a:srgbClr val="663300"/>
                </a:solidFill>
              </a:rPr>
              <a:t>    Bỗng người lớn tướng</a:t>
            </a:r>
          </a:p>
          <a:p>
            <a:pPr algn="ctr" defTabSz="914400" fontAlgn="base">
              <a:spcBef>
                <a:spcPct val="0"/>
              </a:spcBef>
              <a:spcAft>
                <a:spcPct val="0"/>
              </a:spcAft>
            </a:pPr>
            <a:r>
              <a:rPr lang="en-US" altLang="en-US" sz="2000" b="1" i="1">
                <a:solidFill>
                  <a:srgbClr val="663300"/>
                </a:solidFill>
              </a:rPr>
              <a:t> Hay là nghiệp chướng</a:t>
            </a:r>
          </a:p>
          <a:p>
            <a:pPr algn="ctr" defTabSz="914400" fontAlgn="base">
              <a:spcBef>
                <a:spcPct val="0"/>
              </a:spcBef>
              <a:spcAft>
                <a:spcPct val="0"/>
              </a:spcAft>
            </a:pPr>
            <a:r>
              <a:rPr lang="en-US" altLang="en-US" sz="2000" b="1">
                <a:solidFill>
                  <a:srgbClr val="663300"/>
                </a:solidFill>
              </a:rPr>
              <a:t> </a:t>
            </a:r>
            <a:r>
              <a:rPr lang="en-US" altLang="en-US" sz="2000" b="1" i="1">
                <a:solidFill>
                  <a:srgbClr val="663300"/>
                </a:solidFill>
              </a:rPr>
              <a:t>Hay tướng trời sinh…</a:t>
            </a:r>
            <a:endParaRPr lang="en-US" altLang="en-US" sz="2000" b="1">
              <a:solidFill>
                <a:srgbClr val="663300"/>
              </a:solidFill>
            </a:endParaRPr>
          </a:p>
        </p:txBody>
      </p:sp>
      <p:pic>
        <p:nvPicPr>
          <p:cNvPr id="23560" name="Picture 8" descr="images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529" y="4724400"/>
            <a:ext cx="2514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471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smtClean="0">
                <a:solidFill>
                  <a:srgbClr val="0000FF"/>
                </a:solidFill>
                <a:latin typeface="Times New Roman" panose="02020603050405020304" pitchFamily="18" charset="0"/>
                <a:cs typeface="Times New Roman" panose="02020603050405020304" pitchFamily="18" charset="0"/>
              </a:rPr>
              <a:t>1. </a:t>
            </a:r>
            <a:r>
              <a:rPr lang="vi-VN" sz="2800" dirty="0" smtClean="0">
                <a:solidFill>
                  <a:srgbClr val="0000FF"/>
                </a:solidFill>
                <a:latin typeface="Times New Roman" panose="02020603050405020304" pitchFamily="18" charset="0"/>
                <a:cs typeface="Times New Roman" panose="02020603050405020304" pitchFamily="18" charset="0"/>
              </a:rPr>
              <a:t>Nêu </a:t>
            </a:r>
            <a:r>
              <a:rPr lang="vi-VN" sz="2800" dirty="0">
                <a:solidFill>
                  <a:srgbClr val="0000FF"/>
                </a:solidFill>
                <a:latin typeface="Times New Roman" panose="02020603050405020304" pitchFamily="18" charset="0"/>
                <a:cs typeface="Times New Roman" panose="02020603050405020304" pitchFamily="18" charset="0"/>
              </a:rPr>
              <a:t>nội dung chính của </a:t>
            </a:r>
            <a:r>
              <a:rPr lang="en-US" sz="2800" dirty="0" err="1" smtClean="0">
                <a:solidFill>
                  <a:srgbClr val="0000FF"/>
                </a:solidFill>
                <a:latin typeface="Times New Roman" panose="02020603050405020304" pitchFamily="18" charset="0"/>
                <a:cs typeface="Times New Roman" panose="02020603050405020304" pitchFamily="18" charset="0"/>
              </a:rPr>
              <a:t>văn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smtClean="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endParaRPr lang="en-US" altLang="en-US"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val="0"/>
              </a:ext>
            </a:extLst>
          </a:blip>
          <a:srcRect b="20491"/>
          <a:stretch/>
        </p:blipFill>
        <p:spPr>
          <a:xfrm>
            <a:off x="605118" y="171140"/>
            <a:ext cx="10892118" cy="6458260"/>
          </a:xfrm>
          <a:prstGeom prst="rect">
            <a:avLst/>
          </a:prstGeom>
        </p:spPr>
      </p:pic>
      <p:grpSp>
        <p:nvGrpSpPr>
          <p:cNvPr id="3" name="组合 11"/>
          <p:cNvGrpSpPr/>
          <p:nvPr/>
        </p:nvGrpSpPr>
        <p:grpSpPr>
          <a:xfrm>
            <a:off x="2811787" y="343857"/>
            <a:ext cx="7034085"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69" y="1591697"/>
            <a:ext cx="5255015" cy="2800767"/>
          </a:xfrm>
          <a:prstGeom prst="rect">
            <a:avLst/>
          </a:prstGeom>
          <a:noFill/>
        </p:spPr>
        <p:txBody>
          <a:bodyPr wrap="square" rtlCol="0">
            <a:spAutoFit/>
          </a:bodyPr>
          <a:lstStyle/>
          <a:p>
            <a:pPr algn="ct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7"/>
          <a:stretch>
            <a:fillRect/>
          </a:stretch>
        </p:blipFill>
        <p:spPr>
          <a:xfrm>
            <a:off x="8745051" y="1775835"/>
            <a:ext cx="3853006" cy="4359018"/>
          </a:xfrm>
          <a:prstGeom prst="rect">
            <a:avLst/>
          </a:prstGeom>
        </p:spPr>
      </p:pic>
    </p:spTree>
    <p:extLst>
      <p:ext uri="{BB962C8B-B14F-4D97-AF65-F5344CB8AC3E}">
        <p14:creationId xmlns:p14="http://schemas.microsoft.com/office/powerpoint/2010/main"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smtClean="0">
                <a:solidFill>
                  <a:prstClr val="white"/>
                </a:solidFill>
                <a:latin typeface="Times" panose="02020603050405020304" pitchFamily="18" charset="0"/>
                <a:cs typeface="Times" panose="02020603050405020304" pitchFamily="18" charset="0"/>
              </a:rPr>
              <a:t>Câu</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hỏi</a:t>
            </a:r>
            <a:r>
              <a:rPr lang="en-US" sz="3200" b="1" dirty="0" smtClean="0">
                <a:solidFill>
                  <a:prstClr val="white"/>
                </a:solidFill>
                <a:latin typeface="Times" panose="02020603050405020304" pitchFamily="18" charset="0"/>
                <a:cs typeface="Times" panose="02020603050405020304" pitchFamily="18" charset="0"/>
              </a:rPr>
              <a:t> 2: </a:t>
            </a:r>
            <a:r>
              <a:rPr lang="en-US" sz="3200" b="1" dirty="0" err="1" smtClean="0">
                <a:solidFill>
                  <a:prstClr val="white"/>
                </a:solidFill>
                <a:latin typeface="Times" panose="02020603050405020304" pitchFamily="18" charset="0"/>
                <a:cs typeface="Times" panose="02020603050405020304" pitchFamily="18" charset="0"/>
              </a:rPr>
              <a:t>Kể</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tên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bốn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vị</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thánh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trong</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lịch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sử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Việt</a:t>
            </a:r>
            <a:r>
              <a:rPr lang="en-US" sz="3200" b="1" dirty="0" smtClean="0">
                <a:solidFill>
                  <a:prstClr val="white"/>
                </a:solidFill>
                <a:latin typeface="Times" panose="02020603050405020304" pitchFamily="18" charset="0"/>
                <a:cs typeface="Times" panose="02020603050405020304" pitchFamily="18" charset="0"/>
              </a:rPr>
              <a:t> Nam ?</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Tản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Tinh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Phù</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Đổng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Vương</a:t>
            </a:r>
            <a:r>
              <a:rPr lang="vi-VN" sz="3200" b="1" dirty="0" smtClean="0">
                <a:solidFill>
                  <a:prstClr val="white"/>
                </a:solidFill>
                <a:latin typeface="Times New Roman" panose="02020603050405020304" pitchFamily="18" charset="0"/>
                <a:cs typeface="Times New Roman" panose="02020603050405020304" pitchFamily="18" charset="0"/>
              </a:rPr>
              <a:t> hay Sóc Thiên Vương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684" y="1034894"/>
            <a:ext cx="7465744"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3:</a:t>
            </a:r>
            <a:r>
              <a:rPr lang="vi-VN" sz="3200" b="1" dirty="0" smtClean="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smtClean="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pic>
        <p:nvPicPr>
          <p:cNvPr id="7" name="Picture 4"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ề bài: Em hãy kể tóm tắt truyện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6944" y="974745"/>
            <a:ext cx="807488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Thánh Gióng còn được gọi là gì</a:t>
            </a:r>
            <a:r>
              <a:rPr lang="en-US"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2766944" y="2414998"/>
            <a:ext cx="7512173"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a:t>
            </a:r>
            <a:r>
              <a:rPr lang="vi-VN"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pic>
        <p:nvPicPr>
          <p:cNvPr id="9" name="Picture 6" descr="Em hãy miêu tả hình ảnh Thánh Gióng theo trí tưởng tượng của em - Bài văn  mẫu lớp 6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6"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hánh Gióng - Truyện Sự tích Thánh Gióng (M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Đề bài: Em hãy kể tóm tắt truyện Thánh Gi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5029" y="-33391"/>
            <a:ext cx="3526971" cy="298019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47859" y="1905279"/>
            <a:ext cx="7031821" cy="155353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5:</a:t>
            </a:r>
            <a:r>
              <a:rPr lang="vi-VN" sz="3200" b="1" dirty="0" smtClean="0">
                <a:solidFill>
                  <a:prstClr val="white"/>
                </a:solidFill>
                <a:latin typeface="Times New Roman" panose="02020603050405020304" pitchFamily="18" charset="0"/>
                <a:cs typeface="Times New Roman" panose="02020603050405020304" pitchFamily="18" charset="0"/>
              </a:rPr>
              <a:t> Thánh Gióng được xem là tượng trưng cho</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dirty="0" smtClean="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070226" y="3882893"/>
            <a:ext cx="6337208" cy="1731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Ông được xem là tượng </a:t>
            </a:r>
            <a:r>
              <a:rPr lang="vi-VN" sz="3200" b="1" dirty="0">
                <a:solidFill>
                  <a:prstClr val="white"/>
                </a:solidFill>
                <a:latin typeface="Times New Roman" panose="02020603050405020304" pitchFamily="18" charset="0"/>
                <a:cs typeface="Times New Roman" panose="02020603050405020304" pitchFamily="18" charset="0"/>
              </a:rPr>
              <a:t>trưng cho tinh thần chống ngoại xâm và sức mạnh tuổi </a:t>
            </a:r>
            <a:r>
              <a:rPr lang="vi-VN" sz="3200" b="1" dirty="0" smtClean="0">
                <a:solidFill>
                  <a:prstClr val="white"/>
                </a:solidFill>
                <a:latin typeface="Times New Roman" panose="02020603050405020304" pitchFamily="18" charset="0"/>
                <a:cs typeface="Times New Roman" panose="02020603050405020304" pitchFamily="18" charset="0"/>
              </a:rPr>
              <a:t>trẻ.</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3084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43073"/>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35287"/>
            <a:ext cx="3208940" cy="28050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5217" y="4216399"/>
            <a:ext cx="3246783" cy="2641602"/>
          </a:xfrm>
          <a:prstGeom prst="rect">
            <a:avLst/>
          </a:prstGeom>
        </p:spPr>
      </p:pic>
      <p:pic>
        <p:nvPicPr>
          <p:cNvPr id="307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43073"/>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6313" y="-243073"/>
            <a:ext cx="3425687" cy="2941983"/>
          </a:xfrm>
          <a:prstGeom prst="rect">
            <a:avLst/>
          </a:prstGeom>
        </p:spPr>
      </p:pic>
      <p:sp>
        <p:nvSpPr>
          <p:cNvPr id="40" name="Snip Diagonal Corner Rectangle 39"/>
          <p:cNvSpPr/>
          <p:nvPr/>
        </p:nvSpPr>
        <p:spPr>
          <a:xfrm>
            <a:off x="2577851" y="1065611"/>
            <a:ext cx="7758354" cy="25026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6:</a:t>
            </a:r>
            <a:r>
              <a:rPr lang="vi-VN" sz="3200" b="1" dirty="0" smtClean="0">
                <a:solidFill>
                  <a:prstClr val="white"/>
                </a:solidFill>
                <a:latin typeface="Times" panose="02020603050405020304" pitchFamily="18" charset="0"/>
                <a:cs typeface="Times" panose="02020603050405020304" pitchFamily="18" charset="0"/>
              </a:rPr>
              <a:t> Đây là một lễ hội tưởng niệm ngợi ca chiến công của người anh hùng truyền thuyết Thánh Gióng. Bạn hãy cho biết tên lễ hội là gì</a:t>
            </a:r>
            <a:r>
              <a:rPr lang="en-US" sz="3200" b="1" dirty="0" smtClean="0">
                <a:solidFill>
                  <a:prstClr val="white"/>
                </a:solidFill>
                <a:latin typeface="Times" panose="02020603050405020304" pitchFamily="18" charset="0"/>
                <a:cs typeface="Times" panose="02020603050405020304" pitchFamily="18" charset="0"/>
              </a:rPr>
              <a:t>?</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608967" y="3875178"/>
            <a:ext cx="6572250" cy="156767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 Lễ hội Thánh Gióng hay còn gọi là hội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58379" y="6032137"/>
            <a:ext cx="1350169" cy="825864"/>
          </a:xfrm>
          <a:prstGeom prst="rect">
            <a:avLst/>
          </a:prstGeom>
        </p:spPr>
      </p:pic>
    </p:spTree>
    <p:extLst>
      <p:ext uri="{BB962C8B-B14F-4D97-AF65-F5344CB8AC3E}">
        <p14:creationId xmlns:p14="http://schemas.microsoft.com/office/powerpoint/2010/main" val="18278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2"/>
          <p:cNvSpPr>
            <a:spLocks noChangeArrowheads="1"/>
          </p:cNvSpPr>
          <p:nvPr>
            <p:custDataLst>
              <p:tags r:id="rId2"/>
            </p:custDataLst>
          </p:nvPr>
        </p:nvSpPr>
        <p:spPr bwMode="auto">
          <a:xfrm>
            <a:off x="5885688" y="3303415"/>
            <a:ext cx="3058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4000" dirty="0" err="1" smtClean="0">
                <a:solidFill>
                  <a:srgbClr val="0000FF"/>
                </a:solidFill>
                <a:latin typeface="Times New Roman" pitchFamily="18" charset="0"/>
                <a:cs typeface="Times New Roman" pitchFamily="18" charset="0"/>
              </a:rPr>
              <a:t>Truyền</a:t>
            </a:r>
            <a:r>
              <a:rPr lang="en-US" sz="4000" dirty="0" smtClean="0">
                <a:solidFill>
                  <a:srgbClr val="0000FF"/>
                </a:solidFill>
                <a:latin typeface="Times New Roman" pitchFamily="18" charset="0"/>
                <a:cs typeface="Times New Roman" pitchFamily="18" charset="0"/>
              </a:rPr>
              <a:t> </a:t>
            </a:r>
            <a:r>
              <a:rPr lang="en-US" sz="4000" dirty="0" err="1" smtClean="0">
                <a:solidFill>
                  <a:srgbClr val="0000FF"/>
                </a:solidFill>
                <a:latin typeface="Times New Roman" pitchFamily="18" charset="0"/>
                <a:cs typeface="Times New Roman" pitchFamily="18" charset="0"/>
              </a:rPr>
              <a:t>thu</a:t>
            </a:r>
            <a:r>
              <a:rPr lang="vi-VN" sz="4000" dirty="0" smtClean="0">
                <a:solidFill>
                  <a:srgbClr val="0000FF"/>
                </a:solidFill>
                <a:latin typeface="Times New Roman" pitchFamily="18" charset="0"/>
                <a:cs typeface="Times New Roman" pitchFamily="18" charset="0"/>
              </a:rPr>
              <a:t>yết</a:t>
            </a:r>
            <a:endParaRPr lang="en-US" sz="4000" dirty="0">
              <a:solidFill>
                <a:srgbClr val="0000FF"/>
              </a:solidFill>
              <a:latin typeface="Times New Roman" pitchFamily="18" charset="0"/>
              <a:cs typeface="Times New Roman" pitchFamily="18" charset="0"/>
            </a:endParaRPr>
          </a:p>
        </p:txBody>
      </p:sp>
      <p:sp>
        <p:nvSpPr>
          <p:cNvPr id="5124" name="WordArt 14"/>
          <p:cNvSpPr>
            <a:spLocks noChangeArrowheads="1" noChangeShapeType="1" noTextEdit="1"/>
          </p:cNvSpPr>
          <p:nvPr>
            <p:custDataLst>
              <p:tags r:id="rId3"/>
            </p:custDataLst>
          </p:nvPr>
        </p:nvSpPr>
        <p:spPr bwMode="auto">
          <a:xfrm>
            <a:off x="2061713" y="1651259"/>
            <a:ext cx="7647950" cy="1504950"/>
          </a:xfrm>
          <a:prstGeom prst="rect">
            <a:avLst/>
          </a:prstGeom>
          <a:solidFill>
            <a:srgbClr val="CCFFCC"/>
          </a:solidFill>
          <a:ln w="57150">
            <a:solidFill>
              <a:srgbClr val="92D050"/>
            </a:solidFill>
          </a:ln>
          <a:extLst/>
        </p:spPr>
        <p:txBody>
          <a:bodyPr wrap="none" fromWordArt="1">
            <a:prstTxWarp prst="textPlain">
              <a:avLst>
                <a:gd name="adj" fmla="val 50000"/>
              </a:avLst>
            </a:prstTxWarp>
          </a:bodyPr>
          <a:lstStyle/>
          <a:p>
            <a:pPr algn="ctr"/>
            <a:r>
              <a:rPr lang="en-US" sz="3600" b="1" kern="10" spc="720" dirty="0" smtClean="0">
                <a:solidFill>
                  <a:srgbClr val="FF0000"/>
                </a:solidFill>
                <a:latin typeface="Times New Roman" pitchFamily="18" charset="0"/>
                <a:cs typeface="Times New Roman" pitchFamily="18" charset="0"/>
              </a:rPr>
              <a:t>THÁNH GIÓNG</a:t>
            </a:r>
            <a:endParaRPr lang="en-US" sz="3600" b="1" kern="10" spc="720" dirty="0">
              <a:solidFill>
                <a:srgbClr val="FF0000"/>
              </a:solidFill>
              <a:latin typeface="Times New Roman" pitchFamily="18" charset="0"/>
              <a:cs typeface="Times New Roman" pitchFamily="18" charset="0"/>
            </a:endParaRPr>
          </a:p>
        </p:txBody>
      </p:sp>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3668722" y="693173"/>
            <a:ext cx="3830128" cy="830997"/>
          </a:xfrm>
          <a:prstGeom prst="rect">
            <a:avLst/>
          </a:prstGeom>
        </p:spPr>
        <p:txBody>
          <a:bodyPr wrap="square">
            <a:spAutoFit/>
          </a:bodyPr>
          <a:lstStyle/>
          <a:p>
            <a:pPr lvl="0" defTabSz="914400">
              <a:defRPr/>
            </a:pPr>
            <a:r>
              <a:rPr lang="en-US" sz="4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VĂN BẢN:</a:t>
            </a:r>
          </a:p>
        </p:txBody>
      </p:sp>
      <p:pic>
        <p:nvPicPr>
          <p:cNvPr id="22" name="Picture 22" descr="download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3" y="4043845"/>
            <a:ext cx="3664409"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3" name="Picture 23" descr="download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9182"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24" descr="downloa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27311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from="(-#ppt_w/2)" to="(#ppt_x)" calcmode="lin" valueType="num">
                                      <p:cBhvr>
                                        <p:cTn id="7" dur="600" fill="hold">
                                          <p:stCondLst>
                                            <p:cond delay="0"/>
                                          </p:stCondLst>
                                        </p:cTn>
                                        <p:tgtEl>
                                          <p:spTgt spid="5124"/>
                                        </p:tgtEl>
                                        <p:attrNameLst>
                                          <p:attrName>ppt_x</p:attrName>
                                        </p:attrNameLst>
                                      </p:cBhvr>
                                    </p:anim>
                                    <p:anim from="0" to="-1.0" calcmode="lin" valueType="num">
                                      <p:cBhvr>
                                        <p:cTn id="8" dur="200" decel="50000" autoRev="1" fill="hold">
                                          <p:stCondLst>
                                            <p:cond delay="600"/>
                                          </p:stCondLst>
                                        </p:cTn>
                                        <p:tgtEl>
                                          <p:spTgt spid="5124"/>
                                        </p:tgtEl>
                                        <p:attrNameLst>
                                          <p:attrName>xshear</p:attrName>
                                        </p:attrNameLst>
                                      </p:cBhvr>
                                    </p:anim>
                                    <p:animScale>
                                      <p:cBhvr>
                                        <p:cTn id="9" dur="200" decel="100000" autoRev="1" fill="hold">
                                          <p:stCondLst>
                                            <p:cond delay="600"/>
                                          </p:stCondLst>
                                        </p:cTn>
                                        <p:tgtEl>
                                          <p:spTgt spid="5124"/>
                                        </p:tgtEl>
                                      </p:cBhvr>
                                      <p:from x="100000" y="100000"/>
                                      <p:to x="80000" y="100000"/>
                                    </p:animScale>
                                    <p:anim by="(#ppt_h/3+#ppt_w*0.1)" calcmode="lin" valueType="num">
                                      <p:cBhvr additive="sum">
                                        <p:cTn id="10" dur="200" decel="100000" autoRev="1" fill="hold">
                                          <p:stCondLst>
                                            <p:cond delay="600"/>
                                          </p:stCondLst>
                                        </p:cTn>
                                        <p:tgtEl>
                                          <p:spTgt spid="512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 calcmode="lin" valueType="num">
                                      <p:cBhvr>
                                        <p:cTn id="17" dur="500" fill="hold"/>
                                        <p:tgtEl>
                                          <p:spTgt spid="5123"/>
                                        </p:tgtEl>
                                        <p:attrNameLst>
                                          <p:attrName>style.rotation</p:attrName>
                                        </p:attrNameLst>
                                      </p:cBhvr>
                                      <p:tavLst>
                                        <p:tav tm="0">
                                          <p:val>
                                            <p:fltVal val="360"/>
                                          </p:val>
                                        </p:tav>
                                        <p:tav tm="100000">
                                          <p:val>
                                            <p:fltVal val="0"/>
                                          </p:val>
                                        </p:tav>
                                      </p:tavLst>
                                    </p:anim>
                                    <p:animEffect transition="in" filter="fade">
                                      <p:cBhvr>
                                        <p:cTn id="18" dur="500"/>
                                        <p:tgtEl>
                                          <p:spTgt spid="5123"/>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ppt_x"/>
                                          </p:val>
                                        </p:tav>
                                        <p:tav tm="100000">
                                          <p:val>
                                            <p:strVal val="#ppt_x"/>
                                          </p:val>
                                        </p:tav>
                                      </p:tavLst>
                                    </p:anim>
                                    <p:anim calcmode="lin" valueType="num">
                                      <p:cBhvr additive="base">
                                        <p:cTn id="51" dur="750" fill="hold"/>
                                        <p:tgtEl>
                                          <p:spTgt spid="1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62" dur="6500" fill="hold"/>
                                        <p:tgtEl>
                                          <p:spTgt spid="15"/>
                                        </p:tgtEl>
                                        <p:attrNameLst>
                                          <p:attrName>ppt_x</p:attrName>
                                          <p:attrName>ppt_y</p:attrName>
                                        </p:attrNameLst>
                                      </p:cBhvr>
                                      <p:rCtr x="-38400" y="-12300"/>
                                    </p:animMotion>
                                  </p:childTnLst>
                                </p:cTn>
                              </p:par>
                              <p:par>
                                <p:cTn id="63" presetID="8" presetClass="emph" presetSubtype="0" repeatCount="2000" fill="hold" grpId="1" nodeType="withEffect">
                                  <p:stCondLst>
                                    <p:cond delay="0"/>
                                  </p:stCondLst>
                                  <p:childTnLst>
                                    <p:animRot by="21600000">
                                      <p:cBhvr>
                                        <p:cTn id="64" dur="3500" fill="hold"/>
                                        <p:tgtEl>
                                          <p:spTgt spid="6"/>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10"/>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12"/>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8"/>
                                        </p:tgtEl>
                                        <p:attrNameLst>
                                          <p:attrName>r</p:attrName>
                                        </p:attrNameLst>
                                      </p:cBhvr>
                                    </p:animRot>
                                  </p:childTnLst>
                                </p:cTn>
                              </p:par>
                              <p:par>
                                <p:cTn id="73" presetID="6" presetClass="emph" presetSubtype="0" repeatCount="2000" autoRev="1" fill="hold" grpId="1" nodeType="withEffect">
                                  <p:stCondLst>
                                    <p:cond delay="0"/>
                                  </p:stCondLst>
                                  <p:childTnLst>
                                    <p:animScale>
                                      <p:cBhvr>
                                        <p:cTn id="74" dur="2000" fill="hold"/>
                                        <p:tgtEl>
                                          <p:spTgt spid="14"/>
                                        </p:tgtEl>
                                      </p:cBhvr>
                                      <p:by x="150000" y="150000"/>
                                    </p:animScale>
                                  </p:childTnLst>
                                </p:cTn>
                              </p:par>
                              <p:par>
                                <p:cTn id="75" presetID="6" presetClass="emph" presetSubtype="0" repeatCount="2000" autoRev="1" fill="hold" grpId="1" nodeType="withEffect">
                                  <p:stCondLst>
                                    <p:cond delay="0"/>
                                  </p:stCondLst>
                                  <p:childTnLst>
                                    <p:animScale>
                                      <p:cBhvr>
                                        <p:cTn id="76" dur="2000" fill="hold"/>
                                        <p:tgtEl>
                                          <p:spTgt spid="7"/>
                                        </p:tgtEl>
                                      </p:cBhvr>
                                      <p:by x="150000" y="150000"/>
                                    </p:animScale>
                                  </p:childTnLst>
                                </p:cTn>
                              </p:par>
                            </p:childTnLst>
                          </p:cTn>
                        </p:par>
                        <p:par>
                          <p:cTn id="77" fill="hold">
                            <p:stCondLst>
                              <p:cond delay="9500"/>
                            </p:stCondLst>
                            <p:childTnLst>
                              <p:par>
                                <p:cTn id="78" presetID="37" presetClass="entr" presetSubtype="0"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900" decel="100000" fill="hold"/>
                                        <p:tgtEl>
                                          <p:spTgt spid="16"/>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GENSWF_SLIDE_TITLE" val="Tên bài"/>
  <p:tag name="ISPRING_SLIDE_INDENT_LEVEL" val="0"/>
  <p:tag name="ISPRING_PRESENTER_ID" val="{C2888B76-A251-4C62-904B-D2132BF9B8EA}"/>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4DDDEE58-FEFB-4661-AF33-FF25E139847E}_5.png&quot;/&gt;&lt;left val=&quot;600&quot;/&gt;&lt;top val=&quot;241&quot;/&gt;&lt;width val=&quot;224&quot;/&gt;&lt;height val=&quot;93&quot;/&gt;&lt;hasText val=&quot;1&quot;/&gt;&lt;/Image&gt;&lt;/ThreeDShapeInfo&gt;"/>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5BA9D4-1F00-48E6-937C-9596EFB21A9D}&quot;/&gt;&lt;isInvalidForFieldText val=&quot;0&quot;/&gt;&lt;Image&gt;&lt;filename val=&quot;C:\Users\APHUON~1\AppData\Local\Temp\PR\data\asimages\{2E5BA9D4-1F00-48E6-937C-9596EFB21A9D}_5.png&quot;/&gt;&lt;left val=&quot;161&quot;/&gt;&lt;top val=&quot;101&quot;/&gt;&lt;width val=&quot;630&quot;/&gt;&lt;height val=&quot;119&quot;/&gt;&lt;hasText val=&quot;1&quot;/&gt;&lt;/Image&gt;&lt;/ThreeDShapeInfo&gt;"/>
  <p:tag name="PRESENTER_SHAPETEXTINFO" val="&lt;ShapeTextInfo&gt;&lt;TableIndex row=&quot;-1&quot; col=&quot;-1&quot;&gt;&lt;linesCount val=&quot;2&quot;/&gt;&lt;lineCharCount val=&quot;12&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24106</TotalTime>
  <Words>2881</Words>
  <Application>Microsoft Office PowerPoint</Application>
  <PresentationFormat>Widescreen</PresentationFormat>
  <Paragraphs>309</Paragraphs>
  <Slides>37</Slides>
  <Notes>13</Notes>
  <HiddenSlides>0</HiddenSlides>
  <MMClips>0</MMClips>
  <ScaleCrop>false</ScaleCrop>
  <HeadingPairs>
    <vt:vector size="6" baseType="variant">
      <vt:variant>
        <vt:lpstr>Fonts Used</vt:lpstr>
      </vt:variant>
      <vt:variant>
        <vt:i4>25</vt:i4>
      </vt:variant>
      <vt:variant>
        <vt:lpstr>Theme</vt:lpstr>
      </vt:variant>
      <vt:variant>
        <vt:i4>5</vt:i4>
      </vt:variant>
      <vt:variant>
        <vt:lpstr>Slide Titles</vt:lpstr>
      </vt:variant>
      <vt:variant>
        <vt:i4>37</vt:i4>
      </vt:variant>
    </vt:vector>
  </HeadingPairs>
  <TitlesOfParts>
    <vt:vector size="67" baseType="lpstr">
      <vt:lpstr>Microsoft YaHei</vt:lpstr>
      <vt:lpstr>Microsoft YaHei</vt:lpstr>
      <vt:lpstr>SimSun</vt:lpstr>
      <vt:lpstr>方正粗圆_GBK</vt:lpstr>
      <vt:lpstr>#9Slide03 Arima Madurai Black</vt:lpstr>
      <vt:lpstr>#9Slide03 Aturdida</vt:lpstr>
      <vt:lpstr>.VnTime</vt:lpstr>
      <vt:lpstr>Arail</vt:lpstr>
      <vt:lpstr>Arial</vt:lpstr>
      <vt:lpstr>Calibri</vt:lpstr>
      <vt:lpstr>Calibri Light</vt:lpstr>
      <vt:lpstr>Lato Light</vt:lpstr>
      <vt:lpstr>Lato Regular</vt:lpstr>
      <vt:lpstr>Symbol</vt:lpstr>
      <vt:lpstr>Tahoma</vt:lpstr>
      <vt:lpstr>Times</vt:lpstr>
      <vt:lpstr>Times New Roman</vt:lpstr>
      <vt:lpstr>Trebuchet MS</vt:lpstr>
      <vt:lpstr>Wingdings</vt:lpstr>
      <vt:lpstr>Wingdings 3</vt:lpstr>
      <vt:lpstr>华康海报体W12</vt:lpstr>
      <vt:lpstr>方正兰亭中黑_GBK</vt:lpstr>
      <vt:lpstr>方正卡通简体</vt:lpstr>
      <vt:lpstr>汉仪综艺体简</vt:lpstr>
      <vt:lpstr>等线</vt:lpstr>
      <vt:lpstr>9_Office Theme</vt:lpstr>
      <vt:lpstr>10_Office Theme</vt:lpstr>
      <vt:lpstr>11_Office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DELL</cp:lastModifiedBy>
  <cp:revision>790</cp:revision>
  <dcterms:created xsi:type="dcterms:W3CDTF">2018-11-20T15:16:47Z</dcterms:created>
  <dcterms:modified xsi:type="dcterms:W3CDTF">2021-06-21T06:59:27Z</dcterms:modified>
</cp:coreProperties>
</file>