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6"/>
  </p:notesMasterIdLst>
  <p:sldIdLst>
    <p:sldId id="256" r:id="rId2"/>
    <p:sldId id="317" r:id="rId3"/>
    <p:sldId id="257" r:id="rId4"/>
    <p:sldId id="318" r:id="rId5"/>
    <p:sldId id="319" r:id="rId6"/>
    <p:sldId id="321" r:id="rId7"/>
    <p:sldId id="261" r:id="rId8"/>
    <p:sldId id="320" r:id="rId9"/>
    <p:sldId id="322" r:id="rId10"/>
    <p:sldId id="323" r:id="rId11"/>
    <p:sldId id="324" r:id="rId12"/>
    <p:sldId id="326" r:id="rId13"/>
    <p:sldId id="325" r:id="rId14"/>
    <p:sldId id="327" r:id="rId15"/>
    <p:sldId id="328" r:id="rId16"/>
    <p:sldId id="329" r:id="rId17"/>
    <p:sldId id="334" r:id="rId18"/>
    <p:sldId id="330" r:id="rId19"/>
    <p:sldId id="331" r:id="rId20"/>
    <p:sldId id="332" r:id="rId21"/>
    <p:sldId id="333" r:id="rId22"/>
    <p:sldId id="335" r:id="rId23"/>
    <p:sldId id="336" r:id="rId24"/>
    <p:sldId id="346" r:id="rId25"/>
    <p:sldId id="345" r:id="rId26"/>
    <p:sldId id="349" r:id="rId27"/>
    <p:sldId id="338" r:id="rId28"/>
    <p:sldId id="339" r:id="rId29"/>
    <p:sldId id="340" r:id="rId30"/>
    <p:sldId id="342" r:id="rId31"/>
    <p:sldId id="341" r:id="rId32"/>
    <p:sldId id="344" r:id="rId33"/>
    <p:sldId id="348" r:id="rId34"/>
    <p:sldId id="343" r:id="rId35"/>
  </p:sldIdLst>
  <p:sldSz cx="9144000" cy="5143500" type="screen16x9"/>
  <p:notesSz cx="6858000" cy="9144000"/>
  <p:embeddedFontLst>
    <p:embeddedFont>
      <p:font typeface="Amasis MT Pro Black" panose="02040A04050005020304" pitchFamily="18" charset="0"/>
      <p:bold r:id="rId37"/>
      <p:boldItalic r:id="rId38"/>
    </p:embeddedFont>
    <p:embeddedFont>
      <p:font typeface="Patrick Hand" panose="00000500000000000000" pitchFamily="2" charset="0"/>
      <p:regular r:id="rId39"/>
    </p:embeddedFont>
    <p:embeddedFont>
      <p:font typeface="Patrick Hand SC" panose="00000500000000000000" pitchFamily="2"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2BC"/>
    <a:srgbClr val="C0C1BB"/>
    <a:srgbClr val="2AA1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A2EDB9-C3A5-4D7C-8BCF-90756F5DD083}">
  <a:tblStyle styleId="{CAA2EDB9-C3A5-4D7C-8BCF-90756F5DD0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 Id="rId4" Type="http://schemas.openxmlformats.org/officeDocument/2006/relationships/image" Target="../media/image41.jpg"/></Relationships>
</file>

<file path=ppt/diagrams/_rels/data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5" Type="http://schemas.openxmlformats.org/officeDocument/2006/relationships/image" Target="../media/image46.jpg"/><Relationship Id="rId4" Type="http://schemas.openxmlformats.org/officeDocument/2006/relationships/image" Target="../media/image4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 Id="rId4" Type="http://schemas.openxmlformats.org/officeDocument/2006/relationships/image" Target="../media/image41.jpg"/></Relationships>
</file>

<file path=ppt/diagrams/_rels/drawing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5" Type="http://schemas.openxmlformats.org/officeDocument/2006/relationships/image" Target="../media/image46.jpg"/><Relationship Id="rId4" Type="http://schemas.openxmlformats.org/officeDocument/2006/relationships/image" Target="../media/image45.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7345A5-E1C2-4B7B-947B-E50A31AC40C4}"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53FE4326-92E0-4250-B0EB-367CB11A7F2D}">
      <dgm:prSet phldrT="[Văn bản]"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a:latin typeface="Times New Roman" panose="02020603050405020304" pitchFamily="18" charset="0"/>
              <a:cs typeface="Times New Roman" panose="02020603050405020304" pitchFamily="18" charset="0"/>
            </a:rPr>
            <a:t>Công việc nói chung là dễ chỉ cần chính xác</a:t>
          </a:r>
        </a:p>
      </dgm:t>
    </dgm:pt>
    <dgm:pt modelId="{1D241690-51AD-4107-AFFB-251C396FB001}" type="parTrans" cxnId="{35BDC4AD-1D09-46AC-837C-8981E155571A}">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921F5E5F-A00F-4951-B3AE-A4E2DBD26873}" type="sibTrans" cxnId="{35BDC4AD-1D09-46AC-837C-8981E155571A}">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DFF363A3-07B7-42F4-964C-97F81CFB58D1}">
      <dgm:prSet phldrT="[Văn bản]"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a:latin typeface="Times New Roman" panose="02020603050405020304" pitchFamily="18" charset="0"/>
              <a:cs typeface="Times New Roman" panose="02020603050405020304" pitchFamily="18" charset="0"/>
            </a:rPr>
            <a:t>Gian khổ nhất là lần ghi và báo về lúc 1h sáng giữa mưa, tuyết, gió rét </a:t>
          </a:r>
        </a:p>
      </dgm:t>
    </dgm:pt>
    <dgm:pt modelId="{898C03CD-E827-49D8-82ED-392EFA581B7B}" type="parTrans" cxnId="{BA26BDFD-B751-4771-9726-CD30DDE7F26C}">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F5E6F685-6FD0-47E7-88EB-3912D806621C}" type="sibTrans" cxnId="{BA26BDFD-B751-4771-9726-CD30DDE7F26C}">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C994866D-F850-4C21-867D-3C20124E30FC}">
      <dgm:prSet phldrT="[Văn bản]"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a:latin typeface="Times New Roman" panose="02020603050405020304" pitchFamily="18" charset="0"/>
              <a:cs typeface="Times New Roman" panose="02020603050405020304" pitchFamily="18" charset="0"/>
            </a:rPr>
            <a:t>Khi ta làm việc, ta với công việc là đôi sao gọi là một mình được </a:t>
          </a:r>
        </a:p>
      </dgm:t>
    </dgm:pt>
    <dgm:pt modelId="{EADEFB7C-5FB7-4BEC-A2A9-EE1C5550498B}" type="parTrans" cxnId="{8973F8D5-1D8C-405D-B84A-A02958E38BD7}">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E05F3769-6278-448D-8A3A-95177DF2B77D}" type="sibTrans" cxnId="{8973F8D5-1D8C-405D-B84A-A02958E38BD7}">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34CA9127-B72E-4B2A-BD53-9FEDFF47D03D}">
      <dgm:prSet phldrT="[Văn bản]"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a:latin typeface="Times New Roman" panose="02020603050405020304" pitchFamily="18" charset="0"/>
              <a:cs typeface="Times New Roman" panose="02020603050405020304" pitchFamily="18" charset="0"/>
            </a:rPr>
            <a:t>Từ khi phát hiện ra đám mây khô … “cháu sống thật hạnh phúc”</a:t>
          </a:r>
        </a:p>
      </dgm:t>
    </dgm:pt>
    <dgm:pt modelId="{9989605D-4A5B-4EDA-99A3-1EA0932145EB}" type="parTrans" cxnId="{FC361134-0F9E-4327-8D4D-FFD2372F4AD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E30A4DAF-9B6F-4998-B8D6-3A1394756F1E}" type="sibTrans" cxnId="{FC361134-0F9E-4327-8D4D-FFD2372F4AD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FB55D6DE-CCA8-4923-B82C-FD11B9342EDC}">
      <dgm:prSet phldrT="[Văn bản]"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a:latin typeface="Times New Roman" panose="02020603050405020304" pitchFamily="18" charset="0"/>
              <a:cs typeface="Times New Roman" panose="02020603050405020304" pitchFamily="18" charset="0"/>
            </a:rPr>
            <a:t>Công việc của cháu gian khổ thế đấy, chứ cất nó đi cháu buồn đến chết mất</a:t>
          </a:r>
        </a:p>
      </dgm:t>
    </dgm:pt>
    <dgm:pt modelId="{6AEEA35E-06EE-4E5A-B1E2-B3F6D8C6C1F2}" type="parTrans" cxnId="{E1BD63C1-EE49-4FFA-81DD-EF71BC4E3F88}">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C5C4826A-EA3D-443D-A129-41007137DCEA}" type="sibTrans" cxnId="{E1BD63C1-EE49-4FFA-81DD-EF71BC4E3F88}">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A192362A-1214-4A5A-AED2-2D80213DE8FD}" type="pres">
      <dgm:prSet presAssocID="{8F7345A5-E1C2-4B7B-947B-E50A31AC40C4}" presName="Name0" presStyleCnt="0">
        <dgm:presLayoutVars>
          <dgm:chMax val="7"/>
          <dgm:chPref val="7"/>
          <dgm:dir/>
        </dgm:presLayoutVars>
      </dgm:prSet>
      <dgm:spPr/>
    </dgm:pt>
    <dgm:pt modelId="{D4974B89-8075-4F39-A5DB-FC2E38A5ADE4}" type="pres">
      <dgm:prSet presAssocID="{8F7345A5-E1C2-4B7B-947B-E50A31AC40C4}" presName="Name1" presStyleCnt="0"/>
      <dgm:spPr/>
    </dgm:pt>
    <dgm:pt modelId="{0BB24C14-9BDC-4DEF-BC13-079CA64734A6}" type="pres">
      <dgm:prSet presAssocID="{8F7345A5-E1C2-4B7B-947B-E50A31AC40C4}" presName="cycle" presStyleCnt="0"/>
      <dgm:spPr/>
    </dgm:pt>
    <dgm:pt modelId="{60AD91AA-3F32-452C-B21C-408AFA042503}" type="pres">
      <dgm:prSet presAssocID="{8F7345A5-E1C2-4B7B-947B-E50A31AC40C4}" presName="srcNode" presStyleLbl="node1" presStyleIdx="0" presStyleCnt="5"/>
      <dgm:spPr/>
    </dgm:pt>
    <dgm:pt modelId="{6DCA576B-B0A6-44F4-A87B-AE5A579370ED}" type="pres">
      <dgm:prSet presAssocID="{8F7345A5-E1C2-4B7B-947B-E50A31AC40C4}" presName="conn" presStyleLbl="parChTrans1D2" presStyleIdx="0" presStyleCnt="1"/>
      <dgm:spPr/>
    </dgm:pt>
    <dgm:pt modelId="{F4998AE5-71D3-4894-A143-2664E8B04E29}" type="pres">
      <dgm:prSet presAssocID="{8F7345A5-E1C2-4B7B-947B-E50A31AC40C4}" presName="extraNode" presStyleLbl="node1" presStyleIdx="0" presStyleCnt="5"/>
      <dgm:spPr/>
    </dgm:pt>
    <dgm:pt modelId="{70716033-CE57-4003-9D94-D6B96E4B87FA}" type="pres">
      <dgm:prSet presAssocID="{8F7345A5-E1C2-4B7B-947B-E50A31AC40C4}" presName="dstNode" presStyleLbl="node1" presStyleIdx="0" presStyleCnt="5"/>
      <dgm:spPr/>
    </dgm:pt>
    <dgm:pt modelId="{22E99251-2114-463B-B5EB-270A7527385C}" type="pres">
      <dgm:prSet presAssocID="{53FE4326-92E0-4250-B0EB-367CB11A7F2D}" presName="text_1" presStyleLbl="node1" presStyleIdx="0" presStyleCnt="5">
        <dgm:presLayoutVars>
          <dgm:bulletEnabled val="1"/>
        </dgm:presLayoutVars>
      </dgm:prSet>
      <dgm:spPr/>
    </dgm:pt>
    <dgm:pt modelId="{989EB1C2-8AFF-467F-A4A4-7787821A67F3}" type="pres">
      <dgm:prSet presAssocID="{53FE4326-92E0-4250-B0EB-367CB11A7F2D}" presName="accent_1" presStyleCnt="0"/>
      <dgm:spPr/>
    </dgm:pt>
    <dgm:pt modelId="{6D3F2299-5B17-4904-A9DF-11AC9A6FEF02}" type="pres">
      <dgm:prSet presAssocID="{53FE4326-92E0-4250-B0EB-367CB11A7F2D}" presName="accentRepeatNode" presStyleLbl="solidFgAcc1" presStyleIdx="0" presStyleCnt="5"/>
      <dgm:spPr/>
    </dgm:pt>
    <dgm:pt modelId="{A31B1BA0-E0B3-4A30-A122-23E5522BC73E}" type="pres">
      <dgm:prSet presAssocID="{DFF363A3-07B7-42F4-964C-97F81CFB58D1}" presName="text_2" presStyleLbl="node1" presStyleIdx="1" presStyleCnt="5">
        <dgm:presLayoutVars>
          <dgm:bulletEnabled val="1"/>
        </dgm:presLayoutVars>
      </dgm:prSet>
      <dgm:spPr/>
    </dgm:pt>
    <dgm:pt modelId="{4A255449-32C4-4744-9C73-0F066F0709D1}" type="pres">
      <dgm:prSet presAssocID="{DFF363A3-07B7-42F4-964C-97F81CFB58D1}" presName="accent_2" presStyleCnt="0"/>
      <dgm:spPr/>
    </dgm:pt>
    <dgm:pt modelId="{11387E62-9A2C-484B-822C-51BEF1FDFC9E}" type="pres">
      <dgm:prSet presAssocID="{DFF363A3-07B7-42F4-964C-97F81CFB58D1}" presName="accentRepeatNode" presStyleLbl="solidFgAcc1" presStyleIdx="1" presStyleCnt="5"/>
      <dgm:spPr/>
    </dgm:pt>
    <dgm:pt modelId="{9EB93682-AFCD-4293-9AFB-DD698FE5265C}" type="pres">
      <dgm:prSet presAssocID="{C994866D-F850-4C21-867D-3C20124E30FC}" presName="text_3" presStyleLbl="node1" presStyleIdx="2" presStyleCnt="5">
        <dgm:presLayoutVars>
          <dgm:bulletEnabled val="1"/>
        </dgm:presLayoutVars>
      </dgm:prSet>
      <dgm:spPr/>
    </dgm:pt>
    <dgm:pt modelId="{8D9D8EA9-F04E-46A6-BA02-20CD267339EB}" type="pres">
      <dgm:prSet presAssocID="{C994866D-F850-4C21-867D-3C20124E30FC}" presName="accent_3" presStyleCnt="0"/>
      <dgm:spPr/>
    </dgm:pt>
    <dgm:pt modelId="{82AE0BB0-78C8-4780-B3E2-5A7BD757857C}" type="pres">
      <dgm:prSet presAssocID="{C994866D-F850-4C21-867D-3C20124E30FC}" presName="accentRepeatNode" presStyleLbl="solidFgAcc1" presStyleIdx="2" presStyleCnt="5"/>
      <dgm:spPr/>
    </dgm:pt>
    <dgm:pt modelId="{713494CE-F0ED-4D09-8987-95922E0B12FE}" type="pres">
      <dgm:prSet presAssocID="{FB55D6DE-CCA8-4923-B82C-FD11B9342EDC}" presName="text_4" presStyleLbl="node1" presStyleIdx="3" presStyleCnt="5">
        <dgm:presLayoutVars>
          <dgm:bulletEnabled val="1"/>
        </dgm:presLayoutVars>
      </dgm:prSet>
      <dgm:spPr/>
    </dgm:pt>
    <dgm:pt modelId="{05E6DC09-BFFA-46CE-8283-6ECA9CE6D3FC}" type="pres">
      <dgm:prSet presAssocID="{FB55D6DE-CCA8-4923-B82C-FD11B9342EDC}" presName="accent_4" presStyleCnt="0"/>
      <dgm:spPr/>
    </dgm:pt>
    <dgm:pt modelId="{AEAF8B3E-8E10-40EC-935B-88765C8AD49D}" type="pres">
      <dgm:prSet presAssocID="{FB55D6DE-CCA8-4923-B82C-FD11B9342EDC}" presName="accentRepeatNode" presStyleLbl="solidFgAcc1" presStyleIdx="3" presStyleCnt="5"/>
      <dgm:spPr/>
    </dgm:pt>
    <dgm:pt modelId="{492F4F07-6027-4595-B843-E284AEDEF500}" type="pres">
      <dgm:prSet presAssocID="{34CA9127-B72E-4B2A-BD53-9FEDFF47D03D}" presName="text_5" presStyleLbl="node1" presStyleIdx="4" presStyleCnt="5">
        <dgm:presLayoutVars>
          <dgm:bulletEnabled val="1"/>
        </dgm:presLayoutVars>
      </dgm:prSet>
      <dgm:spPr/>
    </dgm:pt>
    <dgm:pt modelId="{51ECE87D-9105-488F-A4AC-7422374E02E9}" type="pres">
      <dgm:prSet presAssocID="{34CA9127-B72E-4B2A-BD53-9FEDFF47D03D}" presName="accent_5" presStyleCnt="0"/>
      <dgm:spPr/>
    </dgm:pt>
    <dgm:pt modelId="{5679A389-A4B6-4243-B00B-D5F006681D74}" type="pres">
      <dgm:prSet presAssocID="{34CA9127-B72E-4B2A-BD53-9FEDFF47D03D}" presName="accentRepeatNode" presStyleLbl="solidFgAcc1" presStyleIdx="4" presStyleCnt="5"/>
      <dgm:spPr/>
    </dgm:pt>
  </dgm:ptLst>
  <dgm:cxnLst>
    <dgm:cxn modelId="{B79C360E-B6A2-40A2-9C02-62754926CBDF}" type="presOf" srcId="{C994866D-F850-4C21-867D-3C20124E30FC}" destId="{9EB93682-AFCD-4293-9AFB-DD698FE5265C}" srcOrd="0" destOrd="0" presId="urn:microsoft.com/office/officeart/2008/layout/VerticalCurvedList"/>
    <dgm:cxn modelId="{FC361134-0F9E-4327-8D4D-FFD2372F4ADB}" srcId="{8F7345A5-E1C2-4B7B-947B-E50A31AC40C4}" destId="{34CA9127-B72E-4B2A-BD53-9FEDFF47D03D}" srcOrd="4" destOrd="0" parTransId="{9989605D-4A5B-4EDA-99A3-1EA0932145EB}" sibTransId="{E30A4DAF-9B6F-4998-B8D6-3A1394756F1E}"/>
    <dgm:cxn modelId="{A62DE964-91FF-4608-9D7E-4217AB6EBBAF}" type="presOf" srcId="{921F5E5F-A00F-4951-B3AE-A4E2DBD26873}" destId="{6DCA576B-B0A6-44F4-A87B-AE5A579370ED}" srcOrd="0" destOrd="0" presId="urn:microsoft.com/office/officeart/2008/layout/VerticalCurvedList"/>
    <dgm:cxn modelId="{D65A514D-8165-4718-A8FA-8A0EDE262D95}" type="presOf" srcId="{53FE4326-92E0-4250-B0EB-367CB11A7F2D}" destId="{22E99251-2114-463B-B5EB-270A7527385C}" srcOrd="0" destOrd="0" presId="urn:microsoft.com/office/officeart/2008/layout/VerticalCurvedList"/>
    <dgm:cxn modelId="{BAE12887-6F04-41B7-B131-CFE4C8BA1ECF}" type="presOf" srcId="{8F7345A5-E1C2-4B7B-947B-E50A31AC40C4}" destId="{A192362A-1214-4A5A-AED2-2D80213DE8FD}" srcOrd="0" destOrd="0" presId="urn:microsoft.com/office/officeart/2008/layout/VerticalCurvedList"/>
    <dgm:cxn modelId="{35BDC4AD-1D09-46AC-837C-8981E155571A}" srcId="{8F7345A5-E1C2-4B7B-947B-E50A31AC40C4}" destId="{53FE4326-92E0-4250-B0EB-367CB11A7F2D}" srcOrd="0" destOrd="0" parTransId="{1D241690-51AD-4107-AFFB-251C396FB001}" sibTransId="{921F5E5F-A00F-4951-B3AE-A4E2DBD26873}"/>
    <dgm:cxn modelId="{7E174BBC-7E3B-4D9F-8E0E-197AE5D89585}" type="presOf" srcId="{34CA9127-B72E-4B2A-BD53-9FEDFF47D03D}" destId="{492F4F07-6027-4595-B843-E284AEDEF500}" srcOrd="0" destOrd="0" presId="urn:microsoft.com/office/officeart/2008/layout/VerticalCurvedList"/>
    <dgm:cxn modelId="{E1BD63C1-EE49-4FFA-81DD-EF71BC4E3F88}" srcId="{8F7345A5-E1C2-4B7B-947B-E50A31AC40C4}" destId="{FB55D6DE-CCA8-4923-B82C-FD11B9342EDC}" srcOrd="3" destOrd="0" parTransId="{6AEEA35E-06EE-4E5A-B1E2-B3F6D8C6C1F2}" sibTransId="{C5C4826A-EA3D-443D-A129-41007137DCEA}"/>
    <dgm:cxn modelId="{5D7B1DC4-1C43-428F-A93E-3C9EFC134C6D}" type="presOf" srcId="{DFF363A3-07B7-42F4-964C-97F81CFB58D1}" destId="{A31B1BA0-E0B3-4A30-A122-23E5522BC73E}" srcOrd="0" destOrd="0" presId="urn:microsoft.com/office/officeart/2008/layout/VerticalCurvedList"/>
    <dgm:cxn modelId="{8973F8D5-1D8C-405D-B84A-A02958E38BD7}" srcId="{8F7345A5-E1C2-4B7B-947B-E50A31AC40C4}" destId="{C994866D-F850-4C21-867D-3C20124E30FC}" srcOrd="2" destOrd="0" parTransId="{EADEFB7C-5FB7-4BEC-A2A9-EE1C5550498B}" sibTransId="{E05F3769-6278-448D-8A3A-95177DF2B77D}"/>
    <dgm:cxn modelId="{B840DFFA-0C57-4FCD-8AD4-B505D0DF8DB9}" type="presOf" srcId="{FB55D6DE-CCA8-4923-B82C-FD11B9342EDC}" destId="{713494CE-F0ED-4D09-8987-95922E0B12FE}" srcOrd="0" destOrd="0" presId="urn:microsoft.com/office/officeart/2008/layout/VerticalCurvedList"/>
    <dgm:cxn modelId="{BA26BDFD-B751-4771-9726-CD30DDE7F26C}" srcId="{8F7345A5-E1C2-4B7B-947B-E50A31AC40C4}" destId="{DFF363A3-07B7-42F4-964C-97F81CFB58D1}" srcOrd="1" destOrd="0" parTransId="{898C03CD-E827-49D8-82ED-392EFA581B7B}" sibTransId="{F5E6F685-6FD0-47E7-88EB-3912D806621C}"/>
    <dgm:cxn modelId="{ED365CDD-48C0-4A5A-B68C-DC870BF42572}" type="presParOf" srcId="{A192362A-1214-4A5A-AED2-2D80213DE8FD}" destId="{D4974B89-8075-4F39-A5DB-FC2E38A5ADE4}" srcOrd="0" destOrd="0" presId="urn:microsoft.com/office/officeart/2008/layout/VerticalCurvedList"/>
    <dgm:cxn modelId="{4B6E5669-9A6A-4838-826D-7E5031BCCC63}" type="presParOf" srcId="{D4974B89-8075-4F39-A5DB-FC2E38A5ADE4}" destId="{0BB24C14-9BDC-4DEF-BC13-079CA64734A6}" srcOrd="0" destOrd="0" presId="urn:microsoft.com/office/officeart/2008/layout/VerticalCurvedList"/>
    <dgm:cxn modelId="{4E9D27E6-E89F-43B2-B869-337BB195DDE9}" type="presParOf" srcId="{0BB24C14-9BDC-4DEF-BC13-079CA64734A6}" destId="{60AD91AA-3F32-452C-B21C-408AFA042503}" srcOrd="0" destOrd="0" presId="urn:microsoft.com/office/officeart/2008/layout/VerticalCurvedList"/>
    <dgm:cxn modelId="{F59F39DA-1521-4664-B985-8CD94D302C27}" type="presParOf" srcId="{0BB24C14-9BDC-4DEF-BC13-079CA64734A6}" destId="{6DCA576B-B0A6-44F4-A87B-AE5A579370ED}" srcOrd="1" destOrd="0" presId="urn:microsoft.com/office/officeart/2008/layout/VerticalCurvedList"/>
    <dgm:cxn modelId="{34A014C8-5430-419A-94AC-30A8FF58DAFE}" type="presParOf" srcId="{0BB24C14-9BDC-4DEF-BC13-079CA64734A6}" destId="{F4998AE5-71D3-4894-A143-2664E8B04E29}" srcOrd="2" destOrd="0" presId="urn:microsoft.com/office/officeart/2008/layout/VerticalCurvedList"/>
    <dgm:cxn modelId="{A774F5D2-CB46-4717-A0E5-14B5028ACCB6}" type="presParOf" srcId="{0BB24C14-9BDC-4DEF-BC13-079CA64734A6}" destId="{70716033-CE57-4003-9D94-D6B96E4B87FA}" srcOrd="3" destOrd="0" presId="urn:microsoft.com/office/officeart/2008/layout/VerticalCurvedList"/>
    <dgm:cxn modelId="{878FED65-FDCE-40B2-BC6C-8E85D0C9D3D8}" type="presParOf" srcId="{D4974B89-8075-4F39-A5DB-FC2E38A5ADE4}" destId="{22E99251-2114-463B-B5EB-270A7527385C}" srcOrd="1" destOrd="0" presId="urn:microsoft.com/office/officeart/2008/layout/VerticalCurvedList"/>
    <dgm:cxn modelId="{7FF75BA1-572C-486F-A4ED-8C075007E295}" type="presParOf" srcId="{D4974B89-8075-4F39-A5DB-FC2E38A5ADE4}" destId="{989EB1C2-8AFF-467F-A4A4-7787821A67F3}" srcOrd="2" destOrd="0" presId="urn:microsoft.com/office/officeart/2008/layout/VerticalCurvedList"/>
    <dgm:cxn modelId="{8E7FE619-0AFD-44DB-82AE-F1DCCA8744CD}" type="presParOf" srcId="{989EB1C2-8AFF-467F-A4A4-7787821A67F3}" destId="{6D3F2299-5B17-4904-A9DF-11AC9A6FEF02}" srcOrd="0" destOrd="0" presId="urn:microsoft.com/office/officeart/2008/layout/VerticalCurvedList"/>
    <dgm:cxn modelId="{784F9A53-80AC-462C-A2F2-F984A62534BB}" type="presParOf" srcId="{D4974B89-8075-4F39-A5DB-FC2E38A5ADE4}" destId="{A31B1BA0-E0B3-4A30-A122-23E5522BC73E}" srcOrd="3" destOrd="0" presId="urn:microsoft.com/office/officeart/2008/layout/VerticalCurvedList"/>
    <dgm:cxn modelId="{F61DCF86-B6F7-41C2-B4FA-09D8D1046237}" type="presParOf" srcId="{D4974B89-8075-4F39-A5DB-FC2E38A5ADE4}" destId="{4A255449-32C4-4744-9C73-0F066F0709D1}" srcOrd="4" destOrd="0" presId="urn:microsoft.com/office/officeart/2008/layout/VerticalCurvedList"/>
    <dgm:cxn modelId="{CFB53ECE-541F-4B3B-ABB2-33138FE7AB11}" type="presParOf" srcId="{4A255449-32C4-4744-9C73-0F066F0709D1}" destId="{11387E62-9A2C-484B-822C-51BEF1FDFC9E}" srcOrd="0" destOrd="0" presId="urn:microsoft.com/office/officeart/2008/layout/VerticalCurvedList"/>
    <dgm:cxn modelId="{37C3F443-7E66-43FF-9C01-EFC866836DB3}" type="presParOf" srcId="{D4974B89-8075-4F39-A5DB-FC2E38A5ADE4}" destId="{9EB93682-AFCD-4293-9AFB-DD698FE5265C}" srcOrd="5" destOrd="0" presId="urn:microsoft.com/office/officeart/2008/layout/VerticalCurvedList"/>
    <dgm:cxn modelId="{9E8616D0-27E6-4AEB-B250-60BA90330031}" type="presParOf" srcId="{D4974B89-8075-4F39-A5DB-FC2E38A5ADE4}" destId="{8D9D8EA9-F04E-46A6-BA02-20CD267339EB}" srcOrd="6" destOrd="0" presId="urn:microsoft.com/office/officeart/2008/layout/VerticalCurvedList"/>
    <dgm:cxn modelId="{334A071E-61DF-4C7D-AD93-158344269A9B}" type="presParOf" srcId="{8D9D8EA9-F04E-46A6-BA02-20CD267339EB}" destId="{82AE0BB0-78C8-4780-B3E2-5A7BD757857C}" srcOrd="0" destOrd="0" presId="urn:microsoft.com/office/officeart/2008/layout/VerticalCurvedList"/>
    <dgm:cxn modelId="{F59CF1C3-22E6-4B3F-9021-4BF9D32DC6BD}" type="presParOf" srcId="{D4974B89-8075-4F39-A5DB-FC2E38A5ADE4}" destId="{713494CE-F0ED-4D09-8987-95922E0B12FE}" srcOrd="7" destOrd="0" presId="urn:microsoft.com/office/officeart/2008/layout/VerticalCurvedList"/>
    <dgm:cxn modelId="{BE8549E3-342E-416A-ADE9-7270E68E2F95}" type="presParOf" srcId="{D4974B89-8075-4F39-A5DB-FC2E38A5ADE4}" destId="{05E6DC09-BFFA-46CE-8283-6ECA9CE6D3FC}" srcOrd="8" destOrd="0" presId="urn:microsoft.com/office/officeart/2008/layout/VerticalCurvedList"/>
    <dgm:cxn modelId="{5CAE6E9E-FD74-42C4-9094-3BF0A7D24B5F}" type="presParOf" srcId="{05E6DC09-BFFA-46CE-8283-6ECA9CE6D3FC}" destId="{AEAF8B3E-8E10-40EC-935B-88765C8AD49D}" srcOrd="0" destOrd="0" presId="urn:microsoft.com/office/officeart/2008/layout/VerticalCurvedList"/>
    <dgm:cxn modelId="{83D143D3-C7FD-49B0-99FA-2D61585DCEA9}" type="presParOf" srcId="{D4974B89-8075-4F39-A5DB-FC2E38A5ADE4}" destId="{492F4F07-6027-4595-B843-E284AEDEF500}" srcOrd="9" destOrd="0" presId="urn:microsoft.com/office/officeart/2008/layout/VerticalCurvedList"/>
    <dgm:cxn modelId="{7ADB1FA8-82F8-4E58-92AA-86F4BBBC3F22}" type="presParOf" srcId="{D4974B89-8075-4F39-A5DB-FC2E38A5ADE4}" destId="{51ECE87D-9105-488F-A4AC-7422374E02E9}" srcOrd="10" destOrd="0" presId="urn:microsoft.com/office/officeart/2008/layout/VerticalCurvedList"/>
    <dgm:cxn modelId="{EF0B995A-07E9-4F2C-A2C6-854852CF66DE}" type="presParOf" srcId="{51ECE87D-9105-488F-A4AC-7422374E02E9}" destId="{5679A389-A4B6-4243-B00B-D5F006681D7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98FA08-E64C-47F4-9869-FDB642BB85DB}"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7A79F69A-8BDC-46CC-882C-72088BA67C5E}">
      <dgm:prSet phldrT="[Văn bản]"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a:solidFill>
                <a:schemeClr val="tx1"/>
              </a:solidFill>
              <a:latin typeface="Times New Roman" panose="02020603050405020304" pitchFamily="18" charset="0"/>
              <a:cs typeface="Times New Roman" panose="02020603050405020304" pitchFamily="18" charset="0"/>
            </a:rPr>
            <a:t>Anh trồng hoa</a:t>
          </a:r>
        </a:p>
      </dgm:t>
    </dgm:pt>
    <dgm:pt modelId="{40C2AEBC-A065-43F3-A531-8FBEEF7426B4}" type="parTrans" cxnId="{8E86C82B-F149-4804-A2E6-13456399D478}">
      <dgm:prSet/>
      <dgm:spPr/>
      <dgm:t>
        <a:bodyPr/>
        <a:lstStyle/>
        <a:p>
          <a:endParaRPr lang="en-US">
            <a:solidFill>
              <a:schemeClr val="tx1"/>
            </a:solidFill>
          </a:endParaRPr>
        </a:p>
      </dgm:t>
    </dgm:pt>
    <dgm:pt modelId="{358EFA20-80E9-422E-8083-A6AC34591878}" type="sibTrans" cxnId="{8E86C82B-F149-4804-A2E6-13456399D478}">
      <dgm:prSet/>
      <dgm:spPr/>
      <dgm:t>
        <a:bodyPr/>
        <a:lstStyle/>
        <a:p>
          <a:endParaRPr lang="en-US">
            <a:solidFill>
              <a:schemeClr val="tx1"/>
            </a:solidFill>
          </a:endParaRPr>
        </a:p>
      </dgm:t>
    </dgm:pt>
    <dgm:pt modelId="{D5F58FEB-7E09-4F33-AAC5-A8004EDBDDB2}">
      <dgm:prSet phldrT="[Văn bản]" custT="1"/>
      <dgm:spPr/>
      <dgm:t>
        <a:bodyPr/>
        <a:lstStyle/>
        <a:p>
          <a:pPr>
            <a:buFontTx/>
            <a:buChar char="-"/>
          </a:pPr>
          <a:r>
            <a:rPr lang="en-US" sz="2000">
              <a:solidFill>
                <a:schemeClr val="tx1"/>
              </a:solidFill>
              <a:latin typeface="Times New Roman" panose="02020603050405020304" pitchFamily="18" charset="0"/>
              <a:cs typeface="Times New Roman" panose="02020603050405020304" pitchFamily="18" charset="0"/>
            </a:rPr>
            <a:t>Anh đã sắp xếp đồ đạc trong căn nhà nhỏ hết sức sạch sẽ gọn gàng</a:t>
          </a:r>
          <a:endParaRPr lang="en-US" sz="2000">
            <a:solidFill>
              <a:schemeClr val="tx1"/>
            </a:solidFill>
          </a:endParaRPr>
        </a:p>
      </dgm:t>
    </dgm:pt>
    <dgm:pt modelId="{A19ACC27-5B33-47D6-AB44-7D9B8F477374}" type="parTrans" cxnId="{452128C4-CD82-44C2-9107-1B61932A0C1A}">
      <dgm:prSet/>
      <dgm:spPr/>
      <dgm:t>
        <a:bodyPr/>
        <a:lstStyle/>
        <a:p>
          <a:endParaRPr lang="en-US">
            <a:solidFill>
              <a:schemeClr val="tx1"/>
            </a:solidFill>
          </a:endParaRPr>
        </a:p>
      </dgm:t>
    </dgm:pt>
    <dgm:pt modelId="{F15BB91B-195C-409B-860F-AF4A5F8967A8}" type="sibTrans" cxnId="{452128C4-CD82-44C2-9107-1B61932A0C1A}">
      <dgm:prSet/>
      <dgm:spPr/>
      <dgm:t>
        <a:bodyPr/>
        <a:lstStyle/>
        <a:p>
          <a:endParaRPr lang="en-US">
            <a:solidFill>
              <a:schemeClr val="tx1"/>
            </a:solidFill>
          </a:endParaRPr>
        </a:p>
      </dgm:t>
    </dgm:pt>
    <dgm:pt modelId="{E139FB2C-2D6D-454A-B471-67CABC023FFE}">
      <dgm:prSet custT="1"/>
      <dgm:spPr/>
      <dgm:t>
        <a:bodyPr/>
        <a:lstStyle/>
        <a:p>
          <a:r>
            <a:rPr lang="en-US" sz="2000">
              <a:solidFill>
                <a:schemeClr val="tx1"/>
              </a:solidFill>
              <a:latin typeface="Times New Roman" panose="02020603050405020304" pitchFamily="18" charset="0"/>
              <a:cs typeface="Times New Roman" panose="02020603050405020304" pitchFamily="18" charset="0"/>
            </a:rPr>
            <a:t>Anh say mê đọc sách, xem sách là bạn</a:t>
          </a:r>
        </a:p>
      </dgm:t>
    </dgm:pt>
    <dgm:pt modelId="{7D8BC2BA-80EE-48E1-B6A2-589B42BA13C2}" type="parTrans" cxnId="{C52C77E2-CB1E-4CAF-922F-4D18E54A84A6}">
      <dgm:prSet/>
      <dgm:spPr/>
      <dgm:t>
        <a:bodyPr/>
        <a:lstStyle/>
        <a:p>
          <a:endParaRPr lang="en-US">
            <a:solidFill>
              <a:schemeClr val="tx1"/>
            </a:solidFill>
          </a:endParaRPr>
        </a:p>
      </dgm:t>
    </dgm:pt>
    <dgm:pt modelId="{B416CBAB-52C4-4A4D-B04E-397AF09F55B8}" type="sibTrans" cxnId="{C52C77E2-CB1E-4CAF-922F-4D18E54A84A6}">
      <dgm:prSet/>
      <dgm:spPr/>
      <dgm:t>
        <a:bodyPr/>
        <a:lstStyle/>
        <a:p>
          <a:endParaRPr lang="en-US">
            <a:solidFill>
              <a:schemeClr val="tx1"/>
            </a:solidFill>
          </a:endParaRPr>
        </a:p>
      </dgm:t>
    </dgm:pt>
    <dgm:pt modelId="{31D21EEB-ECC5-4E45-B710-93F8C02496C6}">
      <dgm:prSet custT="1"/>
      <dgm:spPr/>
      <dgm:t>
        <a:bodyPr/>
        <a:lstStyle/>
        <a:p>
          <a:r>
            <a:rPr lang="en-US" sz="2000">
              <a:solidFill>
                <a:schemeClr val="tx1"/>
              </a:solidFill>
              <a:latin typeface="Times New Roman" panose="02020603050405020304" pitchFamily="18" charset="0"/>
              <a:cs typeface="Times New Roman" panose="02020603050405020304" pitchFamily="18" charset="0"/>
            </a:rPr>
            <a:t>Anh nuôi gà</a:t>
          </a:r>
        </a:p>
      </dgm:t>
    </dgm:pt>
    <dgm:pt modelId="{57E7A16B-6FC5-46A3-B3C6-C34F59692F74}" type="parTrans" cxnId="{E354FDBF-F779-453A-9108-92714BDB1659}">
      <dgm:prSet/>
      <dgm:spPr/>
      <dgm:t>
        <a:bodyPr/>
        <a:lstStyle/>
        <a:p>
          <a:endParaRPr lang="en-US">
            <a:solidFill>
              <a:schemeClr val="tx1"/>
            </a:solidFill>
          </a:endParaRPr>
        </a:p>
      </dgm:t>
    </dgm:pt>
    <dgm:pt modelId="{89E53B07-DA7E-43F8-90AA-6D8D9A736F43}" type="sibTrans" cxnId="{E354FDBF-F779-453A-9108-92714BDB1659}">
      <dgm:prSet/>
      <dgm:spPr/>
      <dgm:t>
        <a:bodyPr/>
        <a:lstStyle/>
        <a:p>
          <a:endParaRPr lang="en-US">
            <a:solidFill>
              <a:schemeClr val="tx1"/>
            </a:solidFill>
          </a:endParaRPr>
        </a:p>
      </dgm:t>
    </dgm:pt>
    <dgm:pt modelId="{65516739-5063-4EA4-9603-BCE67D453BE7}" type="pres">
      <dgm:prSet presAssocID="{0298FA08-E64C-47F4-9869-FDB642BB85DB}" presName="Name0" presStyleCnt="0">
        <dgm:presLayoutVars>
          <dgm:dir/>
          <dgm:resizeHandles val="exact"/>
        </dgm:presLayoutVars>
      </dgm:prSet>
      <dgm:spPr/>
    </dgm:pt>
    <dgm:pt modelId="{69E67D71-839F-48E6-A898-07E18878BE24}" type="pres">
      <dgm:prSet presAssocID="{7A79F69A-8BDC-46CC-882C-72088BA67C5E}" presName="composite" presStyleCnt="0"/>
      <dgm:spPr/>
    </dgm:pt>
    <dgm:pt modelId="{3BAFAAF7-0AA1-4332-A781-6D52FC05F8BC}" type="pres">
      <dgm:prSet presAssocID="{7A79F69A-8BDC-46CC-882C-72088BA67C5E}" presName="rect1"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722B05EA-3A7F-4206-A33A-38F2E961DB08}" type="pres">
      <dgm:prSet presAssocID="{7A79F69A-8BDC-46CC-882C-72088BA67C5E}" presName="wedgeRectCallout1" presStyleLbl="node1" presStyleIdx="0" presStyleCnt="4" custScaleY="135586">
        <dgm:presLayoutVars>
          <dgm:bulletEnabled val="1"/>
        </dgm:presLayoutVars>
      </dgm:prSet>
      <dgm:spPr/>
    </dgm:pt>
    <dgm:pt modelId="{614A848A-7301-4A1C-AC3C-D196C31AC41B}" type="pres">
      <dgm:prSet presAssocID="{358EFA20-80E9-422E-8083-A6AC34591878}" presName="sibTrans" presStyleCnt="0"/>
      <dgm:spPr/>
    </dgm:pt>
    <dgm:pt modelId="{A3540287-0447-427C-928E-A132BF2CE38F}" type="pres">
      <dgm:prSet presAssocID="{D5F58FEB-7E09-4F33-AAC5-A8004EDBDDB2}" presName="composite" presStyleCnt="0"/>
      <dgm:spPr/>
    </dgm:pt>
    <dgm:pt modelId="{B09FED79-C88C-43EA-845C-88C923B6864B}" type="pres">
      <dgm:prSet presAssocID="{D5F58FEB-7E09-4F33-AAC5-A8004EDBDDB2}" presName="rect1" presStyleLbl="bgImgPlace1" presStyleIdx="1" presStyleCnt="4" custLinFactNeighborX="2831" custLinFactNeighborY="4384"/>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B93E1E49-4541-495E-A313-4594820943AE}" type="pres">
      <dgm:prSet presAssocID="{D5F58FEB-7E09-4F33-AAC5-A8004EDBDDB2}" presName="wedgeRectCallout1" presStyleLbl="node1" presStyleIdx="1" presStyleCnt="4" custScaleX="108252" custScaleY="235686" custLinFactNeighborX="-751" custLinFactNeighborY="75157">
        <dgm:presLayoutVars>
          <dgm:bulletEnabled val="1"/>
        </dgm:presLayoutVars>
      </dgm:prSet>
      <dgm:spPr/>
    </dgm:pt>
    <dgm:pt modelId="{38C41579-0E35-4390-A546-EB3A3F171577}" type="pres">
      <dgm:prSet presAssocID="{F15BB91B-195C-409B-860F-AF4A5F8967A8}" presName="sibTrans" presStyleCnt="0"/>
      <dgm:spPr/>
    </dgm:pt>
    <dgm:pt modelId="{A3611D69-2336-4028-885E-CD9443740E7E}" type="pres">
      <dgm:prSet presAssocID="{E139FB2C-2D6D-454A-B471-67CABC023FFE}" presName="composite" presStyleCnt="0"/>
      <dgm:spPr/>
    </dgm:pt>
    <dgm:pt modelId="{51193F76-7E02-492B-BCBA-9F6A1184C27B}" type="pres">
      <dgm:prSet presAssocID="{E139FB2C-2D6D-454A-B471-67CABC023FFE}" presName="rect1"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 modelId="{94768A0E-8750-433E-AC93-38D52BFF5F4D}" type="pres">
      <dgm:prSet presAssocID="{E139FB2C-2D6D-454A-B471-67CABC023FFE}" presName="wedgeRectCallout1" presStyleLbl="node1" presStyleIdx="2" presStyleCnt="4" custScaleY="162990" custLinFactNeighborX="-1586" custLinFactNeighborY="14315">
        <dgm:presLayoutVars>
          <dgm:bulletEnabled val="1"/>
        </dgm:presLayoutVars>
      </dgm:prSet>
      <dgm:spPr/>
    </dgm:pt>
    <dgm:pt modelId="{B0038EF0-88A9-4175-B928-23FC5DF8E9B5}" type="pres">
      <dgm:prSet presAssocID="{B416CBAB-52C4-4A4D-B04E-397AF09F55B8}" presName="sibTrans" presStyleCnt="0"/>
      <dgm:spPr/>
    </dgm:pt>
    <dgm:pt modelId="{6FA97118-F1AD-4899-865F-1BFD54DA4645}" type="pres">
      <dgm:prSet presAssocID="{31D21EEB-ECC5-4E45-B710-93F8C02496C6}" presName="composite" presStyleCnt="0"/>
      <dgm:spPr/>
    </dgm:pt>
    <dgm:pt modelId="{706D2E12-6FF8-49DE-BFE5-78A5987AF470}" type="pres">
      <dgm:prSet presAssocID="{31D21EEB-ECC5-4E45-B710-93F8C02496C6}" presName="rect1"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dgm:spPr>
    </dgm:pt>
    <dgm:pt modelId="{196E2231-3C24-4A10-AAB8-8774C993CAE3}" type="pres">
      <dgm:prSet presAssocID="{31D21EEB-ECC5-4E45-B710-93F8C02496C6}" presName="wedgeRectCallout1" presStyleLbl="node1" presStyleIdx="3" presStyleCnt="4" custScaleY="135586">
        <dgm:presLayoutVars>
          <dgm:bulletEnabled val="1"/>
        </dgm:presLayoutVars>
      </dgm:prSet>
      <dgm:spPr/>
    </dgm:pt>
  </dgm:ptLst>
  <dgm:cxnLst>
    <dgm:cxn modelId="{8E86C82B-F149-4804-A2E6-13456399D478}" srcId="{0298FA08-E64C-47F4-9869-FDB642BB85DB}" destId="{7A79F69A-8BDC-46CC-882C-72088BA67C5E}" srcOrd="0" destOrd="0" parTransId="{40C2AEBC-A065-43F3-A531-8FBEEF7426B4}" sibTransId="{358EFA20-80E9-422E-8083-A6AC34591878}"/>
    <dgm:cxn modelId="{C5F74D4A-D0D8-498B-9952-AC3B01A7AD1C}" type="presOf" srcId="{0298FA08-E64C-47F4-9869-FDB642BB85DB}" destId="{65516739-5063-4EA4-9603-BCE67D453BE7}" srcOrd="0" destOrd="0" presId="urn:microsoft.com/office/officeart/2008/layout/BendingPictureCaptionList"/>
    <dgm:cxn modelId="{6D445070-0F2F-450F-B7D0-686E19A0DB1C}" type="presOf" srcId="{D5F58FEB-7E09-4F33-AAC5-A8004EDBDDB2}" destId="{B93E1E49-4541-495E-A313-4594820943AE}" srcOrd="0" destOrd="0" presId="urn:microsoft.com/office/officeart/2008/layout/BendingPictureCaptionList"/>
    <dgm:cxn modelId="{E0F90756-B11C-434C-8088-107E705FB18C}" type="presOf" srcId="{31D21EEB-ECC5-4E45-B710-93F8C02496C6}" destId="{196E2231-3C24-4A10-AAB8-8774C993CAE3}" srcOrd="0" destOrd="0" presId="urn:microsoft.com/office/officeart/2008/layout/BendingPictureCaptionList"/>
    <dgm:cxn modelId="{3DD68D94-52D7-4A4C-A522-187E57480E70}" type="presOf" srcId="{E139FB2C-2D6D-454A-B471-67CABC023FFE}" destId="{94768A0E-8750-433E-AC93-38D52BFF5F4D}" srcOrd="0" destOrd="0" presId="urn:microsoft.com/office/officeart/2008/layout/BendingPictureCaptionList"/>
    <dgm:cxn modelId="{E354FDBF-F779-453A-9108-92714BDB1659}" srcId="{0298FA08-E64C-47F4-9869-FDB642BB85DB}" destId="{31D21EEB-ECC5-4E45-B710-93F8C02496C6}" srcOrd="3" destOrd="0" parTransId="{57E7A16B-6FC5-46A3-B3C6-C34F59692F74}" sibTransId="{89E53B07-DA7E-43F8-90AA-6D8D9A736F43}"/>
    <dgm:cxn modelId="{452128C4-CD82-44C2-9107-1B61932A0C1A}" srcId="{0298FA08-E64C-47F4-9869-FDB642BB85DB}" destId="{D5F58FEB-7E09-4F33-AAC5-A8004EDBDDB2}" srcOrd="1" destOrd="0" parTransId="{A19ACC27-5B33-47D6-AB44-7D9B8F477374}" sibTransId="{F15BB91B-195C-409B-860F-AF4A5F8967A8}"/>
    <dgm:cxn modelId="{13DC3AD1-CD78-4EC8-8C0E-477C795ECF82}" type="presOf" srcId="{7A79F69A-8BDC-46CC-882C-72088BA67C5E}" destId="{722B05EA-3A7F-4206-A33A-38F2E961DB08}" srcOrd="0" destOrd="0" presId="urn:microsoft.com/office/officeart/2008/layout/BendingPictureCaptionList"/>
    <dgm:cxn modelId="{C52C77E2-CB1E-4CAF-922F-4D18E54A84A6}" srcId="{0298FA08-E64C-47F4-9869-FDB642BB85DB}" destId="{E139FB2C-2D6D-454A-B471-67CABC023FFE}" srcOrd="2" destOrd="0" parTransId="{7D8BC2BA-80EE-48E1-B6A2-589B42BA13C2}" sibTransId="{B416CBAB-52C4-4A4D-B04E-397AF09F55B8}"/>
    <dgm:cxn modelId="{D7E5CF66-4F19-47B5-B132-8208D1956741}" type="presParOf" srcId="{65516739-5063-4EA4-9603-BCE67D453BE7}" destId="{69E67D71-839F-48E6-A898-07E18878BE24}" srcOrd="0" destOrd="0" presId="urn:microsoft.com/office/officeart/2008/layout/BendingPictureCaptionList"/>
    <dgm:cxn modelId="{F604AFC9-525F-4DBE-B4E0-F7830EF33719}" type="presParOf" srcId="{69E67D71-839F-48E6-A898-07E18878BE24}" destId="{3BAFAAF7-0AA1-4332-A781-6D52FC05F8BC}" srcOrd="0" destOrd="0" presId="urn:microsoft.com/office/officeart/2008/layout/BendingPictureCaptionList"/>
    <dgm:cxn modelId="{DF308B10-AF38-44B1-AB56-0E6961C94249}" type="presParOf" srcId="{69E67D71-839F-48E6-A898-07E18878BE24}" destId="{722B05EA-3A7F-4206-A33A-38F2E961DB08}" srcOrd="1" destOrd="0" presId="urn:microsoft.com/office/officeart/2008/layout/BendingPictureCaptionList"/>
    <dgm:cxn modelId="{0F5CA3E1-0995-41FB-9156-05BE6873D385}" type="presParOf" srcId="{65516739-5063-4EA4-9603-BCE67D453BE7}" destId="{614A848A-7301-4A1C-AC3C-D196C31AC41B}" srcOrd="1" destOrd="0" presId="urn:microsoft.com/office/officeart/2008/layout/BendingPictureCaptionList"/>
    <dgm:cxn modelId="{7828F0FB-F827-44F7-9728-7B25386F0C73}" type="presParOf" srcId="{65516739-5063-4EA4-9603-BCE67D453BE7}" destId="{A3540287-0447-427C-928E-A132BF2CE38F}" srcOrd="2" destOrd="0" presId="urn:microsoft.com/office/officeart/2008/layout/BendingPictureCaptionList"/>
    <dgm:cxn modelId="{D8FCD585-E018-44D7-8209-E224CB543E39}" type="presParOf" srcId="{A3540287-0447-427C-928E-A132BF2CE38F}" destId="{B09FED79-C88C-43EA-845C-88C923B6864B}" srcOrd="0" destOrd="0" presId="urn:microsoft.com/office/officeart/2008/layout/BendingPictureCaptionList"/>
    <dgm:cxn modelId="{0E38E978-19B5-4763-A21C-7F01ED80F024}" type="presParOf" srcId="{A3540287-0447-427C-928E-A132BF2CE38F}" destId="{B93E1E49-4541-495E-A313-4594820943AE}" srcOrd="1" destOrd="0" presId="urn:microsoft.com/office/officeart/2008/layout/BendingPictureCaptionList"/>
    <dgm:cxn modelId="{610DDCF6-077F-4841-8E51-4631CD951C65}" type="presParOf" srcId="{65516739-5063-4EA4-9603-BCE67D453BE7}" destId="{38C41579-0E35-4390-A546-EB3A3F171577}" srcOrd="3" destOrd="0" presId="urn:microsoft.com/office/officeart/2008/layout/BendingPictureCaptionList"/>
    <dgm:cxn modelId="{0951BAD1-C9FE-44E6-B98F-E5043998DBF5}" type="presParOf" srcId="{65516739-5063-4EA4-9603-BCE67D453BE7}" destId="{A3611D69-2336-4028-885E-CD9443740E7E}" srcOrd="4" destOrd="0" presId="urn:microsoft.com/office/officeart/2008/layout/BendingPictureCaptionList"/>
    <dgm:cxn modelId="{0BD98709-E4B3-493E-B6A5-7BF0FD5EA74A}" type="presParOf" srcId="{A3611D69-2336-4028-885E-CD9443740E7E}" destId="{51193F76-7E02-492B-BCBA-9F6A1184C27B}" srcOrd="0" destOrd="0" presId="urn:microsoft.com/office/officeart/2008/layout/BendingPictureCaptionList"/>
    <dgm:cxn modelId="{9A35BBEB-AC23-4A6D-94C4-27F5970C5A5F}" type="presParOf" srcId="{A3611D69-2336-4028-885E-CD9443740E7E}" destId="{94768A0E-8750-433E-AC93-38D52BFF5F4D}" srcOrd="1" destOrd="0" presId="urn:microsoft.com/office/officeart/2008/layout/BendingPictureCaptionList"/>
    <dgm:cxn modelId="{28598D5B-9135-4DB5-91A1-06BFB538A30D}" type="presParOf" srcId="{65516739-5063-4EA4-9603-BCE67D453BE7}" destId="{B0038EF0-88A9-4175-B928-23FC5DF8E9B5}" srcOrd="5" destOrd="0" presId="urn:microsoft.com/office/officeart/2008/layout/BendingPictureCaptionList"/>
    <dgm:cxn modelId="{074D8187-D695-4A47-8AAC-5AB3B52CA02F}" type="presParOf" srcId="{65516739-5063-4EA4-9603-BCE67D453BE7}" destId="{6FA97118-F1AD-4899-865F-1BFD54DA4645}" srcOrd="6" destOrd="0" presId="urn:microsoft.com/office/officeart/2008/layout/BendingPictureCaptionList"/>
    <dgm:cxn modelId="{8E648886-6DBF-4B60-AC72-F337AC03435A}" type="presParOf" srcId="{6FA97118-F1AD-4899-865F-1BFD54DA4645}" destId="{706D2E12-6FF8-49DE-BFE5-78A5987AF470}" srcOrd="0" destOrd="0" presId="urn:microsoft.com/office/officeart/2008/layout/BendingPictureCaptionList"/>
    <dgm:cxn modelId="{1892816D-39E5-448C-AB9D-95695303D4D5}" type="presParOf" srcId="{6FA97118-F1AD-4899-865F-1BFD54DA4645}" destId="{196E2231-3C24-4A10-AAB8-8774C993CAE3}"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34527E-20BB-4B2F-BF0B-9FFCDD8D4110}" type="doc">
      <dgm:prSet loTypeId="urn:microsoft.com/office/officeart/2008/layout/CaptionedPictures" loCatId="picture" qsTypeId="urn:microsoft.com/office/officeart/2005/8/quickstyle/simple1" qsCatId="simple" csTypeId="urn:microsoft.com/office/officeart/2005/8/colors/colorful5" csCatId="colorful" phldr="1"/>
      <dgm:spPr/>
      <dgm:t>
        <a:bodyPr/>
        <a:lstStyle/>
        <a:p>
          <a:endParaRPr lang="en-US"/>
        </a:p>
      </dgm:t>
    </dgm:pt>
    <dgm:pt modelId="{2E0892CA-CE7C-43AF-8B49-ED9C75F945A6}">
      <dgm:prSet phldrT="[Văn bản]" custT="1"/>
      <dgm:spPr/>
      <dgm:t>
        <a:bodyPr/>
        <a:lstStyle/>
        <a:p>
          <a:r>
            <a:rPr lang="en-US" sz="2000">
              <a:solidFill>
                <a:schemeClr val="tx1"/>
              </a:solidFill>
              <a:latin typeface="Times New Roman" panose="02020603050405020304" pitchFamily="18" charset="0"/>
              <a:cs typeface="Times New Roman" panose="02020603050405020304" pitchFamily="18" charset="0"/>
            </a:rPr>
            <a:t>Gói thuốc làm quà cho vợ bác lái xe</a:t>
          </a:r>
        </a:p>
      </dgm:t>
    </dgm:pt>
    <dgm:pt modelId="{D561E600-C31F-46FF-9ECA-E0797C48362C}" type="parTrans" cxnId="{841353EE-46FC-43EF-880B-6EE42734275F}">
      <dgm:prSet/>
      <dgm:spPr/>
      <dgm:t>
        <a:bodyPr/>
        <a:lstStyle/>
        <a:p>
          <a:endParaRPr lang="en-US"/>
        </a:p>
      </dgm:t>
    </dgm:pt>
    <dgm:pt modelId="{86B1E48D-D0C3-41E8-B3E8-A3E3618B1156}" type="sibTrans" cxnId="{841353EE-46FC-43EF-880B-6EE42734275F}">
      <dgm:prSet/>
      <dgm:spPr/>
      <dgm:t>
        <a:bodyPr/>
        <a:lstStyle/>
        <a:p>
          <a:endParaRPr lang="en-US"/>
        </a:p>
      </dgm:t>
    </dgm:pt>
    <dgm:pt modelId="{0F92AA91-DEEB-49FE-B787-F736B878981B}">
      <dgm:prSet phldrT="[Văn bản]" custT="1"/>
      <dgm:spPr/>
      <dgm:t>
        <a:bodyPr/>
        <a:lstStyle/>
        <a:p>
          <a:r>
            <a:rPr lang="en-US" sz="2000">
              <a:solidFill>
                <a:schemeClr val="tx1"/>
              </a:solidFill>
              <a:latin typeface="Times New Roman" panose="02020603050405020304" pitchFamily="18" charset="0"/>
              <a:cs typeface="Times New Roman" panose="02020603050405020304" pitchFamily="18" charset="0"/>
            </a:rPr>
            <a:t>Mừng quýnh vì sách</a:t>
          </a:r>
        </a:p>
      </dgm:t>
    </dgm:pt>
    <dgm:pt modelId="{E0013AAC-DF89-482C-9C20-2D08041D63B9}" type="parTrans" cxnId="{AB9FA363-5AEE-457F-B847-E01D39A1C1F5}">
      <dgm:prSet/>
      <dgm:spPr/>
      <dgm:t>
        <a:bodyPr/>
        <a:lstStyle/>
        <a:p>
          <a:endParaRPr lang="en-US"/>
        </a:p>
      </dgm:t>
    </dgm:pt>
    <dgm:pt modelId="{FA80F14D-C39C-49DC-ACFB-F28FB98791EB}" type="sibTrans" cxnId="{AB9FA363-5AEE-457F-B847-E01D39A1C1F5}">
      <dgm:prSet/>
      <dgm:spPr/>
      <dgm:t>
        <a:bodyPr/>
        <a:lstStyle/>
        <a:p>
          <a:endParaRPr lang="en-US"/>
        </a:p>
      </dgm:t>
    </dgm:pt>
    <dgm:pt modelId="{4607F6C0-34E5-49A4-BB7E-8D145BC8DEC9}">
      <dgm:prSet phldrT="[Văn bản]" custT="1"/>
      <dgm:spPr/>
      <dgm:t>
        <a:bodyPr/>
        <a:lstStyle/>
        <a:p>
          <a:r>
            <a:rPr lang="en-US" sz="2000">
              <a:solidFill>
                <a:schemeClr val="tx1"/>
              </a:solidFill>
              <a:latin typeface="Times New Roman" panose="02020603050405020304" pitchFamily="18" charset="0"/>
              <a:cs typeface="Times New Roman" panose="02020603050405020304" pitchFamily="18" charset="0"/>
            </a:rPr>
            <a:t>Tặng hoa cho cô gái</a:t>
          </a:r>
        </a:p>
      </dgm:t>
    </dgm:pt>
    <dgm:pt modelId="{05A7EBC7-59A5-48EF-873B-B911FF861AAB}" type="parTrans" cxnId="{A427B9DD-B90F-4404-B856-66E5128E3ED0}">
      <dgm:prSet/>
      <dgm:spPr/>
      <dgm:t>
        <a:bodyPr/>
        <a:lstStyle/>
        <a:p>
          <a:endParaRPr lang="en-US"/>
        </a:p>
      </dgm:t>
    </dgm:pt>
    <dgm:pt modelId="{EE592B98-7764-417A-9F2F-002DA54AF39F}" type="sibTrans" cxnId="{A427B9DD-B90F-4404-B856-66E5128E3ED0}">
      <dgm:prSet/>
      <dgm:spPr/>
      <dgm:t>
        <a:bodyPr/>
        <a:lstStyle/>
        <a:p>
          <a:endParaRPr lang="en-US"/>
        </a:p>
      </dgm:t>
    </dgm:pt>
    <dgm:pt modelId="{3268ABBC-A2BB-416B-B2CE-ECEBB8AF85D2}">
      <dgm:prSet phldrT="[Văn bản]" custT="1"/>
      <dgm:spPr/>
      <dgm:t>
        <a:bodyPr/>
        <a:lstStyle/>
        <a:p>
          <a:r>
            <a:rPr lang="en-US" sz="2000">
              <a:solidFill>
                <a:schemeClr val="tx1"/>
              </a:solidFill>
              <a:latin typeface="Times New Roman" panose="02020603050405020304" pitchFamily="18" charset="0"/>
              <a:cs typeface="Times New Roman" panose="02020603050405020304" pitchFamily="18" charset="0"/>
            </a:rPr>
            <a:t>Pha trà ngon mời khách</a:t>
          </a:r>
        </a:p>
      </dgm:t>
    </dgm:pt>
    <dgm:pt modelId="{32233136-CEAC-4134-BA41-4AC6B5EFDDC5}" type="parTrans" cxnId="{A957CEB6-1D87-4F56-A3B6-DCA9203A2C39}">
      <dgm:prSet/>
      <dgm:spPr/>
      <dgm:t>
        <a:bodyPr/>
        <a:lstStyle/>
        <a:p>
          <a:endParaRPr lang="en-US"/>
        </a:p>
      </dgm:t>
    </dgm:pt>
    <dgm:pt modelId="{0B7D2DC1-721E-4B67-A605-EA1FD6AAF89B}" type="sibTrans" cxnId="{A957CEB6-1D87-4F56-A3B6-DCA9203A2C39}">
      <dgm:prSet/>
      <dgm:spPr/>
      <dgm:t>
        <a:bodyPr/>
        <a:lstStyle/>
        <a:p>
          <a:endParaRPr lang="en-US"/>
        </a:p>
      </dgm:t>
    </dgm:pt>
    <dgm:pt modelId="{46EC3287-2D08-4AA0-92B3-C4AFA3655756}">
      <dgm:prSet phldrT="[Văn bản]" custT="1"/>
      <dgm:spPr/>
      <dgm:t>
        <a:bodyPr/>
        <a:lstStyle/>
        <a:p>
          <a:r>
            <a:rPr lang="en-US" sz="2000">
              <a:solidFill>
                <a:schemeClr val="tx1"/>
              </a:solidFill>
              <a:latin typeface="Times New Roman" panose="02020603050405020304" pitchFamily="18" charset="0"/>
              <a:cs typeface="Times New Roman" panose="02020603050405020304" pitchFamily="18" charset="0"/>
            </a:rPr>
            <a:t>Tiễn khách bằng một làn trứng</a:t>
          </a:r>
        </a:p>
      </dgm:t>
    </dgm:pt>
    <dgm:pt modelId="{ABB595A4-E39A-45BB-863C-BB0B0363A852}" type="parTrans" cxnId="{A7AE2E0D-D36C-4C32-A8FB-26D327C0421F}">
      <dgm:prSet/>
      <dgm:spPr/>
      <dgm:t>
        <a:bodyPr/>
        <a:lstStyle/>
        <a:p>
          <a:endParaRPr lang="en-US"/>
        </a:p>
      </dgm:t>
    </dgm:pt>
    <dgm:pt modelId="{0921767D-ECC0-441E-8CE5-788469D87C5E}" type="sibTrans" cxnId="{A7AE2E0D-D36C-4C32-A8FB-26D327C0421F}">
      <dgm:prSet/>
      <dgm:spPr/>
      <dgm:t>
        <a:bodyPr/>
        <a:lstStyle/>
        <a:p>
          <a:endParaRPr lang="en-US"/>
        </a:p>
      </dgm:t>
    </dgm:pt>
    <dgm:pt modelId="{814246AB-D7D4-4842-8E99-D7A8854D334C}" type="pres">
      <dgm:prSet presAssocID="{0334527E-20BB-4B2F-BF0B-9FFCDD8D4110}" presName="Name0" presStyleCnt="0">
        <dgm:presLayoutVars>
          <dgm:chMax/>
          <dgm:chPref/>
          <dgm:dir/>
        </dgm:presLayoutVars>
      </dgm:prSet>
      <dgm:spPr/>
    </dgm:pt>
    <dgm:pt modelId="{339AE336-B4B8-4383-A74E-102DDD4C7D12}" type="pres">
      <dgm:prSet presAssocID="{2E0892CA-CE7C-43AF-8B49-ED9C75F945A6}" presName="composite" presStyleCnt="0">
        <dgm:presLayoutVars>
          <dgm:chMax val="1"/>
          <dgm:chPref val="1"/>
        </dgm:presLayoutVars>
      </dgm:prSet>
      <dgm:spPr/>
    </dgm:pt>
    <dgm:pt modelId="{5740696B-5D87-4D10-B023-615E2B7543C9}" type="pres">
      <dgm:prSet presAssocID="{2E0892CA-CE7C-43AF-8B49-ED9C75F945A6}" presName="Accent" presStyleLbl="trAlignAcc1" presStyleIdx="0" presStyleCnt="5" custScaleX="125618">
        <dgm:presLayoutVars>
          <dgm:chMax val="0"/>
          <dgm:chPref val="0"/>
        </dgm:presLayoutVars>
      </dgm:prSet>
      <dgm:spPr/>
    </dgm:pt>
    <dgm:pt modelId="{07E2ABA7-F319-4CEC-B3D5-835205EA4AF5}" type="pres">
      <dgm:prSet presAssocID="{2E0892CA-CE7C-43AF-8B49-ED9C75F945A6}" presName="Image" presStyleLbl="alignImgPlace1" presStyleIdx="0" presStyleCnt="5">
        <dgm:presLayoutVars>
          <dgm:chMax val="0"/>
          <dgm:chPref val="0"/>
        </dgm:presLayoutVars>
      </dgm:prSet>
      <dgm:spPr>
        <a:blipFill>
          <a:blip xmlns:r="http://schemas.openxmlformats.org/officeDocument/2006/relationships" r:embed="rId1"/>
          <a:srcRect/>
          <a:stretch>
            <a:fillRect l="-14000" r="-14000"/>
          </a:stretch>
        </a:blipFill>
      </dgm:spPr>
    </dgm:pt>
    <dgm:pt modelId="{B71F543D-7AE2-4FAF-885C-F4492556C0E9}" type="pres">
      <dgm:prSet presAssocID="{2E0892CA-CE7C-43AF-8B49-ED9C75F945A6}" presName="ChildComposite" presStyleCnt="0"/>
      <dgm:spPr/>
    </dgm:pt>
    <dgm:pt modelId="{8486CC6E-4EA8-41A7-B002-68CC9773A932}" type="pres">
      <dgm:prSet presAssocID="{2E0892CA-CE7C-43AF-8B49-ED9C75F945A6}" presName="Child" presStyleLbl="node1" presStyleIdx="0" presStyleCnt="0">
        <dgm:presLayoutVars>
          <dgm:chMax val="0"/>
          <dgm:chPref val="0"/>
          <dgm:bulletEnabled val="1"/>
        </dgm:presLayoutVars>
      </dgm:prSet>
      <dgm:spPr/>
    </dgm:pt>
    <dgm:pt modelId="{3EB3E3C0-5E3D-48A8-A10C-6E35C1065EE9}" type="pres">
      <dgm:prSet presAssocID="{2E0892CA-CE7C-43AF-8B49-ED9C75F945A6}" presName="Parent" presStyleLbl="revTx" presStyleIdx="0" presStyleCnt="5" custScaleX="132905">
        <dgm:presLayoutVars>
          <dgm:chMax val="1"/>
          <dgm:chPref val="0"/>
          <dgm:bulletEnabled val="1"/>
        </dgm:presLayoutVars>
      </dgm:prSet>
      <dgm:spPr/>
    </dgm:pt>
    <dgm:pt modelId="{E476449B-2ECF-4075-89BF-65B1A0592896}" type="pres">
      <dgm:prSet presAssocID="{86B1E48D-D0C3-41E8-B3E8-A3E3618B1156}" presName="sibTrans" presStyleCnt="0"/>
      <dgm:spPr/>
    </dgm:pt>
    <dgm:pt modelId="{52A7CA5C-BB9D-4EA6-BDC0-24AABC2430E4}" type="pres">
      <dgm:prSet presAssocID="{0F92AA91-DEEB-49FE-B787-F736B878981B}" presName="composite" presStyleCnt="0">
        <dgm:presLayoutVars>
          <dgm:chMax val="1"/>
          <dgm:chPref val="1"/>
        </dgm:presLayoutVars>
      </dgm:prSet>
      <dgm:spPr/>
    </dgm:pt>
    <dgm:pt modelId="{E9A23A29-DD2C-4323-AEB5-E4FB5BECCE3C}" type="pres">
      <dgm:prSet presAssocID="{0F92AA91-DEEB-49FE-B787-F736B878981B}" presName="Accent" presStyleLbl="trAlignAcc1" presStyleIdx="1" presStyleCnt="5">
        <dgm:presLayoutVars>
          <dgm:chMax val="0"/>
          <dgm:chPref val="0"/>
        </dgm:presLayoutVars>
      </dgm:prSet>
      <dgm:spPr/>
    </dgm:pt>
    <dgm:pt modelId="{EFE36253-4BDC-4E6D-AB55-870AFC6018BC}" type="pres">
      <dgm:prSet presAssocID="{0F92AA91-DEEB-49FE-B787-F736B878981B}" presName="Image" presStyleLbl="alignImgPlace1" presStyleIdx="1" presStyleCnt="5">
        <dgm:presLayoutVars>
          <dgm:chMax val="0"/>
          <dgm:chPref val="0"/>
        </dgm:presLayoutVars>
      </dgm:prSet>
      <dgm:spPr>
        <a:blipFill>
          <a:blip xmlns:r="http://schemas.openxmlformats.org/officeDocument/2006/relationships" r:embed="rId2"/>
          <a:srcRect/>
          <a:stretch>
            <a:fillRect l="-14000" r="-14000"/>
          </a:stretch>
        </a:blipFill>
      </dgm:spPr>
    </dgm:pt>
    <dgm:pt modelId="{54F7F9CC-D494-4C74-8A03-9458852AA95A}" type="pres">
      <dgm:prSet presAssocID="{0F92AA91-DEEB-49FE-B787-F736B878981B}" presName="ChildComposite" presStyleCnt="0"/>
      <dgm:spPr/>
    </dgm:pt>
    <dgm:pt modelId="{7FFC735E-27C1-4F33-9396-BC6FE26E800F}" type="pres">
      <dgm:prSet presAssocID="{0F92AA91-DEEB-49FE-B787-F736B878981B}" presName="Child" presStyleLbl="node1" presStyleIdx="0" presStyleCnt="0">
        <dgm:presLayoutVars>
          <dgm:chMax val="0"/>
          <dgm:chPref val="0"/>
          <dgm:bulletEnabled val="1"/>
        </dgm:presLayoutVars>
      </dgm:prSet>
      <dgm:spPr/>
    </dgm:pt>
    <dgm:pt modelId="{71516608-BBC8-4ABC-BBC8-1E95E56E283C}" type="pres">
      <dgm:prSet presAssocID="{0F92AA91-DEEB-49FE-B787-F736B878981B}" presName="Parent" presStyleLbl="revTx" presStyleIdx="1" presStyleCnt="5">
        <dgm:presLayoutVars>
          <dgm:chMax val="1"/>
          <dgm:chPref val="0"/>
          <dgm:bulletEnabled val="1"/>
        </dgm:presLayoutVars>
      </dgm:prSet>
      <dgm:spPr/>
    </dgm:pt>
    <dgm:pt modelId="{FC4347F2-959D-4792-9424-083393B2EC8D}" type="pres">
      <dgm:prSet presAssocID="{FA80F14D-C39C-49DC-ACFB-F28FB98791EB}" presName="sibTrans" presStyleCnt="0"/>
      <dgm:spPr/>
    </dgm:pt>
    <dgm:pt modelId="{F89C4036-C6FB-4005-B2B7-AEA6FC816C2D}" type="pres">
      <dgm:prSet presAssocID="{4607F6C0-34E5-49A4-BB7E-8D145BC8DEC9}" presName="composite" presStyleCnt="0">
        <dgm:presLayoutVars>
          <dgm:chMax val="1"/>
          <dgm:chPref val="1"/>
        </dgm:presLayoutVars>
      </dgm:prSet>
      <dgm:spPr/>
    </dgm:pt>
    <dgm:pt modelId="{60674A24-48D3-4670-8025-D992C4C496E8}" type="pres">
      <dgm:prSet presAssocID="{4607F6C0-34E5-49A4-BB7E-8D145BC8DEC9}" presName="Accent" presStyleLbl="trAlignAcc1" presStyleIdx="2" presStyleCnt="5">
        <dgm:presLayoutVars>
          <dgm:chMax val="0"/>
          <dgm:chPref val="0"/>
        </dgm:presLayoutVars>
      </dgm:prSet>
      <dgm:spPr/>
    </dgm:pt>
    <dgm:pt modelId="{9068AF72-1194-480B-A0C2-090916536EE9}" type="pres">
      <dgm:prSet presAssocID="{4607F6C0-34E5-49A4-BB7E-8D145BC8DEC9}" presName="Image" presStyleLbl="alignImgPlace1" presStyleIdx="2" presStyleCnt="5">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93566CA2-8F2D-4EDD-B794-706F38FA677C}" type="pres">
      <dgm:prSet presAssocID="{4607F6C0-34E5-49A4-BB7E-8D145BC8DEC9}" presName="ChildComposite" presStyleCnt="0"/>
      <dgm:spPr/>
    </dgm:pt>
    <dgm:pt modelId="{614462CE-9218-4F1D-BC41-C6E8C762F6D6}" type="pres">
      <dgm:prSet presAssocID="{4607F6C0-34E5-49A4-BB7E-8D145BC8DEC9}" presName="Child" presStyleLbl="node1" presStyleIdx="0" presStyleCnt="0">
        <dgm:presLayoutVars>
          <dgm:chMax val="0"/>
          <dgm:chPref val="0"/>
          <dgm:bulletEnabled val="1"/>
        </dgm:presLayoutVars>
      </dgm:prSet>
      <dgm:spPr/>
    </dgm:pt>
    <dgm:pt modelId="{164D1ED0-4262-4E4A-938E-BA92F802E1BF}" type="pres">
      <dgm:prSet presAssocID="{4607F6C0-34E5-49A4-BB7E-8D145BC8DEC9}" presName="Parent" presStyleLbl="revTx" presStyleIdx="2" presStyleCnt="5">
        <dgm:presLayoutVars>
          <dgm:chMax val="1"/>
          <dgm:chPref val="0"/>
          <dgm:bulletEnabled val="1"/>
        </dgm:presLayoutVars>
      </dgm:prSet>
      <dgm:spPr/>
    </dgm:pt>
    <dgm:pt modelId="{B12D56D3-5994-41C3-B850-0A4FD750FF15}" type="pres">
      <dgm:prSet presAssocID="{EE592B98-7764-417A-9F2F-002DA54AF39F}" presName="sibTrans" presStyleCnt="0"/>
      <dgm:spPr/>
    </dgm:pt>
    <dgm:pt modelId="{5F700A27-E00B-4CED-ADF1-14AA4CEC9972}" type="pres">
      <dgm:prSet presAssocID="{3268ABBC-A2BB-416B-B2CE-ECEBB8AF85D2}" presName="composite" presStyleCnt="0">
        <dgm:presLayoutVars>
          <dgm:chMax val="1"/>
          <dgm:chPref val="1"/>
        </dgm:presLayoutVars>
      </dgm:prSet>
      <dgm:spPr/>
    </dgm:pt>
    <dgm:pt modelId="{416461E0-526B-4CCC-A2CB-4E4447443320}" type="pres">
      <dgm:prSet presAssocID="{3268ABBC-A2BB-416B-B2CE-ECEBB8AF85D2}" presName="Accent" presStyleLbl="trAlignAcc1" presStyleIdx="3" presStyleCnt="5">
        <dgm:presLayoutVars>
          <dgm:chMax val="0"/>
          <dgm:chPref val="0"/>
        </dgm:presLayoutVars>
      </dgm:prSet>
      <dgm:spPr/>
    </dgm:pt>
    <dgm:pt modelId="{A609AC26-92F5-41F9-AA64-4D69FA74D4A3}" type="pres">
      <dgm:prSet presAssocID="{3268ABBC-A2BB-416B-B2CE-ECEBB8AF85D2}" presName="Image" presStyleLbl="alignImgPlace1" presStyleIdx="3" presStyleCnt="5">
        <dgm:presLayoutVars>
          <dgm:chMax val="0"/>
          <dgm:chPref val="0"/>
        </dgm:presLayoutVars>
      </dgm:prSet>
      <dgm:spPr>
        <a:blipFill>
          <a:blip xmlns:r="http://schemas.openxmlformats.org/officeDocument/2006/relationships" r:embed="rId4"/>
          <a:srcRect/>
          <a:stretch>
            <a:fillRect l="-15000" r="-15000"/>
          </a:stretch>
        </a:blipFill>
      </dgm:spPr>
    </dgm:pt>
    <dgm:pt modelId="{05512234-A809-4E6F-86B9-9392864103CE}" type="pres">
      <dgm:prSet presAssocID="{3268ABBC-A2BB-416B-B2CE-ECEBB8AF85D2}" presName="ChildComposite" presStyleCnt="0"/>
      <dgm:spPr/>
    </dgm:pt>
    <dgm:pt modelId="{1C185E54-C4A7-4148-A588-68A83192AA90}" type="pres">
      <dgm:prSet presAssocID="{3268ABBC-A2BB-416B-B2CE-ECEBB8AF85D2}" presName="Child" presStyleLbl="node1" presStyleIdx="0" presStyleCnt="0">
        <dgm:presLayoutVars>
          <dgm:chMax val="0"/>
          <dgm:chPref val="0"/>
          <dgm:bulletEnabled val="1"/>
        </dgm:presLayoutVars>
      </dgm:prSet>
      <dgm:spPr/>
    </dgm:pt>
    <dgm:pt modelId="{B598905C-8CAB-41B5-84B4-0063C1F5C3E5}" type="pres">
      <dgm:prSet presAssocID="{3268ABBC-A2BB-416B-B2CE-ECEBB8AF85D2}" presName="Parent" presStyleLbl="revTx" presStyleIdx="3" presStyleCnt="5">
        <dgm:presLayoutVars>
          <dgm:chMax val="1"/>
          <dgm:chPref val="0"/>
          <dgm:bulletEnabled val="1"/>
        </dgm:presLayoutVars>
      </dgm:prSet>
      <dgm:spPr/>
    </dgm:pt>
    <dgm:pt modelId="{A0720B9C-B0CF-4ABD-9433-12F6FE4E7328}" type="pres">
      <dgm:prSet presAssocID="{0B7D2DC1-721E-4B67-A605-EA1FD6AAF89B}" presName="sibTrans" presStyleCnt="0"/>
      <dgm:spPr/>
    </dgm:pt>
    <dgm:pt modelId="{E423333E-12EE-49AF-BA15-77BD0EBDFAF8}" type="pres">
      <dgm:prSet presAssocID="{46EC3287-2D08-4AA0-92B3-C4AFA3655756}" presName="composite" presStyleCnt="0">
        <dgm:presLayoutVars>
          <dgm:chMax val="1"/>
          <dgm:chPref val="1"/>
        </dgm:presLayoutVars>
      </dgm:prSet>
      <dgm:spPr/>
    </dgm:pt>
    <dgm:pt modelId="{C07B80F4-F3B7-4172-8462-8FE6CD57F1C6}" type="pres">
      <dgm:prSet presAssocID="{46EC3287-2D08-4AA0-92B3-C4AFA3655756}" presName="Accent" presStyleLbl="trAlignAcc1" presStyleIdx="4" presStyleCnt="5" custScaleX="127247">
        <dgm:presLayoutVars>
          <dgm:chMax val="0"/>
          <dgm:chPref val="0"/>
        </dgm:presLayoutVars>
      </dgm:prSet>
      <dgm:spPr/>
    </dgm:pt>
    <dgm:pt modelId="{5F450BFF-5ACE-4D84-A643-AABC69034A2B}" type="pres">
      <dgm:prSet presAssocID="{46EC3287-2D08-4AA0-92B3-C4AFA3655756}" presName="Image" presStyleLbl="alignImgPlace1" presStyleIdx="4" presStyleCnt="5">
        <dgm:presLayoutVars>
          <dgm:chMax val="0"/>
          <dgm:chPref val="0"/>
        </dgm:presLayoutVars>
      </dgm:prSet>
      <dgm:spPr>
        <a:blipFill>
          <a:blip xmlns:r="http://schemas.openxmlformats.org/officeDocument/2006/relationships" r:embed="rId5"/>
          <a:srcRect/>
          <a:stretch>
            <a:fillRect l="-19000" r="-19000"/>
          </a:stretch>
        </a:blipFill>
      </dgm:spPr>
    </dgm:pt>
    <dgm:pt modelId="{45195027-CAF2-42B8-8EFE-3C2B173D892A}" type="pres">
      <dgm:prSet presAssocID="{46EC3287-2D08-4AA0-92B3-C4AFA3655756}" presName="ChildComposite" presStyleCnt="0"/>
      <dgm:spPr/>
    </dgm:pt>
    <dgm:pt modelId="{4A0C8838-592A-447B-88B2-532F87C47165}" type="pres">
      <dgm:prSet presAssocID="{46EC3287-2D08-4AA0-92B3-C4AFA3655756}" presName="Child" presStyleLbl="node1" presStyleIdx="0" presStyleCnt="0">
        <dgm:presLayoutVars>
          <dgm:chMax val="0"/>
          <dgm:chPref val="0"/>
          <dgm:bulletEnabled val="1"/>
        </dgm:presLayoutVars>
      </dgm:prSet>
      <dgm:spPr/>
    </dgm:pt>
    <dgm:pt modelId="{B09C947A-0D11-4F37-AE7B-0B30D9E66729}" type="pres">
      <dgm:prSet presAssocID="{46EC3287-2D08-4AA0-92B3-C4AFA3655756}" presName="Parent" presStyleLbl="revTx" presStyleIdx="4" presStyleCnt="5" custScaleX="133099">
        <dgm:presLayoutVars>
          <dgm:chMax val="1"/>
          <dgm:chPref val="0"/>
          <dgm:bulletEnabled val="1"/>
        </dgm:presLayoutVars>
      </dgm:prSet>
      <dgm:spPr/>
    </dgm:pt>
  </dgm:ptLst>
  <dgm:cxnLst>
    <dgm:cxn modelId="{A7AE2E0D-D36C-4C32-A8FB-26D327C0421F}" srcId="{0334527E-20BB-4B2F-BF0B-9FFCDD8D4110}" destId="{46EC3287-2D08-4AA0-92B3-C4AFA3655756}" srcOrd="4" destOrd="0" parTransId="{ABB595A4-E39A-45BB-863C-BB0B0363A852}" sibTransId="{0921767D-ECC0-441E-8CE5-788469D87C5E}"/>
    <dgm:cxn modelId="{32B6571D-289B-4792-91DE-A4EC5079C019}" type="presOf" srcId="{46EC3287-2D08-4AA0-92B3-C4AFA3655756}" destId="{B09C947A-0D11-4F37-AE7B-0B30D9E66729}" srcOrd="0" destOrd="0" presId="urn:microsoft.com/office/officeart/2008/layout/CaptionedPictures"/>
    <dgm:cxn modelId="{C69F7E3F-CFE7-4475-BD35-6F81E9AED36A}" type="presOf" srcId="{4607F6C0-34E5-49A4-BB7E-8D145BC8DEC9}" destId="{164D1ED0-4262-4E4A-938E-BA92F802E1BF}" srcOrd="0" destOrd="0" presId="urn:microsoft.com/office/officeart/2008/layout/CaptionedPictures"/>
    <dgm:cxn modelId="{D1421A5E-98C1-40D8-97EF-56C343D9D773}" type="presOf" srcId="{3268ABBC-A2BB-416B-B2CE-ECEBB8AF85D2}" destId="{B598905C-8CAB-41B5-84B4-0063C1F5C3E5}" srcOrd="0" destOrd="0" presId="urn:microsoft.com/office/officeart/2008/layout/CaptionedPictures"/>
    <dgm:cxn modelId="{AB9FA363-5AEE-457F-B847-E01D39A1C1F5}" srcId="{0334527E-20BB-4B2F-BF0B-9FFCDD8D4110}" destId="{0F92AA91-DEEB-49FE-B787-F736B878981B}" srcOrd="1" destOrd="0" parTransId="{E0013AAC-DF89-482C-9C20-2D08041D63B9}" sibTransId="{FA80F14D-C39C-49DC-ACFB-F28FB98791EB}"/>
    <dgm:cxn modelId="{AA052EA4-7681-4527-9635-B6E7361F49E5}" type="presOf" srcId="{0F92AA91-DEEB-49FE-B787-F736B878981B}" destId="{71516608-BBC8-4ABC-BBC8-1E95E56E283C}" srcOrd="0" destOrd="0" presId="urn:microsoft.com/office/officeart/2008/layout/CaptionedPictures"/>
    <dgm:cxn modelId="{A957CEB6-1D87-4F56-A3B6-DCA9203A2C39}" srcId="{0334527E-20BB-4B2F-BF0B-9FFCDD8D4110}" destId="{3268ABBC-A2BB-416B-B2CE-ECEBB8AF85D2}" srcOrd="3" destOrd="0" parTransId="{32233136-CEAC-4134-BA41-4AC6B5EFDDC5}" sibTransId="{0B7D2DC1-721E-4B67-A605-EA1FD6AAF89B}"/>
    <dgm:cxn modelId="{A02FBAD7-B86D-4176-BB90-3BB1EF2BF112}" type="presOf" srcId="{0334527E-20BB-4B2F-BF0B-9FFCDD8D4110}" destId="{814246AB-D7D4-4842-8E99-D7A8854D334C}" srcOrd="0" destOrd="0" presId="urn:microsoft.com/office/officeart/2008/layout/CaptionedPictures"/>
    <dgm:cxn modelId="{A427B9DD-B90F-4404-B856-66E5128E3ED0}" srcId="{0334527E-20BB-4B2F-BF0B-9FFCDD8D4110}" destId="{4607F6C0-34E5-49A4-BB7E-8D145BC8DEC9}" srcOrd="2" destOrd="0" parTransId="{05A7EBC7-59A5-48EF-873B-B911FF861AAB}" sibTransId="{EE592B98-7764-417A-9F2F-002DA54AF39F}"/>
    <dgm:cxn modelId="{2850F8ED-7F3C-4161-A3FE-964059D68513}" type="presOf" srcId="{2E0892CA-CE7C-43AF-8B49-ED9C75F945A6}" destId="{3EB3E3C0-5E3D-48A8-A10C-6E35C1065EE9}" srcOrd="0" destOrd="0" presId="urn:microsoft.com/office/officeart/2008/layout/CaptionedPictures"/>
    <dgm:cxn modelId="{841353EE-46FC-43EF-880B-6EE42734275F}" srcId="{0334527E-20BB-4B2F-BF0B-9FFCDD8D4110}" destId="{2E0892CA-CE7C-43AF-8B49-ED9C75F945A6}" srcOrd="0" destOrd="0" parTransId="{D561E600-C31F-46FF-9ECA-E0797C48362C}" sibTransId="{86B1E48D-D0C3-41E8-B3E8-A3E3618B1156}"/>
    <dgm:cxn modelId="{CAAD8BCE-601D-430C-95BC-BF1786245CE3}" type="presParOf" srcId="{814246AB-D7D4-4842-8E99-D7A8854D334C}" destId="{339AE336-B4B8-4383-A74E-102DDD4C7D12}" srcOrd="0" destOrd="0" presId="urn:microsoft.com/office/officeart/2008/layout/CaptionedPictures"/>
    <dgm:cxn modelId="{B8C8B145-8DA9-4FB1-BA21-6B172055AC9D}" type="presParOf" srcId="{339AE336-B4B8-4383-A74E-102DDD4C7D12}" destId="{5740696B-5D87-4D10-B023-615E2B7543C9}" srcOrd="0" destOrd="0" presId="urn:microsoft.com/office/officeart/2008/layout/CaptionedPictures"/>
    <dgm:cxn modelId="{877338E9-CA98-41A0-A004-C2810D796609}" type="presParOf" srcId="{339AE336-B4B8-4383-A74E-102DDD4C7D12}" destId="{07E2ABA7-F319-4CEC-B3D5-835205EA4AF5}" srcOrd="1" destOrd="0" presId="urn:microsoft.com/office/officeart/2008/layout/CaptionedPictures"/>
    <dgm:cxn modelId="{62636AFD-7B36-4D50-AB5E-638CC088F9DD}" type="presParOf" srcId="{339AE336-B4B8-4383-A74E-102DDD4C7D12}" destId="{B71F543D-7AE2-4FAF-885C-F4492556C0E9}" srcOrd="2" destOrd="0" presId="urn:microsoft.com/office/officeart/2008/layout/CaptionedPictures"/>
    <dgm:cxn modelId="{BBCCC0C8-C4C2-408F-A349-FE54F9F07E36}" type="presParOf" srcId="{B71F543D-7AE2-4FAF-885C-F4492556C0E9}" destId="{8486CC6E-4EA8-41A7-B002-68CC9773A932}" srcOrd="0" destOrd="0" presId="urn:microsoft.com/office/officeart/2008/layout/CaptionedPictures"/>
    <dgm:cxn modelId="{4B609DE6-37CA-40ED-A32A-086F341083A7}" type="presParOf" srcId="{B71F543D-7AE2-4FAF-885C-F4492556C0E9}" destId="{3EB3E3C0-5E3D-48A8-A10C-6E35C1065EE9}" srcOrd="1" destOrd="0" presId="urn:microsoft.com/office/officeart/2008/layout/CaptionedPictures"/>
    <dgm:cxn modelId="{9502C48A-82C1-4906-8E78-FC82EB0C1AA6}" type="presParOf" srcId="{814246AB-D7D4-4842-8E99-D7A8854D334C}" destId="{E476449B-2ECF-4075-89BF-65B1A0592896}" srcOrd="1" destOrd="0" presId="urn:microsoft.com/office/officeart/2008/layout/CaptionedPictures"/>
    <dgm:cxn modelId="{9CB8AAA0-4945-4E24-A994-1D072AE83470}" type="presParOf" srcId="{814246AB-D7D4-4842-8E99-D7A8854D334C}" destId="{52A7CA5C-BB9D-4EA6-BDC0-24AABC2430E4}" srcOrd="2" destOrd="0" presId="urn:microsoft.com/office/officeart/2008/layout/CaptionedPictures"/>
    <dgm:cxn modelId="{6F312831-2624-40D5-8E35-BCF1B06CF2E2}" type="presParOf" srcId="{52A7CA5C-BB9D-4EA6-BDC0-24AABC2430E4}" destId="{E9A23A29-DD2C-4323-AEB5-E4FB5BECCE3C}" srcOrd="0" destOrd="0" presId="urn:microsoft.com/office/officeart/2008/layout/CaptionedPictures"/>
    <dgm:cxn modelId="{26FF2D13-6C3C-4F43-9116-BC274ACA4BDA}" type="presParOf" srcId="{52A7CA5C-BB9D-4EA6-BDC0-24AABC2430E4}" destId="{EFE36253-4BDC-4E6D-AB55-870AFC6018BC}" srcOrd="1" destOrd="0" presId="urn:microsoft.com/office/officeart/2008/layout/CaptionedPictures"/>
    <dgm:cxn modelId="{15A0DB63-DDE9-4A80-8634-F67697DBB04E}" type="presParOf" srcId="{52A7CA5C-BB9D-4EA6-BDC0-24AABC2430E4}" destId="{54F7F9CC-D494-4C74-8A03-9458852AA95A}" srcOrd="2" destOrd="0" presId="urn:microsoft.com/office/officeart/2008/layout/CaptionedPictures"/>
    <dgm:cxn modelId="{0DBAB8E2-E50D-4C9B-83AE-20FE787F597F}" type="presParOf" srcId="{54F7F9CC-D494-4C74-8A03-9458852AA95A}" destId="{7FFC735E-27C1-4F33-9396-BC6FE26E800F}" srcOrd="0" destOrd="0" presId="urn:microsoft.com/office/officeart/2008/layout/CaptionedPictures"/>
    <dgm:cxn modelId="{6F0DDBD2-34DE-43FC-8DB2-ABAFFA89C830}" type="presParOf" srcId="{54F7F9CC-D494-4C74-8A03-9458852AA95A}" destId="{71516608-BBC8-4ABC-BBC8-1E95E56E283C}" srcOrd="1" destOrd="0" presId="urn:microsoft.com/office/officeart/2008/layout/CaptionedPictures"/>
    <dgm:cxn modelId="{59BD3BCF-AFFE-47EB-9F28-2466DC60C1D1}" type="presParOf" srcId="{814246AB-D7D4-4842-8E99-D7A8854D334C}" destId="{FC4347F2-959D-4792-9424-083393B2EC8D}" srcOrd="3" destOrd="0" presId="urn:microsoft.com/office/officeart/2008/layout/CaptionedPictures"/>
    <dgm:cxn modelId="{4F494D0E-6AC3-48E0-94D4-FDD190BC4A64}" type="presParOf" srcId="{814246AB-D7D4-4842-8E99-D7A8854D334C}" destId="{F89C4036-C6FB-4005-B2B7-AEA6FC816C2D}" srcOrd="4" destOrd="0" presId="urn:microsoft.com/office/officeart/2008/layout/CaptionedPictures"/>
    <dgm:cxn modelId="{52299773-DB04-4045-9868-2ED014EF055B}" type="presParOf" srcId="{F89C4036-C6FB-4005-B2B7-AEA6FC816C2D}" destId="{60674A24-48D3-4670-8025-D992C4C496E8}" srcOrd="0" destOrd="0" presId="urn:microsoft.com/office/officeart/2008/layout/CaptionedPictures"/>
    <dgm:cxn modelId="{2FBE8D9C-28C2-417C-8C8A-7CC9A27B098A}" type="presParOf" srcId="{F89C4036-C6FB-4005-B2B7-AEA6FC816C2D}" destId="{9068AF72-1194-480B-A0C2-090916536EE9}" srcOrd="1" destOrd="0" presId="urn:microsoft.com/office/officeart/2008/layout/CaptionedPictures"/>
    <dgm:cxn modelId="{3D1F60A4-83A3-4985-BE79-D3B10E2E4305}" type="presParOf" srcId="{F89C4036-C6FB-4005-B2B7-AEA6FC816C2D}" destId="{93566CA2-8F2D-4EDD-B794-706F38FA677C}" srcOrd="2" destOrd="0" presId="urn:microsoft.com/office/officeart/2008/layout/CaptionedPictures"/>
    <dgm:cxn modelId="{CF94A577-3572-47E6-8A35-B21162599B9C}" type="presParOf" srcId="{93566CA2-8F2D-4EDD-B794-706F38FA677C}" destId="{614462CE-9218-4F1D-BC41-C6E8C762F6D6}" srcOrd="0" destOrd="0" presId="urn:microsoft.com/office/officeart/2008/layout/CaptionedPictures"/>
    <dgm:cxn modelId="{8E4D55C0-3445-4082-9A63-4E84D7576ECE}" type="presParOf" srcId="{93566CA2-8F2D-4EDD-B794-706F38FA677C}" destId="{164D1ED0-4262-4E4A-938E-BA92F802E1BF}" srcOrd="1" destOrd="0" presId="urn:microsoft.com/office/officeart/2008/layout/CaptionedPictures"/>
    <dgm:cxn modelId="{796C8F4F-0870-4CD5-812B-58F71F18904A}" type="presParOf" srcId="{814246AB-D7D4-4842-8E99-D7A8854D334C}" destId="{B12D56D3-5994-41C3-B850-0A4FD750FF15}" srcOrd="5" destOrd="0" presId="urn:microsoft.com/office/officeart/2008/layout/CaptionedPictures"/>
    <dgm:cxn modelId="{3FC549A8-CFE8-4C8C-A274-045CA2D72E47}" type="presParOf" srcId="{814246AB-D7D4-4842-8E99-D7A8854D334C}" destId="{5F700A27-E00B-4CED-ADF1-14AA4CEC9972}" srcOrd="6" destOrd="0" presId="urn:microsoft.com/office/officeart/2008/layout/CaptionedPictures"/>
    <dgm:cxn modelId="{8911312F-A028-4D06-B8EC-19C46CC61ADB}" type="presParOf" srcId="{5F700A27-E00B-4CED-ADF1-14AA4CEC9972}" destId="{416461E0-526B-4CCC-A2CB-4E4447443320}" srcOrd="0" destOrd="0" presId="urn:microsoft.com/office/officeart/2008/layout/CaptionedPictures"/>
    <dgm:cxn modelId="{FAF202FA-F5EB-4BA3-9B6C-FF1CC97584DA}" type="presParOf" srcId="{5F700A27-E00B-4CED-ADF1-14AA4CEC9972}" destId="{A609AC26-92F5-41F9-AA64-4D69FA74D4A3}" srcOrd="1" destOrd="0" presId="urn:microsoft.com/office/officeart/2008/layout/CaptionedPictures"/>
    <dgm:cxn modelId="{3E8E7EAE-90D5-4343-BC67-0121115763A6}" type="presParOf" srcId="{5F700A27-E00B-4CED-ADF1-14AA4CEC9972}" destId="{05512234-A809-4E6F-86B9-9392864103CE}" srcOrd="2" destOrd="0" presId="urn:microsoft.com/office/officeart/2008/layout/CaptionedPictures"/>
    <dgm:cxn modelId="{22D8B7A9-502A-4131-B630-A8D98643A49D}" type="presParOf" srcId="{05512234-A809-4E6F-86B9-9392864103CE}" destId="{1C185E54-C4A7-4148-A588-68A83192AA90}" srcOrd="0" destOrd="0" presId="urn:microsoft.com/office/officeart/2008/layout/CaptionedPictures"/>
    <dgm:cxn modelId="{6B5FE4E3-3E44-408B-9A6F-E4B7944075A9}" type="presParOf" srcId="{05512234-A809-4E6F-86B9-9392864103CE}" destId="{B598905C-8CAB-41B5-84B4-0063C1F5C3E5}" srcOrd="1" destOrd="0" presId="urn:microsoft.com/office/officeart/2008/layout/CaptionedPictures"/>
    <dgm:cxn modelId="{EA275639-15B5-48BA-AD5B-81999C01E729}" type="presParOf" srcId="{814246AB-D7D4-4842-8E99-D7A8854D334C}" destId="{A0720B9C-B0CF-4ABD-9433-12F6FE4E7328}" srcOrd="7" destOrd="0" presId="urn:microsoft.com/office/officeart/2008/layout/CaptionedPictures"/>
    <dgm:cxn modelId="{BB985BE0-53DE-4295-BEAF-5425079192D6}" type="presParOf" srcId="{814246AB-D7D4-4842-8E99-D7A8854D334C}" destId="{E423333E-12EE-49AF-BA15-77BD0EBDFAF8}" srcOrd="8" destOrd="0" presId="urn:microsoft.com/office/officeart/2008/layout/CaptionedPictures"/>
    <dgm:cxn modelId="{585EB8E8-79C5-469F-8AD5-A9C65893F08D}" type="presParOf" srcId="{E423333E-12EE-49AF-BA15-77BD0EBDFAF8}" destId="{C07B80F4-F3B7-4172-8462-8FE6CD57F1C6}" srcOrd="0" destOrd="0" presId="urn:microsoft.com/office/officeart/2008/layout/CaptionedPictures"/>
    <dgm:cxn modelId="{F6184CA0-4E8E-4092-B9BB-1263BEDBE80A}" type="presParOf" srcId="{E423333E-12EE-49AF-BA15-77BD0EBDFAF8}" destId="{5F450BFF-5ACE-4D84-A643-AABC69034A2B}" srcOrd="1" destOrd="0" presId="urn:microsoft.com/office/officeart/2008/layout/CaptionedPictures"/>
    <dgm:cxn modelId="{50E0453E-A2F8-4B72-A055-157B3FB38D3C}" type="presParOf" srcId="{E423333E-12EE-49AF-BA15-77BD0EBDFAF8}" destId="{45195027-CAF2-42B8-8EFE-3C2B173D892A}" srcOrd="2" destOrd="0" presId="urn:microsoft.com/office/officeart/2008/layout/CaptionedPictures"/>
    <dgm:cxn modelId="{A46FA2BC-CFB1-45CB-B3EF-6323F37E3FA4}" type="presParOf" srcId="{45195027-CAF2-42B8-8EFE-3C2B173D892A}" destId="{4A0C8838-592A-447B-88B2-532F87C47165}" srcOrd="0" destOrd="0" presId="urn:microsoft.com/office/officeart/2008/layout/CaptionedPictures"/>
    <dgm:cxn modelId="{9810CEEF-BB97-4DC2-9840-3DED1618A477}" type="presParOf" srcId="{45195027-CAF2-42B8-8EFE-3C2B173D892A}" destId="{B09C947A-0D11-4F37-AE7B-0B30D9E66729}"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A576B-B0A6-44F4-A87B-AE5A579370ED}">
      <dsp:nvSpPr>
        <dsp:cNvPr id="0" name=""/>
        <dsp:cNvSpPr/>
      </dsp:nvSpPr>
      <dsp:spPr>
        <a:xfrm>
          <a:off x="-4163402" y="-638894"/>
          <a:ext cx="4960898" cy="4960898"/>
        </a:xfrm>
        <a:prstGeom prst="blockArc">
          <a:avLst>
            <a:gd name="adj1" fmla="val 18900000"/>
            <a:gd name="adj2" fmla="val 2700000"/>
            <a:gd name="adj3" fmla="val 435"/>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E99251-2114-463B-B5EB-270A7527385C}">
      <dsp:nvSpPr>
        <dsp:cNvPr id="0" name=""/>
        <dsp:cNvSpPr/>
      </dsp:nvSpPr>
      <dsp:spPr>
        <a:xfrm>
          <a:off x="349341" y="230120"/>
          <a:ext cx="8745487" cy="460535"/>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5550" tIns="50800" rIns="50800" bIns="508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a:latin typeface="Times New Roman" panose="02020603050405020304" pitchFamily="18" charset="0"/>
              <a:cs typeface="Times New Roman" panose="02020603050405020304" pitchFamily="18" charset="0"/>
            </a:rPr>
            <a:t>Công việc nói chung là dễ chỉ cần chính xác</a:t>
          </a:r>
        </a:p>
      </dsp:txBody>
      <dsp:txXfrm>
        <a:off x="349341" y="230120"/>
        <a:ext cx="8745487" cy="460535"/>
      </dsp:txXfrm>
    </dsp:sp>
    <dsp:sp modelId="{6D3F2299-5B17-4904-A9DF-11AC9A6FEF02}">
      <dsp:nvSpPr>
        <dsp:cNvPr id="0" name=""/>
        <dsp:cNvSpPr/>
      </dsp:nvSpPr>
      <dsp:spPr>
        <a:xfrm>
          <a:off x="61506" y="172553"/>
          <a:ext cx="575669" cy="57566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31B1BA0-E0B3-4A30-A122-23E5522BC73E}">
      <dsp:nvSpPr>
        <dsp:cNvPr id="0" name=""/>
        <dsp:cNvSpPr/>
      </dsp:nvSpPr>
      <dsp:spPr>
        <a:xfrm>
          <a:off x="679348" y="920703"/>
          <a:ext cx="8415481" cy="460535"/>
        </a:xfrm>
        <a:prstGeom prst="rect">
          <a:avLst/>
        </a:prstGeom>
        <a:gradFill rotWithShape="0">
          <a:gsLst>
            <a:gs pos="0">
              <a:schemeClr val="accent5">
                <a:hueOff val="2464355"/>
                <a:satOff val="7876"/>
                <a:lumOff val="8137"/>
                <a:alphaOff val="0"/>
                <a:tint val="50000"/>
                <a:satMod val="300000"/>
              </a:schemeClr>
            </a:gs>
            <a:gs pos="35000">
              <a:schemeClr val="accent5">
                <a:hueOff val="2464355"/>
                <a:satOff val="7876"/>
                <a:lumOff val="8137"/>
                <a:alphaOff val="0"/>
                <a:tint val="37000"/>
                <a:satMod val="300000"/>
              </a:schemeClr>
            </a:gs>
            <a:gs pos="100000">
              <a:schemeClr val="accent5">
                <a:hueOff val="2464355"/>
                <a:satOff val="7876"/>
                <a:lumOff val="8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5550" tIns="50800" rIns="50800" bIns="508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a:latin typeface="Times New Roman" panose="02020603050405020304" pitchFamily="18" charset="0"/>
              <a:cs typeface="Times New Roman" panose="02020603050405020304" pitchFamily="18" charset="0"/>
            </a:rPr>
            <a:t>Gian khổ nhất là lần ghi và báo về lúc 1h sáng giữa mưa, tuyết, gió rét </a:t>
          </a:r>
        </a:p>
      </dsp:txBody>
      <dsp:txXfrm>
        <a:off x="679348" y="920703"/>
        <a:ext cx="8415481" cy="460535"/>
      </dsp:txXfrm>
    </dsp:sp>
    <dsp:sp modelId="{11387E62-9A2C-484B-822C-51BEF1FDFC9E}">
      <dsp:nvSpPr>
        <dsp:cNvPr id="0" name=""/>
        <dsp:cNvSpPr/>
      </dsp:nvSpPr>
      <dsp:spPr>
        <a:xfrm>
          <a:off x="391513" y="863136"/>
          <a:ext cx="575669" cy="57566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2464355"/>
              <a:satOff val="7876"/>
              <a:lumOff val="8137"/>
              <a:alphaOff val="0"/>
            </a:schemeClr>
          </a:solidFill>
          <a:prstDash val="solid"/>
        </a:ln>
        <a:effectLst/>
      </dsp:spPr>
      <dsp:style>
        <a:lnRef idx="1">
          <a:scrgbClr r="0" g="0" b="0"/>
        </a:lnRef>
        <a:fillRef idx="2">
          <a:scrgbClr r="0" g="0" b="0"/>
        </a:fillRef>
        <a:effectRef idx="0">
          <a:scrgbClr r="0" g="0" b="0"/>
        </a:effectRef>
        <a:fontRef idx="minor"/>
      </dsp:style>
    </dsp:sp>
    <dsp:sp modelId="{9EB93682-AFCD-4293-9AFB-DD698FE5265C}">
      <dsp:nvSpPr>
        <dsp:cNvPr id="0" name=""/>
        <dsp:cNvSpPr/>
      </dsp:nvSpPr>
      <dsp:spPr>
        <a:xfrm>
          <a:off x="780633" y="1611286"/>
          <a:ext cx="8314195" cy="460535"/>
        </a:xfrm>
        <a:prstGeom prst="rect">
          <a:avLst/>
        </a:prstGeom>
        <a:gradFill rotWithShape="0">
          <a:gsLst>
            <a:gs pos="0">
              <a:schemeClr val="accent5">
                <a:hueOff val="4928710"/>
                <a:satOff val="15752"/>
                <a:lumOff val="16274"/>
                <a:alphaOff val="0"/>
                <a:tint val="50000"/>
                <a:satMod val="300000"/>
              </a:schemeClr>
            </a:gs>
            <a:gs pos="35000">
              <a:schemeClr val="accent5">
                <a:hueOff val="4928710"/>
                <a:satOff val="15752"/>
                <a:lumOff val="16274"/>
                <a:alphaOff val="0"/>
                <a:tint val="37000"/>
                <a:satMod val="300000"/>
              </a:schemeClr>
            </a:gs>
            <a:gs pos="100000">
              <a:schemeClr val="accent5">
                <a:hueOff val="4928710"/>
                <a:satOff val="15752"/>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5550" tIns="50800" rIns="50800" bIns="508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a:latin typeface="Times New Roman" panose="02020603050405020304" pitchFamily="18" charset="0"/>
              <a:cs typeface="Times New Roman" panose="02020603050405020304" pitchFamily="18" charset="0"/>
            </a:rPr>
            <a:t>Khi ta làm việc, ta với công việc là đôi sao gọi là một mình được </a:t>
          </a:r>
        </a:p>
      </dsp:txBody>
      <dsp:txXfrm>
        <a:off x="780633" y="1611286"/>
        <a:ext cx="8314195" cy="460535"/>
      </dsp:txXfrm>
    </dsp:sp>
    <dsp:sp modelId="{82AE0BB0-78C8-4780-B3E2-5A7BD757857C}">
      <dsp:nvSpPr>
        <dsp:cNvPr id="0" name=""/>
        <dsp:cNvSpPr/>
      </dsp:nvSpPr>
      <dsp:spPr>
        <a:xfrm>
          <a:off x="492798" y="1553719"/>
          <a:ext cx="575669" cy="57566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4928710"/>
              <a:satOff val="15752"/>
              <a:lumOff val="16274"/>
              <a:alphaOff val="0"/>
            </a:schemeClr>
          </a:solidFill>
          <a:prstDash val="solid"/>
        </a:ln>
        <a:effectLst/>
      </dsp:spPr>
      <dsp:style>
        <a:lnRef idx="1">
          <a:scrgbClr r="0" g="0" b="0"/>
        </a:lnRef>
        <a:fillRef idx="2">
          <a:scrgbClr r="0" g="0" b="0"/>
        </a:fillRef>
        <a:effectRef idx="0">
          <a:scrgbClr r="0" g="0" b="0"/>
        </a:effectRef>
        <a:fontRef idx="minor"/>
      </dsp:style>
    </dsp:sp>
    <dsp:sp modelId="{713494CE-F0ED-4D09-8987-95922E0B12FE}">
      <dsp:nvSpPr>
        <dsp:cNvPr id="0" name=""/>
        <dsp:cNvSpPr/>
      </dsp:nvSpPr>
      <dsp:spPr>
        <a:xfrm>
          <a:off x="679348" y="2301869"/>
          <a:ext cx="8415481" cy="460535"/>
        </a:xfrm>
        <a:prstGeom prst="rect">
          <a:avLst/>
        </a:prstGeom>
        <a:gradFill rotWithShape="0">
          <a:gsLst>
            <a:gs pos="0">
              <a:schemeClr val="accent5">
                <a:hueOff val="7393065"/>
                <a:satOff val="23627"/>
                <a:lumOff val="24412"/>
                <a:alphaOff val="0"/>
                <a:tint val="50000"/>
                <a:satMod val="300000"/>
              </a:schemeClr>
            </a:gs>
            <a:gs pos="35000">
              <a:schemeClr val="accent5">
                <a:hueOff val="7393065"/>
                <a:satOff val="23627"/>
                <a:lumOff val="24412"/>
                <a:alphaOff val="0"/>
                <a:tint val="37000"/>
                <a:satMod val="300000"/>
              </a:schemeClr>
            </a:gs>
            <a:gs pos="100000">
              <a:schemeClr val="accent5">
                <a:hueOff val="7393065"/>
                <a:satOff val="23627"/>
                <a:lumOff val="24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5550" tIns="50800" rIns="50800" bIns="508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a:latin typeface="Times New Roman" panose="02020603050405020304" pitchFamily="18" charset="0"/>
              <a:cs typeface="Times New Roman" panose="02020603050405020304" pitchFamily="18" charset="0"/>
            </a:rPr>
            <a:t>Công việc của cháu gian khổ thế đấy, chứ cất nó đi cháu buồn đến chết mất</a:t>
          </a:r>
        </a:p>
      </dsp:txBody>
      <dsp:txXfrm>
        <a:off x="679348" y="2301869"/>
        <a:ext cx="8415481" cy="460535"/>
      </dsp:txXfrm>
    </dsp:sp>
    <dsp:sp modelId="{AEAF8B3E-8E10-40EC-935B-88765C8AD49D}">
      <dsp:nvSpPr>
        <dsp:cNvPr id="0" name=""/>
        <dsp:cNvSpPr/>
      </dsp:nvSpPr>
      <dsp:spPr>
        <a:xfrm>
          <a:off x="391513" y="2244302"/>
          <a:ext cx="575669" cy="57566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7393065"/>
              <a:satOff val="23627"/>
              <a:lumOff val="24412"/>
              <a:alphaOff val="0"/>
            </a:schemeClr>
          </a:solidFill>
          <a:prstDash val="solid"/>
        </a:ln>
        <a:effectLst/>
      </dsp:spPr>
      <dsp:style>
        <a:lnRef idx="1">
          <a:scrgbClr r="0" g="0" b="0"/>
        </a:lnRef>
        <a:fillRef idx="2">
          <a:scrgbClr r="0" g="0" b="0"/>
        </a:fillRef>
        <a:effectRef idx="0">
          <a:scrgbClr r="0" g="0" b="0"/>
        </a:effectRef>
        <a:fontRef idx="minor"/>
      </dsp:style>
    </dsp:sp>
    <dsp:sp modelId="{492F4F07-6027-4595-B843-E284AEDEF500}">
      <dsp:nvSpPr>
        <dsp:cNvPr id="0" name=""/>
        <dsp:cNvSpPr/>
      </dsp:nvSpPr>
      <dsp:spPr>
        <a:xfrm>
          <a:off x="349341" y="2992452"/>
          <a:ext cx="8745487" cy="460535"/>
        </a:xfrm>
        <a:prstGeom prst="rect">
          <a:avLst/>
        </a:prstGeom>
        <a:gradFill rotWithShape="0">
          <a:gsLst>
            <a:gs pos="0">
              <a:schemeClr val="accent5">
                <a:hueOff val="9857420"/>
                <a:satOff val="31503"/>
                <a:lumOff val="32549"/>
                <a:alphaOff val="0"/>
                <a:tint val="50000"/>
                <a:satMod val="300000"/>
              </a:schemeClr>
            </a:gs>
            <a:gs pos="35000">
              <a:schemeClr val="accent5">
                <a:hueOff val="9857420"/>
                <a:satOff val="31503"/>
                <a:lumOff val="32549"/>
                <a:alphaOff val="0"/>
                <a:tint val="37000"/>
                <a:satMod val="300000"/>
              </a:schemeClr>
            </a:gs>
            <a:gs pos="100000">
              <a:schemeClr val="accent5">
                <a:hueOff val="9857420"/>
                <a:satOff val="31503"/>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5550" tIns="50800" rIns="50800" bIns="508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a:latin typeface="Times New Roman" panose="02020603050405020304" pitchFamily="18" charset="0"/>
              <a:cs typeface="Times New Roman" panose="02020603050405020304" pitchFamily="18" charset="0"/>
            </a:rPr>
            <a:t>Từ khi phát hiện ra đám mây khô … “cháu sống thật hạnh phúc”</a:t>
          </a:r>
        </a:p>
      </dsp:txBody>
      <dsp:txXfrm>
        <a:off x="349341" y="2992452"/>
        <a:ext cx="8745487" cy="460535"/>
      </dsp:txXfrm>
    </dsp:sp>
    <dsp:sp modelId="{5679A389-A4B6-4243-B00B-D5F006681D74}">
      <dsp:nvSpPr>
        <dsp:cNvPr id="0" name=""/>
        <dsp:cNvSpPr/>
      </dsp:nvSpPr>
      <dsp:spPr>
        <a:xfrm>
          <a:off x="61506" y="2934885"/>
          <a:ext cx="575669" cy="57566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9857420"/>
              <a:satOff val="31503"/>
              <a:lumOff val="32549"/>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FAAF7-0AA1-4332-A781-6D52FC05F8BC}">
      <dsp:nvSpPr>
        <dsp:cNvPr id="0" name=""/>
        <dsp:cNvSpPr/>
      </dsp:nvSpPr>
      <dsp:spPr>
        <a:xfrm>
          <a:off x="4195" y="601100"/>
          <a:ext cx="2122078" cy="169766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2B05EA-3A7F-4206-A33A-38F2E961DB08}">
      <dsp:nvSpPr>
        <dsp:cNvPr id="0" name=""/>
        <dsp:cNvSpPr/>
      </dsp:nvSpPr>
      <dsp:spPr>
        <a:xfrm>
          <a:off x="195182" y="2023273"/>
          <a:ext cx="1888649" cy="80562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kern="1200">
              <a:solidFill>
                <a:schemeClr val="tx1"/>
              </a:solidFill>
              <a:latin typeface="Times New Roman" panose="02020603050405020304" pitchFamily="18" charset="0"/>
              <a:cs typeface="Times New Roman" panose="02020603050405020304" pitchFamily="18" charset="0"/>
            </a:rPr>
            <a:t>Anh trồng hoa</a:t>
          </a:r>
        </a:p>
      </dsp:txBody>
      <dsp:txXfrm>
        <a:off x="195182" y="2023273"/>
        <a:ext cx="1888649" cy="805627"/>
      </dsp:txXfrm>
    </dsp:sp>
    <dsp:sp modelId="{B09FED79-C88C-43EA-845C-88C923B6864B}">
      <dsp:nvSpPr>
        <dsp:cNvPr id="0" name=""/>
        <dsp:cNvSpPr/>
      </dsp:nvSpPr>
      <dsp:spPr>
        <a:xfrm>
          <a:off x="2398556" y="526831"/>
          <a:ext cx="2122078" cy="169766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E1E49-4541-495E-A313-4594820943AE}">
      <dsp:nvSpPr>
        <dsp:cNvPr id="0" name=""/>
        <dsp:cNvSpPr/>
      </dsp:nvSpPr>
      <dsp:spPr>
        <a:xfrm>
          <a:off x="2437358" y="2023760"/>
          <a:ext cx="2044500" cy="140040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Tx/>
            <a:buNone/>
          </a:pPr>
          <a:r>
            <a:rPr lang="en-US" sz="2000" kern="1200">
              <a:solidFill>
                <a:schemeClr val="tx1"/>
              </a:solidFill>
              <a:latin typeface="Times New Roman" panose="02020603050405020304" pitchFamily="18" charset="0"/>
              <a:cs typeface="Times New Roman" panose="02020603050405020304" pitchFamily="18" charset="0"/>
            </a:rPr>
            <a:t>Anh đã sắp xếp đồ đạc trong căn nhà nhỏ hết sức sạch sẽ gọn gàng</a:t>
          </a:r>
          <a:endParaRPr lang="en-US" sz="2000" kern="1200">
            <a:solidFill>
              <a:schemeClr val="tx1"/>
            </a:solidFill>
          </a:endParaRPr>
        </a:p>
      </dsp:txBody>
      <dsp:txXfrm>
        <a:off x="2437358" y="2023760"/>
        <a:ext cx="2044500" cy="1400403"/>
      </dsp:txXfrm>
    </dsp:sp>
    <dsp:sp modelId="{51193F76-7E02-492B-BCBA-9F6A1184C27B}">
      <dsp:nvSpPr>
        <dsp:cNvPr id="0" name=""/>
        <dsp:cNvSpPr/>
      </dsp:nvSpPr>
      <dsp:spPr>
        <a:xfrm>
          <a:off x="4708250" y="560392"/>
          <a:ext cx="2122078" cy="169766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768A0E-8750-433E-AC93-38D52BFF5F4D}">
      <dsp:nvSpPr>
        <dsp:cNvPr id="0" name=""/>
        <dsp:cNvSpPr/>
      </dsp:nvSpPr>
      <dsp:spPr>
        <a:xfrm>
          <a:off x="4869284" y="1986208"/>
          <a:ext cx="1888649" cy="96845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imes New Roman" panose="02020603050405020304" pitchFamily="18" charset="0"/>
              <a:cs typeface="Times New Roman" panose="02020603050405020304" pitchFamily="18" charset="0"/>
            </a:rPr>
            <a:t>Anh say mê đọc sách, xem sách là bạn</a:t>
          </a:r>
        </a:p>
      </dsp:txBody>
      <dsp:txXfrm>
        <a:off x="4869284" y="1986208"/>
        <a:ext cx="1888649" cy="968457"/>
      </dsp:txXfrm>
    </dsp:sp>
    <dsp:sp modelId="{706D2E12-6FF8-49DE-BFE5-78A5987AF470}">
      <dsp:nvSpPr>
        <dsp:cNvPr id="0" name=""/>
        <dsp:cNvSpPr/>
      </dsp:nvSpPr>
      <dsp:spPr>
        <a:xfrm>
          <a:off x="7042536" y="601100"/>
          <a:ext cx="2122078" cy="169766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6E2231-3C24-4A10-AAB8-8774C993CAE3}">
      <dsp:nvSpPr>
        <dsp:cNvPr id="0" name=""/>
        <dsp:cNvSpPr/>
      </dsp:nvSpPr>
      <dsp:spPr>
        <a:xfrm>
          <a:off x="7233523" y="2023273"/>
          <a:ext cx="1888649" cy="80562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imes New Roman" panose="02020603050405020304" pitchFamily="18" charset="0"/>
              <a:cs typeface="Times New Roman" panose="02020603050405020304" pitchFamily="18" charset="0"/>
            </a:rPr>
            <a:t>Anh nuôi gà</a:t>
          </a:r>
        </a:p>
      </dsp:txBody>
      <dsp:txXfrm>
        <a:off x="7233523" y="2023273"/>
        <a:ext cx="1888649" cy="805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0696B-5D87-4D10-B023-615E2B7543C9}">
      <dsp:nvSpPr>
        <dsp:cNvPr id="0" name=""/>
        <dsp:cNvSpPr/>
      </dsp:nvSpPr>
      <dsp:spPr>
        <a:xfrm>
          <a:off x="602762" y="87351"/>
          <a:ext cx="2149263" cy="2012884"/>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E2ABA7-F319-4CEC-B3D5-835205EA4AF5}">
      <dsp:nvSpPr>
        <dsp:cNvPr id="0" name=""/>
        <dsp:cNvSpPr/>
      </dsp:nvSpPr>
      <dsp:spPr>
        <a:xfrm>
          <a:off x="907465" y="167866"/>
          <a:ext cx="1539856" cy="1308374"/>
        </a:xfrm>
        <a:prstGeom prst="rect">
          <a:avLst/>
        </a:prstGeom>
        <a:blipFill>
          <a:blip xmlns:r="http://schemas.openxmlformats.org/officeDocument/2006/relationships" r:embed="rId1"/>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B3E3C0-5E3D-48A8-A10C-6E35C1065EE9}">
      <dsp:nvSpPr>
        <dsp:cNvPr id="0" name=""/>
        <dsp:cNvSpPr/>
      </dsp:nvSpPr>
      <dsp:spPr>
        <a:xfrm>
          <a:off x="654120" y="1476241"/>
          <a:ext cx="2046546" cy="54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imes New Roman" panose="02020603050405020304" pitchFamily="18" charset="0"/>
              <a:cs typeface="Times New Roman" panose="02020603050405020304" pitchFamily="18" charset="0"/>
            </a:rPr>
            <a:t>Gói thuốc làm quà cho vợ bác lái xe</a:t>
          </a:r>
        </a:p>
      </dsp:txBody>
      <dsp:txXfrm>
        <a:off x="654120" y="1476241"/>
        <a:ext cx="2046546" cy="543478"/>
      </dsp:txXfrm>
    </dsp:sp>
    <dsp:sp modelId="{E9A23A29-DD2C-4323-AEB5-E4FB5BECCE3C}">
      <dsp:nvSpPr>
        <dsp:cNvPr id="0" name=""/>
        <dsp:cNvSpPr/>
      </dsp:nvSpPr>
      <dsp:spPr>
        <a:xfrm>
          <a:off x="3095707" y="87351"/>
          <a:ext cx="1710951" cy="2012884"/>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E36253-4BDC-4E6D-AB55-870AFC6018BC}">
      <dsp:nvSpPr>
        <dsp:cNvPr id="0" name=""/>
        <dsp:cNvSpPr/>
      </dsp:nvSpPr>
      <dsp:spPr>
        <a:xfrm>
          <a:off x="3181255" y="167866"/>
          <a:ext cx="1539856" cy="1308374"/>
        </a:xfrm>
        <a:prstGeom prst="rect">
          <a:avLst/>
        </a:prstGeom>
        <a:blipFill>
          <a:blip xmlns:r="http://schemas.openxmlformats.org/officeDocument/2006/relationships" r:embed="rId2"/>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516608-BBC8-4ABC-BBC8-1E95E56E283C}">
      <dsp:nvSpPr>
        <dsp:cNvPr id="0" name=""/>
        <dsp:cNvSpPr/>
      </dsp:nvSpPr>
      <dsp:spPr>
        <a:xfrm>
          <a:off x="3181255" y="1476241"/>
          <a:ext cx="1539856" cy="54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imes New Roman" panose="02020603050405020304" pitchFamily="18" charset="0"/>
              <a:cs typeface="Times New Roman" panose="02020603050405020304" pitchFamily="18" charset="0"/>
            </a:rPr>
            <a:t>Mừng quýnh vì sách</a:t>
          </a:r>
        </a:p>
      </dsp:txBody>
      <dsp:txXfrm>
        <a:off x="3181255" y="1476241"/>
        <a:ext cx="1539856" cy="543478"/>
      </dsp:txXfrm>
    </dsp:sp>
    <dsp:sp modelId="{60674A24-48D3-4670-8025-D992C4C496E8}">
      <dsp:nvSpPr>
        <dsp:cNvPr id="0" name=""/>
        <dsp:cNvSpPr/>
      </dsp:nvSpPr>
      <dsp:spPr>
        <a:xfrm>
          <a:off x="5150341" y="87351"/>
          <a:ext cx="1710951" cy="2012884"/>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068AF72-1194-480B-A0C2-090916536EE9}">
      <dsp:nvSpPr>
        <dsp:cNvPr id="0" name=""/>
        <dsp:cNvSpPr/>
      </dsp:nvSpPr>
      <dsp:spPr>
        <a:xfrm>
          <a:off x="5235889" y="167866"/>
          <a:ext cx="1539856" cy="130837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4D1ED0-4262-4E4A-938E-BA92F802E1BF}">
      <dsp:nvSpPr>
        <dsp:cNvPr id="0" name=""/>
        <dsp:cNvSpPr/>
      </dsp:nvSpPr>
      <dsp:spPr>
        <a:xfrm>
          <a:off x="5235889" y="1476241"/>
          <a:ext cx="1539856" cy="54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imes New Roman" panose="02020603050405020304" pitchFamily="18" charset="0"/>
              <a:cs typeface="Times New Roman" panose="02020603050405020304" pitchFamily="18" charset="0"/>
            </a:rPr>
            <a:t>Tặng hoa cho cô gái</a:t>
          </a:r>
        </a:p>
      </dsp:txBody>
      <dsp:txXfrm>
        <a:off x="5235889" y="1476241"/>
        <a:ext cx="1539856" cy="543478"/>
      </dsp:txXfrm>
    </dsp:sp>
    <dsp:sp modelId="{416461E0-526B-4CCC-A2CB-4E4447443320}">
      <dsp:nvSpPr>
        <dsp:cNvPr id="0" name=""/>
        <dsp:cNvSpPr/>
      </dsp:nvSpPr>
      <dsp:spPr>
        <a:xfrm>
          <a:off x="1616143" y="2271331"/>
          <a:ext cx="1710951" cy="2012884"/>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609AC26-92F5-41F9-AA64-4D69FA74D4A3}">
      <dsp:nvSpPr>
        <dsp:cNvPr id="0" name=""/>
        <dsp:cNvSpPr/>
      </dsp:nvSpPr>
      <dsp:spPr>
        <a:xfrm>
          <a:off x="1701691" y="2351846"/>
          <a:ext cx="1539856" cy="1308374"/>
        </a:xfrm>
        <a:prstGeom prst="rect">
          <a:avLst/>
        </a:prstGeom>
        <a:blipFill>
          <a:blip xmlns:r="http://schemas.openxmlformats.org/officeDocument/2006/relationships" r:embed="rId4"/>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98905C-8CAB-41B5-84B4-0063C1F5C3E5}">
      <dsp:nvSpPr>
        <dsp:cNvPr id="0" name=""/>
        <dsp:cNvSpPr/>
      </dsp:nvSpPr>
      <dsp:spPr>
        <a:xfrm>
          <a:off x="1701691" y="3660221"/>
          <a:ext cx="1539856" cy="54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imes New Roman" panose="02020603050405020304" pitchFamily="18" charset="0"/>
              <a:cs typeface="Times New Roman" panose="02020603050405020304" pitchFamily="18" charset="0"/>
            </a:rPr>
            <a:t>Pha trà ngon mời khách</a:t>
          </a:r>
        </a:p>
      </dsp:txBody>
      <dsp:txXfrm>
        <a:off x="1701691" y="3660221"/>
        <a:ext cx="1539856" cy="543478"/>
      </dsp:txXfrm>
    </dsp:sp>
    <dsp:sp modelId="{C07B80F4-F3B7-4172-8462-8FE6CD57F1C6}">
      <dsp:nvSpPr>
        <dsp:cNvPr id="0" name=""/>
        <dsp:cNvSpPr/>
      </dsp:nvSpPr>
      <dsp:spPr>
        <a:xfrm>
          <a:off x="3670777" y="2271331"/>
          <a:ext cx="2177134" cy="2012884"/>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F450BFF-5ACE-4D84-A643-AABC69034A2B}">
      <dsp:nvSpPr>
        <dsp:cNvPr id="0" name=""/>
        <dsp:cNvSpPr/>
      </dsp:nvSpPr>
      <dsp:spPr>
        <a:xfrm>
          <a:off x="3989416" y="2351846"/>
          <a:ext cx="1539856" cy="1308374"/>
        </a:xfrm>
        <a:prstGeom prst="rect">
          <a:avLst/>
        </a:prstGeom>
        <a:blipFill>
          <a:blip xmlns:r="http://schemas.openxmlformats.org/officeDocument/2006/relationships" r:embed="rId5"/>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9C947A-0D11-4F37-AE7B-0B30D9E66729}">
      <dsp:nvSpPr>
        <dsp:cNvPr id="0" name=""/>
        <dsp:cNvSpPr/>
      </dsp:nvSpPr>
      <dsp:spPr>
        <a:xfrm>
          <a:off x="3734577" y="3660221"/>
          <a:ext cx="2049533" cy="54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imes New Roman" panose="02020603050405020304" pitchFamily="18" charset="0"/>
              <a:cs typeface="Times New Roman" panose="02020603050405020304" pitchFamily="18" charset="0"/>
            </a:rPr>
            <a:t>Tiễn khách bằng một làn trứng</a:t>
          </a:r>
        </a:p>
      </dsp:txBody>
      <dsp:txXfrm>
        <a:off x="3734577" y="3660221"/>
        <a:ext cx="2049533" cy="54347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ab5bfae178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ab5bfae178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39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2084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275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238249" y="1008538"/>
            <a:ext cx="6667500" cy="2052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200400" y="3239750"/>
            <a:ext cx="2743200" cy="8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601400" y="2435650"/>
            <a:ext cx="59412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45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5" name="Google Shape;15;p3"/>
          <p:cNvSpPr txBox="1">
            <a:spLocks noGrp="1"/>
          </p:cNvSpPr>
          <p:nvPr>
            <p:ph type="subTitle" idx="1"/>
          </p:nvPr>
        </p:nvSpPr>
        <p:spPr>
          <a:xfrm>
            <a:off x="2381400" y="3158500"/>
            <a:ext cx="4381200" cy="4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 name="Google Shape;16;p3"/>
          <p:cNvSpPr txBox="1">
            <a:spLocks noGrp="1"/>
          </p:cNvSpPr>
          <p:nvPr>
            <p:ph type="title" idx="2" hasCustomPrompt="1"/>
          </p:nvPr>
        </p:nvSpPr>
        <p:spPr>
          <a:xfrm>
            <a:off x="3932700" y="1545775"/>
            <a:ext cx="1278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482679"/>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996225" y="1285875"/>
            <a:ext cx="7151400" cy="3317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AutoNum type="arabicPeriod"/>
              <a:defRPr sz="1300"/>
            </a:lvl1pPr>
            <a:lvl2pPr marL="914400" lvl="1" indent="-317500">
              <a:spcBef>
                <a:spcPts val="1600"/>
              </a:spcBef>
              <a:spcAft>
                <a:spcPts val="0"/>
              </a:spcAft>
              <a:buSzPts val="1400"/>
              <a:buAutoNum type="alphaLcPeriod"/>
              <a:defRPr/>
            </a:lvl2pPr>
            <a:lvl3pPr marL="1371600" lvl="2" indent="-317500">
              <a:spcBef>
                <a:spcPts val="1600"/>
              </a:spcBef>
              <a:spcAft>
                <a:spcPts val="0"/>
              </a:spcAft>
              <a:buSzPts val="1400"/>
              <a:buAutoNum type="romanLcPeriod"/>
              <a:defRPr/>
            </a:lvl3pPr>
            <a:lvl4pPr marL="1828800" lvl="3" indent="-317500">
              <a:spcBef>
                <a:spcPts val="1600"/>
              </a:spcBef>
              <a:spcAft>
                <a:spcPts val="0"/>
              </a:spcAft>
              <a:buSzPts val="1400"/>
              <a:buAutoNum type="arabicPeriod"/>
              <a:defRPr/>
            </a:lvl4pPr>
            <a:lvl5pPr marL="2286000" lvl="4" indent="-317500">
              <a:spcBef>
                <a:spcPts val="1600"/>
              </a:spcBef>
              <a:spcAft>
                <a:spcPts val="0"/>
              </a:spcAft>
              <a:buSzPts val="1400"/>
              <a:buAutoNum type="alphaLcPeriod"/>
              <a:defRPr/>
            </a:lvl5pPr>
            <a:lvl6pPr marL="2743200" lvl="5" indent="-317500">
              <a:spcBef>
                <a:spcPts val="1600"/>
              </a:spcBef>
              <a:spcAft>
                <a:spcPts val="0"/>
              </a:spcAft>
              <a:buSzPts val="1400"/>
              <a:buAutoNum type="romanLcPeriod"/>
              <a:defRPr/>
            </a:lvl6pPr>
            <a:lvl7pPr marL="3200400" lvl="6" indent="-317500">
              <a:spcBef>
                <a:spcPts val="1600"/>
              </a:spcBef>
              <a:spcAft>
                <a:spcPts val="0"/>
              </a:spcAft>
              <a:buSzPts val="1400"/>
              <a:buAutoNum type="arabicPeriod"/>
              <a:defRPr/>
            </a:lvl7pPr>
            <a:lvl8pPr marL="3657600" lvl="7" indent="-317500">
              <a:spcBef>
                <a:spcPts val="1600"/>
              </a:spcBef>
              <a:spcAft>
                <a:spcPts val="0"/>
              </a:spcAft>
              <a:buSzPts val="1400"/>
              <a:buAutoNum type="alphaLcPeriod"/>
              <a:defRPr/>
            </a:lvl8pPr>
            <a:lvl9pPr marL="4114800" lvl="8" indent="-317500">
              <a:spcBef>
                <a:spcPts val="1600"/>
              </a:spcBef>
              <a:spcAft>
                <a:spcPts val="1600"/>
              </a:spcAft>
              <a:buSzPts val="1400"/>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1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ctrTitle"/>
          </p:nvPr>
        </p:nvSpPr>
        <p:spPr>
          <a:xfrm>
            <a:off x="1238249" y="1008538"/>
            <a:ext cx="6667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13800"/>
              <a:t>Ngữ Văn 9</a:t>
            </a:r>
            <a:endParaRPr sz="13800"/>
          </a:p>
        </p:txBody>
      </p:sp>
      <p:sp>
        <p:nvSpPr>
          <p:cNvPr id="150" name="Google Shape;150;p33"/>
          <p:cNvSpPr txBox="1">
            <a:spLocks noGrp="1"/>
          </p:cNvSpPr>
          <p:nvPr>
            <p:ph type="subTitle" idx="1"/>
          </p:nvPr>
        </p:nvSpPr>
        <p:spPr>
          <a:xfrm>
            <a:off x="2355047" y="3396775"/>
            <a:ext cx="4273250" cy="71713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3600" dirty="0"/>
          </a:p>
        </p:txBody>
      </p:sp>
      <p:sp>
        <p:nvSpPr>
          <p:cNvPr id="151" name="Google Shape;151;p33"/>
          <p:cNvSpPr/>
          <p:nvPr/>
        </p:nvSpPr>
        <p:spPr>
          <a:xfrm>
            <a:off x="8267600" y="2675650"/>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3"/>
          <p:cNvSpPr/>
          <p:nvPr/>
        </p:nvSpPr>
        <p:spPr>
          <a:xfrm>
            <a:off x="557800" y="4070913"/>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3"/>
          <p:cNvSpPr/>
          <p:nvPr/>
        </p:nvSpPr>
        <p:spPr>
          <a:xfrm>
            <a:off x="8596463" y="4578063"/>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33"/>
          <p:cNvGrpSpPr/>
          <p:nvPr/>
        </p:nvGrpSpPr>
        <p:grpSpPr>
          <a:xfrm>
            <a:off x="7840225" y="325325"/>
            <a:ext cx="741250" cy="792000"/>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33"/>
          <p:cNvGrpSpPr/>
          <p:nvPr/>
        </p:nvGrpSpPr>
        <p:grpSpPr>
          <a:xfrm>
            <a:off x="2291875" y="4237100"/>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3"/>
          <p:cNvGrpSpPr/>
          <p:nvPr/>
        </p:nvGrpSpPr>
        <p:grpSpPr>
          <a:xfrm>
            <a:off x="575600" y="2571750"/>
            <a:ext cx="1767550" cy="2473200"/>
            <a:chOff x="347000" y="2571750"/>
            <a:chExt cx="1767550" cy="2473200"/>
          </a:xfrm>
        </p:grpSpPr>
        <p:sp>
          <p:nvSpPr>
            <p:cNvPr id="179" name="Google Shape;179;p33"/>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3"/>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3"/>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3"/>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3"/>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3"/>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3"/>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3"/>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3"/>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3"/>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3"/>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3"/>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3"/>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3"/>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3"/>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3"/>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3"/>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3"/>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3"/>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3"/>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3"/>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3"/>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3"/>
          <p:cNvGrpSpPr/>
          <p:nvPr/>
        </p:nvGrpSpPr>
        <p:grpSpPr>
          <a:xfrm>
            <a:off x="6368425" y="3177488"/>
            <a:ext cx="2372800" cy="1808625"/>
            <a:chOff x="6368425" y="3177488"/>
            <a:chExt cx="2372800" cy="1808625"/>
          </a:xfrm>
        </p:grpSpPr>
        <p:sp>
          <p:nvSpPr>
            <p:cNvPr id="228" name="Google Shape;228;p33"/>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6928825" y="4913388"/>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33"/>
            <p:cNvGrpSpPr/>
            <p:nvPr/>
          </p:nvGrpSpPr>
          <p:grpSpPr>
            <a:xfrm>
              <a:off x="6368425" y="3177488"/>
              <a:ext cx="2372800" cy="1786375"/>
              <a:chOff x="6368425" y="3177488"/>
              <a:chExt cx="2372800" cy="1786375"/>
            </a:xfrm>
          </p:grpSpPr>
          <p:grpSp>
            <p:nvGrpSpPr>
              <p:cNvPr id="232" name="Google Shape;232;p33"/>
              <p:cNvGrpSpPr/>
              <p:nvPr/>
            </p:nvGrpSpPr>
            <p:grpSpPr>
              <a:xfrm>
                <a:off x="6546825" y="3177488"/>
                <a:ext cx="2194400" cy="1786375"/>
                <a:chOff x="6546825" y="3177488"/>
                <a:chExt cx="2194400" cy="1786375"/>
              </a:xfrm>
            </p:grpSpPr>
            <p:sp>
              <p:nvSpPr>
                <p:cNvPr id="233" name="Google Shape;233;p33"/>
                <p:cNvSpPr/>
                <p:nvPr/>
              </p:nvSpPr>
              <p:spPr>
                <a:xfrm rot="2382685">
                  <a:off x="6973189" y="4291753"/>
                  <a:ext cx="79967" cy="65613"/>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33"/>
                <p:cNvGrpSpPr/>
                <p:nvPr/>
              </p:nvGrpSpPr>
              <p:grpSpPr>
                <a:xfrm>
                  <a:off x="6546825" y="3177488"/>
                  <a:ext cx="2194400" cy="1786375"/>
                  <a:chOff x="-2749400" y="3146350"/>
                  <a:chExt cx="2194400" cy="1786375"/>
                </a:xfrm>
              </p:grpSpPr>
              <p:sp>
                <p:nvSpPr>
                  <p:cNvPr id="235" name="Google Shape;235;p33"/>
                  <p:cNvSpPr/>
                  <p:nvPr/>
                </p:nvSpPr>
                <p:spPr>
                  <a:xfrm>
                    <a:off x="-2324650" y="3925750"/>
                    <a:ext cx="95750" cy="319650"/>
                  </a:xfrm>
                  <a:custGeom>
                    <a:avLst/>
                    <a:gdLst/>
                    <a:ahLst/>
                    <a:cxnLst/>
                    <a:rect l="l" t="t" r="r" b="b"/>
                    <a:pathLst>
                      <a:path w="3830" h="12786" extrusionOk="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33"/>
                  <p:cNvGrpSpPr/>
                  <p:nvPr/>
                </p:nvGrpSpPr>
                <p:grpSpPr>
                  <a:xfrm>
                    <a:off x="-2749400" y="3146350"/>
                    <a:ext cx="2194400" cy="1786375"/>
                    <a:chOff x="-2749400" y="3146350"/>
                    <a:chExt cx="2194400" cy="1786375"/>
                  </a:xfrm>
                </p:grpSpPr>
                <p:sp>
                  <p:nvSpPr>
                    <p:cNvPr id="237" name="Google Shape;237;p33"/>
                    <p:cNvSpPr/>
                    <p:nvPr/>
                  </p:nvSpPr>
                  <p:spPr>
                    <a:xfrm>
                      <a:off x="-2119075" y="3352450"/>
                      <a:ext cx="874625" cy="674300"/>
                    </a:xfrm>
                    <a:custGeom>
                      <a:avLst/>
                      <a:gdLst/>
                      <a:ahLst/>
                      <a:cxnLst/>
                      <a:rect l="l" t="t" r="r" b="b"/>
                      <a:pathLst>
                        <a:path w="34985" h="26972" extrusionOk="0">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2180800" y="3167275"/>
                      <a:ext cx="912825" cy="645000"/>
                    </a:xfrm>
                    <a:custGeom>
                      <a:avLst/>
                      <a:gdLst/>
                      <a:ahLst/>
                      <a:cxnLst/>
                      <a:rect l="l" t="t" r="r" b="b"/>
                      <a:pathLst>
                        <a:path w="36513" h="25800" extrusionOk="0">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3"/>
                    <p:cNvSpPr/>
                    <p:nvPr/>
                  </p:nvSpPr>
                  <p:spPr>
                    <a:xfrm>
                      <a:off x="-1988300" y="4020975"/>
                      <a:ext cx="536725" cy="507925"/>
                    </a:xfrm>
                    <a:custGeom>
                      <a:avLst/>
                      <a:gdLst/>
                      <a:ahLst/>
                      <a:cxnLst/>
                      <a:rect l="l" t="t" r="r" b="b"/>
                      <a:pathLst>
                        <a:path w="21469" h="20317" extrusionOk="0">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a:off x="-1090675" y="3486900"/>
                      <a:ext cx="504800" cy="607850"/>
                    </a:xfrm>
                    <a:custGeom>
                      <a:avLst/>
                      <a:gdLst/>
                      <a:ahLst/>
                      <a:cxnLst/>
                      <a:rect l="l" t="t" r="r" b="b"/>
                      <a:pathLst>
                        <a:path w="20192" h="24314" extrusionOk="0">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a:off x="-2641650" y="3214350"/>
                      <a:ext cx="476050" cy="452500"/>
                    </a:xfrm>
                    <a:custGeom>
                      <a:avLst/>
                      <a:gdLst/>
                      <a:ahLst/>
                      <a:cxnLst/>
                      <a:rect l="l" t="t" r="r" b="b"/>
                      <a:pathLst>
                        <a:path w="19042" h="18100" extrusionOk="0">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a:off x="-2045850" y="4526275"/>
                      <a:ext cx="636625" cy="130275"/>
                    </a:xfrm>
                    <a:custGeom>
                      <a:avLst/>
                      <a:gdLst/>
                      <a:ahLst/>
                      <a:cxnLst/>
                      <a:rect l="l" t="t" r="r" b="b"/>
                      <a:pathLst>
                        <a:path w="25465" h="5211" extrusionOk="0">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a:off x="-2194925" y="3244175"/>
                      <a:ext cx="177875" cy="202975"/>
                    </a:xfrm>
                    <a:custGeom>
                      <a:avLst/>
                      <a:gdLst/>
                      <a:ahLst/>
                      <a:cxnLst/>
                      <a:rect l="l" t="t" r="r" b="b"/>
                      <a:pathLst>
                        <a:path w="7115" h="8119" extrusionOk="0">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2217425" y="3823750"/>
                      <a:ext cx="135000" cy="116150"/>
                    </a:xfrm>
                    <a:custGeom>
                      <a:avLst/>
                      <a:gdLst/>
                      <a:ahLst/>
                      <a:cxnLst/>
                      <a:rect l="l" t="t" r="r" b="b"/>
                      <a:pathLst>
                        <a:path w="5400" h="4646" extrusionOk="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1581325" y="4840125"/>
                      <a:ext cx="161125" cy="65925"/>
                    </a:xfrm>
                    <a:custGeom>
                      <a:avLst/>
                      <a:gdLst/>
                      <a:ahLst/>
                      <a:cxnLst/>
                      <a:rect l="l" t="t" r="r" b="b"/>
                      <a:pathLst>
                        <a:path w="6445" h="2637" extrusionOk="0">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1245000" y="3450275"/>
                      <a:ext cx="70125" cy="143875"/>
                    </a:xfrm>
                    <a:custGeom>
                      <a:avLst/>
                      <a:gdLst/>
                      <a:ahLst/>
                      <a:cxnLst/>
                      <a:rect l="l" t="t" r="r" b="b"/>
                      <a:pathLst>
                        <a:path w="2805" h="5755" extrusionOk="0">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3"/>
                    <p:cNvSpPr/>
                    <p:nvPr/>
                  </p:nvSpPr>
                  <p:spPr>
                    <a:xfrm>
                      <a:off x="-2069900" y="4841700"/>
                      <a:ext cx="150150" cy="49700"/>
                    </a:xfrm>
                    <a:custGeom>
                      <a:avLst/>
                      <a:gdLst/>
                      <a:ahLst/>
                      <a:cxnLst/>
                      <a:rect l="l" t="t" r="r" b="b"/>
                      <a:pathLst>
                        <a:path w="6006" h="1988" extrusionOk="0">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3"/>
                    <p:cNvSpPr/>
                    <p:nvPr/>
                  </p:nvSpPr>
                  <p:spPr>
                    <a:xfrm>
                      <a:off x="-1689100" y="4037175"/>
                      <a:ext cx="95225" cy="58625"/>
                    </a:xfrm>
                    <a:custGeom>
                      <a:avLst/>
                      <a:gdLst/>
                      <a:ahLst/>
                      <a:cxnLst/>
                      <a:rect l="l" t="t" r="r" b="b"/>
                      <a:pathLst>
                        <a:path w="3809" h="2345" extrusionOk="0">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1762850" y="3769350"/>
                      <a:ext cx="269950" cy="183125"/>
                    </a:xfrm>
                    <a:custGeom>
                      <a:avLst/>
                      <a:gdLst/>
                      <a:ahLst/>
                      <a:cxnLst/>
                      <a:rect l="l" t="t" r="r" b="b"/>
                      <a:pathLst>
                        <a:path w="10798" h="7325" extrusionOk="0">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1010125" y="3598825"/>
                      <a:ext cx="223400" cy="131325"/>
                    </a:xfrm>
                    <a:custGeom>
                      <a:avLst/>
                      <a:gdLst/>
                      <a:ahLst/>
                      <a:cxnLst/>
                      <a:rect l="l" t="t" r="r" b="b"/>
                      <a:pathLst>
                        <a:path w="8936" h="5253" extrusionOk="0">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1069750" y="3418875"/>
                      <a:ext cx="313350" cy="183650"/>
                    </a:xfrm>
                    <a:custGeom>
                      <a:avLst/>
                      <a:gdLst/>
                      <a:ahLst/>
                      <a:cxnLst/>
                      <a:rect l="l" t="t" r="r" b="b"/>
                      <a:pathLst>
                        <a:path w="12534" h="7346" extrusionOk="0">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1499200" y="3660625"/>
                      <a:ext cx="245350" cy="186175"/>
                    </a:xfrm>
                    <a:custGeom>
                      <a:avLst/>
                      <a:gdLst/>
                      <a:ahLst/>
                      <a:cxnLst/>
                      <a:rect l="l" t="t" r="r" b="b"/>
                      <a:pathLst>
                        <a:path w="9814" h="7447" extrusionOk="0">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a:off x="-2042700" y="3748600"/>
                      <a:ext cx="232800" cy="213425"/>
                    </a:xfrm>
                    <a:custGeom>
                      <a:avLst/>
                      <a:gdLst/>
                      <a:ahLst/>
                      <a:cxnLst/>
                      <a:rect l="l" t="t" r="r" b="b"/>
                      <a:pathLst>
                        <a:path w="9312" h="8537" extrusionOk="0">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p:nvPr/>
                  </p:nvSpPr>
                  <p:spPr>
                    <a:xfrm>
                      <a:off x="-2749400" y="3146350"/>
                      <a:ext cx="2194400" cy="1786375"/>
                    </a:xfrm>
                    <a:custGeom>
                      <a:avLst/>
                      <a:gdLst/>
                      <a:ahLst/>
                      <a:cxnLst/>
                      <a:rect l="l" t="t" r="r" b="b"/>
                      <a:pathLst>
                        <a:path w="87776" h="71455" extrusionOk="0">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3"/>
                    <p:cNvSpPr/>
                    <p:nvPr/>
                  </p:nvSpPr>
                  <p:spPr>
                    <a:xfrm>
                      <a:off x="-1791625" y="3746875"/>
                      <a:ext cx="319125" cy="232275"/>
                    </a:xfrm>
                    <a:custGeom>
                      <a:avLst/>
                      <a:gdLst/>
                      <a:ahLst/>
                      <a:cxnLst/>
                      <a:rect l="l" t="t" r="r" b="b"/>
                      <a:pathLst>
                        <a:path w="12765" h="9291" extrusionOk="0">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1790050" y="3670500"/>
                      <a:ext cx="37700" cy="41350"/>
                    </a:xfrm>
                    <a:custGeom>
                      <a:avLst/>
                      <a:gdLst/>
                      <a:ahLst/>
                      <a:cxnLst/>
                      <a:rect l="l" t="t" r="r" b="b"/>
                      <a:pathLst>
                        <a:path w="1508" h="1654" extrusionOk="0">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p:nvPr/>
                  </p:nvSpPr>
                  <p:spPr>
                    <a:xfrm>
                      <a:off x="-1485075" y="3602500"/>
                      <a:ext cx="33500" cy="39775"/>
                    </a:xfrm>
                    <a:custGeom>
                      <a:avLst/>
                      <a:gdLst/>
                      <a:ahLst/>
                      <a:cxnLst/>
                      <a:rect l="l" t="t" r="r" b="b"/>
                      <a:pathLst>
                        <a:path w="1340" h="1591" extrusionOk="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1023725" y="3575300"/>
                      <a:ext cx="262100" cy="173675"/>
                    </a:xfrm>
                    <a:custGeom>
                      <a:avLst/>
                      <a:gdLst/>
                      <a:ahLst/>
                      <a:cxnLst/>
                      <a:rect l="l" t="t" r="r" b="b"/>
                      <a:pathLst>
                        <a:path w="10484" h="6947" extrusionOk="0">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59" name="Google Shape;259;p33"/>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3"/>
              <p:cNvSpPr/>
              <p:nvPr/>
            </p:nvSpPr>
            <p:spPr>
              <a:xfrm>
                <a:off x="6501800" y="4539363"/>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3"/>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 name="Google Shape;262;p33"/>
          <p:cNvSpPr/>
          <p:nvPr/>
        </p:nvSpPr>
        <p:spPr>
          <a:xfrm>
            <a:off x="2567004" y="3077175"/>
            <a:ext cx="4009992"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33"/>
          <p:cNvGrpSpPr/>
          <p:nvPr/>
        </p:nvGrpSpPr>
        <p:grpSpPr>
          <a:xfrm>
            <a:off x="41963" y="249125"/>
            <a:ext cx="608900" cy="407500"/>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33"/>
          <p:cNvGrpSpPr/>
          <p:nvPr/>
        </p:nvGrpSpPr>
        <p:grpSpPr>
          <a:xfrm>
            <a:off x="482238" y="720825"/>
            <a:ext cx="475525" cy="287725"/>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33"/>
          <p:cNvGrpSpPr/>
          <p:nvPr/>
        </p:nvGrpSpPr>
        <p:grpSpPr>
          <a:xfrm>
            <a:off x="4250013" y="4709350"/>
            <a:ext cx="643950" cy="195675"/>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70FD6F1-B022-4F4B-9423-9AA88137FF33}"/>
              </a:ext>
            </a:extLst>
          </p:cNvPr>
          <p:cNvSpPr txBox="1"/>
          <p:nvPr/>
        </p:nvSpPr>
        <p:spPr>
          <a:xfrm>
            <a:off x="356191" y="271103"/>
            <a:ext cx="1721946"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Tóm tắt:</a:t>
            </a:r>
          </a:p>
        </p:txBody>
      </p:sp>
      <p:sp>
        <p:nvSpPr>
          <p:cNvPr id="4" name="Hộp Văn bản 3">
            <a:extLst>
              <a:ext uri="{FF2B5EF4-FFF2-40B4-BE49-F238E27FC236}">
                <a16:creationId xmlns:a16="http://schemas.microsoft.com/office/drawing/2014/main" id="{6EFEF3CC-F5D1-4C77-85C2-B8AEAD9DC5B6}"/>
              </a:ext>
            </a:extLst>
          </p:cNvPr>
          <p:cNvSpPr txBox="1"/>
          <p:nvPr/>
        </p:nvSpPr>
        <p:spPr>
          <a:xfrm>
            <a:off x="356191" y="794357"/>
            <a:ext cx="8431618" cy="3785652"/>
          </a:xfrm>
          <a:prstGeom prst="rect">
            <a:avLst/>
          </a:prstGeom>
          <a:noFill/>
        </p:spPr>
        <p:txBody>
          <a:bodyPr wrap="square">
            <a:spAutoFit/>
          </a:bodyPr>
          <a:lstStyle/>
          <a:p>
            <a:pPr algn="just"/>
            <a:r>
              <a:rPr lang="en-US" altLang="vi-VN" sz="2400">
                <a:solidFill>
                  <a:srgbClr val="000000"/>
                </a:solidFill>
                <a:latin typeface="Times New Roman" pitchFamily="18" charset="0"/>
                <a:cs typeface="Times New Roman" pitchFamily="18" charset="0"/>
              </a:rPr>
              <a:t>Trên chuyến xe khách từ Lào Cai đi Lai Châu, bác lái xe trò chuyện với ông hoạ sĩ và cô kĩ sư mới ra trường. Chiếc xe dừng lại lấy nước và nghỉ ngơi, bác lái xe giới thiệu với cô kĩ sư và ông hoạ sĩ về một người “Cô độc nhất thế gian”, đó là anh thanh niên  làm công tác khí tượng kiêm vật lí địa cầu trên đỉnh Yên Sơn cao 2600 mét. Xúc động trước vẻ đẹp tâm hồn của anh, ông hoạ sĩ đã phác hoạ bức chân dung anh thanh niên. Sau cuộc  trò chuyện âý, cô kĩ sư càng thấy vững tin hơn vào quyết định lên nhận công tác ở miền núi của mình. Họ chia tay trong niềm xao xuyến, bâng khuâng với lời hẹn của ông hoạ sĩ nhất định sẽ trở lại Sa Pa. </a:t>
            </a:r>
            <a:endParaRPr lang="en-US" sz="2400"/>
          </a:p>
        </p:txBody>
      </p:sp>
    </p:spTree>
    <p:extLst>
      <p:ext uri="{BB962C8B-B14F-4D97-AF65-F5344CB8AC3E}">
        <p14:creationId xmlns:p14="http://schemas.microsoft.com/office/powerpoint/2010/main" val="2513411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DAED9707-1DD3-4447-BC43-CEBD7B4EE9A3}"/>
              </a:ext>
            </a:extLst>
          </p:cNvPr>
          <p:cNvSpPr txBox="1"/>
          <p:nvPr/>
        </p:nvSpPr>
        <p:spPr>
          <a:xfrm>
            <a:off x="367816" y="401804"/>
            <a:ext cx="2896947"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 Thể loại, PTBĐ:</a:t>
            </a:r>
          </a:p>
        </p:txBody>
      </p:sp>
      <p:sp>
        <p:nvSpPr>
          <p:cNvPr id="3" name="Hộp Văn bản 2">
            <a:extLst>
              <a:ext uri="{FF2B5EF4-FFF2-40B4-BE49-F238E27FC236}">
                <a16:creationId xmlns:a16="http://schemas.microsoft.com/office/drawing/2014/main" id="{31A1250B-2929-43B5-B024-0CEBC6C59F3C}"/>
              </a:ext>
            </a:extLst>
          </p:cNvPr>
          <p:cNvSpPr txBox="1"/>
          <p:nvPr/>
        </p:nvSpPr>
        <p:spPr>
          <a:xfrm>
            <a:off x="389163" y="1156724"/>
            <a:ext cx="1558440"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Thể loại: </a:t>
            </a:r>
          </a:p>
        </p:txBody>
      </p:sp>
      <p:sp>
        <p:nvSpPr>
          <p:cNvPr id="4" name="Hộp Văn bản 3">
            <a:extLst>
              <a:ext uri="{FF2B5EF4-FFF2-40B4-BE49-F238E27FC236}">
                <a16:creationId xmlns:a16="http://schemas.microsoft.com/office/drawing/2014/main" id="{503DB6C9-855F-4D32-8359-960F07772CFB}"/>
              </a:ext>
            </a:extLst>
          </p:cNvPr>
          <p:cNvSpPr txBox="1"/>
          <p:nvPr/>
        </p:nvSpPr>
        <p:spPr>
          <a:xfrm>
            <a:off x="811847" y="1649167"/>
            <a:ext cx="200888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Truyện ngắn</a:t>
            </a:r>
          </a:p>
        </p:txBody>
      </p:sp>
      <p:sp>
        <p:nvSpPr>
          <p:cNvPr id="5" name="Hộp Văn bản 4">
            <a:extLst>
              <a:ext uri="{FF2B5EF4-FFF2-40B4-BE49-F238E27FC236}">
                <a16:creationId xmlns:a16="http://schemas.microsoft.com/office/drawing/2014/main" id="{71BD47CA-9A08-4364-93CC-6185F3F36A6F}"/>
              </a:ext>
            </a:extLst>
          </p:cNvPr>
          <p:cNvSpPr txBox="1"/>
          <p:nvPr/>
        </p:nvSpPr>
        <p:spPr>
          <a:xfrm>
            <a:off x="389163" y="2571750"/>
            <a:ext cx="120257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PTBĐ:</a:t>
            </a:r>
          </a:p>
        </p:txBody>
      </p:sp>
      <p:sp>
        <p:nvSpPr>
          <p:cNvPr id="6" name="Hộp Văn bản 5">
            <a:extLst>
              <a:ext uri="{FF2B5EF4-FFF2-40B4-BE49-F238E27FC236}">
                <a16:creationId xmlns:a16="http://schemas.microsoft.com/office/drawing/2014/main" id="{79C59A9D-FC31-47CF-8D19-E8626F48ADFB}"/>
              </a:ext>
            </a:extLst>
          </p:cNvPr>
          <p:cNvSpPr txBox="1"/>
          <p:nvPr/>
        </p:nvSpPr>
        <p:spPr>
          <a:xfrm>
            <a:off x="811847" y="3086354"/>
            <a:ext cx="2488019"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Tự sự + miêu tả, nghị luận</a:t>
            </a:r>
          </a:p>
        </p:txBody>
      </p:sp>
      <p:pic>
        <p:nvPicPr>
          <p:cNvPr id="14" name="Hình ảnh 13">
            <a:extLst>
              <a:ext uri="{FF2B5EF4-FFF2-40B4-BE49-F238E27FC236}">
                <a16:creationId xmlns:a16="http://schemas.microsoft.com/office/drawing/2014/main" id="{9583FA60-903D-48DF-83DF-E3B63DEF4857}"/>
              </a:ext>
            </a:extLst>
          </p:cNvPr>
          <p:cNvPicPr>
            <a:picLocks noChangeAspect="1"/>
          </p:cNvPicPr>
          <p:nvPr/>
        </p:nvPicPr>
        <p:blipFill>
          <a:blip r:embed="rId2"/>
          <a:stretch>
            <a:fillRect/>
          </a:stretch>
        </p:blipFill>
        <p:spPr>
          <a:xfrm>
            <a:off x="3722550" y="999461"/>
            <a:ext cx="4757409" cy="3370964"/>
          </a:xfrm>
          <a:prstGeom prst="rect">
            <a:avLst/>
          </a:prstGeom>
        </p:spPr>
      </p:pic>
    </p:spTree>
    <p:extLst>
      <p:ext uri="{BB962C8B-B14F-4D97-AF65-F5344CB8AC3E}">
        <p14:creationId xmlns:p14="http://schemas.microsoft.com/office/powerpoint/2010/main" val="352292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182F56E7-00B0-44BD-A72B-288ADA93D6A9}"/>
              </a:ext>
            </a:extLst>
          </p:cNvPr>
          <p:cNvSpPr txBox="1"/>
          <p:nvPr/>
        </p:nvSpPr>
        <p:spPr>
          <a:xfrm>
            <a:off x="519004" y="522736"/>
            <a:ext cx="1771639"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 Ngôi kể: </a:t>
            </a:r>
          </a:p>
        </p:txBody>
      </p:sp>
      <p:sp>
        <p:nvSpPr>
          <p:cNvPr id="5" name="Hộp Văn bản 4">
            <a:extLst>
              <a:ext uri="{FF2B5EF4-FFF2-40B4-BE49-F238E27FC236}">
                <a16:creationId xmlns:a16="http://schemas.microsoft.com/office/drawing/2014/main" id="{1E4B853F-DBF8-48D9-8B5A-8DB0607C2812}"/>
              </a:ext>
            </a:extLst>
          </p:cNvPr>
          <p:cNvSpPr txBox="1"/>
          <p:nvPr/>
        </p:nvSpPr>
        <p:spPr>
          <a:xfrm>
            <a:off x="2224920" y="522736"/>
            <a:ext cx="2778325"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Thứ 3 – tác giả kể</a:t>
            </a:r>
          </a:p>
        </p:txBody>
      </p:sp>
      <p:sp>
        <p:nvSpPr>
          <p:cNvPr id="6" name="Hộp Văn bản 5">
            <a:extLst>
              <a:ext uri="{FF2B5EF4-FFF2-40B4-BE49-F238E27FC236}">
                <a16:creationId xmlns:a16="http://schemas.microsoft.com/office/drawing/2014/main" id="{BE271A8F-14B3-4B26-9B63-4554E8F0DDF1}"/>
              </a:ext>
            </a:extLst>
          </p:cNvPr>
          <p:cNvSpPr txBox="1"/>
          <p:nvPr/>
        </p:nvSpPr>
        <p:spPr>
          <a:xfrm>
            <a:off x="519004" y="1266130"/>
            <a:ext cx="1705916"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 Sự việc: </a:t>
            </a:r>
          </a:p>
        </p:txBody>
      </p:sp>
      <p:sp>
        <p:nvSpPr>
          <p:cNvPr id="7" name="Hộp Văn bản 6">
            <a:extLst>
              <a:ext uri="{FF2B5EF4-FFF2-40B4-BE49-F238E27FC236}">
                <a16:creationId xmlns:a16="http://schemas.microsoft.com/office/drawing/2014/main" id="{7F4ACF3F-1AC1-41DF-ACAF-6E67524C0DED}"/>
              </a:ext>
            </a:extLst>
          </p:cNvPr>
          <p:cNvSpPr txBox="1"/>
          <p:nvPr/>
        </p:nvSpPr>
        <p:spPr>
          <a:xfrm>
            <a:off x="510989" y="1782657"/>
            <a:ext cx="3768032" cy="1815882"/>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Cuộc gặp gỡ giữa anh thanh niên và ông họa sĩ, bác lái xe, cô kỹ sư giữa SaPa.</a:t>
            </a:r>
          </a:p>
        </p:txBody>
      </p:sp>
      <p:sp>
        <p:nvSpPr>
          <p:cNvPr id="8" name="Hộp Văn bản 7">
            <a:extLst>
              <a:ext uri="{FF2B5EF4-FFF2-40B4-BE49-F238E27FC236}">
                <a16:creationId xmlns:a16="http://schemas.microsoft.com/office/drawing/2014/main" id="{7D22A14C-3403-4DE0-97BD-96E7156B0E90}"/>
              </a:ext>
            </a:extLst>
          </p:cNvPr>
          <p:cNvSpPr txBox="1"/>
          <p:nvPr/>
        </p:nvSpPr>
        <p:spPr>
          <a:xfrm>
            <a:off x="510989" y="3591846"/>
            <a:ext cx="1713931"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 Chủ đề: </a:t>
            </a:r>
          </a:p>
        </p:txBody>
      </p:sp>
      <p:sp>
        <p:nvSpPr>
          <p:cNvPr id="9" name="Hộp Văn bản 8">
            <a:extLst>
              <a:ext uri="{FF2B5EF4-FFF2-40B4-BE49-F238E27FC236}">
                <a16:creationId xmlns:a16="http://schemas.microsoft.com/office/drawing/2014/main" id="{B7A227C2-C27D-4BE7-8D49-0F277270ACD3}"/>
              </a:ext>
            </a:extLst>
          </p:cNvPr>
          <p:cNvSpPr txBox="1"/>
          <p:nvPr/>
        </p:nvSpPr>
        <p:spPr>
          <a:xfrm>
            <a:off x="2298112" y="3602956"/>
            <a:ext cx="6669249"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Ca ngợi những con người lao động thầm lặng, cống hiến hết mình cho tổ quốc giữa SaPa lặng lẽ.</a:t>
            </a:r>
          </a:p>
        </p:txBody>
      </p:sp>
      <p:pic>
        <p:nvPicPr>
          <p:cNvPr id="10" name="Hình ảnh 9">
            <a:extLst>
              <a:ext uri="{FF2B5EF4-FFF2-40B4-BE49-F238E27FC236}">
                <a16:creationId xmlns:a16="http://schemas.microsoft.com/office/drawing/2014/main" id="{44AD47BB-D853-45C6-A1E4-23F843016780}"/>
              </a:ext>
            </a:extLst>
          </p:cNvPr>
          <p:cNvPicPr>
            <a:picLocks noChangeAspect="1"/>
          </p:cNvPicPr>
          <p:nvPr/>
        </p:nvPicPr>
        <p:blipFill>
          <a:blip r:embed="rId2"/>
          <a:stretch>
            <a:fillRect/>
          </a:stretch>
        </p:blipFill>
        <p:spPr>
          <a:xfrm>
            <a:off x="4572000" y="1120315"/>
            <a:ext cx="4157330" cy="2182598"/>
          </a:xfrm>
          <a:prstGeom prst="rect">
            <a:avLst/>
          </a:prstGeom>
        </p:spPr>
      </p:pic>
    </p:spTree>
    <p:extLst>
      <p:ext uri="{BB962C8B-B14F-4D97-AF65-F5344CB8AC3E}">
        <p14:creationId xmlns:p14="http://schemas.microsoft.com/office/powerpoint/2010/main" val="3498539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1" name="Google Shape;391;p38"/>
          <p:cNvGrpSpPr/>
          <p:nvPr/>
        </p:nvGrpSpPr>
        <p:grpSpPr>
          <a:xfrm rot="-5400000">
            <a:off x="635519" y="1425088"/>
            <a:ext cx="279350" cy="312825"/>
            <a:chOff x="1835200" y="3337050"/>
            <a:chExt cx="279350" cy="312825"/>
          </a:xfrm>
        </p:grpSpPr>
        <p:sp>
          <p:nvSpPr>
            <p:cNvPr id="392" name="Google Shape;392;p38"/>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8"/>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8"/>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8"/>
          <p:cNvSpPr txBox="1">
            <a:spLocks noGrp="1"/>
          </p:cNvSpPr>
          <p:nvPr>
            <p:ph type="title"/>
          </p:nvPr>
        </p:nvSpPr>
        <p:spPr>
          <a:xfrm>
            <a:off x="1716003" y="1921444"/>
            <a:ext cx="6767571"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8800"/>
              <a:t>Tìm hiểu chi tiết</a:t>
            </a:r>
            <a:endParaRPr sz="8800"/>
          </a:p>
        </p:txBody>
      </p:sp>
      <p:sp>
        <p:nvSpPr>
          <p:cNvPr id="397" name="Google Shape;397;p38"/>
          <p:cNvSpPr txBox="1">
            <a:spLocks noGrp="1"/>
          </p:cNvSpPr>
          <p:nvPr>
            <p:ph type="title" idx="2"/>
          </p:nvPr>
        </p:nvSpPr>
        <p:spPr>
          <a:xfrm>
            <a:off x="365323" y="1428061"/>
            <a:ext cx="1698831" cy="15856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a:t>II.</a:t>
            </a:r>
            <a:endParaRPr sz="9600"/>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61;p37">
            <a:extLst>
              <a:ext uri="{FF2B5EF4-FFF2-40B4-BE49-F238E27FC236}">
                <a16:creationId xmlns:a16="http://schemas.microsoft.com/office/drawing/2014/main" id="{2F6610FF-CAD1-4BDE-83D1-AFF328ED70F1}"/>
              </a:ext>
            </a:extLst>
          </p:cNvPr>
          <p:cNvGrpSpPr/>
          <p:nvPr/>
        </p:nvGrpSpPr>
        <p:grpSpPr>
          <a:xfrm flipH="1">
            <a:off x="91868" y="3351931"/>
            <a:ext cx="1834464" cy="1731128"/>
            <a:chOff x="-2314175" y="910675"/>
            <a:chExt cx="2012875" cy="1733025"/>
          </a:xfrm>
        </p:grpSpPr>
        <p:sp>
          <p:nvSpPr>
            <p:cNvPr id="40" name="Google Shape;362;p37">
              <a:extLst>
                <a:ext uri="{FF2B5EF4-FFF2-40B4-BE49-F238E27FC236}">
                  <a16:creationId xmlns:a16="http://schemas.microsoft.com/office/drawing/2014/main" id="{35C056F7-5E5C-41CD-A800-123D1D0F57C3}"/>
                </a:ext>
              </a:extLst>
            </p:cNvPr>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3;p37">
              <a:extLst>
                <a:ext uri="{FF2B5EF4-FFF2-40B4-BE49-F238E27FC236}">
                  <a16:creationId xmlns:a16="http://schemas.microsoft.com/office/drawing/2014/main" id="{DE1F7498-E86F-48D0-999C-E243E4D60843}"/>
                </a:ext>
              </a:extLst>
            </p:cNvPr>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4;p37">
              <a:extLst>
                <a:ext uri="{FF2B5EF4-FFF2-40B4-BE49-F238E27FC236}">
                  <a16:creationId xmlns:a16="http://schemas.microsoft.com/office/drawing/2014/main" id="{AAE52814-BBF9-41E3-9CCE-CE8FFA3A2DC4}"/>
                </a:ext>
              </a:extLst>
            </p:cNvPr>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p37">
              <a:extLst>
                <a:ext uri="{FF2B5EF4-FFF2-40B4-BE49-F238E27FC236}">
                  <a16:creationId xmlns:a16="http://schemas.microsoft.com/office/drawing/2014/main" id="{F6CBF833-2DD6-4B38-B72B-6EED0CA55BD9}"/>
                </a:ext>
              </a:extLst>
            </p:cNvPr>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6;p37">
              <a:extLst>
                <a:ext uri="{FF2B5EF4-FFF2-40B4-BE49-F238E27FC236}">
                  <a16:creationId xmlns:a16="http://schemas.microsoft.com/office/drawing/2014/main" id="{163D77F6-5D74-4432-B59E-2EBC7E8CDED4}"/>
                </a:ext>
              </a:extLst>
            </p:cNvPr>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7;p37">
              <a:extLst>
                <a:ext uri="{FF2B5EF4-FFF2-40B4-BE49-F238E27FC236}">
                  <a16:creationId xmlns:a16="http://schemas.microsoft.com/office/drawing/2014/main" id="{6B8330A9-829F-47F4-A927-F5A959DECB3C}"/>
                </a:ext>
              </a:extLst>
            </p:cNvPr>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8;p37">
              <a:extLst>
                <a:ext uri="{FF2B5EF4-FFF2-40B4-BE49-F238E27FC236}">
                  <a16:creationId xmlns:a16="http://schemas.microsoft.com/office/drawing/2014/main" id="{C46C5893-3E40-456A-8599-E33BA28744D9}"/>
                </a:ext>
              </a:extLst>
            </p:cNvPr>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9;p37">
              <a:extLst>
                <a:ext uri="{FF2B5EF4-FFF2-40B4-BE49-F238E27FC236}">
                  <a16:creationId xmlns:a16="http://schemas.microsoft.com/office/drawing/2014/main" id="{88B4DCA7-3122-4ED5-8587-97946145BE11}"/>
                </a:ext>
              </a:extLst>
            </p:cNvPr>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0;p37">
              <a:extLst>
                <a:ext uri="{FF2B5EF4-FFF2-40B4-BE49-F238E27FC236}">
                  <a16:creationId xmlns:a16="http://schemas.microsoft.com/office/drawing/2014/main" id="{2D2759C7-06AE-4BD3-B868-37284FDF5C5F}"/>
                </a:ext>
              </a:extLst>
            </p:cNvPr>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1;p37">
              <a:extLst>
                <a:ext uri="{FF2B5EF4-FFF2-40B4-BE49-F238E27FC236}">
                  <a16:creationId xmlns:a16="http://schemas.microsoft.com/office/drawing/2014/main" id="{A5841F89-3307-408E-85E3-2FDB142A48E1}"/>
                </a:ext>
              </a:extLst>
            </p:cNvPr>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p37">
              <a:extLst>
                <a:ext uri="{FF2B5EF4-FFF2-40B4-BE49-F238E27FC236}">
                  <a16:creationId xmlns:a16="http://schemas.microsoft.com/office/drawing/2014/main" id="{D3B25B73-B18C-4378-9C47-A1BE0A0504C5}"/>
                </a:ext>
              </a:extLst>
            </p:cNvPr>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3;p37">
              <a:extLst>
                <a:ext uri="{FF2B5EF4-FFF2-40B4-BE49-F238E27FC236}">
                  <a16:creationId xmlns:a16="http://schemas.microsoft.com/office/drawing/2014/main" id="{07BBB077-1BB1-4AC7-9A32-F80E49C1390D}"/>
                </a:ext>
              </a:extLst>
            </p:cNvPr>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4;p37">
              <a:extLst>
                <a:ext uri="{FF2B5EF4-FFF2-40B4-BE49-F238E27FC236}">
                  <a16:creationId xmlns:a16="http://schemas.microsoft.com/office/drawing/2014/main" id="{07C34AAF-9382-4FB5-AF85-5667C4DD2D77}"/>
                </a:ext>
              </a:extLst>
            </p:cNvPr>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5;p37">
              <a:extLst>
                <a:ext uri="{FF2B5EF4-FFF2-40B4-BE49-F238E27FC236}">
                  <a16:creationId xmlns:a16="http://schemas.microsoft.com/office/drawing/2014/main" id="{70166526-8A47-4693-AE00-B1751D83BA04}"/>
                </a:ext>
              </a:extLst>
            </p:cNvPr>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6;p37">
              <a:extLst>
                <a:ext uri="{FF2B5EF4-FFF2-40B4-BE49-F238E27FC236}">
                  <a16:creationId xmlns:a16="http://schemas.microsoft.com/office/drawing/2014/main" id="{0BB349A5-3F5C-49CF-957C-F4264E47CA56}"/>
                </a:ext>
              </a:extLst>
            </p:cNvPr>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7;p37">
              <a:extLst>
                <a:ext uri="{FF2B5EF4-FFF2-40B4-BE49-F238E27FC236}">
                  <a16:creationId xmlns:a16="http://schemas.microsoft.com/office/drawing/2014/main" id="{91961BDF-3FDD-4302-ABA6-7BB1B8A42721}"/>
                </a:ext>
              </a:extLst>
            </p:cNvPr>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8;p37">
              <a:extLst>
                <a:ext uri="{FF2B5EF4-FFF2-40B4-BE49-F238E27FC236}">
                  <a16:creationId xmlns:a16="http://schemas.microsoft.com/office/drawing/2014/main" id="{E1BF2DA2-917F-4FFD-BEEF-A73FFA723C68}"/>
                </a:ext>
              </a:extLst>
            </p:cNvPr>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9;p37">
              <a:extLst>
                <a:ext uri="{FF2B5EF4-FFF2-40B4-BE49-F238E27FC236}">
                  <a16:creationId xmlns:a16="http://schemas.microsoft.com/office/drawing/2014/main" id="{78191656-6A8D-4775-A9FA-97BF589BB47D}"/>
                </a:ext>
              </a:extLst>
            </p:cNvPr>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0;p37">
              <a:extLst>
                <a:ext uri="{FF2B5EF4-FFF2-40B4-BE49-F238E27FC236}">
                  <a16:creationId xmlns:a16="http://schemas.microsoft.com/office/drawing/2014/main" id="{D73CA8ED-D04F-4501-B740-D4D30FE0F4A8}"/>
                </a:ext>
              </a:extLst>
            </p:cNvPr>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1;p37">
              <a:extLst>
                <a:ext uri="{FF2B5EF4-FFF2-40B4-BE49-F238E27FC236}">
                  <a16:creationId xmlns:a16="http://schemas.microsoft.com/office/drawing/2014/main" id="{10E3981B-E32A-425B-8BC8-475E7277CFAB}"/>
                </a:ext>
              </a:extLst>
            </p:cNvPr>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2;p37">
              <a:extLst>
                <a:ext uri="{FF2B5EF4-FFF2-40B4-BE49-F238E27FC236}">
                  <a16:creationId xmlns:a16="http://schemas.microsoft.com/office/drawing/2014/main" id="{33C1136F-2497-454A-83AE-6E7DCDF919F6}"/>
                </a:ext>
              </a:extLst>
            </p:cNvPr>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3;p37">
              <a:extLst>
                <a:ext uri="{FF2B5EF4-FFF2-40B4-BE49-F238E27FC236}">
                  <a16:creationId xmlns:a16="http://schemas.microsoft.com/office/drawing/2014/main" id="{404B482F-6B57-410E-A52E-20917E44B993}"/>
                </a:ext>
              </a:extLst>
            </p:cNvPr>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7">
              <a:extLst>
                <a:ext uri="{FF2B5EF4-FFF2-40B4-BE49-F238E27FC236}">
                  <a16:creationId xmlns:a16="http://schemas.microsoft.com/office/drawing/2014/main" id="{8290A402-FFF9-4428-B089-88CD2BD3B340}"/>
                </a:ext>
              </a:extLst>
            </p:cNvPr>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88;p35">
            <a:extLst>
              <a:ext uri="{FF2B5EF4-FFF2-40B4-BE49-F238E27FC236}">
                <a16:creationId xmlns:a16="http://schemas.microsoft.com/office/drawing/2014/main" id="{71A509E7-029D-4CCA-A515-E8D1CD3A270F}"/>
              </a:ext>
            </a:extLst>
          </p:cNvPr>
          <p:cNvGrpSpPr/>
          <p:nvPr/>
        </p:nvGrpSpPr>
        <p:grpSpPr>
          <a:xfrm>
            <a:off x="1957297" y="3351931"/>
            <a:ext cx="1484068" cy="1616066"/>
            <a:chOff x="5970825" y="1928038"/>
            <a:chExt cx="1569800" cy="1667650"/>
          </a:xfrm>
        </p:grpSpPr>
        <p:sp>
          <p:nvSpPr>
            <p:cNvPr id="64" name="Google Shape;289;p35">
              <a:extLst>
                <a:ext uri="{FF2B5EF4-FFF2-40B4-BE49-F238E27FC236}">
                  <a16:creationId xmlns:a16="http://schemas.microsoft.com/office/drawing/2014/main" id="{165E1450-D882-45BC-BB26-75548F5B644C}"/>
                </a:ext>
              </a:extLst>
            </p:cNvPr>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0;p35">
              <a:extLst>
                <a:ext uri="{FF2B5EF4-FFF2-40B4-BE49-F238E27FC236}">
                  <a16:creationId xmlns:a16="http://schemas.microsoft.com/office/drawing/2014/main" id="{F3241970-D47A-4091-AFCB-F4DC1C3EF62C}"/>
                </a:ext>
              </a:extLst>
            </p:cNvPr>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1;p35">
              <a:extLst>
                <a:ext uri="{FF2B5EF4-FFF2-40B4-BE49-F238E27FC236}">
                  <a16:creationId xmlns:a16="http://schemas.microsoft.com/office/drawing/2014/main" id="{D713D76C-7243-4D14-959D-D90CB1387717}"/>
                </a:ext>
              </a:extLst>
            </p:cNvPr>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2;p35">
              <a:extLst>
                <a:ext uri="{FF2B5EF4-FFF2-40B4-BE49-F238E27FC236}">
                  <a16:creationId xmlns:a16="http://schemas.microsoft.com/office/drawing/2014/main" id="{E2A4D022-7313-469D-9746-67AE6A0E7AEC}"/>
                </a:ext>
              </a:extLst>
            </p:cNvPr>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3;p35">
              <a:extLst>
                <a:ext uri="{FF2B5EF4-FFF2-40B4-BE49-F238E27FC236}">
                  <a16:creationId xmlns:a16="http://schemas.microsoft.com/office/drawing/2014/main" id="{2318D4FA-563E-4ED3-BA6E-221B54F89168}"/>
                </a:ext>
              </a:extLst>
            </p:cNvPr>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4;p35">
              <a:extLst>
                <a:ext uri="{FF2B5EF4-FFF2-40B4-BE49-F238E27FC236}">
                  <a16:creationId xmlns:a16="http://schemas.microsoft.com/office/drawing/2014/main" id="{2047F877-5954-4C46-8B9B-DF00AEF5D97E}"/>
                </a:ext>
              </a:extLst>
            </p:cNvPr>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5;p35">
              <a:extLst>
                <a:ext uri="{FF2B5EF4-FFF2-40B4-BE49-F238E27FC236}">
                  <a16:creationId xmlns:a16="http://schemas.microsoft.com/office/drawing/2014/main" id="{F99B5145-CAA7-4B80-B9AD-EE611E48590E}"/>
                </a:ext>
              </a:extLst>
            </p:cNvPr>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6;p35">
              <a:extLst>
                <a:ext uri="{FF2B5EF4-FFF2-40B4-BE49-F238E27FC236}">
                  <a16:creationId xmlns:a16="http://schemas.microsoft.com/office/drawing/2014/main" id="{DE518DA2-88E9-4FAF-AFEA-88947C7CD84E}"/>
                </a:ext>
              </a:extLst>
            </p:cNvPr>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7;p35">
              <a:extLst>
                <a:ext uri="{FF2B5EF4-FFF2-40B4-BE49-F238E27FC236}">
                  <a16:creationId xmlns:a16="http://schemas.microsoft.com/office/drawing/2014/main" id="{CC0DDADE-CAC2-48CD-9254-0FE541CCF344}"/>
                </a:ext>
              </a:extLst>
            </p:cNvPr>
            <p:cNvSpPr/>
            <p:nvPr/>
          </p:nvSpPr>
          <p:spPr>
            <a:xfrm>
              <a:off x="6217725" y="2867213"/>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8;p35">
              <a:extLst>
                <a:ext uri="{FF2B5EF4-FFF2-40B4-BE49-F238E27FC236}">
                  <a16:creationId xmlns:a16="http://schemas.microsoft.com/office/drawing/2014/main" id="{3761A0A7-2536-407F-8E9E-15E794928EF1}"/>
                </a:ext>
              </a:extLst>
            </p:cNvPr>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9;p35">
              <a:extLst>
                <a:ext uri="{FF2B5EF4-FFF2-40B4-BE49-F238E27FC236}">
                  <a16:creationId xmlns:a16="http://schemas.microsoft.com/office/drawing/2014/main" id="{2EBE3E4F-72D2-4F83-8B27-F6C43A894A3B}"/>
                </a:ext>
              </a:extLst>
            </p:cNvPr>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0;p35">
              <a:extLst>
                <a:ext uri="{FF2B5EF4-FFF2-40B4-BE49-F238E27FC236}">
                  <a16:creationId xmlns:a16="http://schemas.microsoft.com/office/drawing/2014/main" id="{5C2B4CEC-24FC-4C0F-B3AF-88EC4C2AC7FB}"/>
                </a:ext>
              </a:extLst>
            </p:cNvPr>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p35">
              <a:extLst>
                <a:ext uri="{FF2B5EF4-FFF2-40B4-BE49-F238E27FC236}">
                  <a16:creationId xmlns:a16="http://schemas.microsoft.com/office/drawing/2014/main" id="{1957C150-CABB-472C-A9DF-AE6334318A33}"/>
                </a:ext>
              </a:extLst>
            </p:cNvPr>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2;p35">
              <a:extLst>
                <a:ext uri="{FF2B5EF4-FFF2-40B4-BE49-F238E27FC236}">
                  <a16:creationId xmlns:a16="http://schemas.microsoft.com/office/drawing/2014/main" id="{B9248DA2-A823-4A52-890A-4B22B21723F0}"/>
                </a:ext>
              </a:extLst>
            </p:cNvPr>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p35">
              <a:extLst>
                <a:ext uri="{FF2B5EF4-FFF2-40B4-BE49-F238E27FC236}">
                  <a16:creationId xmlns:a16="http://schemas.microsoft.com/office/drawing/2014/main" id="{AEA68697-8BC2-4146-A5A7-AED130F70645}"/>
                </a:ext>
              </a:extLst>
            </p:cNvPr>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4;p35">
              <a:extLst>
                <a:ext uri="{FF2B5EF4-FFF2-40B4-BE49-F238E27FC236}">
                  <a16:creationId xmlns:a16="http://schemas.microsoft.com/office/drawing/2014/main" id="{8C6FBCC1-AD8B-4E0C-9112-C0058CA73669}"/>
                </a:ext>
              </a:extLst>
            </p:cNvPr>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5;p35">
              <a:extLst>
                <a:ext uri="{FF2B5EF4-FFF2-40B4-BE49-F238E27FC236}">
                  <a16:creationId xmlns:a16="http://schemas.microsoft.com/office/drawing/2014/main" id="{702D6244-41F7-4B98-9209-F5CE5DD6F19F}"/>
                </a:ext>
              </a:extLst>
            </p:cNvPr>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6;p35">
              <a:extLst>
                <a:ext uri="{FF2B5EF4-FFF2-40B4-BE49-F238E27FC236}">
                  <a16:creationId xmlns:a16="http://schemas.microsoft.com/office/drawing/2014/main" id="{96C0681E-7AB8-4529-B485-BDCF1F04FDCB}"/>
                </a:ext>
              </a:extLst>
            </p:cNvPr>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7;p35">
              <a:extLst>
                <a:ext uri="{FF2B5EF4-FFF2-40B4-BE49-F238E27FC236}">
                  <a16:creationId xmlns:a16="http://schemas.microsoft.com/office/drawing/2014/main" id="{C2A041A9-0962-45A9-86F4-381F6C0EBBA0}"/>
                </a:ext>
              </a:extLst>
            </p:cNvPr>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p35">
              <a:extLst>
                <a:ext uri="{FF2B5EF4-FFF2-40B4-BE49-F238E27FC236}">
                  <a16:creationId xmlns:a16="http://schemas.microsoft.com/office/drawing/2014/main" id="{2C0A1938-99E2-45AB-8E00-65CD7201486C}"/>
                </a:ext>
              </a:extLst>
            </p:cNvPr>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9;p35">
              <a:extLst>
                <a:ext uri="{FF2B5EF4-FFF2-40B4-BE49-F238E27FC236}">
                  <a16:creationId xmlns:a16="http://schemas.microsoft.com/office/drawing/2014/main" id="{5176D001-BFD5-40CA-BD67-9A31A6A09BDF}"/>
                </a:ext>
              </a:extLst>
            </p:cNvPr>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10;p35">
              <a:extLst>
                <a:ext uri="{FF2B5EF4-FFF2-40B4-BE49-F238E27FC236}">
                  <a16:creationId xmlns:a16="http://schemas.microsoft.com/office/drawing/2014/main" id="{3C5ED93D-4C81-4E42-88EB-17367BDEDAE6}"/>
                </a:ext>
              </a:extLst>
            </p:cNvPr>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11;p35">
              <a:extLst>
                <a:ext uri="{FF2B5EF4-FFF2-40B4-BE49-F238E27FC236}">
                  <a16:creationId xmlns:a16="http://schemas.microsoft.com/office/drawing/2014/main" id="{49033C45-E110-4D8B-9ACF-C9A53FC176BE}"/>
                </a:ext>
              </a:extLst>
            </p:cNvPr>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12;p35">
              <a:extLst>
                <a:ext uri="{FF2B5EF4-FFF2-40B4-BE49-F238E27FC236}">
                  <a16:creationId xmlns:a16="http://schemas.microsoft.com/office/drawing/2014/main" id="{AA7E8281-8B94-47CB-85AF-30722BA20256}"/>
                </a:ext>
              </a:extLst>
            </p:cNvPr>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13;p35">
              <a:extLst>
                <a:ext uri="{FF2B5EF4-FFF2-40B4-BE49-F238E27FC236}">
                  <a16:creationId xmlns:a16="http://schemas.microsoft.com/office/drawing/2014/main" id="{757853DE-A20B-4111-8E1A-A28EE77EE90C}"/>
                </a:ext>
              </a:extLst>
            </p:cNvPr>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a:extLst>
              <a:ext uri="{FF2B5EF4-FFF2-40B4-BE49-F238E27FC236}">
                <a16:creationId xmlns:a16="http://schemas.microsoft.com/office/drawing/2014/main" id="{001743BB-E305-45E3-B21D-134AF632D538}"/>
              </a:ext>
            </a:extLst>
          </p:cNvPr>
          <p:cNvPicPr>
            <a:picLocks noChangeAspect="1"/>
          </p:cNvPicPr>
          <p:nvPr/>
        </p:nvPicPr>
        <p:blipFill>
          <a:blip r:embed="rId3"/>
          <a:stretch>
            <a:fillRect/>
          </a:stretch>
        </p:blipFill>
        <p:spPr>
          <a:xfrm>
            <a:off x="5555987" y="2872353"/>
            <a:ext cx="2875226" cy="2185898"/>
          </a:xfrm>
          <a:prstGeom prst="rect">
            <a:avLst/>
          </a:prstGeom>
        </p:spPr>
      </p:pic>
    </p:spTree>
    <p:extLst>
      <p:ext uri="{BB962C8B-B14F-4D97-AF65-F5344CB8AC3E}">
        <p14:creationId xmlns:p14="http://schemas.microsoft.com/office/powerpoint/2010/main" val="3824325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FCCE2D9-7288-453F-9FEC-C5A39CDA4B0E}"/>
              </a:ext>
            </a:extLst>
          </p:cNvPr>
          <p:cNvPicPr>
            <a:picLocks noChangeAspect="1"/>
          </p:cNvPicPr>
          <p:nvPr/>
        </p:nvPicPr>
        <p:blipFill>
          <a:blip r:embed="rId2"/>
          <a:stretch>
            <a:fillRect/>
          </a:stretch>
        </p:blipFill>
        <p:spPr>
          <a:xfrm>
            <a:off x="0" y="0"/>
            <a:ext cx="9144000" cy="5143500"/>
          </a:xfrm>
          <a:prstGeom prst="rect">
            <a:avLst/>
          </a:prstGeom>
        </p:spPr>
      </p:pic>
      <p:sp>
        <p:nvSpPr>
          <p:cNvPr id="5" name="Hộp Văn bản 4">
            <a:extLst>
              <a:ext uri="{FF2B5EF4-FFF2-40B4-BE49-F238E27FC236}">
                <a16:creationId xmlns:a16="http://schemas.microsoft.com/office/drawing/2014/main" id="{BF37D755-B0B8-4570-A12C-6465EE3F6892}"/>
              </a:ext>
            </a:extLst>
          </p:cNvPr>
          <p:cNvSpPr txBox="1"/>
          <p:nvPr/>
        </p:nvSpPr>
        <p:spPr>
          <a:xfrm>
            <a:off x="454542" y="2063918"/>
            <a:ext cx="8234916" cy="101566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6000" b="1">
                <a:solidFill>
                  <a:schemeClr val="tx1"/>
                </a:solidFill>
                <a:latin typeface="Amasis MT Pro Black" panose="02040A04050005020304" pitchFamily="18" charset="0"/>
              </a:rPr>
              <a:t>1. Thiên nhiên SaPa</a:t>
            </a:r>
          </a:p>
        </p:txBody>
      </p:sp>
    </p:spTree>
    <p:extLst>
      <p:ext uri="{BB962C8B-B14F-4D97-AF65-F5344CB8AC3E}">
        <p14:creationId xmlns:p14="http://schemas.microsoft.com/office/powerpoint/2010/main" val="414566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5B58A1E-1275-4496-8F32-E8230A6FABE6}"/>
              </a:ext>
            </a:extLst>
          </p:cNvPr>
          <p:cNvSpPr txBox="1"/>
          <p:nvPr/>
        </p:nvSpPr>
        <p:spPr>
          <a:xfrm>
            <a:off x="148856" y="1681341"/>
            <a:ext cx="2313454"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 Hình ảnh: </a:t>
            </a:r>
          </a:p>
        </p:txBody>
      </p:sp>
      <p:sp>
        <p:nvSpPr>
          <p:cNvPr id="3" name="Hộp Văn bản 2">
            <a:extLst>
              <a:ext uri="{FF2B5EF4-FFF2-40B4-BE49-F238E27FC236}">
                <a16:creationId xmlns:a16="http://schemas.microsoft.com/office/drawing/2014/main" id="{0812E7DB-8638-4576-850D-6DF304CB6136}"/>
              </a:ext>
            </a:extLst>
          </p:cNvPr>
          <p:cNvSpPr txBox="1"/>
          <p:nvPr/>
        </p:nvSpPr>
        <p:spPr>
          <a:xfrm>
            <a:off x="3221665" y="354854"/>
            <a:ext cx="2547492" cy="46166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Những rặng đào</a:t>
            </a:r>
          </a:p>
        </p:txBody>
      </p:sp>
      <p:sp>
        <p:nvSpPr>
          <p:cNvPr id="4" name="Hộp Văn bản 3">
            <a:extLst>
              <a:ext uri="{FF2B5EF4-FFF2-40B4-BE49-F238E27FC236}">
                <a16:creationId xmlns:a16="http://schemas.microsoft.com/office/drawing/2014/main" id="{8646CF59-B4BA-45B8-9403-0662D9F8B436}"/>
              </a:ext>
            </a:extLst>
          </p:cNvPr>
          <p:cNvSpPr txBox="1"/>
          <p:nvPr/>
        </p:nvSpPr>
        <p:spPr>
          <a:xfrm>
            <a:off x="3221665" y="901237"/>
            <a:ext cx="2547492" cy="46166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Những đàn bò lang</a:t>
            </a:r>
          </a:p>
        </p:txBody>
      </p:sp>
      <p:sp>
        <p:nvSpPr>
          <p:cNvPr id="5" name="Hộp Văn bản 4">
            <a:extLst>
              <a:ext uri="{FF2B5EF4-FFF2-40B4-BE49-F238E27FC236}">
                <a16:creationId xmlns:a16="http://schemas.microsoft.com/office/drawing/2014/main" id="{524A8652-6C8A-4E70-892B-387018380211}"/>
              </a:ext>
            </a:extLst>
          </p:cNvPr>
          <p:cNvSpPr txBox="1"/>
          <p:nvPr/>
        </p:nvSpPr>
        <p:spPr>
          <a:xfrm>
            <a:off x="3211123" y="1463803"/>
            <a:ext cx="4922783" cy="46166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Nắng len tới đốt cháy rừng cây</a:t>
            </a:r>
          </a:p>
        </p:txBody>
      </p:sp>
      <p:sp>
        <p:nvSpPr>
          <p:cNvPr id="6" name="Hộp Văn bản 5">
            <a:extLst>
              <a:ext uri="{FF2B5EF4-FFF2-40B4-BE49-F238E27FC236}">
                <a16:creationId xmlns:a16="http://schemas.microsoft.com/office/drawing/2014/main" id="{032C1F85-3695-44C4-B889-89E8FF3721FD}"/>
              </a:ext>
            </a:extLst>
          </p:cNvPr>
          <p:cNvSpPr txBox="1"/>
          <p:nvPr/>
        </p:nvSpPr>
        <p:spPr>
          <a:xfrm>
            <a:off x="3221665" y="1971556"/>
            <a:ext cx="4922783"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Mây … cuộn tròn lại từng cục lăn trên vòm lá</a:t>
            </a:r>
          </a:p>
        </p:txBody>
      </p:sp>
      <p:sp>
        <p:nvSpPr>
          <p:cNvPr id="7" name="Hộp Văn bản 6">
            <a:extLst>
              <a:ext uri="{FF2B5EF4-FFF2-40B4-BE49-F238E27FC236}">
                <a16:creationId xmlns:a16="http://schemas.microsoft.com/office/drawing/2014/main" id="{1821114F-B118-4557-BD7A-405CC30711F3}"/>
              </a:ext>
            </a:extLst>
          </p:cNvPr>
          <p:cNvSpPr txBox="1"/>
          <p:nvPr/>
        </p:nvSpPr>
        <p:spPr>
          <a:xfrm>
            <a:off x="3190042" y="2814809"/>
            <a:ext cx="4943864" cy="46166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Nắng mạ bạc cả con đèo …</a:t>
            </a:r>
          </a:p>
        </p:txBody>
      </p:sp>
      <p:cxnSp>
        <p:nvCxnSpPr>
          <p:cNvPr id="10" name="Đường kết nối Mũi tên Thẳng 9">
            <a:extLst>
              <a:ext uri="{FF2B5EF4-FFF2-40B4-BE49-F238E27FC236}">
                <a16:creationId xmlns:a16="http://schemas.microsoft.com/office/drawing/2014/main" id="{5968EB59-252C-4C31-BD74-E07483867F9B}"/>
              </a:ext>
            </a:extLst>
          </p:cNvPr>
          <p:cNvCxnSpPr>
            <a:cxnSpLocks/>
            <a:stCxn id="2" idx="3"/>
            <a:endCxn id="3" idx="1"/>
          </p:cNvCxnSpPr>
          <p:nvPr/>
        </p:nvCxnSpPr>
        <p:spPr>
          <a:xfrm flipV="1">
            <a:off x="2462310" y="585687"/>
            <a:ext cx="759355" cy="138804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3" name="Đường kết nối Mũi tên Thẳng 12">
            <a:extLst>
              <a:ext uri="{FF2B5EF4-FFF2-40B4-BE49-F238E27FC236}">
                <a16:creationId xmlns:a16="http://schemas.microsoft.com/office/drawing/2014/main" id="{E3AD91EF-59D1-45A2-8811-CA1F8296C075}"/>
              </a:ext>
            </a:extLst>
          </p:cNvPr>
          <p:cNvCxnSpPr>
            <a:cxnSpLocks/>
            <a:stCxn id="2" idx="3"/>
            <a:endCxn id="4" idx="1"/>
          </p:cNvCxnSpPr>
          <p:nvPr/>
        </p:nvCxnSpPr>
        <p:spPr>
          <a:xfrm flipV="1">
            <a:off x="2462310" y="1132070"/>
            <a:ext cx="759355" cy="84165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Đường kết nối Mũi tên Thẳng 15">
            <a:extLst>
              <a:ext uri="{FF2B5EF4-FFF2-40B4-BE49-F238E27FC236}">
                <a16:creationId xmlns:a16="http://schemas.microsoft.com/office/drawing/2014/main" id="{728D5152-874C-466D-A014-97AEAEC5842A}"/>
              </a:ext>
            </a:extLst>
          </p:cNvPr>
          <p:cNvCxnSpPr>
            <a:cxnSpLocks/>
            <a:stCxn id="2" idx="3"/>
            <a:endCxn id="5" idx="1"/>
          </p:cNvCxnSpPr>
          <p:nvPr/>
        </p:nvCxnSpPr>
        <p:spPr>
          <a:xfrm flipV="1">
            <a:off x="2462310" y="1694636"/>
            <a:ext cx="748813" cy="27909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Đường kết nối Mũi tên Thẳng 18">
            <a:extLst>
              <a:ext uri="{FF2B5EF4-FFF2-40B4-BE49-F238E27FC236}">
                <a16:creationId xmlns:a16="http://schemas.microsoft.com/office/drawing/2014/main" id="{7F0BFE03-4AFF-4DEE-BECB-2F33EA0295B3}"/>
              </a:ext>
            </a:extLst>
          </p:cNvPr>
          <p:cNvCxnSpPr>
            <a:cxnSpLocks/>
            <a:stCxn id="2" idx="3"/>
            <a:endCxn id="6" idx="1"/>
          </p:cNvCxnSpPr>
          <p:nvPr/>
        </p:nvCxnSpPr>
        <p:spPr>
          <a:xfrm>
            <a:off x="2462310" y="1973729"/>
            <a:ext cx="759355" cy="41332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Đường kết nối Mũi tên Thẳng 21">
            <a:extLst>
              <a:ext uri="{FF2B5EF4-FFF2-40B4-BE49-F238E27FC236}">
                <a16:creationId xmlns:a16="http://schemas.microsoft.com/office/drawing/2014/main" id="{16493834-C8DD-4A90-A5E3-B502EE1C8D8A}"/>
              </a:ext>
            </a:extLst>
          </p:cNvPr>
          <p:cNvCxnSpPr>
            <a:cxnSpLocks/>
            <a:stCxn id="2" idx="3"/>
            <a:endCxn id="7" idx="1"/>
          </p:cNvCxnSpPr>
          <p:nvPr/>
        </p:nvCxnSpPr>
        <p:spPr>
          <a:xfrm>
            <a:off x="2462310" y="1973729"/>
            <a:ext cx="727732" cy="107191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44" name="Hộp Văn bản 43">
            <a:extLst>
              <a:ext uri="{FF2B5EF4-FFF2-40B4-BE49-F238E27FC236}">
                <a16:creationId xmlns:a16="http://schemas.microsoft.com/office/drawing/2014/main" id="{49614B91-DB61-45F3-833B-C17EC7897D37}"/>
              </a:ext>
            </a:extLst>
          </p:cNvPr>
          <p:cNvSpPr txBox="1"/>
          <p:nvPr/>
        </p:nvSpPr>
        <p:spPr>
          <a:xfrm>
            <a:off x="148856" y="3369007"/>
            <a:ext cx="2610010"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 Nghệ thuật: </a:t>
            </a:r>
          </a:p>
        </p:txBody>
      </p:sp>
      <p:sp>
        <p:nvSpPr>
          <p:cNvPr id="45" name="Hộp Văn bản 44">
            <a:extLst>
              <a:ext uri="{FF2B5EF4-FFF2-40B4-BE49-F238E27FC236}">
                <a16:creationId xmlns:a16="http://schemas.microsoft.com/office/drawing/2014/main" id="{772F241F-D065-485A-8951-98EA4D2D81A2}"/>
              </a:ext>
            </a:extLst>
          </p:cNvPr>
          <p:cNvSpPr txBox="1"/>
          <p:nvPr/>
        </p:nvSpPr>
        <p:spPr>
          <a:xfrm>
            <a:off x="2758866" y="3436601"/>
            <a:ext cx="2866490"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Miêu tả, nhân hóa … </a:t>
            </a:r>
          </a:p>
        </p:txBody>
      </p:sp>
      <p:sp>
        <p:nvSpPr>
          <p:cNvPr id="46" name="Hộp Văn bản 45">
            <a:extLst>
              <a:ext uri="{FF2B5EF4-FFF2-40B4-BE49-F238E27FC236}">
                <a16:creationId xmlns:a16="http://schemas.microsoft.com/office/drawing/2014/main" id="{4DA09FF4-AF03-43B8-A8DC-F03F029AC3DE}"/>
              </a:ext>
            </a:extLst>
          </p:cNvPr>
          <p:cNvSpPr txBox="1"/>
          <p:nvPr/>
        </p:nvSpPr>
        <p:spPr>
          <a:xfrm>
            <a:off x="480976" y="4203871"/>
            <a:ext cx="8182048" cy="584775"/>
          </a:xfrm>
          <a:prstGeom prst="rect">
            <a:avLst/>
          </a:prstGeom>
          <a:noFill/>
        </p:spPr>
        <p:txBody>
          <a:bodyPr wrap="none" rtlCol="0">
            <a:spAutoFit/>
          </a:bodyPr>
          <a:lstStyle/>
          <a:p>
            <a:pPr marL="457200" indent="-457200">
              <a:buFont typeface="Wingdings" panose="05000000000000000000" pitchFamily="2" charset="2"/>
              <a:buChar char="Ø"/>
            </a:pPr>
            <a:r>
              <a:rPr lang="en-US" sz="3200" b="1">
                <a:solidFill>
                  <a:srgbClr val="FF0000"/>
                </a:solidFill>
                <a:latin typeface="Times New Roman" panose="02020603050405020304" pitchFamily="18" charset="0"/>
                <a:cs typeface="Times New Roman" panose="02020603050405020304" pitchFamily="18" charset="0"/>
              </a:rPr>
              <a:t>Thiên nhiên SaPa đẹp thơ mộng, hữu tình. </a:t>
            </a:r>
          </a:p>
        </p:txBody>
      </p:sp>
    </p:spTree>
    <p:extLst>
      <p:ext uri="{BB962C8B-B14F-4D97-AF65-F5344CB8AC3E}">
        <p14:creationId xmlns:p14="http://schemas.microsoft.com/office/powerpoint/2010/main" val="299441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44"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B9B807-4C61-4891-B329-0E9A5206A734}"/>
              </a:ext>
            </a:extLst>
          </p:cNvPr>
          <p:cNvPicPr>
            <a:picLocks noChangeAspect="1"/>
          </p:cNvPicPr>
          <p:nvPr/>
        </p:nvPicPr>
        <p:blipFill rotWithShape="1">
          <a:blip r:embed="rId2"/>
          <a:srcRect l="16287" r="10400"/>
          <a:stretch/>
        </p:blipFill>
        <p:spPr>
          <a:xfrm>
            <a:off x="-2" y="2883940"/>
            <a:ext cx="2439811" cy="2291732"/>
          </a:xfrm>
          <a:prstGeom prst="rect">
            <a:avLst/>
          </a:prstGeom>
          <a:ln w="76200">
            <a:solidFill>
              <a:schemeClr val="tx1"/>
            </a:solidFill>
          </a:ln>
        </p:spPr>
      </p:pic>
      <p:pic>
        <p:nvPicPr>
          <p:cNvPr id="6" name="Hình ảnh 5">
            <a:extLst>
              <a:ext uri="{FF2B5EF4-FFF2-40B4-BE49-F238E27FC236}">
                <a16:creationId xmlns:a16="http://schemas.microsoft.com/office/drawing/2014/main" id="{9C210261-1DFB-401B-9329-B1F566A438E3}"/>
              </a:ext>
            </a:extLst>
          </p:cNvPr>
          <p:cNvPicPr>
            <a:picLocks noChangeAspect="1"/>
          </p:cNvPicPr>
          <p:nvPr/>
        </p:nvPicPr>
        <p:blipFill>
          <a:blip r:embed="rId3"/>
          <a:stretch>
            <a:fillRect/>
          </a:stretch>
        </p:blipFill>
        <p:spPr>
          <a:xfrm>
            <a:off x="4614302" y="0"/>
            <a:ext cx="4529698" cy="2883940"/>
          </a:xfrm>
          <a:prstGeom prst="rect">
            <a:avLst/>
          </a:prstGeom>
          <a:ln w="76200">
            <a:solidFill>
              <a:schemeClr val="tx1"/>
            </a:solidFill>
          </a:ln>
        </p:spPr>
      </p:pic>
      <p:pic>
        <p:nvPicPr>
          <p:cNvPr id="7" name="Hình ảnh 6">
            <a:extLst>
              <a:ext uri="{FF2B5EF4-FFF2-40B4-BE49-F238E27FC236}">
                <a16:creationId xmlns:a16="http://schemas.microsoft.com/office/drawing/2014/main" id="{8939612E-739D-452C-8859-057367D15E36}"/>
              </a:ext>
            </a:extLst>
          </p:cNvPr>
          <p:cNvPicPr>
            <a:picLocks noChangeAspect="1"/>
          </p:cNvPicPr>
          <p:nvPr/>
        </p:nvPicPr>
        <p:blipFill>
          <a:blip r:embed="rId4"/>
          <a:stretch>
            <a:fillRect/>
          </a:stretch>
        </p:blipFill>
        <p:spPr>
          <a:xfrm>
            <a:off x="-2" y="0"/>
            <a:ext cx="4614304" cy="2883940"/>
          </a:xfrm>
          <a:prstGeom prst="rect">
            <a:avLst/>
          </a:prstGeom>
          <a:ln w="76200">
            <a:solidFill>
              <a:schemeClr val="tx1"/>
            </a:solidFill>
          </a:ln>
        </p:spPr>
      </p:pic>
      <p:pic>
        <p:nvPicPr>
          <p:cNvPr id="1026" name="Picture 2" descr="Mùa hoa đào Sa Pa">
            <a:extLst>
              <a:ext uri="{FF2B5EF4-FFF2-40B4-BE49-F238E27FC236}">
                <a16:creationId xmlns:a16="http://schemas.microsoft.com/office/drawing/2014/main" id="{9ACF3505-B93B-4296-AE52-1C2C283000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9809" y="2916110"/>
            <a:ext cx="3780238" cy="2259561"/>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8" name="Hình ảnh 7">
            <a:extLst>
              <a:ext uri="{FF2B5EF4-FFF2-40B4-BE49-F238E27FC236}">
                <a16:creationId xmlns:a16="http://schemas.microsoft.com/office/drawing/2014/main" id="{D531AD72-A870-4EAA-9F53-A4E3F6E3A0D1}"/>
              </a:ext>
            </a:extLst>
          </p:cNvPr>
          <p:cNvPicPr>
            <a:picLocks noChangeAspect="1"/>
          </p:cNvPicPr>
          <p:nvPr/>
        </p:nvPicPr>
        <p:blipFill rotWithShape="1">
          <a:blip r:embed="rId6"/>
          <a:srcRect l="30316"/>
          <a:stretch/>
        </p:blipFill>
        <p:spPr>
          <a:xfrm>
            <a:off x="6344795" y="2916110"/>
            <a:ext cx="2799205" cy="2259560"/>
          </a:xfrm>
          <a:prstGeom prst="rect">
            <a:avLst/>
          </a:prstGeom>
          <a:ln w="76200">
            <a:solidFill>
              <a:schemeClr val="tx1"/>
            </a:solidFill>
          </a:ln>
        </p:spPr>
      </p:pic>
      <p:sp>
        <p:nvSpPr>
          <p:cNvPr id="11" name="Hộp Văn bản 10">
            <a:extLst>
              <a:ext uri="{FF2B5EF4-FFF2-40B4-BE49-F238E27FC236}">
                <a16:creationId xmlns:a16="http://schemas.microsoft.com/office/drawing/2014/main" id="{1A8630BF-9A77-488E-8709-580CA987A554}"/>
              </a:ext>
            </a:extLst>
          </p:cNvPr>
          <p:cNvSpPr txBox="1"/>
          <p:nvPr/>
        </p:nvSpPr>
        <p:spPr>
          <a:xfrm>
            <a:off x="2174495" y="2399472"/>
            <a:ext cx="4529698"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4800" b="1">
                <a:solidFill>
                  <a:schemeClr val="tx1"/>
                </a:solidFill>
                <a:latin typeface="Times New Roman" panose="02020603050405020304" pitchFamily="18" charset="0"/>
                <a:cs typeface="Times New Roman" panose="02020603050405020304" pitchFamily="18" charset="0"/>
              </a:rPr>
              <a:t>Những rặng đào</a:t>
            </a:r>
          </a:p>
        </p:txBody>
      </p:sp>
    </p:spTree>
    <p:extLst>
      <p:ext uri="{BB962C8B-B14F-4D97-AF65-F5344CB8AC3E}">
        <p14:creationId xmlns:p14="http://schemas.microsoft.com/office/powerpoint/2010/main" val="361952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A9FCD10-055C-4E0B-A325-EF6FA72EBC9A}"/>
              </a:ext>
            </a:extLst>
          </p:cNvPr>
          <p:cNvPicPr>
            <a:picLocks noChangeAspect="1"/>
          </p:cNvPicPr>
          <p:nvPr/>
        </p:nvPicPr>
        <p:blipFill>
          <a:blip r:embed="rId2"/>
          <a:stretch>
            <a:fillRect/>
          </a:stretch>
        </p:blipFill>
        <p:spPr>
          <a:xfrm>
            <a:off x="-1" y="1"/>
            <a:ext cx="4572001" cy="2433706"/>
          </a:xfrm>
          <a:prstGeom prst="rect">
            <a:avLst/>
          </a:prstGeom>
        </p:spPr>
      </p:pic>
      <p:pic>
        <p:nvPicPr>
          <p:cNvPr id="3" name="Hình ảnh 2">
            <a:extLst>
              <a:ext uri="{FF2B5EF4-FFF2-40B4-BE49-F238E27FC236}">
                <a16:creationId xmlns:a16="http://schemas.microsoft.com/office/drawing/2014/main" id="{85DB95E3-6698-43BB-8E23-46B4C3F7BBA3}"/>
              </a:ext>
            </a:extLst>
          </p:cNvPr>
          <p:cNvPicPr>
            <a:picLocks noChangeAspect="1"/>
          </p:cNvPicPr>
          <p:nvPr/>
        </p:nvPicPr>
        <p:blipFill>
          <a:blip r:embed="rId3"/>
          <a:stretch>
            <a:fillRect/>
          </a:stretch>
        </p:blipFill>
        <p:spPr>
          <a:xfrm>
            <a:off x="4359348" y="2321483"/>
            <a:ext cx="4784652" cy="2822017"/>
          </a:xfrm>
          <a:prstGeom prst="rect">
            <a:avLst/>
          </a:prstGeom>
        </p:spPr>
      </p:pic>
      <p:pic>
        <p:nvPicPr>
          <p:cNvPr id="4" name="Hình ảnh 3">
            <a:extLst>
              <a:ext uri="{FF2B5EF4-FFF2-40B4-BE49-F238E27FC236}">
                <a16:creationId xmlns:a16="http://schemas.microsoft.com/office/drawing/2014/main" id="{A3796EAF-F23D-4F05-893B-9775367A8B6F}"/>
              </a:ext>
            </a:extLst>
          </p:cNvPr>
          <p:cNvPicPr>
            <a:picLocks noChangeAspect="1"/>
          </p:cNvPicPr>
          <p:nvPr/>
        </p:nvPicPr>
        <p:blipFill>
          <a:blip r:embed="rId4"/>
          <a:stretch>
            <a:fillRect/>
          </a:stretch>
        </p:blipFill>
        <p:spPr>
          <a:xfrm>
            <a:off x="-1" y="2433707"/>
            <a:ext cx="4359349" cy="2709793"/>
          </a:xfrm>
          <a:prstGeom prst="rect">
            <a:avLst/>
          </a:prstGeom>
        </p:spPr>
      </p:pic>
      <p:pic>
        <p:nvPicPr>
          <p:cNvPr id="5" name="Hình ảnh 4">
            <a:extLst>
              <a:ext uri="{FF2B5EF4-FFF2-40B4-BE49-F238E27FC236}">
                <a16:creationId xmlns:a16="http://schemas.microsoft.com/office/drawing/2014/main" id="{215E3C16-C1C3-4213-9473-7148F15E4BD7}"/>
              </a:ext>
            </a:extLst>
          </p:cNvPr>
          <p:cNvPicPr>
            <a:picLocks noChangeAspect="1"/>
          </p:cNvPicPr>
          <p:nvPr/>
        </p:nvPicPr>
        <p:blipFill>
          <a:blip r:embed="rId5"/>
          <a:stretch>
            <a:fillRect/>
          </a:stretch>
        </p:blipFill>
        <p:spPr>
          <a:xfrm>
            <a:off x="4359348" y="-3766"/>
            <a:ext cx="4784653" cy="3263009"/>
          </a:xfrm>
          <a:prstGeom prst="rect">
            <a:avLst/>
          </a:prstGeom>
        </p:spPr>
      </p:pic>
      <p:sp>
        <p:nvSpPr>
          <p:cNvPr id="8" name="Hộp Văn bản 7">
            <a:extLst>
              <a:ext uri="{FF2B5EF4-FFF2-40B4-BE49-F238E27FC236}">
                <a16:creationId xmlns:a16="http://schemas.microsoft.com/office/drawing/2014/main" id="{68FE0336-6243-46F8-958A-43075E02724C}"/>
              </a:ext>
            </a:extLst>
          </p:cNvPr>
          <p:cNvSpPr txBox="1"/>
          <p:nvPr/>
        </p:nvSpPr>
        <p:spPr>
          <a:xfrm>
            <a:off x="2583712" y="85557"/>
            <a:ext cx="397657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600" b="1">
                <a:latin typeface="Times New Roman" panose="02020603050405020304" pitchFamily="18" charset="0"/>
                <a:cs typeface="Times New Roman" panose="02020603050405020304" pitchFamily="18" charset="0"/>
              </a:rPr>
              <a:t>Những đàn bò lang</a:t>
            </a:r>
          </a:p>
        </p:txBody>
      </p:sp>
    </p:spTree>
    <p:extLst>
      <p:ext uri="{BB962C8B-B14F-4D97-AF65-F5344CB8AC3E}">
        <p14:creationId xmlns:p14="http://schemas.microsoft.com/office/powerpoint/2010/main" val="317341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B2D700C-58CE-4967-904E-849D9D0D9B96}"/>
              </a:ext>
            </a:extLst>
          </p:cNvPr>
          <p:cNvPicPr>
            <a:picLocks noChangeAspect="1"/>
          </p:cNvPicPr>
          <p:nvPr/>
        </p:nvPicPr>
        <p:blipFill>
          <a:blip r:embed="rId2"/>
          <a:stretch>
            <a:fillRect/>
          </a:stretch>
        </p:blipFill>
        <p:spPr>
          <a:xfrm>
            <a:off x="0" y="0"/>
            <a:ext cx="4675532" cy="2977116"/>
          </a:xfrm>
          <a:prstGeom prst="rect">
            <a:avLst/>
          </a:prstGeom>
        </p:spPr>
      </p:pic>
      <p:pic>
        <p:nvPicPr>
          <p:cNvPr id="4" name="Hình ảnh 3">
            <a:extLst>
              <a:ext uri="{FF2B5EF4-FFF2-40B4-BE49-F238E27FC236}">
                <a16:creationId xmlns:a16="http://schemas.microsoft.com/office/drawing/2014/main" id="{AE66142F-ADA1-405E-ACA3-A45DC3F3BE1A}"/>
              </a:ext>
            </a:extLst>
          </p:cNvPr>
          <p:cNvPicPr>
            <a:picLocks noChangeAspect="1"/>
          </p:cNvPicPr>
          <p:nvPr/>
        </p:nvPicPr>
        <p:blipFill>
          <a:blip r:embed="rId3"/>
          <a:stretch>
            <a:fillRect/>
          </a:stretch>
        </p:blipFill>
        <p:spPr>
          <a:xfrm>
            <a:off x="4675532" y="0"/>
            <a:ext cx="4468468" cy="2977117"/>
          </a:xfrm>
          <a:prstGeom prst="rect">
            <a:avLst/>
          </a:prstGeom>
        </p:spPr>
      </p:pic>
      <p:pic>
        <p:nvPicPr>
          <p:cNvPr id="5" name="Hình ảnh 4">
            <a:extLst>
              <a:ext uri="{FF2B5EF4-FFF2-40B4-BE49-F238E27FC236}">
                <a16:creationId xmlns:a16="http://schemas.microsoft.com/office/drawing/2014/main" id="{6479889B-9333-4C90-9133-5C3C8BA6B8BC}"/>
              </a:ext>
            </a:extLst>
          </p:cNvPr>
          <p:cNvPicPr>
            <a:picLocks noChangeAspect="1"/>
          </p:cNvPicPr>
          <p:nvPr/>
        </p:nvPicPr>
        <p:blipFill>
          <a:blip r:embed="rId2"/>
          <a:stretch>
            <a:fillRect/>
          </a:stretch>
        </p:blipFill>
        <p:spPr>
          <a:xfrm>
            <a:off x="4468468" y="2166384"/>
            <a:ext cx="4675532" cy="2977116"/>
          </a:xfrm>
          <a:prstGeom prst="rect">
            <a:avLst/>
          </a:prstGeom>
        </p:spPr>
      </p:pic>
      <p:pic>
        <p:nvPicPr>
          <p:cNvPr id="6" name="Hình ảnh 5">
            <a:extLst>
              <a:ext uri="{FF2B5EF4-FFF2-40B4-BE49-F238E27FC236}">
                <a16:creationId xmlns:a16="http://schemas.microsoft.com/office/drawing/2014/main" id="{7C04C1FF-1A08-4888-9715-9EDFD21C56C1}"/>
              </a:ext>
            </a:extLst>
          </p:cNvPr>
          <p:cNvPicPr>
            <a:picLocks noChangeAspect="1"/>
          </p:cNvPicPr>
          <p:nvPr/>
        </p:nvPicPr>
        <p:blipFill>
          <a:blip r:embed="rId3"/>
          <a:stretch>
            <a:fillRect/>
          </a:stretch>
        </p:blipFill>
        <p:spPr>
          <a:xfrm>
            <a:off x="0" y="2166383"/>
            <a:ext cx="4468468" cy="2977117"/>
          </a:xfrm>
          <a:prstGeom prst="rect">
            <a:avLst/>
          </a:prstGeom>
        </p:spPr>
      </p:pic>
      <p:sp>
        <p:nvSpPr>
          <p:cNvPr id="8" name="Hộp Văn bản 7">
            <a:extLst>
              <a:ext uri="{FF2B5EF4-FFF2-40B4-BE49-F238E27FC236}">
                <a16:creationId xmlns:a16="http://schemas.microsoft.com/office/drawing/2014/main" id="{465B4C3C-70CE-4AB3-8CA7-8DF93C493277}"/>
              </a:ext>
            </a:extLst>
          </p:cNvPr>
          <p:cNvSpPr txBox="1"/>
          <p:nvPr/>
        </p:nvSpPr>
        <p:spPr>
          <a:xfrm>
            <a:off x="1873853" y="1986975"/>
            <a:ext cx="560335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200" b="1">
                <a:latin typeface="Times New Roman" panose="02020603050405020304" pitchFamily="18" charset="0"/>
                <a:cs typeface="Times New Roman" panose="02020603050405020304" pitchFamily="18" charset="0"/>
              </a:rPr>
              <a:t>Nắng len tới đốt cháy rừng cây</a:t>
            </a:r>
          </a:p>
        </p:txBody>
      </p:sp>
    </p:spTree>
    <p:extLst>
      <p:ext uri="{BB962C8B-B14F-4D97-AF65-F5344CB8AC3E}">
        <p14:creationId xmlns:p14="http://schemas.microsoft.com/office/powerpoint/2010/main" val="25384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3F983AD-9707-4296-BA12-78D69D8AB9C4}"/>
              </a:ext>
            </a:extLst>
          </p:cNvPr>
          <p:cNvPicPr>
            <a:picLocks noChangeAspect="1"/>
          </p:cNvPicPr>
          <p:nvPr/>
        </p:nvPicPr>
        <p:blipFill>
          <a:blip r:embed="rId2"/>
          <a:stretch>
            <a:fillRect/>
          </a:stretch>
        </p:blipFill>
        <p:spPr>
          <a:xfrm>
            <a:off x="0" y="0"/>
            <a:ext cx="4066136" cy="2642988"/>
          </a:xfrm>
          <a:prstGeom prst="rect">
            <a:avLst/>
          </a:prstGeom>
        </p:spPr>
      </p:pic>
      <p:pic>
        <p:nvPicPr>
          <p:cNvPr id="3" name="Hình ảnh 2">
            <a:extLst>
              <a:ext uri="{FF2B5EF4-FFF2-40B4-BE49-F238E27FC236}">
                <a16:creationId xmlns:a16="http://schemas.microsoft.com/office/drawing/2014/main" id="{194F9570-7DFF-4545-BF30-434F6057CF63}"/>
              </a:ext>
            </a:extLst>
          </p:cNvPr>
          <p:cNvPicPr>
            <a:picLocks noChangeAspect="1"/>
          </p:cNvPicPr>
          <p:nvPr/>
        </p:nvPicPr>
        <p:blipFill>
          <a:blip r:embed="rId3"/>
          <a:stretch>
            <a:fillRect/>
          </a:stretch>
        </p:blipFill>
        <p:spPr>
          <a:xfrm>
            <a:off x="0" y="2637538"/>
            <a:ext cx="4455042" cy="2505961"/>
          </a:xfrm>
          <a:prstGeom prst="rect">
            <a:avLst/>
          </a:prstGeom>
        </p:spPr>
      </p:pic>
      <p:pic>
        <p:nvPicPr>
          <p:cNvPr id="4" name="Hình ảnh 3">
            <a:extLst>
              <a:ext uri="{FF2B5EF4-FFF2-40B4-BE49-F238E27FC236}">
                <a16:creationId xmlns:a16="http://schemas.microsoft.com/office/drawing/2014/main" id="{C94FA81A-C9A7-4EE1-B8D1-B0F648B2F292}"/>
              </a:ext>
            </a:extLst>
          </p:cNvPr>
          <p:cNvPicPr>
            <a:picLocks noChangeAspect="1"/>
          </p:cNvPicPr>
          <p:nvPr/>
        </p:nvPicPr>
        <p:blipFill>
          <a:blip r:embed="rId4"/>
          <a:stretch>
            <a:fillRect/>
          </a:stretch>
        </p:blipFill>
        <p:spPr>
          <a:xfrm>
            <a:off x="4066136" y="2724"/>
            <a:ext cx="5077864" cy="2637539"/>
          </a:xfrm>
          <a:prstGeom prst="rect">
            <a:avLst/>
          </a:prstGeom>
        </p:spPr>
      </p:pic>
      <p:pic>
        <p:nvPicPr>
          <p:cNvPr id="5" name="Hình ảnh 4">
            <a:extLst>
              <a:ext uri="{FF2B5EF4-FFF2-40B4-BE49-F238E27FC236}">
                <a16:creationId xmlns:a16="http://schemas.microsoft.com/office/drawing/2014/main" id="{9F0E9CDD-4D6F-4ACB-9918-2C1DB18B7C2B}"/>
              </a:ext>
            </a:extLst>
          </p:cNvPr>
          <p:cNvPicPr>
            <a:picLocks noChangeAspect="1"/>
          </p:cNvPicPr>
          <p:nvPr/>
        </p:nvPicPr>
        <p:blipFill rotWithShape="1">
          <a:blip r:embed="rId5"/>
          <a:srcRect t="16494"/>
          <a:stretch/>
        </p:blipFill>
        <p:spPr>
          <a:xfrm>
            <a:off x="4455042" y="2637538"/>
            <a:ext cx="4688958" cy="2505961"/>
          </a:xfrm>
          <a:prstGeom prst="rect">
            <a:avLst/>
          </a:prstGeom>
        </p:spPr>
      </p:pic>
      <p:sp>
        <p:nvSpPr>
          <p:cNvPr id="7" name="Hộp Văn bản 6">
            <a:extLst>
              <a:ext uri="{FF2B5EF4-FFF2-40B4-BE49-F238E27FC236}">
                <a16:creationId xmlns:a16="http://schemas.microsoft.com/office/drawing/2014/main" id="{29B4D5A7-F7DC-4E0A-B55A-CD16F88EDF99}"/>
              </a:ext>
            </a:extLst>
          </p:cNvPr>
          <p:cNvSpPr txBox="1"/>
          <p:nvPr/>
        </p:nvSpPr>
        <p:spPr>
          <a:xfrm>
            <a:off x="2227521" y="2107103"/>
            <a:ext cx="4720854"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a:latin typeface="Times New Roman" panose="02020603050405020304" pitchFamily="18" charset="0"/>
                <a:cs typeface="Times New Roman" panose="02020603050405020304" pitchFamily="18" charset="0"/>
              </a:rPr>
              <a:t>Mây … cuộn tròn lại từng cục lăn trên vòm lá</a:t>
            </a:r>
          </a:p>
        </p:txBody>
      </p:sp>
    </p:spTree>
    <p:extLst>
      <p:ext uri="{BB962C8B-B14F-4D97-AF65-F5344CB8AC3E}">
        <p14:creationId xmlns:p14="http://schemas.microsoft.com/office/powerpoint/2010/main" val="14399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3375CFE-4E1E-41A5-8348-A683F3822FE9}"/>
              </a:ext>
            </a:extLst>
          </p:cNvPr>
          <p:cNvPicPr>
            <a:picLocks noChangeAspect="1"/>
          </p:cNvPicPr>
          <p:nvPr/>
        </p:nvPicPr>
        <p:blipFill>
          <a:blip r:embed="rId2"/>
          <a:stretch>
            <a:fillRect/>
          </a:stretch>
        </p:blipFill>
        <p:spPr>
          <a:xfrm>
            <a:off x="95693" y="0"/>
            <a:ext cx="9048307" cy="5143500"/>
          </a:xfrm>
          <a:custGeom>
            <a:avLst/>
            <a:gdLst>
              <a:gd name="connsiteX0" fmla="*/ 0 w 9048307"/>
              <a:gd name="connsiteY0" fmla="*/ 0 h 5143500"/>
              <a:gd name="connsiteX1" fmla="*/ 746485 w 9048307"/>
              <a:gd name="connsiteY1" fmla="*/ 0 h 5143500"/>
              <a:gd name="connsiteX2" fmla="*/ 1221521 w 9048307"/>
              <a:gd name="connsiteY2" fmla="*/ 0 h 5143500"/>
              <a:gd name="connsiteX3" fmla="*/ 1696558 w 9048307"/>
              <a:gd name="connsiteY3" fmla="*/ 0 h 5143500"/>
              <a:gd name="connsiteX4" fmla="*/ 2081111 w 9048307"/>
              <a:gd name="connsiteY4" fmla="*/ 0 h 5143500"/>
              <a:gd name="connsiteX5" fmla="*/ 2646630 w 9048307"/>
              <a:gd name="connsiteY5" fmla="*/ 0 h 5143500"/>
              <a:gd name="connsiteX6" fmla="*/ 3393115 w 9048307"/>
              <a:gd name="connsiteY6" fmla="*/ 0 h 5143500"/>
              <a:gd name="connsiteX7" fmla="*/ 3958634 w 9048307"/>
              <a:gd name="connsiteY7" fmla="*/ 0 h 5143500"/>
              <a:gd name="connsiteX8" fmla="*/ 4433670 w 9048307"/>
              <a:gd name="connsiteY8" fmla="*/ 0 h 5143500"/>
              <a:gd name="connsiteX9" fmla="*/ 4727740 w 9048307"/>
              <a:gd name="connsiteY9" fmla="*/ 0 h 5143500"/>
              <a:gd name="connsiteX10" fmla="*/ 5112293 w 9048307"/>
              <a:gd name="connsiteY10" fmla="*/ 0 h 5143500"/>
              <a:gd name="connsiteX11" fmla="*/ 5496847 w 9048307"/>
              <a:gd name="connsiteY11" fmla="*/ 0 h 5143500"/>
              <a:gd name="connsiteX12" fmla="*/ 6152849 w 9048307"/>
              <a:gd name="connsiteY12" fmla="*/ 0 h 5143500"/>
              <a:gd name="connsiteX13" fmla="*/ 6627885 w 9048307"/>
              <a:gd name="connsiteY13" fmla="*/ 0 h 5143500"/>
              <a:gd name="connsiteX14" fmla="*/ 6921955 w 9048307"/>
              <a:gd name="connsiteY14" fmla="*/ 0 h 5143500"/>
              <a:gd name="connsiteX15" fmla="*/ 7396991 w 9048307"/>
              <a:gd name="connsiteY15" fmla="*/ 0 h 5143500"/>
              <a:gd name="connsiteX16" fmla="*/ 7872027 w 9048307"/>
              <a:gd name="connsiteY16" fmla="*/ 0 h 5143500"/>
              <a:gd name="connsiteX17" fmla="*/ 8347063 w 9048307"/>
              <a:gd name="connsiteY17" fmla="*/ 0 h 5143500"/>
              <a:gd name="connsiteX18" fmla="*/ 9048307 w 9048307"/>
              <a:gd name="connsiteY18" fmla="*/ 0 h 5143500"/>
              <a:gd name="connsiteX19" fmla="*/ 9048307 w 9048307"/>
              <a:gd name="connsiteY19" fmla="*/ 468630 h 5143500"/>
              <a:gd name="connsiteX20" fmla="*/ 9048307 w 9048307"/>
              <a:gd name="connsiteY20" fmla="*/ 937260 h 5143500"/>
              <a:gd name="connsiteX21" fmla="*/ 9048307 w 9048307"/>
              <a:gd name="connsiteY21" fmla="*/ 1405890 h 5143500"/>
              <a:gd name="connsiteX22" fmla="*/ 9048307 w 9048307"/>
              <a:gd name="connsiteY22" fmla="*/ 1977390 h 5143500"/>
              <a:gd name="connsiteX23" fmla="*/ 9048307 w 9048307"/>
              <a:gd name="connsiteY23" fmla="*/ 2497455 h 5143500"/>
              <a:gd name="connsiteX24" fmla="*/ 9048307 w 9048307"/>
              <a:gd name="connsiteY24" fmla="*/ 2914650 h 5143500"/>
              <a:gd name="connsiteX25" fmla="*/ 9048307 w 9048307"/>
              <a:gd name="connsiteY25" fmla="*/ 3434715 h 5143500"/>
              <a:gd name="connsiteX26" fmla="*/ 9048307 w 9048307"/>
              <a:gd name="connsiteY26" fmla="*/ 4057650 h 5143500"/>
              <a:gd name="connsiteX27" fmla="*/ 9048307 w 9048307"/>
              <a:gd name="connsiteY27" fmla="*/ 4577715 h 5143500"/>
              <a:gd name="connsiteX28" fmla="*/ 9048307 w 9048307"/>
              <a:gd name="connsiteY28" fmla="*/ 5143500 h 5143500"/>
              <a:gd name="connsiteX29" fmla="*/ 8573271 w 9048307"/>
              <a:gd name="connsiteY29" fmla="*/ 5143500 h 5143500"/>
              <a:gd name="connsiteX30" fmla="*/ 7826786 w 9048307"/>
              <a:gd name="connsiteY30" fmla="*/ 5143500 h 5143500"/>
              <a:gd name="connsiteX31" fmla="*/ 7170783 w 9048307"/>
              <a:gd name="connsiteY31" fmla="*/ 5143500 h 5143500"/>
              <a:gd name="connsiteX32" fmla="*/ 6786230 w 9048307"/>
              <a:gd name="connsiteY32" fmla="*/ 5143500 h 5143500"/>
              <a:gd name="connsiteX33" fmla="*/ 6130228 w 9048307"/>
              <a:gd name="connsiteY33" fmla="*/ 5143500 h 5143500"/>
              <a:gd name="connsiteX34" fmla="*/ 5474226 w 9048307"/>
              <a:gd name="connsiteY34" fmla="*/ 5143500 h 5143500"/>
              <a:gd name="connsiteX35" fmla="*/ 4818223 w 9048307"/>
              <a:gd name="connsiteY35" fmla="*/ 5143500 h 5143500"/>
              <a:gd name="connsiteX36" fmla="*/ 4162221 w 9048307"/>
              <a:gd name="connsiteY36" fmla="*/ 5143500 h 5143500"/>
              <a:gd name="connsiteX37" fmla="*/ 3506219 w 9048307"/>
              <a:gd name="connsiteY37" fmla="*/ 5143500 h 5143500"/>
              <a:gd name="connsiteX38" fmla="*/ 3212149 w 9048307"/>
              <a:gd name="connsiteY38" fmla="*/ 5143500 h 5143500"/>
              <a:gd name="connsiteX39" fmla="*/ 2556147 w 9048307"/>
              <a:gd name="connsiteY39" fmla="*/ 5143500 h 5143500"/>
              <a:gd name="connsiteX40" fmla="*/ 1809661 w 9048307"/>
              <a:gd name="connsiteY40" fmla="*/ 5143500 h 5143500"/>
              <a:gd name="connsiteX41" fmla="*/ 1425108 w 9048307"/>
              <a:gd name="connsiteY41" fmla="*/ 5143500 h 5143500"/>
              <a:gd name="connsiteX42" fmla="*/ 950072 w 9048307"/>
              <a:gd name="connsiteY42" fmla="*/ 5143500 h 5143500"/>
              <a:gd name="connsiteX43" fmla="*/ 0 w 9048307"/>
              <a:gd name="connsiteY43" fmla="*/ 5143500 h 5143500"/>
              <a:gd name="connsiteX44" fmla="*/ 0 w 9048307"/>
              <a:gd name="connsiteY44" fmla="*/ 4572000 h 5143500"/>
              <a:gd name="connsiteX45" fmla="*/ 0 w 9048307"/>
              <a:gd name="connsiteY45" fmla="*/ 4000500 h 5143500"/>
              <a:gd name="connsiteX46" fmla="*/ 0 w 9048307"/>
              <a:gd name="connsiteY46" fmla="*/ 3429000 h 5143500"/>
              <a:gd name="connsiteX47" fmla="*/ 0 w 9048307"/>
              <a:gd name="connsiteY47" fmla="*/ 2754630 h 5143500"/>
              <a:gd name="connsiteX48" fmla="*/ 0 w 9048307"/>
              <a:gd name="connsiteY48" fmla="*/ 2286000 h 5143500"/>
              <a:gd name="connsiteX49" fmla="*/ 0 w 9048307"/>
              <a:gd name="connsiteY49" fmla="*/ 1714500 h 5143500"/>
              <a:gd name="connsiteX50" fmla="*/ 0 w 9048307"/>
              <a:gd name="connsiteY50" fmla="*/ 1245870 h 5143500"/>
              <a:gd name="connsiteX51" fmla="*/ 0 w 9048307"/>
              <a:gd name="connsiteY51" fmla="*/ 571500 h 5143500"/>
              <a:gd name="connsiteX52" fmla="*/ 0 w 9048307"/>
              <a:gd name="connsiteY52"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048307" h="5143500" fill="none" extrusionOk="0">
                <a:moveTo>
                  <a:pt x="0" y="0"/>
                </a:moveTo>
                <a:cubicBezTo>
                  <a:pt x="321893" y="-87168"/>
                  <a:pt x="455524" y="27400"/>
                  <a:pt x="746485" y="0"/>
                </a:cubicBezTo>
                <a:cubicBezTo>
                  <a:pt x="1037446" y="-27400"/>
                  <a:pt x="1058882" y="41067"/>
                  <a:pt x="1221521" y="0"/>
                </a:cubicBezTo>
                <a:cubicBezTo>
                  <a:pt x="1384160" y="-41067"/>
                  <a:pt x="1509845" y="52175"/>
                  <a:pt x="1696558" y="0"/>
                </a:cubicBezTo>
                <a:cubicBezTo>
                  <a:pt x="1883271" y="-52175"/>
                  <a:pt x="1921776" y="4163"/>
                  <a:pt x="2081111" y="0"/>
                </a:cubicBezTo>
                <a:cubicBezTo>
                  <a:pt x="2240446" y="-4163"/>
                  <a:pt x="2505501" y="17632"/>
                  <a:pt x="2646630" y="0"/>
                </a:cubicBezTo>
                <a:cubicBezTo>
                  <a:pt x="2787759" y="-17632"/>
                  <a:pt x="3226161" y="65732"/>
                  <a:pt x="3393115" y="0"/>
                </a:cubicBezTo>
                <a:cubicBezTo>
                  <a:pt x="3560069" y="-65732"/>
                  <a:pt x="3744489" y="26712"/>
                  <a:pt x="3958634" y="0"/>
                </a:cubicBezTo>
                <a:cubicBezTo>
                  <a:pt x="4172779" y="-26712"/>
                  <a:pt x="4199020" y="1293"/>
                  <a:pt x="4433670" y="0"/>
                </a:cubicBezTo>
                <a:cubicBezTo>
                  <a:pt x="4668320" y="-1293"/>
                  <a:pt x="4619512" y="11106"/>
                  <a:pt x="4727740" y="0"/>
                </a:cubicBezTo>
                <a:cubicBezTo>
                  <a:pt x="4835968" y="-11106"/>
                  <a:pt x="4948868" y="43608"/>
                  <a:pt x="5112293" y="0"/>
                </a:cubicBezTo>
                <a:cubicBezTo>
                  <a:pt x="5275718" y="-43608"/>
                  <a:pt x="5385076" y="8546"/>
                  <a:pt x="5496847" y="0"/>
                </a:cubicBezTo>
                <a:cubicBezTo>
                  <a:pt x="5608618" y="-8546"/>
                  <a:pt x="5888911" y="44347"/>
                  <a:pt x="6152849" y="0"/>
                </a:cubicBezTo>
                <a:cubicBezTo>
                  <a:pt x="6416787" y="-44347"/>
                  <a:pt x="6524130" y="24653"/>
                  <a:pt x="6627885" y="0"/>
                </a:cubicBezTo>
                <a:cubicBezTo>
                  <a:pt x="6731640" y="-24653"/>
                  <a:pt x="6798809" y="11563"/>
                  <a:pt x="6921955" y="0"/>
                </a:cubicBezTo>
                <a:cubicBezTo>
                  <a:pt x="7045101" y="-11563"/>
                  <a:pt x="7165587" y="3575"/>
                  <a:pt x="7396991" y="0"/>
                </a:cubicBezTo>
                <a:cubicBezTo>
                  <a:pt x="7628395" y="-3575"/>
                  <a:pt x="7639065" y="51643"/>
                  <a:pt x="7872027" y="0"/>
                </a:cubicBezTo>
                <a:cubicBezTo>
                  <a:pt x="8104989" y="-51643"/>
                  <a:pt x="8135681" y="43961"/>
                  <a:pt x="8347063" y="0"/>
                </a:cubicBezTo>
                <a:cubicBezTo>
                  <a:pt x="8558445" y="-43961"/>
                  <a:pt x="8710719" y="19820"/>
                  <a:pt x="9048307" y="0"/>
                </a:cubicBezTo>
                <a:cubicBezTo>
                  <a:pt x="9075625" y="145339"/>
                  <a:pt x="9014931" y="357816"/>
                  <a:pt x="9048307" y="468630"/>
                </a:cubicBezTo>
                <a:cubicBezTo>
                  <a:pt x="9081683" y="579444"/>
                  <a:pt x="9045585" y="708584"/>
                  <a:pt x="9048307" y="937260"/>
                </a:cubicBezTo>
                <a:cubicBezTo>
                  <a:pt x="9051029" y="1165936"/>
                  <a:pt x="9023452" y="1285577"/>
                  <a:pt x="9048307" y="1405890"/>
                </a:cubicBezTo>
                <a:cubicBezTo>
                  <a:pt x="9073162" y="1526203"/>
                  <a:pt x="9027242" y="1792611"/>
                  <a:pt x="9048307" y="1977390"/>
                </a:cubicBezTo>
                <a:cubicBezTo>
                  <a:pt x="9069372" y="2162169"/>
                  <a:pt x="8992973" y="2378762"/>
                  <a:pt x="9048307" y="2497455"/>
                </a:cubicBezTo>
                <a:cubicBezTo>
                  <a:pt x="9103641" y="2616148"/>
                  <a:pt x="9011881" y="2710974"/>
                  <a:pt x="9048307" y="2914650"/>
                </a:cubicBezTo>
                <a:cubicBezTo>
                  <a:pt x="9084733" y="3118327"/>
                  <a:pt x="9012723" y="3212441"/>
                  <a:pt x="9048307" y="3434715"/>
                </a:cubicBezTo>
                <a:cubicBezTo>
                  <a:pt x="9083891" y="3656989"/>
                  <a:pt x="9016010" y="3762283"/>
                  <a:pt x="9048307" y="4057650"/>
                </a:cubicBezTo>
                <a:cubicBezTo>
                  <a:pt x="9080604" y="4353017"/>
                  <a:pt x="9025942" y="4353213"/>
                  <a:pt x="9048307" y="4577715"/>
                </a:cubicBezTo>
                <a:cubicBezTo>
                  <a:pt x="9070672" y="4802217"/>
                  <a:pt x="9008827" y="4901917"/>
                  <a:pt x="9048307" y="5143500"/>
                </a:cubicBezTo>
                <a:cubicBezTo>
                  <a:pt x="8846867" y="5165523"/>
                  <a:pt x="8721065" y="5119650"/>
                  <a:pt x="8573271" y="5143500"/>
                </a:cubicBezTo>
                <a:cubicBezTo>
                  <a:pt x="8425477" y="5167350"/>
                  <a:pt x="8166600" y="5096868"/>
                  <a:pt x="7826786" y="5143500"/>
                </a:cubicBezTo>
                <a:cubicBezTo>
                  <a:pt x="7486973" y="5190132"/>
                  <a:pt x="7434750" y="5105527"/>
                  <a:pt x="7170783" y="5143500"/>
                </a:cubicBezTo>
                <a:cubicBezTo>
                  <a:pt x="6906816" y="5181473"/>
                  <a:pt x="6889908" y="5117593"/>
                  <a:pt x="6786230" y="5143500"/>
                </a:cubicBezTo>
                <a:cubicBezTo>
                  <a:pt x="6682552" y="5169407"/>
                  <a:pt x="6324584" y="5071797"/>
                  <a:pt x="6130228" y="5143500"/>
                </a:cubicBezTo>
                <a:cubicBezTo>
                  <a:pt x="5935872" y="5215203"/>
                  <a:pt x="5774988" y="5104481"/>
                  <a:pt x="5474226" y="5143500"/>
                </a:cubicBezTo>
                <a:cubicBezTo>
                  <a:pt x="5173464" y="5182519"/>
                  <a:pt x="4950005" y="5088931"/>
                  <a:pt x="4818223" y="5143500"/>
                </a:cubicBezTo>
                <a:cubicBezTo>
                  <a:pt x="4686441" y="5198069"/>
                  <a:pt x="4323859" y="5128595"/>
                  <a:pt x="4162221" y="5143500"/>
                </a:cubicBezTo>
                <a:cubicBezTo>
                  <a:pt x="4000583" y="5158405"/>
                  <a:pt x="3805884" y="5080230"/>
                  <a:pt x="3506219" y="5143500"/>
                </a:cubicBezTo>
                <a:cubicBezTo>
                  <a:pt x="3206554" y="5206770"/>
                  <a:pt x="3340344" y="5124857"/>
                  <a:pt x="3212149" y="5143500"/>
                </a:cubicBezTo>
                <a:cubicBezTo>
                  <a:pt x="3083954" y="5162143"/>
                  <a:pt x="2810300" y="5079306"/>
                  <a:pt x="2556147" y="5143500"/>
                </a:cubicBezTo>
                <a:cubicBezTo>
                  <a:pt x="2301994" y="5207694"/>
                  <a:pt x="2058462" y="5136830"/>
                  <a:pt x="1809661" y="5143500"/>
                </a:cubicBezTo>
                <a:cubicBezTo>
                  <a:pt x="1560860" y="5150170"/>
                  <a:pt x="1548787" y="5131360"/>
                  <a:pt x="1425108" y="5143500"/>
                </a:cubicBezTo>
                <a:cubicBezTo>
                  <a:pt x="1301429" y="5155640"/>
                  <a:pt x="1170987" y="5105213"/>
                  <a:pt x="950072" y="5143500"/>
                </a:cubicBezTo>
                <a:cubicBezTo>
                  <a:pt x="729157" y="5181787"/>
                  <a:pt x="358689" y="5053309"/>
                  <a:pt x="0" y="5143500"/>
                </a:cubicBezTo>
                <a:cubicBezTo>
                  <a:pt x="-50452" y="4939381"/>
                  <a:pt x="63801" y="4738604"/>
                  <a:pt x="0" y="4572000"/>
                </a:cubicBezTo>
                <a:cubicBezTo>
                  <a:pt x="-63801" y="4405396"/>
                  <a:pt x="67741" y="4243485"/>
                  <a:pt x="0" y="4000500"/>
                </a:cubicBezTo>
                <a:cubicBezTo>
                  <a:pt x="-67741" y="3757515"/>
                  <a:pt x="59805" y="3612529"/>
                  <a:pt x="0" y="3429000"/>
                </a:cubicBezTo>
                <a:cubicBezTo>
                  <a:pt x="-59805" y="3245471"/>
                  <a:pt x="11319" y="2890393"/>
                  <a:pt x="0" y="2754630"/>
                </a:cubicBezTo>
                <a:cubicBezTo>
                  <a:pt x="-11319" y="2618867"/>
                  <a:pt x="36974" y="2449585"/>
                  <a:pt x="0" y="2286000"/>
                </a:cubicBezTo>
                <a:cubicBezTo>
                  <a:pt x="-36974" y="2122415"/>
                  <a:pt x="59008" y="1892741"/>
                  <a:pt x="0" y="1714500"/>
                </a:cubicBezTo>
                <a:cubicBezTo>
                  <a:pt x="-59008" y="1536259"/>
                  <a:pt x="3400" y="1363268"/>
                  <a:pt x="0" y="1245870"/>
                </a:cubicBezTo>
                <a:cubicBezTo>
                  <a:pt x="-3400" y="1128472"/>
                  <a:pt x="54511" y="779390"/>
                  <a:pt x="0" y="571500"/>
                </a:cubicBezTo>
                <a:cubicBezTo>
                  <a:pt x="-54511" y="363610"/>
                  <a:pt x="48739" y="152537"/>
                  <a:pt x="0" y="0"/>
                </a:cubicBezTo>
                <a:close/>
              </a:path>
              <a:path w="9048307" h="5143500" stroke="0" extrusionOk="0">
                <a:moveTo>
                  <a:pt x="0" y="0"/>
                </a:moveTo>
                <a:cubicBezTo>
                  <a:pt x="166031" y="-34636"/>
                  <a:pt x="364775" y="60356"/>
                  <a:pt x="565519" y="0"/>
                </a:cubicBezTo>
                <a:cubicBezTo>
                  <a:pt x="766263" y="-60356"/>
                  <a:pt x="933490" y="64759"/>
                  <a:pt x="1221521" y="0"/>
                </a:cubicBezTo>
                <a:cubicBezTo>
                  <a:pt x="1509552" y="-64759"/>
                  <a:pt x="1385673" y="32775"/>
                  <a:pt x="1515591" y="0"/>
                </a:cubicBezTo>
                <a:cubicBezTo>
                  <a:pt x="1645509" y="-32775"/>
                  <a:pt x="1965898" y="27514"/>
                  <a:pt x="2171594" y="0"/>
                </a:cubicBezTo>
                <a:cubicBezTo>
                  <a:pt x="2377290" y="-27514"/>
                  <a:pt x="2666571" y="63320"/>
                  <a:pt x="2918079" y="0"/>
                </a:cubicBezTo>
                <a:cubicBezTo>
                  <a:pt x="3169588" y="-63320"/>
                  <a:pt x="3227934" y="7399"/>
                  <a:pt x="3393115" y="0"/>
                </a:cubicBezTo>
                <a:cubicBezTo>
                  <a:pt x="3558296" y="-7399"/>
                  <a:pt x="3619310" y="18924"/>
                  <a:pt x="3687185" y="0"/>
                </a:cubicBezTo>
                <a:cubicBezTo>
                  <a:pt x="3755060" y="-18924"/>
                  <a:pt x="3878099" y="2992"/>
                  <a:pt x="3981255" y="0"/>
                </a:cubicBezTo>
                <a:cubicBezTo>
                  <a:pt x="4084411" y="-2992"/>
                  <a:pt x="4401946" y="23920"/>
                  <a:pt x="4546774" y="0"/>
                </a:cubicBezTo>
                <a:cubicBezTo>
                  <a:pt x="4691602" y="-23920"/>
                  <a:pt x="4954429" y="25638"/>
                  <a:pt x="5112293" y="0"/>
                </a:cubicBezTo>
                <a:cubicBezTo>
                  <a:pt x="5270157" y="-25638"/>
                  <a:pt x="5316675" y="10793"/>
                  <a:pt x="5406363" y="0"/>
                </a:cubicBezTo>
                <a:cubicBezTo>
                  <a:pt x="5496051" y="-10793"/>
                  <a:pt x="5655703" y="11981"/>
                  <a:pt x="5881400" y="0"/>
                </a:cubicBezTo>
                <a:cubicBezTo>
                  <a:pt x="6107097" y="-11981"/>
                  <a:pt x="6434047" y="44250"/>
                  <a:pt x="6627885" y="0"/>
                </a:cubicBezTo>
                <a:cubicBezTo>
                  <a:pt x="6821723" y="-44250"/>
                  <a:pt x="7164695" y="67888"/>
                  <a:pt x="7374370" y="0"/>
                </a:cubicBezTo>
                <a:cubicBezTo>
                  <a:pt x="7584046" y="-67888"/>
                  <a:pt x="7643582" y="42321"/>
                  <a:pt x="7849406" y="0"/>
                </a:cubicBezTo>
                <a:cubicBezTo>
                  <a:pt x="8055230" y="-42321"/>
                  <a:pt x="8468344" y="35261"/>
                  <a:pt x="9048307" y="0"/>
                </a:cubicBezTo>
                <a:cubicBezTo>
                  <a:pt x="9062849" y="249656"/>
                  <a:pt x="9047945" y="291896"/>
                  <a:pt x="9048307" y="520065"/>
                </a:cubicBezTo>
                <a:cubicBezTo>
                  <a:pt x="9048669" y="748235"/>
                  <a:pt x="8996224" y="996530"/>
                  <a:pt x="9048307" y="1143000"/>
                </a:cubicBezTo>
                <a:cubicBezTo>
                  <a:pt x="9100390" y="1289471"/>
                  <a:pt x="9035398" y="1549579"/>
                  <a:pt x="9048307" y="1663065"/>
                </a:cubicBezTo>
                <a:cubicBezTo>
                  <a:pt x="9061216" y="1776552"/>
                  <a:pt x="8990533" y="2048464"/>
                  <a:pt x="9048307" y="2183130"/>
                </a:cubicBezTo>
                <a:cubicBezTo>
                  <a:pt x="9106081" y="2317796"/>
                  <a:pt x="8972871" y="2634537"/>
                  <a:pt x="9048307" y="2857500"/>
                </a:cubicBezTo>
                <a:cubicBezTo>
                  <a:pt x="9123743" y="3080463"/>
                  <a:pt x="8993711" y="3301320"/>
                  <a:pt x="9048307" y="3429000"/>
                </a:cubicBezTo>
                <a:cubicBezTo>
                  <a:pt x="9102903" y="3556680"/>
                  <a:pt x="8980496" y="3855057"/>
                  <a:pt x="9048307" y="4051935"/>
                </a:cubicBezTo>
                <a:cubicBezTo>
                  <a:pt x="9116118" y="4248814"/>
                  <a:pt x="9026716" y="4357735"/>
                  <a:pt x="9048307" y="4572000"/>
                </a:cubicBezTo>
                <a:cubicBezTo>
                  <a:pt x="9069898" y="4786266"/>
                  <a:pt x="9042837" y="5008379"/>
                  <a:pt x="9048307" y="5143500"/>
                </a:cubicBezTo>
                <a:cubicBezTo>
                  <a:pt x="8872063" y="5171607"/>
                  <a:pt x="8653365" y="5065928"/>
                  <a:pt x="8301822" y="5143500"/>
                </a:cubicBezTo>
                <a:cubicBezTo>
                  <a:pt x="7950280" y="5221072"/>
                  <a:pt x="7993141" y="5094138"/>
                  <a:pt x="7826786" y="5143500"/>
                </a:cubicBezTo>
                <a:cubicBezTo>
                  <a:pt x="7660431" y="5192862"/>
                  <a:pt x="7511636" y="5123173"/>
                  <a:pt x="7261266" y="5143500"/>
                </a:cubicBezTo>
                <a:cubicBezTo>
                  <a:pt x="7010896" y="5163827"/>
                  <a:pt x="6936028" y="5087407"/>
                  <a:pt x="6786230" y="5143500"/>
                </a:cubicBezTo>
                <a:cubicBezTo>
                  <a:pt x="6636432" y="5199593"/>
                  <a:pt x="6503766" y="5106135"/>
                  <a:pt x="6311194" y="5143500"/>
                </a:cubicBezTo>
                <a:cubicBezTo>
                  <a:pt x="6118622" y="5180865"/>
                  <a:pt x="5955920" y="5095651"/>
                  <a:pt x="5836158" y="5143500"/>
                </a:cubicBezTo>
                <a:cubicBezTo>
                  <a:pt x="5716396" y="5191349"/>
                  <a:pt x="5595231" y="5099629"/>
                  <a:pt x="5361122" y="5143500"/>
                </a:cubicBezTo>
                <a:cubicBezTo>
                  <a:pt x="5127013" y="5187371"/>
                  <a:pt x="4919071" y="5108404"/>
                  <a:pt x="4705120" y="5143500"/>
                </a:cubicBezTo>
                <a:cubicBezTo>
                  <a:pt x="4491169" y="5178596"/>
                  <a:pt x="4499319" y="5119405"/>
                  <a:pt x="4411050" y="5143500"/>
                </a:cubicBezTo>
                <a:cubicBezTo>
                  <a:pt x="4322781" y="5167595"/>
                  <a:pt x="3961111" y="5079371"/>
                  <a:pt x="3845530" y="5143500"/>
                </a:cubicBezTo>
                <a:cubicBezTo>
                  <a:pt x="3729949" y="5207629"/>
                  <a:pt x="3659737" y="5126380"/>
                  <a:pt x="3551460" y="5143500"/>
                </a:cubicBezTo>
                <a:cubicBezTo>
                  <a:pt x="3443183" y="5160620"/>
                  <a:pt x="3229196" y="5118171"/>
                  <a:pt x="2985941" y="5143500"/>
                </a:cubicBezTo>
                <a:cubicBezTo>
                  <a:pt x="2742686" y="5168829"/>
                  <a:pt x="2683817" y="5142640"/>
                  <a:pt x="2601388" y="5143500"/>
                </a:cubicBezTo>
                <a:cubicBezTo>
                  <a:pt x="2518959" y="5144360"/>
                  <a:pt x="2316055" y="5085223"/>
                  <a:pt x="2035869" y="5143500"/>
                </a:cubicBezTo>
                <a:cubicBezTo>
                  <a:pt x="1755683" y="5201777"/>
                  <a:pt x="1642731" y="5092398"/>
                  <a:pt x="1379867" y="5143500"/>
                </a:cubicBezTo>
                <a:cubicBezTo>
                  <a:pt x="1117003" y="5194602"/>
                  <a:pt x="934340" y="5111175"/>
                  <a:pt x="633381" y="5143500"/>
                </a:cubicBezTo>
                <a:cubicBezTo>
                  <a:pt x="332422" y="5175825"/>
                  <a:pt x="273959" y="5130869"/>
                  <a:pt x="0" y="5143500"/>
                </a:cubicBezTo>
                <a:cubicBezTo>
                  <a:pt x="-72542" y="4923953"/>
                  <a:pt x="60390" y="4763372"/>
                  <a:pt x="0" y="4520565"/>
                </a:cubicBezTo>
                <a:cubicBezTo>
                  <a:pt x="-60390" y="4277758"/>
                  <a:pt x="48221" y="4204725"/>
                  <a:pt x="0" y="4103370"/>
                </a:cubicBezTo>
                <a:cubicBezTo>
                  <a:pt x="-48221" y="4002016"/>
                  <a:pt x="78446" y="3615589"/>
                  <a:pt x="0" y="3429000"/>
                </a:cubicBezTo>
                <a:cubicBezTo>
                  <a:pt x="-78446" y="3242411"/>
                  <a:pt x="17649" y="2997749"/>
                  <a:pt x="0" y="2806065"/>
                </a:cubicBezTo>
                <a:cubicBezTo>
                  <a:pt x="-17649" y="2614381"/>
                  <a:pt x="62320" y="2273866"/>
                  <a:pt x="0" y="2131695"/>
                </a:cubicBezTo>
                <a:cubicBezTo>
                  <a:pt x="-62320" y="1989524"/>
                  <a:pt x="44956" y="1826447"/>
                  <a:pt x="0" y="1611630"/>
                </a:cubicBezTo>
                <a:cubicBezTo>
                  <a:pt x="-44956" y="1396814"/>
                  <a:pt x="35448" y="1336701"/>
                  <a:pt x="0" y="1143000"/>
                </a:cubicBezTo>
                <a:cubicBezTo>
                  <a:pt x="-35448" y="949299"/>
                  <a:pt x="12791" y="897013"/>
                  <a:pt x="0" y="725805"/>
                </a:cubicBezTo>
                <a:cubicBezTo>
                  <a:pt x="-12791" y="554597"/>
                  <a:pt x="21673" y="152199"/>
                  <a:pt x="0" y="0"/>
                </a:cubicBezTo>
                <a:close/>
              </a:path>
            </a:pathLst>
          </a:custGeom>
          <a:ln w="76200">
            <a:solidFill>
              <a:srgbClr val="2AA1B3"/>
            </a:solidFill>
            <a:extLst>
              <a:ext uri="{C807C97D-BFC1-408E-A445-0C87EB9F89A2}">
                <ask:lineSketchStyleProps xmlns:ask="http://schemas.microsoft.com/office/drawing/2018/sketchyshapes" sd="173064436">
                  <a:prstGeom prst="rect">
                    <a:avLst/>
                  </a:prstGeom>
                  <ask:type>
                    <ask:lineSketchScribble/>
                  </ask:type>
                </ask:lineSketchStyleProps>
              </a:ext>
            </a:extLst>
          </a:ln>
        </p:spPr>
      </p:pic>
      <p:sp>
        <p:nvSpPr>
          <p:cNvPr id="3" name="Dải bằng: Cong Lên 2">
            <a:extLst>
              <a:ext uri="{FF2B5EF4-FFF2-40B4-BE49-F238E27FC236}">
                <a16:creationId xmlns:a16="http://schemas.microsoft.com/office/drawing/2014/main" id="{543C02B9-6222-40FE-BA7B-61978E93273F}"/>
              </a:ext>
            </a:extLst>
          </p:cNvPr>
          <p:cNvSpPr/>
          <p:nvPr/>
        </p:nvSpPr>
        <p:spPr>
          <a:xfrm>
            <a:off x="95693" y="903767"/>
            <a:ext cx="8878186" cy="2371061"/>
          </a:xfrm>
          <a:prstGeom prst="ribbon2">
            <a:avLst>
              <a:gd name="adj1" fmla="val 21151"/>
              <a:gd name="adj2" fmla="val 65380"/>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Sapa</a:t>
            </a:r>
          </a:p>
          <a:p>
            <a:pPr algn="ctr"/>
            <a:r>
              <a:rPr lang="en-US" sz="4000" b="1">
                <a:solidFill>
                  <a:schemeClr val="tx1"/>
                </a:solidFill>
                <a:latin typeface="Times New Roman" panose="02020603050405020304" pitchFamily="18" charset="0"/>
                <a:cs typeface="Times New Roman" panose="02020603050405020304" pitchFamily="18" charset="0"/>
              </a:rPr>
              <a:t>Vùng đất của sương mù</a:t>
            </a:r>
          </a:p>
        </p:txBody>
      </p:sp>
    </p:spTree>
    <p:extLst>
      <p:ext uri="{BB962C8B-B14F-4D97-AF65-F5344CB8AC3E}">
        <p14:creationId xmlns:p14="http://schemas.microsoft.com/office/powerpoint/2010/main" val="1994065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1AE6F1C-DAED-4FA7-A13B-4B31D168E2A4}"/>
              </a:ext>
            </a:extLst>
          </p:cNvPr>
          <p:cNvPicPr>
            <a:picLocks noChangeAspect="1"/>
          </p:cNvPicPr>
          <p:nvPr/>
        </p:nvPicPr>
        <p:blipFill>
          <a:blip r:embed="rId2"/>
          <a:stretch>
            <a:fillRect/>
          </a:stretch>
        </p:blipFill>
        <p:spPr>
          <a:xfrm>
            <a:off x="0" y="2920949"/>
            <a:ext cx="3326267" cy="2222551"/>
          </a:xfrm>
          <a:prstGeom prst="rect">
            <a:avLst/>
          </a:prstGeom>
        </p:spPr>
      </p:pic>
      <p:pic>
        <p:nvPicPr>
          <p:cNvPr id="3" name="Hình ảnh 2">
            <a:extLst>
              <a:ext uri="{FF2B5EF4-FFF2-40B4-BE49-F238E27FC236}">
                <a16:creationId xmlns:a16="http://schemas.microsoft.com/office/drawing/2014/main" id="{9C8B2F99-9E0D-42D4-B8DC-0F85CED8BC49}"/>
              </a:ext>
            </a:extLst>
          </p:cNvPr>
          <p:cNvPicPr>
            <a:picLocks noChangeAspect="1"/>
          </p:cNvPicPr>
          <p:nvPr/>
        </p:nvPicPr>
        <p:blipFill rotWithShape="1">
          <a:blip r:embed="rId3"/>
          <a:srcRect t="10658"/>
          <a:stretch/>
        </p:blipFill>
        <p:spPr>
          <a:xfrm>
            <a:off x="0" y="0"/>
            <a:ext cx="4933815" cy="2923955"/>
          </a:xfrm>
          <a:prstGeom prst="rect">
            <a:avLst/>
          </a:prstGeom>
        </p:spPr>
      </p:pic>
      <p:pic>
        <p:nvPicPr>
          <p:cNvPr id="4" name="Hình ảnh 3">
            <a:extLst>
              <a:ext uri="{FF2B5EF4-FFF2-40B4-BE49-F238E27FC236}">
                <a16:creationId xmlns:a16="http://schemas.microsoft.com/office/drawing/2014/main" id="{575AF308-9C02-451E-AE37-300F2BD2FAE7}"/>
              </a:ext>
            </a:extLst>
          </p:cNvPr>
          <p:cNvPicPr>
            <a:picLocks noChangeAspect="1"/>
          </p:cNvPicPr>
          <p:nvPr/>
        </p:nvPicPr>
        <p:blipFill>
          <a:blip r:embed="rId4"/>
          <a:stretch>
            <a:fillRect/>
          </a:stretch>
        </p:blipFill>
        <p:spPr>
          <a:xfrm>
            <a:off x="4210185" y="0"/>
            <a:ext cx="4933815" cy="2920949"/>
          </a:xfrm>
          <a:prstGeom prst="rect">
            <a:avLst/>
          </a:prstGeom>
        </p:spPr>
      </p:pic>
      <p:pic>
        <p:nvPicPr>
          <p:cNvPr id="5" name="Hình ảnh 4">
            <a:extLst>
              <a:ext uri="{FF2B5EF4-FFF2-40B4-BE49-F238E27FC236}">
                <a16:creationId xmlns:a16="http://schemas.microsoft.com/office/drawing/2014/main" id="{FAD7BAD7-6104-491B-AD91-F2C321F497F3}"/>
              </a:ext>
            </a:extLst>
          </p:cNvPr>
          <p:cNvPicPr>
            <a:picLocks noChangeAspect="1"/>
          </p:cNvPicPr>
          <p:nvPr/>
        </p:nvPicPr>
        <p:blipFill>
          <a:blip r:embed="rId5"/>
          <a:stretch>
            <a:fillRect/>
          </a:stretch>
        </p:blipFill>
        <p:spPr>
          <a:xfrm>
            <a:off x="3326267" y="2920949"/>
            <a:ext cx="5817733" cy="2222551"/>
          </a:xfrm>
          <a:prstGeom prst="rect">
            <a:avLst/>
          </a:prstGeom>
        </p:spPr>
      </p:pic>
      <p:sp>
        <p:nvSpPr>
          <p:cNvPr id="7" name="Hộp Văn bản 6">
            <a:extLst>
              <a:ext uri="{FF2B5EF4-FFF2-40B4-BE49-F238E27FC236}">
                <a16:creationId xmlns:a16="http://schemas.microsoft.com/office/drawing/2014/main" id="{AA80D563-7DA2-4C8D-BE65-FB067C0B1E03}"/>
              </a:ext>
            </a:extLst>
          </p:cNvPr>
          <p:cNvSpPr txBox="1"/>
          <p:nvPr/>
        </p:nvSpPr>
        <p:spPr>
          <a:xfrm>
            <a:off x="1812851" y="2366028"/>
            <a:ext cx="5518297"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r>
              <a:rPr lang="en-US" sz="3600" b="1">
                <a:latin typeface="Times New Roman" panose="02020603050405020304" pitchFamily="18" charset="0"/>
                <a:cs typeface="Times New Roman" panose="02020603050405020304" pitchFamily="18" charset="0"/>
              </a:rPr>
              <a:t>Nắng mạ bạc cả con đèo …</a:t>
            </a:r>
          </a:p>
        </p:txBody>
      </p:sp>
    </p:spTree>
    <p:extLst>
      <p:ext uri="{BB962C8B-B14F-4D97-AF65-F5344CB8AC3E}">
        <p14:creationId xmlns:p14="http://schemas.microsoft.com/office/powerpoint/2010/main" val="22367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Slide đẹp (2021) ▶️ Xfaster ◀️">
            <a:extLst>
              <a:ext uri="{FF2B5EF4-FFF2-40B4-BE49-F238E27FC236}">
                <a16:creationId xmlns:a16="http://schemas.microsoft.com/office/drawing/2014/main" id="{FD56C1AC-A526-4EC1-AB3B-A0F2F3A1C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F35ADAAF-C478-4ED0-B354-E5A621B7EEF9}"/>
              </a:ext>
            </a:extLst>
          </p:cNvPr>
          <p:cNvSpPr txBox="1"/>
          <p:nvPr/>
        </p:nvSpPr>
        <p:spPr>
          <a:xfrm>
            <a:off x="2099930" y="1417588"/>
            <a:ext cx="4944140" cy="2308324"/>
          </a:xfrm>
          <a:prstGeom prst="rect">
            <a:avLst/>
          </a:prstGeom>
          <a:noFill/>
        </p:spPr>
        <p:txBody>
          <a:bodyPr wrap="square" rtlCol="0">
            <a:spAutoFit/>
          </a:bodyPr>
          <a:lstStyle/>
          <a:p>
            <a:pPr algn="ctr"/>
            <a:r>
              <a:rPr lang="en-US" sz="4800" b="1">
                <a:latin typeface="Times New Roman" panose="02020603050405020304" pitchFamily="18" charset="0"/>
                <a:cs typeface="Times New Roman" panose="02020603050405020304" pitchFamily="18" charset="0"/>
              </a:rPr>
              <a:t>2. Vẻ đẹp của con người lao động ở SaPa</a:t>
            </a:r>
          </a:p>
        </p:txBody>
      </p:sp>
    </p:spTree>
    <p:extLst>
      <p:ext uri="{BB962C8B-B14F-4D97-AF65-F5344CB8AC3E}">
        <p14:creationId xmlns:p14="http://schemas.microsoft.com/office/powerpoint/2010/main" val="360961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5874541-C8E7-4EE1-8FC5-2320C789FE7F}"/>
              </a:ext>
            </a:extLst>
          </p:cNvPr>
          <p:cNvPicPr>
            <a:picLocks noChangeAspect="1"/>
          </p:cNvPicPr>
          <p:nvPr/>
        </p:nvPicPr>
        <p:blipFill>
          <a:blip r:embed="rId2"/>
          <a:stretch>
            <a:fillRect/>
          </a:stretch>
        </p:blipFill>
        <p:spPr>
          <a:xfrm>
            <a:off x="4971987" y="0"/>
            <a:ext cx="4172014" cy="2190307"/>
          </a:xfrm>
          <a:prstGeom prst="rect">
            <a:avLst/>
          </a:prstGeom>
        </p:spPr>
      </p:pic>
      <p:pic>
        <p:nvPicPr>
          <p:cNvPr id="3" name="Hình ảnh 2">
            <a:extLst>
              <a:ext uri="{FF2B5EF4-FFF2-40B4-BE49-F238E27FC236}">
                <a16:creationId xmlns:a16="http://schemas.microsoft.com/office/drawing/2014/main" id="{4E291669-38C0-4669-94ED-1ED97557F7D0}"/>
              </a:ext>
            </a:extLst>
          </p:cNvPr>
          <p:cNvPicPr>
            <a:picLocks noChangeAspect="1"/>
          </p:cNvPicPr>
          <p:nvPr/>
        </p:nvPicPr>
        <p:blipFill>
          <a:blip r:embed="rId3"/>
          <a:stretch>
            <a:fillRect/>
          </a:stretch>
        </p:blipFill>
        <p:spPr>
          <a:xfrm>
            <a:off x="4971987" y="2190306"/>
            <a:ext cx="4172013" cy="2956169"/>
          </a:xfrm>
          <a:prstGeom prst="rect">
            <a:avLst/>
          </a:prstGeom>
        </p:spPr>
      </p:pic>
      <p:sp>
        <p:nvSpPr>
          <p:cNvPr id="4" name="Hộp Văn bản 3">
            <a:extLst>
              <a:ext uri="{FF2B5EF4-FFF2-40B4-BE49-F238E27FC236}">
                <a16:creationId xmlns:a16="http://schemas.microsoft.com/office/drawing/2014/main" id="{2FAF6075-0AF1-4392-8535-3356F8C521C8}"/>
              </a:ext>
            </a:extLst>
          </p:cNvPr>
          <p:cNvSpPr txBox="1"/>
          <p:nvPr/>
        </p:nvSpPr>
        <p:spPr>
          <a:xfrm>
            <a:off x="253054" y="184793"/>
            <a:ext cx="4195379"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 Truyện có các nhân vật: </a:t>
            </a:r>
          </a:p>
        </p:txBody>
      </p:sp>
      <p:sp>
        <p:nvSpPr>
          <p:cNvPr id="9" name="Hộp Văn bản 8">
            <a:extLst>
              <a:ext uri="{FF2B5EF4-FFF2-40B4-BE49-F238E27FC236}">
                <a16:creationId xmlns:a16="http://schemas.microsoft.com/office/drawing/2014/main" id="{E49B33A7-3C4A-48F3-9678-29D0619DA5F0}"/>
              </a:ext>
            </a:extLst>
          </p:cNvPr>
          <p:cNvSpPr txBox="1"/>
          <p:nvPr/>
        </p:nvSpPr>
        <p:spPr>
          <a:xfrm>
            <a:off x="442509" y="3935756"/>
            <a:ext cx="4172013"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Nhân vật trọng tâm là anh thanh niên</a:t>
            </a:r>
          </a:p>
        </p:txBody>
      </p:sp>
      <p:sp>
        <p:nvSpPr>
          <p:cNvPr id="12" name="Hình Bầu dục 11">
            <a:extLst>
              <a:ext uri="{FF2B5EF4-FFF2-40B4-BE49-F238E27FC236}">
                <a16:creationId xmlns:a16="http://schemas.microsoft.com/office/drawing/2014/main" id="{D59A9A1F-1343-4445-B27B-D907F31344CA}"/>
              </a:ext>
            </a:extLst>
          </p:cNvPr>
          <p:cNvSpPr/>
          <p:nvPr/>
        </p:nvSpPr>
        <p:spPr>
          <a:xfrm>
            <a:off x="552893" y="839972"/>
            <a:ext cx="1711842" cy="1077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Bác lái xe</a:t>
            </a:r>
          </a:p>
        </p:txBody>
      </p:sp>
      <p:sp>
        <p:nvSpPr>
          <p:cNvPr id="13" name="Hình Bầu dục 12">
            <a:extLst>
              <a:ext uri="{FF2B5EF4-FFF2-40B4-BE49-F238E27FC236}">
                <a16:creationId xmlns:a16="http://schemas.microsoft.com/office/drawing/2014/main" id="{F209AB24-B7DF-4A33-99C1-A63CF4850C3F}"/>
              </a:ext>
            </a:extLst>
          </p:cNvPr>
          <p:cNvSpPr/>
          <p:nvPr/>
        </p:nvSpPr>
        <p:spPr>
          <a:xfrm>
            <a:off x="638901" y="2298656"/>
            <a:ext cx="1711842" cy="1077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Cô kỹ sư</a:t>
            </a:r>
          </a:p>
        </p:txBody>
      </p:sp>
      <p:sp>
        <p:nvSpPr>
          <p:cNvPr id="14" name="Hình Bầu dục 13">
            <a:extLst>
              <a:ext uri="{FF2B5EF4-FFF2-40B4-BE49-F238E27FC236}">
                <a16:creationId xmlns:a16="http://schemas.microsoft.com/office/drawing/2014/main" id="{174394E8-DCDE-4E5C-8B73-87033B992C2F}"/>
              </a:ext>
            </a:extLst>
          </p:cNvPr>
          <p:cNvSpPr/>
          <p:nvPr/>
        </p:nvSpPr>
        <p:spPr>
          <a:xfrm>
            <a:off x="2686240" y="2298656"/>
            <a:ext cx="1711842" cy="1077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Anh thanh niên</a:t>
            </a:r>
          </a:p>
        </p:txBody>
      </p:sp>
      <p:sp>
        <p:nvSpPr>
          <p:cNvPr id="15" name="Hình Bầu dục 14">
            <a:extLst>
              <a:ext uri="{FF2B5EF4-FFF2-40B4-BE49-F238E27FC236}">
                <a16:creationId xmlns:a16="http://schemas.microsoft.com/office/drawing/2014/main" id="{502EBCBD-C213-4C7F-B533-0C83893EC24A}"/>
              </a:ext>
            </a:extLst>
          </p:cNvPr>
          <p:cNvSpPr/>
          <p:nvPr/>
        </p:nvSpPr>
        <p:spPr>
          <a:xfrm>
            <a:off x="2686240" y="839972"/>
            <a:ext cx="1711842" cy="1077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Ông họa sỹ</a:t>
            </a:r>
          </a:p>
        </p:txBody>
      </p:sp>
    </p:spTree>
    <p:extLst>
      <p:ext uri="{BB962C8B-B14F-4D97-AF65-F5344CB8AC3E}">
        <p14:creationId xmlns:p14="http://schemas.microsoft.com/office/powerpoint/2010/main" val="249140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33060F0-6956-4E41-8E6D-549F5725206E}"/>
              </a:ext>
            </a:extLst>
          </p:cNvPr>
          <p:cNvSpPr txBox="1"/>
          <p:nvPr/>
        </p:nvSpPr>
        <p:spPr>
          <a:xfrm>
            <a:off x="1799446" y="244549"/>
            <a:ext cx="5545108" cy="646331"/>
          </a:xfrm>
          <a:prstGeom prst="rect">
            <a:avLst/>
          </a:prstGeom>
          <a:noFill/>
        </p:spPr>
        <p:txBody>
          <a:bodyPr wrap="none" rtlCol="0">
            <a:spAutoFit/>
          </a:bodyPr>
          <a:lstStyle/>
          <a:p>
            <a:r>
              <a:rPr lang="en-US" sz="3600" b="1">
                <a:solidFill>
                  <a:schemeClr val="accent6">
                    <a:lumMod val="75000"/>
                  </a:schemeClr>
                </a:solidFill>
                <a:latin typeface="Times New Roman" panose="02020603050405020304" pitchFamily="18" charset="0"/>
                <a:cs typeface="Times New Roman" panose="02020603050405020304" pitchFamily="18" charset="0"/>
              </a:rPr>
              <a:t>a. Nhân vật anh thanh niên</a:t>
            </a:r>
          </a:p>
        </p:txBody>
      </p:sp>
      <p:sp>
        <p:nvSpPr>
          <p:cNvPr id="3" name="Hộp Văn bản 2">
            <a:extLst>
              <a:ext uri="{FF2B5EF4-FFF2-40B4-BE49-F238E27FC236}">
                <a16:creationId xmlns:a16="http://schemas.microsoft.com/office/drawing/2014/main" id="{77B8B27A-12B5-416F-8586-D556FFCB6A2C}"/>
              </a:ext>
            </a:extLst>
          </p:cNvPr>
          <p:cNvSpPr txBox="1"/>
          <p:nvPr/>
        </p:nvSpPr>
        <p:spPr>
          <a:xfrm>
            <a:off x="326927" y="1010093"/>
            <a:ext cx="4245073"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 Hoàn cảnh sống và làm việc: </a:t>
            </a:r>
          </a:p>
        </p:txBody>
      </p:sp>
      <p:sp>
        <p:nvSpPr>
          <p:cNvPr id="4" name="Hộp Văn bản 3">
            <a:extLst>
              <a:ext uri="{FF2B5EF4-FFF2-40B4-BE49-F238E27FC236}">
                <a16:creationId xmlns:a16="http://schemas.microsoft.com/office/drawing/2014/main" id="{1952E73C-63DD-4105-AC8E-DEF7C322277F}"/>
              </a:ext>
            </a:extLst>
          </p:cNvPr>
          <p:cNvSpPr txBox="1"/>
          <p:nvPr/>
        </p:nvSpPr>
        <p:spPr>
          <a:xfrm>
            <a:off x="536945" y="1421448"/>
            <a:ext cx="4928192"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 Một mình trên đỉnh núi giữa cỏ cây và mây mù lạnh lẽo. Là người cô độc nhất thế gian.</a:t>
            </a:r>
          </a:p>
        </p:txBody>
      </p:sp>
      <p:pic>
        <p:nvPicPr>
          <p:cNvPr id="5" name="Hình ảnh 4">
            <a:extLst>
              <a:ext uri="{FF2B5EF4-FFF2-40B4-BE49-F238E27FC236}">
                <a16:creationId xmlns:a16="http://schemas.microsoft.com/office/drawing/2014/main" id="{C497187D-ABBF-4C5C-83E5-800BD8B0C7A5}"/>
              </a:ext>
            </a:extLst>
          </p:cNvPr>
          <p:cNvPicPr>
            <a:picLocks noChangeAspect="1"/>
          </p:cNvPicPr>
          <p:nvPr/>
        </p:nvPicPr>
        <p:blipFill>
          <a:blip r:embed="rId2"/>
          <a:stretch>
            <a:fillRect/>
          </a:stretch>
        </p:blipFill>
        <p:spPr>
          <a:xfrm>
            <a:off x="5776206" y="972402"/>
            <a:ext cx="2557947" cy="1918460"/>
          </a:xfrm>
          <a:prstGeom prst="roundRect">
            <a:avLst>
              <a:gd name="adj" fmla="val 788"/>
            </a:avLst>
          </a:prstGeom>
          <a:ln w="5715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Hộp Văn bản 5">
            <a:extLst>
              <a:ext uri="{FF2B5EF4-FFF2-40B4-BE49-F238E27FC236}">
                <a16:creationId xmlns:a16="http://schemas.microsoft.com/office/drawing/2014/main" id="{6AD7C13C-0AF1-451B-945B-397C9BAF4409}"/>
              </a:ext>
            </a:extLst>
          </p:cNvPr>
          <p:cNvSpPr txBox="1"/>
          <p:nvPr/>
        </p:nvSpPr>
        <p:spPr>
          <a:xfrm>
            <a:off x="536944" y="2621777"/>
            <a:ext cx="1834156"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 Công việc: </a:t>
            </a:r>
          </a:p>
        </p:txBody>
      </p:sp>
      <p:sp>
        <p:nvSpPr>
          <p:cNvPr id="7" name="Hộp Văn bản 6">
            <a:extLst>
              <a:ext uri="{FF2B5EF4-FFF2-40B4-BE49-F238E27FC236}">
                <a16:creationId xmlns:a16="http://schemas.microsoft.com/office/drawing/2014/main" id="{93187A96-EC05-48FA-91C3-6FF3C4EE2017}"/>
              </a:ext>
            </a:extLst>
          </p:cNvPr>
          <p:cNvSpPr txBox="1"/>
          <p:nvPr/>
        </p:nvSpPr>
        <p:spPr>
          <a:xfrm>
            <a:off x="536944" y="3033132"/>
            <a:ext cx="8070112"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Làm nghề khí tượng kiêm vật lý địa cầu: đo gió, đo mưa, đo nắng, tính mây, đo chấn động mặt đất, dự báo thời tiết hằng ngày phục vụ sản xuất, phục vụ chiến đấu.</a:t>
            </a:r>
          </a:p>
        </p:txBody>
      </p:sp>
      <p:sp>
        <p:nvSpPr>
          <p:cNvPr id="8" name="Hộp Văn bản 7">
            <a:extLst>
              <a:ext uri="{FF2B5EF4-FFF2-40B4-BE49-F238E27FC236}">
                <a16:creationId xmlns:a16="http://schemas.microsoft.com/office/drawing/2014/main" id="{8C4F4058-5F53-4FC4-991B-3D768F4A4710}"/>
              </a:ext>
            </a:extLst>
          </p:cNvPr>
          <p:cNvSpPr txBox="1"/>
          <p:nvPr/>
        </p:nvSpPr>
        <p:spPr>
          <a:xfrm>
            <a:off x="865696" y="4375731"/>
            <a:ext cx="7412607"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=&gt; Hoàn cảnh sống và làm việc hết sức đặc biệt</a:t>
            </a:r>
          </a:p>
        </p:txBody>
      </p:sp>
    </p:spTree>
    <p:extLst>
      <p:ext uri="{BB962C8B-B14F-4D97-AF65-F5344CB8AC3E}">
        <p14:creationId xmlns:p14="http://schemas.microsoft.com/office/powerpoint/2010/main" val="200306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9E28176-2EAF-42E4-9755-0FA06CA1DC84}"/>
              </a:ext>
            </a:extLst>
          </p:cNvPr>
          <p:cNvSpPr txBox="1"/>
          <p:nvPr/>
        </p:nvSpPr>
        <p:spPr>
          <a:xfrm>
            <a:off x="138224" y="464449"/>
            <a:ext cx="7411003"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 Thái độ đối với công việc và cuộc sống: </a:t>
            </a:r>
          </a:p>
        </p:txBody>
      </p:sp>
    </p:spTree>
    <p:extLst>
      <p:ext uri="{BB962C8B-B14F-4D97-AF65-F5344CB8AC3E}">
        <p14:creationId xmlns:p14="http://schemas.microsoft.com/office/powerpoint/2010/main" val="18853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5A05668-B4AB-4831-A724-142719A28C13}"/>
              </a:ext>
            </a:extLst>
          </p:cNvPr>
          <p:cNvSpPr txBox="1"/>
          <p:nvPr/>
        </p:nvSpPr>
        <p:spPr>
          <a:xfrm>
            <a:off x="2872656" y="181834"/>
            <a:ext cx="3398687" cy="584775"/>
          </a:xfrm>
          <a:prstGeom prst="rect">
            <a:avLst/>
          </a:prstGeom>
          <a:noFill/>
        </p:spPr>
        <p:txBody>
          <a:bodyPr wrap="none" rtlCol="0">
            <a:spAutoFit/>
          </a:bodyPr>
          <a:lstStyle/>
          <a:p>
            <a:r>
              <a:rPr lang="en-US" sz="3200" b="1">
                <a:solidFill>
                  <a:srgbClr val="002060"/>
                </a:solidFill>
                <a:latin typeface="Times New Roman" panose="02020603050405020304" pitchFamily="18" charset="0"/>
                <a:cs typeface="Times New Roman" panose="02020603050405020304" pitchFamily="18" charset="0"/>
              </a:rPr>
              <a:t>Đối với công việc: </a:t>
            </a:r>
          </a:p>
        </p:txBody>
      </p:sp>
      <p:graphicFrame>
        <p:nvGraphicFramePr>
          <p:cNvPr id="9" name="Sơ đồ 8">
            <a:extLst>
              <a:ext uri="{FF2B5EF4-FFF2-40B4-BE49-F238E27FC236}">
                <a16:creationId xmlns:a16="http://schemas.microsoft.com/office/drawing/2014/main" id="{016EE5D5-AA71-4B72-AF2C-E2A0C403D74F}"/>
              </a:ext>
            </a:extLst>
          </p:cNvPr>
          <p:cNvGraphicFramePr/>
          <p:nvPr>
            <p:extLst>
              <p:ext uri="{D42A27DB-BD31-4B8C-83A1-F6EECF244321}">
                <p14:modId xmlns:p14="http://schemas.microsoft.com/office/powerpoint/2010/main" val="284311895"/>
              </p:ext>
            </p:extLst>
          </p:nvPr>
        </p:nvGraphicFramePr>
        <p:xfrm>
          <a:off x="0" y="474222"/>
          <a:ext cx="9144000" cy="3683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Hộp Văn bản 9">
            <a:extLst>
              <a:ext uri="{FF2B5EF4-FFF2-40B4-BE49-F238E27FC236}">
                <a16:creationId xmlns:a16="http://schemas.microsoft.com/office/drawing/2014/main" id="{0696F283-3A3D-4050-977B-DE79291DD024}"/>
              </a:ext>
            </a:extLst>
          </p:cNvPr>
          <p:cNvSpPr txBox="1"/>
          <p:nvPr/>
        </p:nvSpPr>
        <p:spPr>
          <a:xfrm>
            <a:off x="0" y="4070762"/>
            <a:ext cx="9144000" cy="769441"/>
          </a:xfrm>
          <a:prstGeom prst="rect">
            <a:avLst/>
          </a:prstGeom>
          <a:noFill/>
        </p:spPr>
        <p:txBody>
          <a:bodyPr wrap="square" rtlCol="0">
            <a:spAutoFit/>
          </a:bodyPr>
          <a:lstStyle/>
          <a:p>
            <a:pPr algn="ctr"/>
            <a:r>
              <a:rPr lang="en-US" sz="2200" b="1">
                <a:solidFill>
                  <a:srgbClr val="FF0000"/>
                </a:solidFill>
                <a:latin typeface="Times New Roman" panose="02020603050405020304" pitchFamily="18" charset="0"/>
                <a:cs typeface="Times New Roman" panose="02020603050405020304" pitchFamily="18" charset="0"/>
              </a:rPr>
              <a:t>=&gt; Rất say sưa, nghiêm túc, tận tâm tận lực, có trách nhiệm cao, luôn tìm thấy niềm vui trong công việc, sẵn sàng cống hiến sức trẻ cho tổ quốc.</a:t>
            </a:r>
          </a:p>
        </p:txBody>
      </p:sp>
    </p:spTree>
    <p:extLst>
      <p:ext uri="{BB962C8B-B14F-4D97-AF65-F5344CB8AC3E}">
        <p14:creationId xmlns:p14="http://schemas.microsoft.com/office/powerpoint/2010/main" val="19178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6DCA576B-B0A6-44F4-A87B-AE5A579370ED}"/>
                                            </p:graphicEl>
                                          </p:spTgt>
                                        </p:tgtEl>
                                        <p:attrNameLst>
                                          <p:attrName>style.visibility</p:attrName>
                                        </p:attrNameLst>
                                      </p:cBhvr>
                                      <p:to>
                                        <p:strVal val="visible"/>
                                      </p:to>
                                    </p:set>
                                    <p:animEffect transition="in" filter="fade">
                                      <p:cBhvr>
                                        <p:cTn id="12" dur="500"/>
                                        <p:tgtEl>
                                          <p:spTgt spid="9">
                                            <p:graphicEl>
                                              <a:dgm id="{6DCA576B-B0A6-44F4-A87B-AE5A579370ED}"/>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graphicEl>
                                              <a:dgm id="{6D3F2299-5B17-4904-A9DF-11AC9A6FEF02}"/>
                                            </p:graphicEl>
                                          </p:spTgt>
                                        </p:tgtEl>
                                        <p:attrNameLst>
                                          <p:attrName>style.visibility</p:attrName>
                                        </p:attrNameLst>
                                      </p:cBhvr>
                                      <p:to>
                                        <p:strVal val="visible"/>
                                      </p:to>
                                    </p:set>
                                    <p:animEffect transition="in" filter="fade">
                                      <p:cBhvr>
                                        <p:cTn id="15" dur="500"/>
                                        <p:tgtEl>
                                          <p:spTgt spid="9">
                                            <p:graphicEl>
                                              <a:dgm id="{6D3F2299-5B17-4904-A9DF-11AC9A6FEF02}"/>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dgm id="{22E99251-2114-463B-B5EB-270A7527385C}"/>
                                            </p:graphicEl>
                                          </p:spTgt>
                                        </p:tgtEl>
                                        <p:attrNameLst>
                                          <p:attrName>style.visibility</p:attrName>
                                        </p:attrNameLst>
                                      </p:cBhvr>
                                      <p:to>
                                        <p:strVal val="visible"/>
                                      </p:to>
                                    </p:set>
                                    <p:animEffect transition="in" filter="fade">
                                      <p:cBhvr>
                                        <p:cTn id="18" dur="500"/>
                                        <p:tgtEl>
                                          <p:spTgt spid="9">
                                            <p:graphicEl>
                                              <a:dgm id="{22E99251-2114-463B-B5EB-270A7527385C}"/>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graphicEl>
                                              <a:dgm id="{11387E62-9A2C-484B-822C-51BEF1FDFC9E}"/>
                                            </p:graphicEl>
                                          </p:spTgt>
                                        </p:tgtEl>
                                        <p:attrNameLst>
                                          <p:attrName>style.visibility</p:attrName>
                                        </p:attrNameLst>
                                      </p:cBhvr>
                                      <p:to>
                                        <p:strVal val="visible"/>
                                      </p:to>
                                    </p:set>
                                    <p:animEffect transition="in" filter="fade">
                                      <p:cBhvr>
                                        <p:cTn id="23" dur="500"/>
                                        <p:tgtEl>
                                          <p:spTgt spid="9">
                                            <p:graphicEl>
                                              <a:dgm id="{11387E62-9A2C-484B-822C-51BEF1FDFC9E}"/>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graphicEl>
                                              <a:dgm id="{A31B1BA0-E0B3-4A30-A122-23E5522BC73E}"/>
                                            </p:graphicEl>
                                          </p:spTgt>
                                        </p:tgtEl>
                                        <p:attrNameLst>
                                          <p:attrName>style.visibility</p:attrName>
                                        </p:attrNameLst>
                                      </p:cBhvr>
                                      <p:to>
                                        <p:strVal val="visible"/>
                                      </p:to>
                                    </p:set>
                                    <p:animEffect transition="in" filter="fade">
                                      <p:cBhvr>
                                        <p:cTn id="26" dur="500"/>
                                        <p:tgtEl>
                                          <p:spTgt spid="9">
                                            <p:graphicEl>
                                              <a:dgm id="{A31B1BA0-E0B3-4A30-A122-23E5522BC7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graphicEl>
                                              <a:dgm id="{82AE0BB0-78C8-4780-B3E2-5A7BD757857C}"/>
                                            </p:graphicEl>
                                          </p:spTgt>
                                        </p:tgtEl>
                                        <p:attrNameLst>
                                          <p:attrName>style.visibility</p:attrName>
                                        </p:attrNameLst>
                                      </p:cBhvr>
                                      <p:to>
                                        <p:strVal val="visible"/>
                                      </p:to>
                                    </p:set>
                                    <p:animEffect transition="in" filter="fade">
                                      <p:cBhvr>
                                        <p:cTn id="31" dur="500"/>
                                        <p:tgtEl>
                                          <p:spTgt spid="9">
                                            <p:graphicEl>
                                              <a:dgm id="{82AE0BB0-78C8-4780-B3E2-5A7BD757857C}"/>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graphicEl>
                                              <a:dgm id="{9EB93682-AFCD-4293-9AFB-DD698FE5265C}"/>
                                            </p:graphicEl>
                                          </p:spTgt>
                                        </p:tgtEl>
                                        <p:attrNameLst>
                                          <p:attrName>style.visibility</p:attrName>
                                        </p:attrNameLst>
                                      </p:cBhvr>
                                      <p:to>
                                        <p:strVal val="visible"/>
                                      </p:to>
                                    </p:set>
                                    <p:animEffect transition="in" filter="fade">
                                      <p:cBhvr>
                                        <p:cTn id="34" dur="500"/>
                                        <p:tgtEl>
                                          <p:spTgt spid="9">
                                            <p:graphicEl>
                                              <a:dgm id="{9EB93682-AFCD-4293-9AFB-DD698FE5265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graphicEl>
                                              <a:dgm id="{AEAF8B3E-8E10-40EC-935B-88765C8AD49D}"/>
                                            </p:graphicEl>
                                          </p:spTgt>
                                        </p:tgtEl>
                                        <p:attrNameLst>
                                          <p:attrName>style.visibility</p:attrName>
                                        </p:attrNameLst>
                                      </p:cBhvr>
                                      <p:to>
                                        <p:strVal val="visible"/>
                                      </p:to>
                                    </p:set>
                                    <p:animEffect transition="in" filter="fade">
                                      <p:cBhvr>
                                        <p:cTn id="39" dur="500"/>
                                        <p:tgtEl>
                                          <p:spTgt spid="9">
                                            <p:graphicEl>
                                              <a:dgm id="{AEAF8B3E-8E10-40EC-935B-88765C8AD49D}"/>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graphicEl>
                                              <a:dgm id="{713494CE-F0ED-4D09-8987-95922E0B12FE}"/>
                                            </p:graphicEl>
                                          </p:spTgt>
                                        </p:tgtEl>
                                        <p:attrNameLst>
                                          <p:attrName>style.visibility</p:attrName>
                                        </p:attrNameLst>
                                      </p:cBhvr>
                                      <p:to>
                                        <p:strVal val="visible"/>
                                      </p:to>
                                    </p:set>
                                    <p:animEffect transition="in" filter="fade">
                                      <p:cBhvr>
                                        <p:cTn id="42" dur="500"/>
                                        <p:tgtEl>
                                          <p:spTgt spid="9">
                                            <p:graphicEl>
                                              <a:dgm id="{713494CE-F0ED-4D09-8987-95922E0B12F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graphicEl>
                                              <a:dgm id="{5679A389-A4B6-4243-B00B-D5F006681D74}"/>
                                            </p:graphicEl>
                                          </p:spTgt>
                                        </p:tgtEl>
                                        <p:attrNameLst>
                                          <p:attrName>style.visibility</p:attrName>
                                        </p:attrNameLst>
                                      </p:cBhvr>
                                      <p:to>
                                        <p:strVal val="visible"/>
                                      </p:to>
                                    </p:set>
                                    <p:animEffect transition="in" filter="fade">
                                      <p:cBhvr>
                                        <p:cTn id="47" dur="500"/>
                                        <p:tgtEl>
                                          <p:spTgt spid="9">
                                            <p:graphicEl>
                                              <a:dgm id="{5679A389-A4B6-4243-B00B-D5F006681D74}"/>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graphicEl>
                                              <a:dgm id="{492F4F07-6027-4595-B843-E284AEDEF500}"/>
                                            </p:graphicEl>
                                          </p:spTgt>
                                        </p:tgtEl>
                                        <p:attrNameLst>
                                          <p:attrName>style.visibility</p:attrName>
                                        </p:attrNameLst>
                                      </p:cBhvr>
                                      <p:to>
                                        <p:strVal val="visible"/>
                                      </p:to>
                                    </p:set>
                                    <p:animEffect transition="in" filter="fade">
                                      <p:cBhvr>
                                        <p:cTn id="50" dur="500"/>
                                        <p:tgtEl>
                                          <p:spTgt spid="9">
                                            <p:graphicEl>
                                              <a:dgm id="{492F4F07-6027-4595-B843-E284AEDEF500}"/>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Sub>
          <a:bldDgm bld="one"/>
        </p:bldSub>
      </p:bldGraphic>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6E1E062-6EE6-46BC-A9B0-76771B3252B0}"/>
              </a:ext>
            </a:extLst>
          </p:cNvPr>
          <p:cNvSpPr txBox="1"/>
          <p:nvPr/>
        </p:nvSpPr>
        <p:spPr>
          <a:xfrm>
            <a:off x="2865862" y="405711"/>
            <a:ext cx="3387466" cy="584775"/>
          </a:xfrm>
          <a:prstGeom prst="rect">
            <a:avLst/>
          </a:prstGeom>
          <a:noFill/>
        </p:spPr>
        <p:txBody>
          <a:bodyPr wrap="none" rtlCol="0">
            <a:spAutoFit/>
          </a:bodyPr>
          <a:lstStyle/>
          <a:p>
            <a:r>
              <a:rPr lang="en-US" sz="3200" b="1">
                <a:solidFill>
                  <a:schemeClr val="bg1">
                    <a:lumMod val="25000"/>
                  </a:schemeClr>
                </a:solidFill>
                <a:latin typeface="Times New Roman" panose="02020603050405020304" pitchFamily="18" charset="0"/>
                <a:cs typeface="Times New Roman" panose="02020603050405020304" pitchFamily="18" charset="0"/>
              </a:rPr>
              <a:t>Đối với cuộc sống:</a:t>
            </a:r>
          </a:p>
        </p:txBody>
      </p:sp>
      <p:sp>
        <p:nvSpPr>
          <p:cNvPr id="3" name="Hộp Văn bản 2">
            <a:extLst>
              <a:ext uri="{FF2B5EF4-FFF2-40B4-BE49-F238E27FC236}">
                <a16:creationId xmlns:a16="http://schemas.microsoft.com/office/drawing/2014/main" id="{F02D6192-AA65-43EE-BAAF-37F0AE0FEFD7}"/>
              </a:ext>
            </a:extLst>
          </p:cNvPr>
          <p:cNvSpPr txBox="1"/>
          <p:nvPr/>
        </p:nvSpPr>
        <p:spPr>
          <a:xfrm>
            <a:off x="1997148" y="4128138"/>
            <a:ext cx="5613991"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=&gt; Anh là người rất yêu cuộc sống</a:t>
            </a:r>
          </a:p>
        </p:txBody>
      </p:sp>
      <p:graphicFrame>
        <p:nvGraphicFramePr>
          <p:cNvPr id="4" name="Sơ đồ 3">
            <a:extLst>
              <a:ext uri="{FF2B5EF4-FFF2-40B4-BE49-F238E27FC236}">
                <a16:creationId xmlns:a16="http://schemas.microsoft.com/office/drawing/2014/main" id="{D3EF1A4A-9A37-44B5-AE74-E9292B41B055}"/>
              </a:ext>
            </a:extLst>
          </p:cNvPr>
          <p:cNvGraphicFramePr/>
          <p:nvPr>
            <p:extLst>
              <p:ext uri="{D42A27DB-BD31-4B8C-83A1-F6EECF244321}">
                <p14:modId xmlns:p14="http://schemas.microsoft.com/office/powerpoint/2010/main" val="3533631103"/>
              </p:ext>
            </p:extLst>
          </p:nvPr>
        </p:nvGraphicFramePr>
        <p:xfrm>
          <a:off x="-24810" y="723013"/>
          <a:ext cx="9168810" cy="3430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01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3BAFAAF7-0AA1-4332-A781-6D52FC05F8BC}"/>
                                            </p:graphicEl>
                                          </p:spTgt>
                                        </p:tgtEl>
                                        <p:attrNameLst>
                                          <p:attrName>style.visibility</p:attrName>
                                        </p:attrNameLst>
                                      </p:cBhvr>
                                      <p:to>
                                        <p:strVal val="visible"/>
                                      </p:to>
                                    </p:set>
                                    <p:animEffect transition="in" filter="fade">
                                      <p:cBhvr>
                                        <p:cTn id="12" dur="500"/>
                                        <p:tgtEl>
                                          <p:spTgt spid="4">
                                            <p:graphicEl>
                                              <a:dgm id="{3BAFAAF7-0AA1-4332-A781-6D52FC05F8BC}"/>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722B05EA-3A7F-4206-A33A-38F2E961DB08}"/>
                                            </p:graphicEl>
                                          </p:spTgt>
                                        </p:tgtEl>
                                        <p:attrNameLst>
                                          <p:attrName>style.visibility</p:attrName>
                                        </p:attrNameLst>
                                      </p:cBhvr>
                                      <p:to>
                                        <p:strVal val="visible"/>
                                      </p:to>
                                    </p:set>
                                    <p:animEffect transition="in" filter="fade">
                                      <p:cBhvr>
                                        <p:cTn id="15" dur="500"/>
                                        <p:tgtEl>
                                          <p:spTgt spid="4">
                                            <p:graphicEl>
                                              <a:dgm id="{722B05EA-3A7F-4206-A33A-38F2E961DB0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B09FED79-C88C-43EA-845C-88C923B6864B}"/>
                                            </p:graphicEl>
                                          </p:spTgt>
                                        </p:tgtEl>
                                        <p:attrNameLst>
                                          <p:attrName>style.visibility</p:attrName>
                                        </p:attrNameLst>
                                      </p:cBhvr>
                                      <p:to>
                                        <p:strVal val="visible"/>
                                      </p:to>
                                    </p:set>
                                    <p:animEffect transition="in" filter="fade">
                                      <p:cBhvr>
                                        <p:cTn id="20" dur="500"/>
                                        <p:tgtEl>
                                          <p:spTgt spid="4">
                                            <p:graphicEl>
                                              <a:dgm id="{B09FED79-C88C-43EA-845C-88C923B6864B}"/>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B93E1E49-4541-495E-A313-4594820943AE}"/>
                                            </p:graphicEl>
                                          </p:spTgt>
                                        </p:tgtEl>
                                        <p:attrNameLst>
                                          <p:attrName>style.visibility</p:attrName>
                                        </p:attrNameLst>
                                      </p:cBhvr>
                                      <p:to>
                                        <p:strVal val="visible"/>
                                      </p:to>
                                    </p:set>
                                    <p:animEffect transition="in" filter="fade">
                                      <p:cBhvr>
                                        <p:cTn id="23" dur="500"/>
                                        <p:tgtEl>
                                          <p:spTgt spid="4">
                                            <p:graphicEl>
                                              <a:dgm id="{B93E1E49-4541-495E-A313-4594820943A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51193F76-7E02-492B-BCBA-9F6A1184C27B}"/>
                                            </p:graphicEl>
                                          </p:spTgt>
                                        </p:tgtEl>
                                        <p:attrNameLst>
                                          <p:attrName>style.visibility</p:attrName>
                                        </p:attrNameLst>
                                      </p:cBhvr>
                                      <p:to>
                                        <p:strVal val="visible"/>
                                      </p:to>
                                    </p:set>
                                    <p:animEffect transition="in" filter="fade">
                                      <p:cBhvr>
                                        <p:cTn id="28" dur="500"/>
                                        <p:tgtEl>
                                          <p:spTgt spid="4">
                                            <p:graphicEl>
                                              <a:dgm id="{51193F76-7E02-492B-BCBA-9F6A1184C27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94768A0E-8750-433E-AC93-38D52BFF5F4D}"/>
                                            </p:graphicEl>
                                          </p:spTgt>
                                        </p:tgtEl>
                                        <p:attrNameLst>
                                          <p:attrName>style.visibility</p:attrName>
                                        </p:attrNameLst>
                                      </p:cBhvr>
                                      <p:to>
                                        <p:strVal val="visible"/>
                                      </p:to>
                                    </p:set>
                                    <p:animEffect transition="in" filter="fade">
                                      <p:cBhvr>
                                        <p:cTn id="31" dur="500"/>
                                        <p:tgtEl>
                                          <p:spTgt spid="4">
                                            <p:graphicEl>
                                              <a:dgm id="{94768A0E-8750-433E-AC93-38D52BFF5F4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706D2E12-6FF8-49DE-BFE5-78A5987AF470}"/>
                                            </p:graphicEl>
                                          </p:spTgt>
                                        </p:tgtEl>
                                        <p:attrNameLst>
                                          <p:attrName>style.visibility</p:attrName>
                                        </p:attrNameLst>
                                      </p:cBhvr>
                                      <p:to>
                                        <p:strVal val="visible"/>
                                      </p:to>
                                    </p:set>
                                    <p:animEffect transition="in" filter="fade">
                                      <p:cBhvr>
                                        <p:cTn id="36" dur="500"/>
                                        <p:tgtEl>
                                          <p:spTgt spid="4">
                                            <p:graphicEl>
                                              <a:dgm id="{706D2E12-6FF8-49DE-BFE5-78A5987AF470}"/>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196E2231-3C24-4A10-AAB8-8774C993CAE3}"/>
                                            </p:graphicEl>
                                          </p:spTgt>
                                        </p:tgtEl>
                                        <p:attrNameLst>
                                          <p:attrName>style.visibility</p:attrName>
                                        </p:attrNameLst>
                                      </p:cBhvr>
                                      <p:to>
                                        <p:strVal val="visible"/>
                                      </p:to>
                                    </p:set>
                                    <p:animEffect transition="in" filter="fade">
                                      <p:cBhvr>
                                        <p:cTn id="39" dur="500"/>
                                        <p:tgtEl>
                                          <p:spTgt spid="4">
                                            <p:graphicEl>
                                              <a:dgm id="{196E2231-3C24-4A10-AAB8-8774C993CAE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Graphic spid="4"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C1CCFD5-F7AF-4A52-BBE5-FFB3B59DDD2A}"/>
              </a:ext>
            </a:extLst>
          </p:cNvPr>
          <p:cNvSpPr txBox="1"/>
          <p:nvPr/>
        </p:nvSpPr>
        <p:spPr>
          <a:xfrm>
            <a:off x="255182" y="248713"/>
            <a:ext cx="4639412"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 Thái độ đối với mọi người: </a:t>
            </a:r>
          </a:p>
        </p:txBody>
      </p:sp>
      <p:graphicFrame>
        <p:nvGraphicFramePr>
          <p:cNvPr id="5" name="Sơ đồ 4">
            <a:extLst>
              <a:ext uri="{FF2B5EF4-FFF2-40B4-BE49-F238E27FC236}">
                <a16:creationId xmlns:a16="http://schemas.microsoft.com/office/drawing/2014/main" id="{5E125417-1BDA-4A67-A549-D12106456889}"/>
              </a:ext>
            </a:extLst>
          </p:cNvPr>
          <p:cNvGraphicFramePr/>
          <p:nvPr>
            <p:extLst>
              <p:ext uri="{D42A27DB-BD31-4B8C-83A1-F6EECF244321}">
                <p14:modId xmlns:p14="http://schemas.microsoft.com/office/powerpoint/2010/main" val="2388736289"/>
              </p:ext>
            </p:extLst>
          </p:nvPr>
        </p:nvGraphicFramePr>
        <p:xfrm>
          <a:off x="-444759" y="676239"/>
          <a:ext cx="7464056" cy="4371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Hộp Văn bản 5">
            <a:extLst>
              <a:ext uri="{FF2B5EF4-FFF2-40B4-BE49-F238E27FC236}">
                <a16:creationId xmlns:a16="http://schemas.microsoft.com/office/drawing/2014/main" id="{C0C9D4C9-607D-4AB0-B1D4-58C6BC9CC209}"/>
              </a:ext>
            </a:extLst>
          </p:cNvPr>
          <p:cNvSpPr txBox="1"/>
          <p:nvPr/>
        </p:nvSpPr>
        <p:spPr>
          <a:xfrm>
            <a:off x="6572730" y="1193016"/>
            <a:ext cx="2401150" cy="3539430"/>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=&gt; Anh là người cởi mở, chân thành, ân cần, chu đáo với mọi người</a:t>
            </a:r>
          </a:p>
        </p:txBody>
      </p:sp>
    </p:spTree>
    <p:extLst>
      <p:ext uri="{BB962C8B-B14F-4D97-AF65-F5344CB8AC3E}">
        <p14:creationId xmlns:p14="http://schemas.microsoft.com/office/powerpoint/2010/main" val="153947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5740696B-5D87-4D10-B023-615E2B7543C9}"/>
                                            </p:graphicEl>
                                          </p:spTgt>
                                        </p:tgtEl>
                                        <p:attrNameLst>
                                          <p:attrName>style.visibility</p:attrName>
                                        </p:attrNameLst>
                                      </p:cBhvr>
                                      <p:to>
                                        <p:strVal val="visible"/>
                                      </p:to>
                                    </p:set>
                                    <p:animEffect transition="in" filter="fade">
                                      <p:cBhvr>
                                        <p:cTn id="12" dur="500"/>
                                        <p:tgtEl>
                                          <p:spTgt spid="5">
                                            <p:graphicEl>
                                              <a:dgm id="{5740696B-5D87-4D10-B023-615E2B7543C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07E2ABA7-F319-4CEC-B3D5-835205EA4AF5}"/>
                                            </p:graphicEl>
                                          </p:spTgt>
                                        </p:tgtEl>
                                        <p:attrNameLst>
                                          <p:attrName>style.visibility</p:attrName>
                                        </p:attrNameLst>
                                      </p:cBhvr>
                                      <p:to>
                                        <p:strVal val="visible"/>
                                      </p:to>
                                    </p:set>
                                    <p:animEffect transition="in" filter="fade">
                                      <p:cBhvr>
                                        <p:cTn id="15" dur="500"/>
                                        <p:tgtEl>
                                          <p:spTgt spid="5">
                                            <p:graphicEl>
                                              <a:dgm id="{07E2ABA7-F319-4CEC-B3D5-835205EA4AF5}"/>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3EB3E3C0-5E3D-48A8-A10C-6E35C1065EE9}"/>
                                            </p:graphicEl>
                                          </p:spTgt>
                                        </p:tgtEl>
                                        <p:attrNameLst>
                                          <p:attrName>style.visibility</p:attrName>
                                        </p:attrNameLst>
                                      </p:cBhvr>
                                      <p:to>
                                        <p:strVal val="visible"/>
                                      </p:to>
                                    </p:set>
                                    <p:animEffect transition="in" filter="fade">
                                      <p:cBhvr>
                                        <p:cTn id="18" dur="500"/>
                                        <p:tgtEl>
                                          <p:spTgt spid="5">
                                            <p:graphicEl>
                                              <a:dgm id="{3EB3E3C0-5E3D-48A8-A10C-6E35C1065EE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EFE36253-4BDC-4E6D-AB55-870AFC6018BC}"/>
                                            </p:graphicEl>
                                          </p:spTgt>
                                        </p:tgtEl>
                                        <p:attrNameLst>
                                          <p:attrName>style.visibility</p:attrName>
                                        </p:attrNameLst>
                                      </p:cBhvr>
                                      <p:to>
                                        <p:strVal val="visible"/>
                                      </p:to>
                                    </p:set>
                                    <p:animEffect transition="in" filter="fade">
                                      <p:cBhvr>
                                        <p:cTn id="23" dur="500"/>
                                        <p:tgtEl>
                                          <p:spTgt spid="5">
                                            <p:graphicEl>
                                              <a:dgm id="{EFE36253-4BDC-4E6D-AB55-870AFC6018BC}"/>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E9A23A29-DD2C-4323-AEB5-E4FB5BECCE3C}"/>
                                            </p:graphicEl>
                                          </p:spTgt>
                                        </p:tgtEl>
                                        <p:attrNameLst>
                                          <p:attrName>style.visibility</p:attrName>
                                        </p:attrNameLst>
                                      </p:cBhvr>
                                      <p:to>
                                        <p:strVal val="visible"/>
                                      </p:to>
                                    </p:set>
                                    <p:animEffect transition="in" filter="fade">
                                      <p:cBhvr>
                                        <p:cTn id="26" dur="500"/>
                                        <p:tgtEl>
                                          <p:spTgt spid="5">
                                            <p:graphicEl>
                                              <a:dgm id="{E9A23A29-DD2C-4323-AEB5-E4FB5BECCE3C}"/>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dgm id="{71516608-BBC8-4ABC-BBC8-1E95E56E283C}"/>
                                            </p:graphicEl>
                                          </p:spTgt>
                                        </p:tgtEl>
                                        <p:attrNameLst>
                                          <p:attrName>style.visibility</p:attrName>
                                        </p:attrNameLst>
                                      </p:cBhvr>
                                      <p:to>
                                        <p:strVal val="visible"/>
                                      </p:to>
                                    </p:set>
                                    <p:animEffect transition="in" filter="fade">
                                      <p:cBhvr>
                                        <p:cTn id="29" dur="500"/>
                                        <p:tgtEl>
                                          <p:spTgt spid="5">
                                            <p:graphicEl>
                                              <a:dgm id="{71516608-BBC8-4ABC-BBC8-1E95E56E283C}"/>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graphicEl>
                                              <a:dgm id="{60674A24-48D3-4670-8025-D992C4C496E8}"/>
                                            </p:graphicEl>
                                          </p:spTgt>
                                        </p:tgtEl>
                                        <p:attrNameLst>
                                          <p:attrName>style.visibility</p:attrName>
                                        </p:attrNameLst>
                                      </p:cBhvr>
                                      <p:to>
                                        <p:strVal val="visible"/>
                                      </p:to>
                                    </p:set>
                                    <p:animEffect transition="in" filter="fade">
                                      <p:cBhvr>
                                        <p:cTn id="34" dur="500"/>
                                        <p:tgtEl>
                                          <p:spTgt spid="5">
                                            <p:graphicEl>
                                              <a:dgm id="{60674A24-48D3-4670-8025-D992C4C496E8}"/>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graphicEl>
                                              <a:dgm id="{9068AF72-1194-480B-A0C2-090916536EE9}"/>
                                            </p:graphicEl>
                                          </p:spTgt>
                                        </p:tgtEl>
                                        <p:attrNameLst>
                                          <p:attrName>style.visibility</p:attrName>
                                        </p:attrNameLst>
                                      </p:cBhvr>
                                      <p:to>
                                        <p:strVal val="visible"/>
                                      </p:to>
                                    </p:set>
                                    <p:animEffect transition="in" filter="fade">
                                      <p:cBhvr>
                                        <p:cTn id="37" dur="500"/>
                                        <p:tgtEl>
                                          <p:spTgt spid="5">
                                            <p:graphicEl>
                                              <a:dgm id="{9068AF72-1194-480B-A0C2-090916536EE9}"/>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graphicEl>
                                              <a:dgm id="{164D1ED0-4262-4E4A-938E-BA92F802E1BF}"/>
                                            </p:graphicEl>
                                          </p:spTgt>
                                        </p:tgtEl>
                                        <p:attrNameLst>
                                          <p:attrName>style.visibility</p:attrName>
                                        </p:attrNameLst>
                                      </p:cBhvr>
                                      <p:to>
                                        <p:strVal val="visible"/>
                                      </p:to>
                                    </p:set>
                                    <p:animEffect transition="in" filter="fade">
                                      <p:cBhvr>
                                        <p:cTn id="40" dur="500"/>
                                        <p:tgtEl>
                                          <p:spTgt spid="5">
                                            <p:graphicEl>
                                              <a:dgm id="{164D1ED0-4262-4E4A-938E-BA92F802E1BF}"/>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graphicEl>
                                              <a:dgm id="{416461E0-526B-4CCC-A2CB-4E4447443320}"/>
                                            </p:graphicEl>
                                          </p:spTgt>
                                        </p:tgtEl>
                                        <p:attrNameLst>
                                          <p:attrName>style.visibility</p:attrName>
                                        </p:attrNameLst>
                                      </p:cBhvr>
                                      <p:to>
                                        <p:strVal val="visible"/>
                                      </p:to>
                                    </p:set>
                                    <p:animEffect transition="in" filter="fade">
                                      <p:cBhvr>
                                        <p:cTn id="45" dur="500"/>
                                        <p:tgtEl>
                                          <p:spTgt spid="5">
                                            <p:graphicEl>
                                              <a:dgm id="{416461E0-526B-4CCC-A2CB-4E4447443320}"/>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graphicEl>
                                              <a:dgm id="{A609AC26-92F5-41F9-AA64-4D69FA74D4A3}"/>
                                            </p:graphicEl>
                                          </p:spTgt>
                                        </p:tgtEl>
                                        <p:attrNameLst>
                                          <p:attrName>style.visibility</p:attrName>
                                        </p:attrNameLst>
                                      </p:cBhvr>
                                      <p:to>
                                        <p:strVal val="visible"/>
                                      </p:to>
                                    </p:set>
                                    <p:animEffect transition="in" filter="fade">
                                      <p:cBhvr>
                                        <p:cTn id="48" dur="500"/>
                                        <p:tgtEl>
                                          <p:spTgt spid="5">
                                            <p:graphicEl>
                                              <a:dgm id="{A609AC26-92F5-41F9-AA64-4D69FA74D4A3}"/>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graphicEl>
                                              <a:dgm id="{B598905C-8CAB-41B5-84B4-0063C1F5C3E5}"/>
                                            </p:graphicEl>
                                          </p:spTgt>
                                        </p:tgtEl>
                                        <p:attrNameLst>
                                          <p:attrName>style.visibility</p:attrName>
                                        </p:attrNameLst>
                                      </p:cBhvr>
                                      <p:to>
                                        <p:strVal val="visible"/>
                                      </p:to>
                                    </p:set>
                                    <p:animEffect transition="in" filter="fade">
                                      <p:cBhvr>
                                        <p:cTn id="51" dur="500"/>
                                        <p:tgtEl>
                                          <p:spTgt spid="5">
                                            <p:graphicEl>
                                              <a:dgm id="{B598905C-8CAB-41B5-84B4-0063C1F5C3E5}"/>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
                                            <p:graphicEl>
                                              <a:dgm id="{C07B80F4-F3B7-4172-8462-8FE6CD57F1C6}"/>
                                            </p:graphicEl>
                                          </p:spTgt>
                                        </p:tgtEl>
                                        <p:attrNameLst>
                                          <p:attrName>style.visibility</p:attrName>
                                        </p:attrNameLst>
                                      </p:cBhvr>
                                      <p:to>
                                        <p:strVal val="visible"/>
                                      </p:to>
                                    </p:set>
                                    <p:animEffect transition="in" filter="fade">
                                      <p:cBhvr>
                                        <p:cTn id="56" dur="500"/>
                                        <p:tgtEl>
                                          <p:spTgt spid="5">
                                            <p:graphicEl>
                                              <a:dgm id="{C07B80F4-F3B7-4172-8462-8FE6CD57F1C6}"/>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graphicEl>
                                              <a:dgm id="{5F450BFF-5ACE-4D84-A643-AABC69034A2B}"/>
                                            </p:graphicEl>
                                          </p:spTgt>
                                        </p:tgtEl>
                                        <p:attrNameLst>
                                          <p:attrName>style.visibility</p:attrName>
                                        </p:attrNameLst>
                                      </p:cBhvr>
                                      <p:to>
                                        <p:strVal val="visible"/>
                                      </p:to>
                                    </p:set>
                                    <p:animEffect transition="in" filter="fade">
                                      <p:cBhvr>
                                        <p:cTn id="59" dur="500"/>
                                        <p:tgtEl>
                                          <p:spTgt spid="5">
                                            <p:graphicEl>
                                              <a:dgm id="{5F450BFF-5ACE-4D84-A643-AABC69034A2B}"/>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
                                            <p:graphicEl>
                                              <a:dgm id="{B09C947A-0D11-4F37-AE7B-0B30D9E66729}"/>
                                            </p:graphicEl>
                                          </p:spTgt>
                                        </p:tgtEl>
                                        <p:attrNameLst>
                                          <p:attrName>style.visibility</p:attrName>
                                        </p:attrNameLst>
                                      </p:cBhvr>
                                      <p:to>
                                        <p:strVal val="visible"/>
                                      </p:to>
                                    </p:set>
                                    <p:animEffect transition="in" filter="fade">
                                      <p:cBhvr>
                                        <p:cTn id="62" dur="500"/>
                                        <p:tgtEl>
                                          <p:spTgt spid="5">
                                            <p:graphicEl>
                                              <a:dgm id="{B09C947A-0D11-4F37-AE7B-0B30D9E6672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bld="one"/>
        </p:bldSub>
      </p:bldGraphic>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1211F99-A134-4398-B9B7-C7B22A716BBF}"/>
              </a:ext>
            </a:extLst>
          </p:cNvPr>
          <p:cNvSpPr txBox="1"/>
          <p:nvPr/>
        </p:nvSpPr>
        <p:spPr>
          <a:xfrm>
            <a:off x="255182" y="248713"/>
            <a:ext cx="3608680"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 Đối với chính mình: </a:t>
            </a:r>
          </a:p>
        </p:txBody>
      </p:sp>
      <p:sp>
        <p:nvSpPr>
          <p:cNvPr id="3" name="Hộp Văn bản 2">
            <a:extLst>
              <a:ext uri="{FF2B5EF4-FFF2-40B4-BE49-F238E27FC236}">
                <a16:creationId xmlns:a16="http://schemas.microsoft.com/office/drawing/2014/main" id="{3CB95E70-32A2-4BD3-8DC1-331F88208A94}"/>
              </a:ext>
            </a:extLst>
          </p:cNvPr>
          <p:cNvSpPr txBox="1"/>
          <p:nvPr/>
        </p:nvSpPr>
        <p:spPr>
          <a:xfrm>
            <a:off x="932975" y="1602930"/>
            <a:ext cx="7123814" cy="461665"/>
          </a:xfrm>
          <a:prstGeom prst="rect">
            <a:avLst/>
          </a:prstGeom>
          <a:noFill/>
        </p:spPr>
        <p:txBody>
          <a:bodyPr wrap="square" rtlCol="0">
            <a:spAutoFit/>
          </a:bodyPr>
          <a:lstStyle/>
          <a:p>
            <a:pPr algn="ctr"/>
            <a:r>
              <a:rPr lang="en-US" sz="2400" b="1">
                <a:solidFill>
                  <a:schemeClr val="accent3">
                    <a:lumMod val="75000"/>
                  </a:schemeClr>
                </a:solidFill>
                <a:latin typeface="Times New Roman" panose="02020603050405020304" pitchFamily="18" charset="0"/>
                <a:cs typeface="Times New Roman" panose="02020603050405020304" pitchFamily="18" charset="0"/>
              </a:rPr>
              <a:t>=&gt; Anh rất khiêm tốn </a:t>
            </a:r>
          </a:p>
        </p:txBody>
      </p:sp>
      <p:sp>
        <p:nvSpPr>
          <p:cNvPr id="4" name="Dải băng: Cong và Hướng Lên 3">
            <a:extLst>
              <a:ext uri="{FF2B5EF4-FFF2-40B4-BE49-F238E27FC236}">
                <a16:creationId xmlns:a16="http://schemas.microsoft.com/office/drawing/2014/main" id="{BCDE6AA6-26BC-41EF-8E43-6BA469717600}"/>
              </a:ext>
            </a:extLst>
          </p:cNvPr>
          <p:cNvSpPr/>
          <p:nvPr/>
        </p:nvSpPr>
        <p:spPr>
          <a:xfrm>
            <a:off x="0" y="2169994"/>
            <a:ext cx="9144000" cy="2973506"/>
          </a:xfrm>
          <a:prstGeom prst="ellipseRibbon2">
            <a:avLst>
              <a:gd name="adj1" fmla="val 25000"/>
              <a:gd name="adj2" fmla="val 66388"/>
              <a:gd name="adj3" fmla="val 125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=&gt; Hình ảnh người thanh niên trẻ tuổi, với lòng yêu công việc, yêu cuộc sống, mến khách và rất khiêm tốn.</a:t>
            </a:r>
          </a:p>
        </p:txBody>
      </p:sp>
      <p:sp>
        <p:nvSpPr>
          <p:cNvPr id="5" name="Hộp Văn bản 4">
            <a:extLst>
              <a:ext uri="{FF2B5EF4-FFF2-40B4-BE49-F238E27FC236}">
                <a16:creationId xmlns:a16="http://schemas.microsoft.com/office/drawing/2014/main" id="{9780FBEB-6768-44FE-9893-3324C46A34B4}"/>
              </a:ext>
            </a:extLst>
          </p:cNvPr>
          <p:cNvSpPr txBox="1"/>
          <p:nvPr/>
        </p:nvSpPr>
        <p:spPr>
          <a:xfrm>
            <a:off x="1010093" y="771933"/>
            <a:ext cx="7348251" cy="830997"/>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Anh từ chối ông họa sĩ vẽ mình và giới thiệu người khác mà anh cho là xứng đáng hơn</a:t>
            </a:r>
          </a:p>
        </p:txBody>
      </p:sp>
    </p:spTree>
    <p:extLst>
      <p:ext uri="{BB962C8B-B14F-4D97-AF65-F5344CB8AC3E}">
        <p14:creationId xmlns:p14="http://schemas.microsoft.com/office/powerpoint/2010/main" val="139147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FED6D28A-4C6D-4992-B50F-6C33075E33D3}"/>
              </a:ext>
            </a:extLst>
          </p:cNvPr>
          <p:cNvSpPr txBox="1"/>
          <p:nvPr/>
        </p:nvSpPr>
        <p:spPr>
          <a:xfrm>
            <a:off x="2395763" y="255181"/>
            <a:ext cx="4506362" cy="646331"/>
          </a:xfrm>
          <a:prstGeom prst="rect">
            <a:avLst/>
          </a:prstGeom>
          <a:noFill/>
        </p:spPr>
        <p:txBody>
          <a:bodyPr wrap="none" rtlCol="0">
            <a:spAutoFit/>
          </a:bodyPr>
          <a:lstStyle/>
          <a:p>
            <a:r>
              <a:rPr lang="en-US" sz="3600" b="1">
                <a:solidFill>
                  <a:schemeClr val="accent6">
                    <a:lumMod val="75000"/>
                  </a:schemeClr>
                </a:solidFill>
                <a:latin typeface="Times New Roman" panose="02020603050405020304" pitchFamily="18" charset="0"/>
                <a:cs typeface="Times New Roman" panose="02020603050405020304" pitchFamily="18" charset="0"/>
              </a:rPr>
              <a:t>b. Các nhân vật khác:</a:t>
            </a:r>
          </a:p>
        </p:txBody>
      </p:sp>
      <p:sp>
        <p:nvSpPr>
          <p:cNvPr id="3" name="Hình chữ nhật 2">
            <a:extLst>
              <a:ext uri="{FF2B5EF4-FFF2-40B4-BE49-F238E27FC236}">
                <a16:creationId xmlns:a16="http://schemas.microsoft.com/office/drawing/2014/main" id="{9C227DA7-28F7-4C58-96DE-875EC8811D3F}"/>
              </a:ext>
            </a:extLst>
          </p:cNvPr>
          <p:cNvSpPr/>
          <p:nvPr/>
        </p:nvSpPr>
        <p:spPr>
          <a:xfrm>
            <a:off x="657017" y="1439368"/>
            <a:ext cx="2294754" cy="215103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Vui tính, hồ hởi, có trách nhiệm với khách</a:t>
            </a:r>
          </a:p>
        </p:txBody>
      </p:sp>
      <p:sp>
        <p:nvSpPr>
          <p:cNvPr id="6" name="Hình Bầu dục 5">
            <a:extLst>
              <a:ext uri="{FF2B5EF4-FFF2-40B4-BE49-F238E27FC236}">
                <a16:creationId xmlns:a16="http://schemas.microsoft.com/office/drawing/2014/main" id="{F99E2D17-7B6B-4FA4-B8E8-B842515C7A74}"/>
              </a:ext>
            </a:extLst>
          </p:cNvPr>
          <p:cNvSpPr/>
          <p:nvPr/>
        </p:nvSpPr>
        <p:spPr>
          <a:xfrm>
            <a:off x="657017" y="901511"/>
            <a:ext cx="2294754" cy="856653"/>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Bác lái xe</a:t>
            </a:r>
          </a:p>
        </p:txBody>
      </p:sp>
      <p:sp>
        <p:nvSpPr>
          <p:cNvPr id="4" name="Hình chữ nhật 3">
            <a:extLst>
              <a:ext uri="{FF2B5EF4-FFF2-40B4-BE49-F238E27FC236}">
                <a16:creationId xmlns:a16="http://schemas.microsoft.com/office/drawing/2014/main" id="{24F6D16D-B5C4-4376-8292-6B37A824782A}"/>
              </a:ext>
            </a:extLst>
          </p:cNvPr>
          <p:cNvSpPr/>
          <p:nvPr/>
        </p:nvSpPr>
        <p:spPr>
          <a:xfrm>
            <a:off x="3089995" y="1427468"/>
            <a:ext cx="2600599" cy="215103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Tinh tế, giàu cảm xúc, từng trải nên rất sâu sắc</a:t>
            </a:r>
          </a:p>
        </p:txBody>
      </p:sp>
      <p:sp>
        <p:nvSpPr>
          <p:cNvPr id="7" name="Hình Bầu dục 6">
            <a:extLst>
              <a:ext uri="{FF2B5EF4-FFF2-40B4-BE49-F238E27FC236}">
                <a16:creationId xmlns:a16="http://schemas.microsoft.com/office/drawing/2014/main" id="{8C3A9E89-C90D-48EC-A6B9-275BD946CD97}"/>
              </a:ext>
            </a:extLst>
          </p:cNvPr>
          <p:cNvSpPr/>
          <p:nvPr/>
        </p:nvSpPr>
        <p:spPr>
          <a:xfrm>
            <a:off x="3089997" y="901512"/>
            <a:ext cx="2600596" cy="901694"/>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Ông họa sĩ già</a:t>
            </a:r>
          </a:p>
        </p:txBody>
      </p:sp>
      <p:sp>
        <p:nvSpPr>
          <p:cNvPr id="5" name="Hình chữ nhật 4">
            <a:extLst>
              <a:ext uri="{FF2B5EF4-FFF2-40B4-BE49-F238E27FC236}">
                <a16:creationId xmlns:a16="http://schemas.microsoft.com/office/drawing/2014/main" id="{56980040-21FB-4CAC-9D7D-1EE97BB1652E}"/>
              </a:ext>
            </a:extLst>
          </p:cNvPr>
          <p:cNvSpPr/>
          <p:nvPr/>
        </p:nvSpPr>
        <p:spPr>
          <a:xfrm>
            <a:off x="5773156" y="1427468"/>
            <a:ext cx="2720056" cy="215103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imes New Roman" panose="02020603050405020304" pitchFamily="18" charset="0"/>
              <a:cs typeface="Times New Roman" panose="02020603050405020304" pitchFamily="18" charset="0"/>
            </a:endParaRPr>
          </a:p>
          <a:p>
            <a:pPr algn="ctr"/>
            <a:r>
              <a:rPr lang="en-US" sz="2400">
                <a:solidFill>
                  <a:schemeClr val="tx1"/>
                </a:solidFill>
                <a:latin typeface="Times New Roman" panose="02020603050405020304" pitchFamily="18" charset="0"/>
                <a:cs typeface="Times New Roman" panose="02020603050405020304" pitchFamily="18" charset="0"/>
              </a:rPr>
              <a:t>Trẻ trung, kín đáo, dịu dàng, nhạy cảm, giàu khao khát, sẵn sàng nhận nhiệm vụ</a:t>
            </a:r>
          </a:p>
        </p:txBody>
      </p:sp>
      <p:sp>
        <p:nvSpPr>
          <p:cNvPr id="8" name="Hình Bầu dục 7">
            <a:extLst>
              <a:ext uri="{FF2B5EF4-FFF2-40B4-BE49-F238E27FC236}">
                <a16:creationId xmlns:a16="http://schemas.microsoft.com/office/drawing/2014/main" id="{A48BA84C-F8D9-4A3B-A1A2-9FD26ACBC575}"/>
              </a:ext>
            </a:extLst>
          </p:cNvPr>
          <p:cNvSpPr/>
          <p:nvPr/>
        </p:nvSpPr>
        <p:spPr>
          <a:xfrm>
            <a:off x="5773154" y="882407"/>
            <a:ext cx="2720055" cy="90169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Cô kỹ sư</a:t>
            </a:r>
          </a:p>
        </p:txBody>
      </p:sp>
      <p:sp>
        <p:nvSpPr>
          <p:cNvPr id="12" name="Hộp Văn bản 11">
            <a:extLst>
              <a:ext uri="{FF2B5EF4-FFF2-40B4-BE49-F238E27FC236}">
                <a16:creationId xmlns:a16="http://schemas.microsoft.com/office/drawing/2014/main" id="{BD5B5D96-CA02-4896-971C-2B72761D6FE1}"/>
              </a:ext>
            </a:extLst>
          </p:cNvPr>
          <p:cNvSpPr txBox="1"/>
          <p:nvPr/>
        </p:nvSpPr>
        <p:spPr>
          <a:xfrm>
            <a:off x="0" y="3747452"/>
            <a:ext cx="9153468" cy="430887"/>
          </a:xfrm>
          <a:prstGeom prst="rect">
            <a:avLst/>
          </a:prstGeom>
          <a:noFill/>
        </p:spPr>
        <p:txBody>
          <a:bodyPr wrap="none" rtlCol="0">
            <a:spAutoFit/>
          </a:bodyPr>
          <a:lstStyle/>
          <a:p>
            <a:r>
              <a:rPr lang="en-US" sz="2200" b="1">
                <a:latin typeface="Times New Roman" panose="02020603050405020304" pitchFamily="18" charset="0"/>
                <a:cs typeface="Times New Roman" panose="02020603050405020304" pitchFamily="18" charset="0"/>
              </a:rPr>
              <a:t>=&gt; Điểm chung: Biết hi sinh quyền lợi riêng, quên mình vì công việc chung</a:t>
            </a:r>
          </a:p>
        </p:txBody>
      </p:sp>
      <p:sp>
        <p:nvSpPr>
          <p:cNvPr id="13" name="Hộp Văn bản 12">
            <a:extLst>
              <a:ext uri="{FF2B5EF4-FFF2-40B4-BE49-F238E27FC236}">
                <a16:creationId xmlns:a16="http://schemas.microsoft.com/office/drawing/2014/main" id="{6851C51A-3D07-4856-8FAD-3E1FE35C19CD}"/>
              </a:ext>
            </a:extLst>
          </p:cNvPr>
          <p:cNvSpPr txBox="1"/>
          <p:nvPr/>
        </p:nvSpPr>
        <p:spPr>
          <a:xfrm>
            <a:off x="642780" y="4112593"/>
            <a:ext cx="7850432" cy="830997"/>
          </a:xfrm>
          <a:prstGeom prst="rect">
            <a:avLst/>
          </a:prstGeom>
          <a:noFill/>
        </p:spPr>
        <p:txBody>
          <a:bodyPr wrap="square" rtlCol="0">
            <a:spAutoFit/>
          </a:bodyPr>
          <a:lstStyle/>
          <a:p>
            <a:pPr algn="ctr"/>
            <a:r>
              <a:rPr lang="en-US" sz="2400" b="1">
                <a:solidFill>
                  <a:schemeClr val="bg1">
                    <a:lumMod val="25000"/>
                  </a:schemeClr>
                </a:solidFill>
                <a:latin typeface="Times New Roman" panose="02020603050405020304" pitchFamily="18" charset="0"/>
                <a:cs typeface="Times New Roman" panose="02020603050405020304" pitchFamily="18" charset="0"/>
              </a:rPr>
              <a:t>Tác giả muốn ca ngợi những người vô danh lặng lẽ, say mê cống hiến</a:t>
            </a:r>
          </a:p>
        </p:txBody>
      </p:sp>
    </p:spTree>
    <p:extLst>
      <p:ext uri="{BB962C8B-B14F-4D97-AF65-F5344CB8AC3E}">
        <p14:creationId xmlns:p14="http://schemas.microsoft.com/office/powerpoint/2010/main" val="50073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4" grpId="0" animBg="1"/>
      <p:bldP spid="7" grpId="0" animBg="1"/>
      <p:bldP spid="5" grpId="0" animBg="1"/>
      <p:bldP spid="8"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6" name="Hình ảnh 5">
            <a:extLst>
              <a:ext uri="{FF2B5EF4-FFF2-40B4-BE49-F238E27FC236}">
                <a16:creationId xmlns:a16="http://schemas.microsoft.com/office/drawing/2014/main" id="{F835B429-F544-4F25-8BB6-11DDA83DE82D}"/>
              </a:ext>
            </a:extLst>
          </p:cNvPr>
          <p:cNvPicPr>
            <a:picLocks noChangeAspect="1"/>
          </p:cNvPicPr>
          <p:nvPr/>
        </p:nvPicPr>
        <p:blipFill>
          <a:blip r:embed="rId3"/>
          <a:stretch>
            <a:fillRect/>
          </a:stretch>
        </p:blipFill>
        <p:spPr>
          <a:xfrm>
            <a:off x="0" y="0"/>
            <a:ext cx="6858000" cy="5143500"/>
          </a:xfrm>
          <a:prstGeom prst="rect">
            <a:avLst/>
          </a:prstGeom>
        </p:spPr>
      </p:pic>
      <p:sp>
        <p:nvSpPr>
          <p:cNvPr id="7" name="Hình chữ nhật 6">
            <a:extLst>
              <a:ext uri="{FF2B5EF4-FFF2-40B4-BE49-F238E27FC236}">
                <a16:creationId xmlns:a16="http://schemas.microsoft.com/office/drawing/2014/main" id="{5CAF66DB-16EA-4ADB-9801-080BA4304047}"/>
              </a:ext>
            </a:extLst>
          </p:cNvPr>
          <p:cNvSpPr/>
          <p:nvPr/>
        </p:nvSpPr>
        <p:spPr>
          <a:xfrm>
            <a:off x="6863508" y="0"/>
            <a:ext cx="228049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chemeClr val="tx1"/>
                </a:solidFill>
                <a:latin typeface="Times New Roman" panose="02020603050405020304" pitchFamily="18" charset="0"/>
                <a:cs typeface="Times New Roman" panose="02020603050405020304" pitchFamily="18" charset="0"/>
              </a:rPr>
              <a:t>Nằm ở phía tây bắc của Tổ quốc, SaPa là một huyện vùng cao của tỉnh Lào Cai, một vùng đất khiêm nhường, lặng lẽ nhưng ẩn chứa bao điều kỳ diệu của cảnh sắc thiên nhiên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1" name="Google Shape;391;p38"/>
          <p:cNvGrpSpPr/>
          <p:nvPr/>
        </p:nvGrpSpPr>
        <p:grpSpPr>
          <a:xfrm rot="-5400000">
            <a:off x="1607821" y="1446096"/>
            <a:ext cx="279350" cy="251075"/>
            <a:chOff x="1835200" y="3337050"/>
            <a:chExt cx="279350" cy="312825"/>
          </a:xfrm>
        </p:grpSpPr>
        <p:sp>
          <p:nvSpPr>
            <p:cNvPr id="392" name="Google Shape;392;p38"/>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8"/>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8"/>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8"/>
          <p:cNvSpPr txBox="1">
            <a:spLocks noGrp="1"/>
          </p:cNvSpPr>
          <p:nvPr>
            <p:ph type="title"/>
          </p:nvPr>
        </p:nvSpPr>
        <p:spPr>
          <a:xfrm>
            <a:off x="2999570" y="1826118"/>
            <a:ext cx="392262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8800"/>
              <a:t>Tổng kết</a:t>
            </a:r>
            <a:endParaRPr sz="8800"/>
          </a:p>
        </p:txBody>
      </p:sp>
      <p:sp>
        <p:nvSpPr>
          <p:cNvPr id="397" name="Google Shape;397;p38"/>
          <p:cNvSpPr txBox="1">
            <a:spLocks noGrp="1"/>
          </p:cNvSpPr>
          <p:nvPr>
            <p:ph type="title" idx="2"/>
          </p:nvPr>
        </p:nvSpPr>
        <p:spPr>
          <a:xfrm>
            <a:off x="1668720" y="1571633"/>
            <a:ext cx="1363480" cy="12073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a:t>III.</a:t>
            </a:r>
            <a:endParaRPr sz="9600"/>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61;p37">
            <a:extLst>
              <a:ext uri="{FF2B5EF4-FFF2-40B4-BE49-F238E27FC236}">
                <a16:creationId xmlns:a16="http://schemas.microsoft.com/office/drawing/2014/main" id="{2F6610FF-CAD1-4BDE-83D1-AFF328ED70F1}"/>
              </a:ext>
            </a:extLst>
          </p:cNvPr>
          <p:cNvGrpSpPr/>
          <p:nvPr/>
        </p:nvGrpSpPr>
        <p:grpSpPr>
          <a:xfrm flipH="1">
            <a:off x="91868" y="3351931"/>
            <a:ext cx="1834464" cy="1731128"/>
            <a:chOff x="-2314175" y="910675"/>
            <a:chExt cx="2012875" cy="1733025"/>
          </a:xfrm>
        </p:grpSpPr>
        <p:sp>
          <p:nvSpPr>
            <p:cNvPr id="40" name="Google Shape;362;p37">
              <a:extLst>
                <a:ext uri="{FF2B5EF4-FFF2-40B4-BE49-F238E27FC236}">
                  <a16:creationId xmlns:a16="http://schemas.microsoft.com/office/drawing/2014/main" id="{35C056F7-5E5C-41CD-A800-123D1D0F57C3}"/>
                </a:ext>
              </a:extLst>
            </p:cNvPr>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3;p37">
              <a:extLst>
                <a:ext uri="{FF2B5EF4-FFF2-40B4-BE49-F238E27FC236}">
                  <a16:creationId xmlns:a16="http://schemas.microsoft.com/office/drawing/2014/main" id="{DE1F7498-E86F-48D0-999C-E243E4D60843}"/>
                </a:ext>
              </a:extLst>
            </p:cNvPr>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4;p37">
              <a:extLst>
                <a:ext uri="{FF2B5EF4-FFF2-40B4-BE49-F238E27FC236}">
                  <a16:creationId xmlns:a16="http://schemas.microsoft.com/office/drawing/2014/main" id="{AAE52814-BBF9-41E3-9CCE-CE8FFA3A2DC4}"/>
                </a:ext>
              </a:extLst>
            </p:cNvPr>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p37">
              <a:extLst>
                <a:ext uri="{FF2B5EF4-FFF2-40B4-BE49-F238E27FC236}">
                  <a16:creationId xmlns:a16="http://schemas.microsoft.com/office/drawing/2014/main" id="{F6CBF833-2DD6-4B38-B72B-6EED0CA55BD9}"/>
                </a:ext>
              </a:extLst>
            </p:cNvPr>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6;p37">
              <a:extLst>
                <a:ext uri="{FF2B5EF4-FFF2-40B4-BE49-F238E27FC236}">
                  <a16:creationId xmlns:a16="http://schemas.microsoft.com/office/drawing/2014/main" id="{163D77F6-5D74-4432-B59E-2EBC7E8CDED4}"/>
                </a:ext>
              </a:extLst>
            </p:cNvPr>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7;p37">
              <a:extLst>
                <a:ext uri="{FF2B5EF4-FFF2-40B4-BE49-F238E27FC236}">
                  <a16:creationId xmlns:a16="http://schemas.microsoft.com/office/drawing/2014/main" id="{6B8330A9-829F-47F4-A927-F5A959DECB3C}"/>
                </a:ext>
              </a:extLst>
            </p:cNvPr>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8;p37">
              <a:extLst>
                <a:ext uri="{FF2B5EF4-FFF2-40B4-BE49-F238E27FC236}">
                  <a16:creationId xmlns:a16="http://schemas.microsoft.com/office/drawing/2014/main" id="{C46C5893-3E40-456A-8599-E33BA28744D9}"/>
                </a:ext>
              </a:extLst>
            </p:cNvPr>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9;p37">
              <a:extLst>
                <a:ext uri="{FF2B5EF4-FFF2-40B4-BE49-F238E27FC236}">
                  <a16:creationId xmlns:a16="http://schemas.microsoft.com/office/drawing/2014/main" id="{88B4DCA7-3122-4ED5-8587-97946145BE11}"/>
                </a:ext>
              </a:extLst>
            </p:cNvPr>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0;p37">
              <a:extLst>
                <a:ext uri="{FF2B5EF4-FFF2-40B4-BE49-F238E27FC236}">
                  <a16:creationId xmlns:a16="http://schemas.microsoft.com/office/drawing/2014/main" id="{2D2759C7-06AE-4BD3-B868-37284FDF5C5F}"/>
                </a:ext>
              </a:extLst>
            </p:cNvPr>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1;p37">
              <a:extLst>
                <a:ext uri="{FF2B5EF4-FFF2-40B4-BE49-F238E27FC236}">
                  <a16:creationId xmlns:a16="http://schemas.microsoft.com/office/drawing/2014/main" id="{A5841F89-3307-408E-85E3-2FDB142A48E1}"/>
                </a:ext>
              </a:extLst>
            </p:cNvPr>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p37">
              <a:extLst>
                <a:ext uri="{FF2B5EF4-FFF2-40B4-BE49-F238E27FC236}">
                  <a16:creationId xmlns:a16="http://schemas.microsoft.com/office/drawing/2014/main" id="{D3B25B73-B18C-4378-9C47-A1BE0A0504C5}"/>
                </a:ext>
              </a:extLst>
            </p:cNvPr>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3;p37">
              <a:extLst>
                <a:ext uri="{FF2B5EF4-FFF2-40B4-BE49-F238E27FC236}">
                  <a16:creationId xmlns:a16="http://schemas.microsoft.com/office/drawing/2014/main" id="{07BBB077-1BB1-4AC7-9A32-F80E49C1390D}"/>
                </a:ext>
              </a:extLst>
            </p:cNvPr>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4;p37">
              <a:extLst>
                <a:ext uri="{FF2B5EF4-FFF2-40B4-BE49-F238E27FC236}">
                  <a16:creationId xmlns:a16="http://schemas.microsoft.com/office/drawing/2014/main" id="{07C34AAF-9382-4FB5-AF85-5667C4DD2D77}"/>
                </a:ext>
              </a:extLst>
            </p:cNvPr>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5;p37">
              <a:extLst>
                <a:ext uri="{FF2B5EF4-FFF2-40B4-BE49-F238E27FC236}">
                  <a16:creationId xmlns:a16="http://schemas.microsoft.com/office/drawing/2014/main" id="{70166526-8A47-4693-AE00-B1751D83BA04}"/>
                </a:ext>
              </a:extLst>
            </p:cNvPr>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6;p37">
              <a:extLst>
                <a:ext uri="{FF2B5EF4-FFF2-40B4-BE49-F238E27FC236}">
                  <a16:creationId xmlns:a16="http://schemas.microsoft.com/office/drawing/2014/main" id="{0BB349A5-3F5C-49CF-957C-F4264E47CA56}"/>
                </a:ext>
              </a:extLst>
            </p:cNvPr>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7;p37">
              <a:extLst>
                <a:ext uri="{FF2B5EF4-FFF2-40B4-BE49-F238E27FC236}">
                  <a16:creationId xmlns:a16="http://schemas.microsoft.com/office/drawing/2014/main" id="{91961BDF-3FDD-4302-ABA6-7BB1B8A42721}"/>
                </a:ext>
              </a:extLst>
            </p:cNvPr>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8;p37">
              <a:extLst>
                <a:ext uri="{FF2B5EF4-FFF2-40B4-BE49-F238E27FC236}">
                  <a16:creationId xmlns:a16="http://schemas.microsoft.com/office/drawing/2014/main" id="{E1BF2DA2-917F-4FFD-BEEF-A73FFA723C68}"/>
                </a:ext>
              </a:extLst>
            </p:cNvPr>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9;p37">
              <a:extLst>
                <a:ext uri="{FF2B5EF4-FFF2-40B4-BE49-F238E27FC236}">
                  <a16:creationId xmlns:a16="http://schemas.microsoft.com/office/drawing/2014/main" id="{78191656-6A8D-4775-A9FA-97BF589BB47D}"/>
                </a:ext>
              </a:extLst>
            </p:cNvPr>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0;p37">
              <a:extLst>
                <a:ext uri="{FF2B5EF4-FFF2-40B4-BE49-F238E27FC236}">
                  <a16:creationId xmlns:a16="http://schemas.microsoft.com/office/drawing/2014/main" id="{D73CA8ED-D04F-4501-B740-D4D30FE0F4A8}"/>
                </a:ext>
              </a:extLst>
            </p:cNvPr>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1;p37">
              <a:extLst>
                <a:ext uri="{FF2B5EF4-FFF2-40B4-BE49-F238E27FC236}">
                  <a16:creationId xmlns:a16="http://schemas.microsoft.com/office/drawing/2014/main" id="{10E3981B-E32A-425B-8BC8-475E7277CFAB}"/>
                </a:ext>
              </a:extLst>
            </p:cNvPr>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2;p37">
              <a:extLst>
                <a:ext uri="{FF2B5EF4-FFF2-40B4-BE49-F238E27FC236}">
                  <a16:creationId xmlns:a16="http://schemas.microsoft.com/office/drawing/2014/main" id="{33C1136F-2497-454A-83AE-6E7DCDF919F6}"/>
                </a:ext>
              </a:extLst>
            </p:cNvPr>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3;p37">
              <a:extLst>
                <a:ext uri="{FF2B5EF4-FFF2-40B4-BE49-F238E27FC236}">
                  <a16:creationId xmlns:a16="http://schemas.microsoft.com/office/drawing/2014/main" id="{404B482F-6B57-410E-A52E-20917E44B993}"/>
                </a:ext>
              </a:extLst>
            </p:cNvPr>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7">
              <a:extLst>
                <a:ext uri="{FF2B5EF4-FFF2-40B4-BE49-F238E27FC236}">
                  <a16:creationId xmlns:a16="http://schemas.microsoft.com/office/drawing/2014/main" id="{8290A402-FFF9-4428-B089-88CD2BD3B340}"/>
                </a:ext>
              </a:extLst>
            </p:cNvPr>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88;p35">
            <a:extLst>
              <a:ext uri="{FF2B5EF4-FFF2-40B4-BE49-F238E27FC236}">
                <a16:creationId xmlns:a16="http://schemas.microsoft.com/office/drawing/2014/main" id="{71A509E7-029D-4CCA-A515-E8D1CD3A270F}"/>
              </a:ext>
            </a:extLst>
          </p:cNvPr>
          <p:cNvGrpSpPr/>
          <p:nvPr/>
        </p:nvGrpSpPr>
        <p:grpSpPr>
          <a:xfrm>
            <a:off x="1957297" y="3351931"/>
            <a:ext cx="1484068" cy="1616066"/>
            <a:chOff x="5970825" y="1928038"/>
            <a:chExt cx="1569800" cy="1667650"/>
          </a:xfrm>
        </p:grpSpPr>
        <p:sp>
          <p:nvSpPr>
            <p:cNvPr id="64" name="Google Shape;289;p35">
              <a:extLst>
                <a:ext uri="{FF2B5EF4-FFF2-40B4-BE49-F238E27FC236}">
                  <a16:creationId xmlns:a16="http://schemas.microsoft.com/office/drawing/2014/main" id="{165E1450-D882-45BC-BB26-75548F5B644C}"/>
                </a:ext>
              </a:extLst>
            </p:cNvPr>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0;p35">
              <a:extLst>
                <a:ext uri="{FF2B5EF4-FFF2-40B4-BE49-F238E27FC236}">
                  <a16:creationId xmlns:a16="http://schemas.microsoft.com/office/drawing/2014/main" id="{F3241970-D47A-4091-AFCB-F4DC1C3EF62C}"/>
                </a:ext>
              </a:extLst>
            </p:cNvPr>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1;p35">
              <a:extLst>
                <a:ext uri="{FF2B5EF4-FFF2-40B4-BE49-F238E27FC236}">
                  <a16:creationId xmlns:a16="http://schemas.microsoft.com/office/drawing/2014/main" id="{D713D76C-7243-4D14-959D-D90CB1387717}"/>
                </a:ext>
              </a:extLst>
            </p:cNvPr>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2;p35">
              <a:extLst>
                <a:ext uri="{FF2B5EF4-FFF2-40B4-BE49-F238E27FC236}">
                  <a16:creationId xmlns:a16="http://schemas.microsoft.com/office/drawing/2014/main" id="{E2A4D022-7313-469D-9746-67AE6A0E7AEC}"/>
                </a:ext>
              </a:extLst>
            </p:cNvPr>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3;p35">
              <a:extLst>
                <a:ext uri="{FF2B5EF4-FFF2-40B4-BE49-F238E27FC236}">
                  <a16:creationId xmlns:a16="http://schemas.microsoft.com/office/drawing/2014/main" id="{2318D4FA-563E-4ED3-BA6E-221B54F89168}"/>
                </a:ext>
              </a:extLst>
            </p:cNvPr>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4;p35">
              <a:extLst>
                <a:ext uri="{FF2B5EF4-FFF2-40B4-BE49-F238E27FC236}">
                  <a16:creationId xmlns:a16="http://schemas.microsoft.com/office/drawing/2014/main" id="{2047F877-5954-4C46-8B9B-DF00AEF5D97E}"/>
                </a:ext>
              </a:extLst>
            </p:cNvPr>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5;p35">
              <a:extLst>
                <a:ext uri="{FF2B5EF4-FFF2-40B4-BE49-F238E27FC236}">
                  <a16:creationId xmlns:a16="http://schemas.microsoft.com/office/drawing/2014/main" id="{F99B5145-CAA7-4B80-B9AD-EE611E48590E}"/>
                </a:ext>
              </a:extLst>
            </p:cNvPr>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6;p35">
              <a:extLst>
                <a:ext uri="{FF2B5EF4-FFF2-40B4-BE49-F238E27FC236}">
                  <a16:creationId xmlns:a16="http://schemas.microsoft.com/office/drawing/2014/main" id="{DE518DA2-88E9-4FAF-AFEA-88947C7CD84E}"/>
                </a:ext>
              </a:extLst>
            </p:cNvPr>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7;p35">
              <a:extLst>
                <a:ext uri="{FF2B5EF4-FFF2-40B4-BE49-F238E27FC236}">
                  <a16:creationId xmlns:a16="http://schemas.microsoft.com/office/drawing/2014/main" id="{CC0DDADE-CAC2-48CD-9254-0FE541CCF344}"/>
                </a:ext>
              </a:extLst>
            </p:cNvPr>
            <p:cNvSpPr/>
            <p:nvPr/>
          </p:nvSpPr>
          <p:spPr>
            <a:xfrm>
              <a:off x="6217725" y="2867213"/>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8;p35">
              <a:extLst>
                <a:ext uri="{FF2B5EF4-FFF2-40B4-BE49-F238E27FC236}">
                  <a16:creationId xmlns:a16="http://schemas.microsoft.com/office/drawing/2014/main" id="{3761A0A7-2536-407F-8E9E-15E794928EF1}"/>
                </a:ext>
              </a:extLst>
            </p:cNvPr>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9;p35">
              <a:extLst>
                <a:ext uri="{FF2B5EF4-FFF2-40B4-BE49-F238E27FC236}">
                  <a16:creationId xmlns:a16="http://schemas.microsoft.com/office/drawing/2014/main" id="{2EBE3E4F-72D2-4F83-8B27-F6C43A894A3B}"/>
                </a:ext>
              </a:extLst>
            </p:cNvPr>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0;p35">
              <a:extLst>
                <a:ext uri="{FF2B5EF4-FFF2-40B4-BE49-F238E27FC236}">
                  <a16:creationId xmlns:a16="http://schemas.microsoft.com/office/drawing/2014/main" id="{5C2B4CEC-24FC-4C0F-B3AF-88EC4C2AC7FB}"/>
                </a:ext>
              </a:extLst>
            </p:cNvPr>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p35">
              <a:extLst>
                <a:ext uri="{FF2B5EF4-FFF2-40B4-BE49-F238E27FC236}">
                  <a16:creationId xmlns:a16="http://schemas.microsoft.com/office/drawing/2014/main" id="{1957C150-CABB-472C-A9DF-AE6334318A33}"/>
                </a:ext>
              </a:extLst>
            </p:cNvPr>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2;p35">
              <a:extLst>
                <a:ext uri="{FF2B5EF4-FFF2-40B4-BE49-F238E27FC236}">
                  <a16:creationId xmlns:a16="http://schemas.microsoft.com/office/drawing/2014/main" id="{B9248DA2-A823-4A52-890A-4B22B21723F0}"/>
                </a:ext>
              </a:extLst>
            </p:cNvPr>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p35">
              <a:extLst>
                <a:ext uri="{FF2B5EF4-FFF2-40B4-BE49-F238E27FC236}">
                  <a16:creationId xmlns:a16="http://schemas.microsoft.com/office/drawing/2014/main" id="{AEA68697-8BC2-4146-A5A7-AED130F70645}"/>
                </a:ext>
              </a:extLst>
            </p:cNvPr>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4;p35">
              <a:extLst>
                <a:ext uri="{FF2B5EF4-FFF2-40B4-BE49-F238E27FC236}">
                  <a16:creationId xmlns:a16="http://schemas.microsoft.com/office/drawing/2014/main" id="{8C6FBCC1-AD8B-4E0C-9112-C0058CA73669}"/>
                </a:ext>
              </a:extLst>
            </p:cNvPr>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5;p35">
              <a:extLst>
                <a:ext uri="{FF2B5EF4-FFF2-40B4-BE49-F238E27FC236}">
                  <a16:creationId xmlns:a16="http://schemas.microsoft.com/office/drawing/2014/main" id="{702D6244-41F7-4B98-9209-F5CE5DD6F19F}"/>
                </a:ext>
              </a:extLst>
            </p:cNvPr>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6;p35">
              <a:extLst>
                <a:ext uri="{FF2B5EF4-FFF2-40B4-BE49-F238E27FC236}">
                  <a16:creationId xmlns:a16="http://schemas.microsoft.com/office/drawing/2014/main" id="{96C0681E-7AB8-4529-B485-BDCF1F04FDCB}"/>
                </a:ext>
              </a:extLst>
            </p:cNvPr>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7;p35">
              <a:extLst>
                <a:ext uri="{FF2B5EF4-FFF2-40B4-BE49-F238E27FC236}">
                  <a16:creationId xmlns:a16="http://schemas.microsoft.com/office/drawing/2014/main" id="{C2A041A9-0962-45A9-86F4-381F6C0EBBA0}"/>
                </a:ext>
              </a:extLst>
            </p:cNvPr>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p35">
              <a:extLst>
                <a:ext uri="{FF2B5EF4-FFF2-40B4-BE49-F238E27FC236}">
                  <a16:creationId xmlns:a16="http://schemas.microsoft.com/office/drawing/2014/main" id="{2C0A1938-99E2-45AB-8E00-65CD7201486C}"/>
                </a:ext>
              </a:extLst>
            </p:cNvPr>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9;p35">
              <a:extLst>
                <a:ext uri="{FF2B5EF4-FFF2-40B4-BE49-F238E27FC236}">
                  <a16:creationId xmlns:a16="http://schemas.microsoft.com/office/drawing/2014/main" id="{5176D001-BFD5-40CA-BD67-9A31A6A09BDF}"/>
                </a:ext>
              </a:extLst>
            </p:cNvPr>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10;p35">
              <a:extLst>
                <a:ext uri="{FF2B5EF4-FFF2-40B4-BE49-F238E27FC236}">
                  <a16:creationId xmlns:a16="http://schemas.microsoft.com/office/drawing/2014/main" id="{3C5ED93D-4C81-4E42-88EB-17367BDEDAE6}"/>
                </a:ext>
              </a:extLst>
            </p:cNvPr>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11;p35">
              <a:extLst>
                <a:ext uri="{FF2B5EF4-FFF2-40B4-BE49-F238E27FC236}">
                  <a16:creationId xmlns:a16="http://schemas.microsoft.com/office/drawing/2014/main" id="{49033C45-E110-4D8B-9ACF-C9A53FC176BE}"/>
                </a:ext>
              </a:extLst>
            </p:cNvPr>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12;p35">
              <a:extLst>
                <a:ext uri="{FF2B5EF4-FFF2-40B4-BE49-F238E27FC236}">
                  <a16:creationId xmlns:a16="http://schemas.microsoft.com/office/drawing/2014/main" id="{AA7E8281-8B94-47CB-85AF-30722BA20256}"/>
                </a:ext>
              </a:extLst>
            </p:cNvPr>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13;p35">
              <a:extLst>
                <a:ext uri="{FF2B5EF4-FFF2-40B4-BE49-F238E27FC236}">
                  <a16:creationId xmlns:a16="http://schemas.microsoft.com/office/drawing/2014/main" id="{757853DE-A20B-4111-8E1A-A28EE77EE90C}"/>
                </a:ext>
              </a:extLst>
            </p:cNvPr>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a:extLst>
              <a:ext uri="{FF2B5EF4-FFF2-40B4-BE49-F238E27FC236}">
                <a16:creationId xmlns:a16="http://schemas.microsoft.com/office/drawing/2014/main" id="{001743BB-E305-45E3-B21D-134AF632D538}"/>
              </a:ext>
            </a:extLst>
          </p:cNvPr>
          <p:cNvPicPr>
            <a:picLocks noChangeAspect="1"/>
          </p:cNvPicPr>
          <p:nvPr/>
        </p:nvPicPr>
        <p:blipFill>
          <a:blip r:embed="rId3"/>
          <a:stretch>
            <a:fillRect/>
          </a:stretch>
        </p:blipFill>
        <p:spPr>
          <a:xfrm>
            <a:off x="5555987" y="2872353"/>
            <a:ext cx="2875226" cy="2185898"/>
          </a:xfrm>
          <a:prstGeom prst="rect">
            <a:avLst/>
          </a:prstGeom>
        </p:spPr>
      </p:pic>
    </p:spTree>
    <p:extLst>
      <p:ext uri="{BB962C8B-B14F-4D97-AF65-F5344CB8AC3E}">
        <p14:creationId xmlns:p14="http://schemas.microsoft.com/office/powerpoint/2010/main" val="2472617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Slide đẹp (2021) ▶️ Xfaster ◀️">
            <a:extLst>
              <a:ext uri="{FF2B5EF4-FFF2-40B4-BE49-F238E27FC236}">
                <a16:creationId xmlns:a16="http://schemas.microsoft.com/office/drawing/2014/main" id="{0AFE61D0-7AE9-4238-8A74-D8CCD7ECD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481687C1-AB4E-4B17-AC16-795802DAFC6C}"/>
              </a:ext>
            </a:extLst>
          </p:cNvPr>
          <p:cNvSpPr txBox="1"/>
          <p:nvPr/>
        </p:nvSpPr>
        <p:spPr>
          <a:xfrm>
            <a:off x="224947" y="155961"/>
            <a:ext cx="2337499"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1. Nội dung:</a:t>
            </a:r>
          </a:p>
        </p:txBody>
      </p:sp>
      <p:sp>
        <p:nvSpPr>
          <p:cNvPr id="4" name="Hộp Văn bản 3">
            <a:extLst>
              <a:ext uri="{FF2B5EF4-FFF2-40B4-BE49-F238E27FC236}">
                <a16:creationId xmlns:a16="http://schemas.microsoft.com/office/drawing/2014/main" id="{FB2008DB-D4ED-4D26-9DD6-3C2F917858E3}"/>
              </a:ext>
            </a:extLst>
          </p:cNvPr>
          <p:cNvSpPr txBox="1"/>
          <p:nvPr/>
        </p:nvSpPr>
        <p:spPr>
          <a:xfrm>
            <a:off x="852906" y="797591"/>
            <a:ext cx="7438188"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Ca ngợi những con người có phẩm chất cao đẹp đang lặng lẽ quên mình cống hiến cho tổ quốc.</a:t>
            </a:r>
          </a:p>
        </p:txBody>
      </p:sp>
      <p:sp>
        <p:nvSpPr>
          <p:cNvPr id="5" name="Hộp Văn bản 4">
            <a:extLst>
              <a:ext uri="{FF2B5EF4-FFF2-40B4-BE49-F238E27FC236}">
                <a16:creationId xmlns:a16="http://schemas.microsoft.com/office/drawing/2014/main" id="{99381BE3-3C74-4139-9C62-CEAD314B115A}"/>
              </a:ext>
            </a:extLst>
          </p:cNvPr>
          <p:cNvSpPr txBox="1"/>
          <p:nvPr/>
        </p:nvSpPr>
        <p:spPr>
          <a:xfrm>
            <a:off x="230038" y="1941894"/>
            <a:ext cx="2440092"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2.Nghệ thuật</a:t>
            </a:r>
          </a:p>
        </p:txBody>
      </p:sp>
      <p:sp>
        <p:nvSpPr>
          <p:cNvPr id="6" name="Hộp Văn bản 5">
            <a:extLst>
              <a:ext uri="{FF2B5EF4-FFF2-40B4-BE49-F238E27FC236}">
                <a16:creationId xmlns:a16="http://schemas.microsoft.com/office/drawing/2014/main" id="{0AE229C1-CE56-4870-A93C-1621C17DEB4F}"/>
              </a:ext>
            </a:extLst>
          </p:cNvPr>
          <p:cNvSpPr txBox="1"/>
          <p:nvPr/>
        </p:nvSpPr>
        <p:spPr>
          <a:xfrm>
            <a:off x="3216094" y="2166596"/>
            <a:ext cx="2824812"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 Cốt truyện đơn giản</a:t>
            </a:r>
          </a:p>
        </p:txBody>
      </p:sp>
      <p:sp>
        <p:nvSpPr>
          <p:cNvPr id="7" name="Hộp Văn bản 6">
            <a:extLst>
              <a:ext uri="{FF2B5EF4-FFF2-40B4-BE49-F238E27FC236}">
                <a16:creationId xmlns:a16="http://schemas.microsoft.com/office/drawing/2014/main" id="{43F5A5E5-F0BF-46E5-8F03-42C08A84A3A3}"/>
              </a:ext>
            </a:extLst>
          </p:cNvPr>
          <p:cNvSpPr txBox="1"/>
          <p:nvPr/>
        </p:nvSpPr>
        <p:spPr>
          <a:xfrm>
            <a:off x="3216094" y="2632222"/>
            <a:ext cx="5791970" cy="461665"/>
          </a:xfrm>
          <a:prstGeom prst="rect">
            <a:avLst/>
          </a:prstGeom>
          <a:noFill/>
        </p:spPr>
        <p:txBody>
          <a:bodyPr wrap="none" rtlCol="0">
            <a:spAutoFit/>
          </a:bodyPr>
          <a:lstStyle/>
          <a:p>
            <a:pPr algn="just"/>
            <a:r>
              <a:rPr lang="en-US" sz="2400">
                <a:latin typeface="Times New Roman" panose="02020603050405020304" pitchFamily="18" charset="0"/>
                <a:cs typeface="Times New Roman" panose="02020603050405020304" pitchFamily="18" charset="0"/>
              </a:rPr>
              <a:t>- Tình huống truyện tự nhiên tình cờ hấp dẫn </a:t>
            </a:r>
          </a:p>
        </p:txBody>
      </p:sp>
      <p:sp>
        <p:nvSpPr>
          <p:cNvPr id="8" name="Hộp Văn bản 7">
            <a:extLst>
              <a:ext uri="{FF2B5EF4-FFF2-40B4-BE49-F238E27FC236}">
                <a16:creationId xmlns:a16="http://schemas.microsoft.com/office/drawing/2014/main" id="{E4DC52BB-0B55-42CA-9A3A-9B4EDC426182}"/>
              </a:ext>
            </a:extLst>
          </p:cNvPr>
          <p:cNvSpPr txBox="1"/>
          <p:nvPr/>
        </p:nvSpPr>
        <p:spPr>
          <a:xfrm>
            <a:off x="3216094" y="3101809"/>
            <a:ext cx="5791970"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 Nghệ thuật tả cảnh thiên nhiên đặc sắc, miêu tả nhân vật từ nhiều điểm nhìn</a:t>
            </a:r>
          </a:p>
        </p:txBody>
      </p:sp>
      <p:sp>
        <p:nvSpPr>
          <p:cNvPr id="9" name="Hộp Văn bản 8">
            <a:extLst>
              <a:ext uri="{FF2B5EF4-FFF2-40B4-BE49-F238E27FC236}">
                <a16:creationId xmlns:a16="http://schemas.microsoft.com/office/drawing/2014/main" id="{F198B4B6-2654-48B4-B0E5-08367017B326}"/>
              </a:ext>
            </a:extLst>
          </p:cNvPr>
          <p:cNvSpPr txBox="1"/>
          <p:nvPr/>
        </p:nvSpPr>
        <p:spPr>
          <a:xfrm>
            <a:off x="3216094" y="3932806"/>
            <a:ext cx="3807453"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 Kết hợp kể, tả với nghị luận</a:t>
            </a:r>
          </a:p>
        </p:txBody>
      </p:sp>
      <p:sp>
        <p:nvSpPr>
          <p:cNvPr id="10" name="Hộp Văn bản 9">
            <a:extLst>
              <a:ext uri="{FF2B5EF4-FFF2-40B4-BE49-F238E27FC236}">
                <a16:creationId xmlns:a16="http://schemas.microsoft.com/office/drawing/2014/main" id="{873BA4F6-3B0D-4AC5-A9A2-2EC8F5B2A529}"/>
              </a:ext>
            </a:extLst>
          </p:cNvPr>
          <p:cNvSpPr txBox="1"/>
          <p:nvPr/>
        </p:nvSpPr>
        <p:spPr>
          <a:xfrm>
            <a:off x="3216094" y="4415116"/>
            <a:ext cx="3942105"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 Nhân vật chính xuất hiện sau</a:t>
            </a:r>
          </a:p>
        </p:txBody>
      </p:sp>
    </p:spTree>
    <p:extLst>
      <p:ext uri="{BB962C8B-B14F-4D97-AF65-F5344CB8AC3E}">
        <p14:creationId xmlns:p14="http://schemas.microsoft.com/office/powerpoint/2010/main" val="55705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1" name="Google Shape;391;p38"/>
          <p:cNvGrpSpPr/>
          <p:nvPr/>
        </p:nvGrpSpPr>
        <p:grpSpPr>
          <a:xfrm rot="-5400000">
            <a:off x="1607821" y="1446096"/>
            <a:ext cx="279350" cy="251075"/>
            <a:chOff x="1835200" y="3337050"/>
            <a:chExt cx="279350" cy="312825"/>
          </a:xfrm>
        </p:grpSpPr>
        <p:sp>
          <p:nvSpPr>
            <p:cNvPr id="392" name="Google Shape;392;p38"/>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8"/>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8"/>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8"/>
          <p:cNvSpPr txBox="1">
            <a:spLocks noGrp="1"/>
          </p:cNvSpPr>
          <p:nvPr>
            <p:ph type="title"/>
          </p:nvPr>
        </p:nvSpPr>
        <p:spPr>
          <a:xfrm>
            <a:off x="2999570" y="1826118"/>
            <a:ext cx="4295562"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8800"/>
              <a:t>Luyện tập</a:t>
            </a:r>
            <a:endParaRPr sz="8800"/>
          </a:p>
        </p:txBody>
      </p:sp>
      <p:sp>
        <p:nvSpPr>
          <p:cNvPr id="397" name="Google Shape;397;p38"/>
          <p:cNvSpPr txBox="1">
            <a:spLocks noGrp="1"/>
          </p:cNvSpPr>
          <p:nvPr>
            <p:ph type="title" idx="2"/>
          </p:nvPr>
        </p:nvSpPr>
        <p:spPr>
          <a:xfrm>
            <a:off x="1410522" y="1571633"/>
            <a:ext cx="1621678" cy="12073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a:t>IV.</a:t>
            </a:r>
            <a:endParaRPr sz="9600"/>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61;p37">
            <a:extLst>
              <a:ext uri="{FF2B5EF4-FFF2-40B4-BE49-F238E27FC236}">
                <a16:creationId xmlns:a16="http://schemas.microsoft.com/office/drawing/2014/main" id="{2F6610FF-CAD1-4BDE-83D1-AFF328ED70F1}"/>
              </a:ext>
            </a:extLst>
          </p:cNvPr>
          <p:cNvGrpSpPr/>
          <p:nvPr/>
        </p:nvGrpSpPr>
        <p:grpSpPr>
          <a:xfrm flipH="1">
            <a:off x="91868" y="3351931"/>
            <a:ext cx="1834464" cy="1731128"/>
            <a:chOff x="-2314175" y="910675"/>
            <a:chExt cx="2012875" cy="1733025"/>
          </a:xfrm>
        </p:grpSpPr>
        <p:sp>
          <p:nvSpPr>
            <p:cNvPr id="40" name="Google Shape;362;p37">
              <a:extLst>
                <a:ext uri="{FF2B5EF4-FFF2-40B4-BE49-F238E27FC236}">
                  <a16:creationId xmlns:a16="http://schemas.microsoft.com/office/drawing/2014/main" id="{35C056F7-5E5C-41CD-A800-123D1D0F57C3}"/>
                </a:ext>
              </a:extLst>
            </p:cNvPr>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3;p37">
              <a:extLst>
                <a:ext uri="{FF2B5EF4-FFF2-40B4-BE49-F238E27FC236}">
                  <a16:creationId xmlns:a16="http://schemas.microsoft.com/office/drawing/2014/main" id="{DE1F7498-E86F-48D0-999C-E243E4D60843}"/>
                </a:ext>
              </a:extLst>
            </p:cNvPr>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4;p37">
              <a:extLst>
                <a:ext uri="{FF2B5EF4-FFF2-40B4-BE49-F238E27FC236}">
                  <a16:creationId xmlns:a16="http://schemas.microsoft.com/office/drawing/2014/main" id="{AAE52814-BBF9-41E3-9CCE-CE8FFA3A2DC4}"/>
                </a:ext>
              </a:extLst>
            </p:cNvPr>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p37">
              <a:extLst>
                <a:ext uri="{FF2B5EF4-FFF2-40B4-BE49-F238E27FC236}">
                  <a16:creationId xmlns:a16="http://schemas.microsoft.com/office/drawing/2014/main" id="{F6CBF833-2DD6-4B38-B72B-6EED0CA55BD9}"/>
                </a:ext>
              </a:extLst>
            </p:cNvPr>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6;p37">
              <a:extLst>
                <a:ext uri="{FF2B5EF4-FFF2-40B4-BE49-F238E27FC236}">
                  <a16:creationId xmlns:a16="http://schemas.microsoft.com/office/drawing/2014/main" id="{163D77F6-5D74-4432-B59E-2EBC7E8CDED4}"/>
                </a:ext>
              </a:extLst>
            </p:cNvPr>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7;p37">
              <a:extLst>
                <a:ext uri="{FF2B5EF4-FFF2-40B4-BE49-F238E27FC236}">
                  <a16:creationId xmlns:a16="http://schemas.microsoft.com/office/drawing/2014/main" id="{6B8330A9-829F-47F4-A927-F5A959DECB3C}"/>
                </a:ext>
              </a:extLst>
            </p:cNvPr>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8;p37">
              <a:extLst>
                <a:ext uri="{FF2B5EF4-FFF2-40B4-BE49-F238E27FC236}">
                  <a16:creationId xmlns:a16="http://schemas.microsoft.com/office/drawing/2014/main" id="{C46C5893-3E40-456A-8599-E33BA28744D9}"/>
                </a:ext>
              </a:extLst>
            </p:cNvPr>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9;p37">
              <a:extLst>
                <a:ext uri="{FF2B5EF4-FFF2-40B4-BE49-F238E27FC236}">
                  <a16:creationId xmlns:a16="http://schemas.microsoft.com/office/drawing/2014/main" id="{88B4DCA7-3122-4ED5-8587-97946145BE11}"/>
                </a:ext>
              </a:extLst>
            </p:cNvPr>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0;p37">
              <a:extLst>
                <a:ext uri="{FF2B5EF4-FFF2-40B4-BE49-F238E27FC236}">
                  <a16:creationId xmlns:a16="http://schemas.microsoft.com/office/drawing/2014/main" id="{2D2759C7-06AE-4BD3-B868-37284FDF5C5F}"/>
                </a:ext>
              </a:extLst>
            </p:cNvPr>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1;p37">
              <a:extLst>
                <a:ext uri="{FF2B5EF4-FFF2-40B4-BE49-F238E27FC236}">
                  <a16:creationId xmlns:a16="http://schemas.microsoft.com/office/drawing/2014/main" id="{A5841F89-3307-408E-85E3-2FDB142A48E1}"/>
                </a:ext>
              </a:extLst>
            </p:cNvPr>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p37">
              <a:extLst>
                <a:ext uri="{FF2B5EF4-FFF2-40B4-BE49-F238E27FC236}">
                  <a16:creationId xmlns:a16="http://schemas.microsoft.com/office/drawing/2014/main" id="{D3B25B73-B18C-4378-9C47-A1BE0A0504C5}"/>
                </a:ext>
              </a:extLst>
            </p:cNvPr>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3;p37">
              <a:extLst>
                <a:ext uri="{FF2B5EF4-FFF2-40B4-BE49-F238E27FC236}">
                  <a16:creationId xmlns:a16="http://schemas.microsoft.com/office/drawing/2014/main" id="{07BBB077-1BB1-4AC7-9A32-F80E49C1390D}"/>
                </a:ext>
              </a:extLst>
            </p:cNvPr>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4;p37">
              <a:extLst>
                <a:ext uri="{FF2B5EF4-FFF2-40B4-BE49-F238E27FC236}">
                  <a16:creationId xmlns:a16="http://schemas.microsoft.com/office/drawing/2014/main" id="{07C34AAF-9382-4FB5-AF85-5667C4DD2D77}"/>
                </a:ext>
              </a:extLst>
            </p:cNvPr>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5;p37">
              <a:extLst>
                <a:ext uri="{FF2B5EF4-FFF2-40B4-BE49-F238E27FC236}">
                  <a16:creationId xmlns:a16="http://schemas.microsoft.com/office/drawing/2014/main" id="{70166526-8A47-4693-AE00-B1751D83BA04}"/>
                </a:ext>
              </a:extLst>
            </p:cNvPr>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6;p37">
              <a:extLst>
                <a:ext uri="{FF2B5EF4-FFF2-40B4-BE49-F238E27FC236}">
                  <a16:creationId xmlns:a16="http://schemas.microsoft.com/office/drawing/2014/main" id="{0BB349A5-3F5C-49CF-957C-F4264E47CA56}"/>
                </a:ext>
              </a:extLst>
            </p:cNvPr>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7;p37">
              <a:extLst>
                <a:ext uri="{FF2B5EF4-FFF2-40B4-BE49-F238E27FC236}">
                  <a16:creationId xmlns:a16="http://schemas.microsoft.com/office/drawing/2014/main" id="{91961BDF-3FDD-4302-ABA6-7BB1B8A42721}"/>
                </a:ext>
              </a:extLst>
            </p:cNvPr>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8;p37">
              <a:extLst>
                <a:ext uri="{FF2B5EF4-FFF2-40B4-BE49-F238E27FC236}">
                  <a16:creationId xmlns:a16="http://schemas.microsoft.com/office/drawing/2014/main" id="{E1BF2DA2-917F-4FFD-BEEF-A73FFA723C68}"/>
                </a:ext>
              </a:extLst>
            </p:cNvPr>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9;p37">
              <a:extLst>
                <a:ext uri="{FF2B5EF4-FFF2-40B4-BE49-F238E27FC236}">
                  <a16:creationId xmlns:a16="http://schemas.microsoft.com/office/drawing/2014/main" id="{78191656-6A8D-4775-A9FA-97BF589BB47D}"/>
                </a:ext>
              </a:extLst>
            </p:cNvPr>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0;p37">
              <a:extLst>
                <a:ext uri="{FF2B5EF4-FFF2-40B4-BE49-F238E27FC236}">
                  <a16:creationId xmlns:a16="http://schemas.microsoft.com/office/drawing/2014/main" id="{D73CA8ED-D04F-4501-B740-D4D30FE0F4A8}"/>
                </a:ext>
              </a:extLst>
            </p:cNvPr>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1;p37">
              <a:extLst>
                <a:ext uri="{FF2B5EF4-FFF2-40B4-BE49-F238E27FC236}">
                  <a16:creationId xmlns:a16="http://schemas.microsoft.com/office/drawing/2014/main" id="{10E3981B-E32A-425B-8BC8-475E7277CFAB}"/>
                </a:ext>
              </a:extLst>
            </p:cNvPr>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2;p37">
              <a:extLst>
                <a:ext uri="{FF2B5EF4-FFF2-40B4-BE49-F238E27FC236}">
                  <a16:creationId xmlns:a16="http://schemas.microsoft.com/office/drawing/2014/main" id="{33C1136F-2497-454A-83AE-6E7DCDF919F6}"/>
                </a:ext>
              </a:extLst>
            </p:cNvPr>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3;p37">
              <a:extLst>
                <a:ext uri="{FF2B5EF4-FFF2-40B4-BE49-F238E27FC236}">
                  <a16:creationId xmlns:a16="http://schemas.microsoft.com/office/drawing/2014/main" id="{404B482F-6B57-410E-A52E-20917E44B993}"/>
                </a:ext>
              </a:extLst>
            </p:cNvPr>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7">
              <a:extLst>
                <a:ext uri="{FF2B5EF4-FFF2-40B4-BE49-F238E27FC236}">
                  <a16:creationId xmlns:a16="http://schemas.microsoft.com/office/drawing/2014/main" id="{8290A402-FFF9-4428-B089-88CD2BD3B340}"/>
                </a:ext>
              </a:extLst>
            </p:cNvPr>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88;p35">
            <a:extLst>
              <a:ext uri="{FF2B5EF4-FFF2-40B4-BE49-F238E27FC236}">
                <a16:creationId xmlns:a16="http://schemas.microsoft.com/office/drawing/2014/main" id="{71A509E7-029D-4CCA-A515-E8D1CD3A270F}"/>
              </a:ext>
            </a:extLst>
          </p:cNvPr>
          <p:cNvGrpSpPr/>
          <p:nvPr/>
        </p:nvGrpSpPr>
        <p:grpSpPr>
          <a:xfrm>
            <a:off x="1957297" y="3351931"/>
            <a:ext cx="1484068" cy="1616066"/>
            <a:chOff x="5970825" y="1928038"/>
            <a:chExt cx="1569800" cy="1667650"/>
          </a:xfrm>
        </p:grpSpPr>
        <p:sp>
          <p:nvSpPr>
            <p:cNvPr id="64" name="Google Shape;289;p35">
              <a:extLst>
                <a:ext uri="{FF2B5EF4-FFF2-40B4-BE49-F238E27FC236}">
                  <a16:creationId xmlns:a16="http://schemas.microsoft.com/office/drawing/2014/main" id="{165E1450-D882-45BC-BB26-75548F5B644C}"/>
                </a:ext>
              </a:extLst>
            </p:cNvPr>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0;p35">
              <a:extLst>
                <a:ext uri="{FF2B5EF4-FFF2-40B4-BE49-F238E27FC236}">
                  <a16:creationId xmlns:a16="http://schemas.microsoft.com/office/drawing/2014/main" id="{F3241970-D47A-4091-AFCB-F4DC1C3EF62C}"/>
                </a:ext>
              </a:extLst>
            </p:cNvPr>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1;p35">
              <a:extLst>
                <a:ext uri="{FF2B5EF4-FFF2-40B4-BE49-F238E27FC236}">
                  <a16:creationId xmlns:a16="http://schemas.microsoft.com/office/drawing/2014/main" id="{D713D76C-7243-4D14-959D-D90CB1387717}"/>
                </a:ext>
              </a:extLst>
            </p:cNvPr>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2;p35">
              <a:extLst>
                <a:ext uri="{FF2B5EF4-FFF2-40B4-BE49-F238E27FC236}">
                  <a16:creationId xmlns:a16="http://schemas.microsoft.com/office/drawing/2014/main" id="{E2A4D022-7313-469D-9746-67AE6A0E7AEC}"/>
                </a:ext>
              </a:extLst>
            </p:cNvPr>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3;p35">
              <a:extLst>
                <a:ext uri="{FF2B5EF4-FFF2-40B4-BE49-F238E27FC236}">
                  <a16:creationId xmlns:a16="http://schemas.microsoft.com/office/drawing/2014/main" id="{2318D4FA-563E-4ED3-BA6E-221B54F89168}"/>
                </a:ext>
              </a:extLst>
            </p:cNvPr>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4;p35">
              <a:extLst>
                <a:ext uri="{FF2B5EF4-FFF2-40B4-BE49-F238E27FC236}">
                  <a16:creationId xmlns:a16="http://schemas.microsoft.com/office/drawing/2014/main" id="{2047F877-5954-4C46-8B9B-DF00AEF5D97E}"/>
                </a:ext>
              </a:extLst>
            </p:cNvPr>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5;p35">
              <a:extLst>
                <a:ext uri="{FF2B5EF4-FFF2-40B4-BE49-F238E27FC236}">
                  <a16:creationId xmlns:a16="http://schemas.microsoft.com/office/drawing/2014/main" id="{F99B5145-CAA7-4B80-B9AD-EE611E48590E}"/>
                </a:ext>
              </a:extLst>
            </p:cNvPr>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6;p35">
              <a:extLst>
                <a:ext uri="{FF2B5EF4-FFF2-40B4-BE49-F238E27FC236}">
                  <a16:creationId xmlns:a16="http://schemas.microsoft.com/office/drawing/2014/main" id="{DE518DA2-88E9-4FAF-AFEA-88947C7CD84E}"/>
                </a:ext>
              </a:extLst>
            </p:cNvPr>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7;p35">
              <a:extLst>
                <a:ext uri="{FF2B5EF4-FFF2-40B4-BE49-F238E27FC236}">
                  <a16:creationId xmlns:a16="http://schemas.microsoft.com/office/drawing/2014/main" id="{CC0DDADE-CAC2-48CD-9254-0FE541CCF344}"/>
                </a:ext>
              </a:extLst>
            </p:cNvPr>
            <p:cNvSpPr/>
            <p:nvPr/>
          </p:nvSpPr>
          <p:spPr>
            <a:xfrm>
              <a:off x="6217725" y="2867213"/>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8;p35">
              <a:extLst>
                <a:ext uri="{FF2B5EF4-FFF2-40B4-BE49-F238E27FC236}">
                  <a16:creationId xmlns:a16="http://schemas.microsoft.com/office/drawing/2014/main" id="{3761A0A7-2536-407F-8E9E-15E794928EF1}"/>
                </a:ext>
              </a:extLst>
            </p:cNvPr>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9;p35">
              <a:extLst>
                <a:ext uri="{FF2B5EF4-FFF2-40B4-BE49-F238E27FC236}">
                  <a16:creationId xmlns:a16="http://schemas.microsoft.com/office/drawing/2014/main" id="{2EBE3E4F-72D2-4F83-8B27-F6C43A894A3B}"/>
                </a:ext>
              </a:extLst>
            </p:cNvPr>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0;p35">
              <a:extLst>
                <a:ext uri="{FF2B5EF4-FFF2-40B4-BE49-F238E27FC236}">
                  <a16:creationId xmlns:a16="http://schemas.microsoft.com/office/drawing/2014/main" id="{5C2B4CEC-24FC-4C0F-B3AF-88EC4C2AC7FB}"/>
                </a:ext>
              </a:extLst>
            </p:cNvPr>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p35">
              <a:extLst>
                <a:ext uri="{FF2B5EF4-FFF2-40B4-BE49-F238E27FC236}">
                  <a16:creationId xmlns:a16="http://schemas.microsoft.com/office/drawing/2014/main" id="{1957C150-CABB-472C-A9DF-AE6334318A33}"/>
                </a:ext>
              </a:extLst>
            </p:cNvPr>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2;p35">
              <a:extLst>
                <a:ext uri="{FF2B5EF4-FFF2-40B4-BE49-F238E27FC236}">
                  <a16:creationId xmlns:a16="http://schemas.microsoft.com/office/drawing/2014/main" id="{B9248DA2-A823-4A52-890A-4B22B21723F0}"/>
                </a:ext>
              </a:extLst>
            </p:cNvPr>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p35">
              <a:extLst>
                <a:ext uri="{FF2B5EF4-FFF2-40B4-BE49-F238E27FC236}">
                  <a16:creationId xmlns:a16="http://schemas.microsoft.com/office/drawing/2014/main" id="{AEA68697-8BC2-4146-A5A7-AED130F70645}"/>
                </a:ext>
              </a:extLst>
            </p:cNvPr>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4;p35">
              <a:extLst>
                <a:ext uri="{FF2B5EF4-FFF2-40B4-BE49-F238E27FC236}">
                  <a16:creationId xmlns:a16="http://schemas.microsoft.com/office/drawing/2014/main" id="{8C6FBCC1-AD8B-4E0C-9112-C0058CA73669}"/>
                </a:ext>
              </a:extLst>
            </p:cNvPr>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5;p35">
              <a:extLst>
                <a:ext uri="{FF2B5EF4-FFF2-40B4-BE49-F238E27FC236}">
                  <a16:creationId xmlns:a16="http://schemas.microsoft.com/office/drawing/2014/main" id="{702D6244-41F7-4B98-9209-F5CE5DD6F19F}"/>
                </a:ext>
              </a:extLst>
            </p:cNvPr>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6;p35">
              <a:extLst>
                <a:ext uri="{FF2B5EF4-FFF2-40B4-BE49-F238E27FC236}">
                  <a16:creationId xmlns:a16="http://schemas.microsoft.com/office/drawing/2014/main" id="{96C0681E-7AB8-4529-B485-BDCF1F04FDCB}"/>
                </a:ext>
              </a:extLst>
            </p:cNvPr>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7;p35">
              <a:extLst>
                <a:ext uri="{FF2B5EF4-FFF2-40B4-BE49-F238E27FC236}">
                  <a16:creationId xmlns:a16="http://schemas.microsoft.com/office/drawing/2014/main" id="{C2A041A9-0962-45A9-86F4-381F6C0EBBA0}"/>
                </a:ext>
              </a:extLst>
            </p:cNvPr>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p35">
              <a:extLst>
                <a:ext uri="{FF2B5EF4-FFF2-40B4-BE49-F238E27FC236}">
                  <a16:creationId xmlns:a16="http://schemas.microsoft.com/office/drawing/2014/main" id="{2C0A1938-99E2-45AB-8E00-65CD7201486C}"/>
                </a:ext>
              </a:extLst>
            </p:cNvPr>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9;p35">
              <a:extLst>
                <a:ext uri="{FF2B5EF4-FFF2-40B4-BE49-F238E27FC236}">
                  <a16:creationId xmlns:a16="http://schemas.microsoft.com/office/drawing/2014/main" id="{5176D001-BFD5-40CA-BD67-9A31A6A09BDF}"/>
                </a:ext>
              </a:extLst>
            </p:cNvPr>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10;p35">
              <a:extLst>
                <a:ext uri="{FF2B5EF4-FFF2-40B4-BE49-F238E27FC236}">
                  <a16:creationId xmlns:a16="http://schemas.microsoft.com/office/drawing/2014/main" id="{3C5ED93D-4C81-4E42-88EB-17367BDEDAE6}"/>
                </a:ext>
              </a:extLst>
            </p:cNvPr>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11;p35">
              <a:extLst>
                <a:ext uri="{FF2B5EF4-FFF2-40B4-BE49-F238E27FC236}">
                  <a16:creationId xmlns:a16="http://schemas.microsoft.com/office/drawing/2014/main" id="{49033C45-E110-4D8B-9ACF-C9A53FC176BE}"/>
                </a:ext>
              </a:extLst>
            </p:cNvPr>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12;p35">
              <a:extLst>
                <a:ext uri="{FF2B5EF4-FFF2-40B4-BE49-F238E27FC236}">
                  <a16:creationId xmlns:a16="http://schemas.microsoft.com/office/drawing/2014/main" id="{AA7E8281-8B94-47CB-85AF-30722BA20256}"/>
                </a:ext>
              </a:extLst>
            </p:cNvPr>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13;p35">
              <a:extLst>
                <a:ext uri="{FF2B5EF4-FFF2-40B4-BE49-F238E27FC236}">
                  <a16:creationId xmlns:a16="http://schemas.microsoft.com/office/drawing/2014/main" id="{757853DE-A20B-4111-8E1A-A28EE77EE90C}"/>
                </a:ext>
              </a:extLst>
            </p:cNvPr>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a:extLst>
              <a:ext uri="{FF2B5EF4-FFF2-40B4-BE49-F238E27FC236}">
                <a16:creationId xmlns:a16="http://schemas.microsoft.com/office/drawing/2014/main" id="{001743BB-E305-45E3-B21D-134AF632D538}"/>
              </a:ext>
            </a:extLst>
          </p:cNvPr>
          <p:cNvPicPr>
            <a:picLocks noChangeAspect="1"/>
          </p:cNvPicPr>
          <p:nvPr/>
        </p:nvPicPr>
        <p:blipFill>
          <a:blip r:embed="rId3"/>
          <a:stretch>
            <a:fillRect/>
          </a:stretch>
        </p:blipFill>
        <p:spPr>
          <a:xfrm>
            <a:off x="5555987" y="2872353"/>
            <a:ext cx="2875226" cy="2185898"/>
          </a:xfrm>
          <a:prstGeom prst="rect">
            <a:avLst/>
          </a:prstGeom>
        </p:spPr>
      </p:pic>
    </p:spTree>
    <p:extLst>
      <p:ext uri="{BB962C8B-B14F-4D97-AF65-F5344CB8AC3E}">
        <p14:creationId xmlns:p14="http://schemas.microsoft.com/office/powerpoint/2010/main" val="2220923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A450032-9B0D-43F4-B1E1-C44D765AF9F7}"/>
              </a:ext>
            </a:extLst>
          </p:cNvPr>
          <p:cNvPicPr>
            <a:picLocks noChangeAspect="1"/>
          </p:cNvPicPr>
          <p:nvPr/>
        </p:nvPicPr>
        <p:blipFill>
          <a:blip r:embed="rId2"/>
          <a:stretch>
            <a:fillRect/>
          </a:stretch>
        </p:blipFill>
        <p:spPr>
          <a:xfrm>
            <a:off x="0" y="0"/>
            <a:ext cx="9144000" cy="5143500"/>
          </a:xfrm>
          <a:prstGeom prst="rect">
            <a:avLst/>
          </a:prstGeom>
        </p:spPr>
      </p:pic>
      <p:sp>
        <p:nvSpPr>
          <p:cNvPr id="3" name="Hộp Văn bản 2">
            <a:extLst>
              <a:ext uri="{FF2B5EF4-FFF2-40B4-BE49-F238E27FC236}">
                <a16:creationId xmlns:a16="http://schemas.microsoft.com/office/drawing/2014/main" id="{48D5F4F1-3603-4C3E-97FC-3618704D9BB6}"/>
              </a:ext>
            </a:extLst>
          </p:cNvPr>
          <p:cNvSpPr txBox="1"/>
          <p:nvPr/>
        </p:nvSpPr>
        <p:spPr>
          <a:xfrm>
            <a:off x="1316942" y="1180214"/>
            <a:ext cx="6510115" cy="1631216"/>
          </a:xfrm>
          <a:prstGeom prst="rect">
            <a:avLst/>
          </a:prstGeom>
          <a:noFill/>
        </p:spPr>
        <p:txBody>
          <a:bodyPr wrap="none"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Bài tập: </a:t>
            </a:r>
          </a:p>
          <a:p>
            <a:r>
              <a:rPr lang="en-US" sz="4000">
                <a:latin typeface="Times New Roman" panose="02020603050405020304" pitchFamily="18" charset="0"/>
                <a:cs typeface="Times New Roman" panose="02020603050405020304" pitchFamily="18" charset="0"/>
              </a:rPr>
              <a:t>Tóm tắt ngắn gọn truyện ngắn </a:t>
            </a:r>
          </a:p>
        </p:txBody>
      </p:sp>
    </p:spTree>
    <p:extLst>
      <p:ext uri="{BB962C8B-B14F-4D97-AF65-F5344CB8AC3E}">
        <p14:creationId xmlns:p14="http://schemas.microsoft.com/office/powerpoint/2010/main" val="1020865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kết thúc slide thuyết trình đẹp, chuyên nghiệp">
            <a:extLst>
              <a:ext uri="{FF2B5EF4-FFF2-40B4-BE49-F238E27FC236}">
                <a16:creationId xmlns:a16="http://schemas.microsoft.com/office/drawing/2014/main" id="{E3710BCB-70D8-4BFF-927F-A3AEE71C0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6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176FD04-CFFB-45D1-9349-D8CAE35A5004}"/>
              </a:ext>
            </a:extLst>
          </p:cNvPr>
          <p:cNvPicPr>
            <a:picLocks noChangeAspect="1"/>
          </p:cNvPicPr>
          <p:nvPr/>
        </p:nvPicPr>
        <p:blipFill>
          <a:blip r:embed="rId2"/>
          <a:stretch>
            <a:fillRect/>
          </a:stretch>
        </p:blipFill>
        <p:spPr>
          <a:xfrm>
            <a:off x="4313274" y="1304427"/>
            <a:ext cx="4063561" cy="2534646"/>
          </a:xfrm>
          <a:custGeom>
            <a:avLst/>
            <a:gdLst>
              <a:gd name="connsiteX0" fmla="*/ 0 w 4063561"/>
              <a:gd name="connsiteY0" fmla="*/ 0 h 2534646"/>
              <a:gd name="connsiteX1" fmla="*/ 4063561 w 4063561"/>
              <a:gd name="connsiteY1" fmla="*/ 0 h 2534646"/>
              <a:gd name="connsiteX2" fmla="*/ 4063561 w 4063561"/>
              <a:gd name="connsiteY2" fmla="*/ 2534646 h 2534646"/>
              <a:gd name="connsiteX3" fmla="*/ 0 w 4063561"/>
              <a:gd name="connsiteY3" fmla="*/ 2534646 h 2534646"/>
              <a:gd name="connsiteX4" fmla="*/ 0 w 4063561"/>
              <a:gd name="connsiteY4" fmla="*/ 0 h 2534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561" h="2534646" fill="none" extrusionOk="0">
                <a:moveTo>
                  <a:pt x="0" y="0"/>
                </a:moveTo>
                <a:cubicBezTo>
                  <a:pt x="1149400" y="-87030"/>
                  <a:pt x="2095486" y="-155100"/>
                  <a:pt x="4063561" y="0"/>
                </a:cubicBezTo>
                <a:cubicBezTo>
                  <a:pt x="3915665" y="1176383"/>
                  <a:pt x="3922581" y="2012833"/>
                  <a:pt x="4063561" y="2534646"/>
                </a:cubicBezTo>
                <a:cubicBezTo>
                  <a:pt x="3188857" y="2382727"/>
                  <a:pt x="1427547" y="2524984"/>
                  <a:pt x="0" y="2534646"/>
                </a:cubicBezTo>
                <a:cubicBezTo>
                  <a:pt x="147215" y="2243375"/>
                  <a:pt x="1676" y="292973"/>
                  <a:pt x="0" y="0"/>
                </a:cubicBezTo>
                <a:close/>
              </a:path>
              <a:path w="4063561" h="2534646" stroke="0" extrusionOk="0">
                <a:moveTo>
                  <a:pt x="0" y="0"/>
                </a:moveTo>
                <a:cubicBezTo>
                  <a:pt x="1522427" y="-103663"/>
                  <a:pt x="2433052" y="-22878"/>
                  <a:pt x="4063561" y="0"/>
                </a:cubicBezTo>
                <a:cubicBezTo>
                  <a:pt x="3951572" y="1191316"/>
                  <a:pt x="3922307" y="1564666"/>
                  <a:pt x="4063561" y="2534646"/>
                </a:cubicBezTo>
                <a:cubicBezTo>
                  <a:pt x="3369329" y="2485556"/>
                  <a:pt x="1923318" y="2581945"/>
                  <a:pt x="0" y="2534646"/>
                </a:cubicBezTo>
                <a:cubicBezTo>
                  <a:pt x="61222" y="1419524"/>
                  <a:pt x="-83776" y="982033"/>
                  <a:pt x="0" y="0"/>
                </a:cubicBezTo>
                <a:close/>
              </a:path>
            </a:pathLst>
          </a:custGeom>
          <a:ln w="76200">
            <a:solidFill>
              <a:schemeClr val="bg1">
                <a:lumMod val="50000"/>
              </a:schemeClr>
            </a:solidFill>
            <a:extLst>
              <a:ext uri="{C807C97D-BFC1-408E-A445-0C87EB9F89A2}">
                <ask:lineSketchStyleProps xmlns:ask="http://schemas.microsoft.com/office/drawing/2018/sketchyshapes" sd="1077346928">
                  <a:prstGeom prst="rect">
                    <a:avLst/>
                  </a:prstGeom>
                  <ask:type>
                    <ask:lineSketchCurved/>
                  </ask:type>
                </ask:lineSketchStyleProps>
              </a:ext>
            </a:extLst>
          </a:ln>
        </p:spPr>
      </p:pic>
      <p:sp>
        <p:nvSpPr>
          <p:cNvPr id="4" name="Hộp Văn bản 3">
            <a:extLst>
              <a:ext uri="{FF2B5EF4-FFF2-40B4-BE49-F238E27FC236}">
                <a16:creationId xmlns:a16="http://schemas.microsoft.com/office/drawing/2014/main" id="{9FECFD20-5D42-4894-AE0D-8F083795F393}"/>
              </a:ext>
            </a:extLst>
          </p:cNvPr>
          <p:cNvSpPr txBox="1"/>
          <p:nvPr/>
        </p:nvSpPr>
        <p:spPr>
          <a:xfrm>
            <a:off x="618311" y="1756142"/>
            <a:ext cx="3220044" cy="1631216"/>
          </a:xfrm>
          <a:prstGeom prst="rect">
            <a:avLst/>
          </a:prstGeom>
          <a:noFill/>
        </p:spPr>
        <p:txBody>
          <a:bodyPr wrap="square">
            <a:spAutoFit/>
          </a:bodyPr>
          <a:lstStyle/>
          <a:p>
            <a:pPr algn="just"/>
            <a:r>
              <a:rPr lang="vi-VN" sz="2000" b="1">
                <a:solidFill>
                  <a:srgbClr val="002060"/>
                </a:solidFill>
                <a:latin typeface="Times New Roman" panose="02020603050405020304" pitchFamily="18" charset="0"/>
                <a:cs typeface="Times New Roman" panose="02020603050405020304" pitchFamily="18" charset="0"/>
              </a:rPr>
              <a:t>Chìm trong làn mây bồng bềnh, thị trấn Sa Pa như một thành phố trong sương huyền ảo, một bức tranh sơn thủy hữu tình. </a:t>
            </a:r>
            <a:endParaRPr lang="en-US" sz="2000">
              <a:latin typeface="Times New Roman" panose="02020603050405020304" pitchFamily="18" charset="0"/>
              <a:cs typeface="Times New Roman" panose="02020603050405020304" pitchFamily="18" charset="0"/>
            </a:endParaRPr>
          </a:p>
        </p:txBody>
      </p:sp>
      <p:sp>
        <p:nvSpPr>
          <p:cNvPr id="6" name="Hình chữ nhật: Góc Tròn 5">
            <a:extLst>
              <a:ext uri="{FF2B5EF4-FFF2-40B4-BE49-F238E27FC236}">
                <a16:creationId xmlns:a16="http://schemas.microsoft.com/office/drawing/2014/main" id="{D68AE762-B66B-40DD-AE75-9892102DA03F}"/>
              </a:ext>
            </a:extLst>
          </p:cNvPr>
          <p:cNvSpPr/>
          <p:nvPr/>
        </p:nvSpPr>
        <p:spPr>
          <a:xfrm>
            <a:off x="481049" y="1304427"/>
            <a:ext cx="3494567" cy="2534646"/>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pic>
        <p:nvPicPr>
          <p:cNvPr id="5" name="Hình ảnh 4">
            <a:extLst>
              <a:ext uri="{FF2B5EF4-FFF2-40B4-BE49-F238E27FC236}">
                <a16:creationId xmlns:a16="http://schemas.microsoft.com/office/drawing/2014/main" id="{F747492F-67B2-4907-B2E8-9AC6CAEF17A3}"/>
              </a:ext>
            </a:extLst>
          </p:cNvPr>
          <p:cNvPicPr>
            <a:picLocks noChangeAspect="1"/>
          </p:cNvPicPr>
          <p:nvPr/>
        </p:nvPicPr>
        <p:blipFill>
          <a:blip r:embed="rId3"/>
          <a:stretch>
            <a:fillRect/>
          </a:stretch>
        </p:blipFill>
        <p:spPr>
          <a:xfrm>
            <a:off x="249111" y="209497"/>
            <a:ext cx="1335140" cy="1426588"/>
          </a:xfrm>
          <a:prstGeom prst="rect">
            <a:avLst/>
          </a:prstGeom>
        </p:spPr>
      </p:pic>
    </p:spTree>
    <p:extLst>
      <p:ext uri="{BB962C8B-B14F-4D97-AF65-F5344CB8AC3E}">
        <p14:creationId xmlns:p14="http://schemas.microsoft.com/office/powerpoint/2010/main" val="2686442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CFE59EC-DF91-41C6-9B4A-FDEDF013FF32}"/>
              </a:ext>
            </a:extLst>
          </p:cNvPr>
          <p:cNvPicPr>
            <a:picLocks noChangeAspect="1"/>
          </p:cNvPicPr>
          <p:nvPr/>
        </p:nvPicPr>
        <p:blipFill>
          <a:blip r:embed="rId2"/>
          <a:stretch>
            <a:fillRect/>
          </a:stretch>
        </p:blipFill>
        <p:spPr>
          <a:xfrm>
            <a:off x="329610" y="304938"/>
            <a:ext cx="4965404" cy="2340049"/>
          </a:xfrm>
          <a:custGeom>
            <a:avLst/>
            <a:gdLst>
              <a:gd name="connsiteX0" fmla="*/ 0 w 4965404"/>
              <a:gd name="connsiteY0" fmla="*/ 0 h 2340049"/>
              <a:gd name="connsiteX1" fmla="*/ 4965404 w 4965404"/>
              <a:gd name="connsiteY1" fmla="*/ 0 h 2340049"/>
              <a:gd name="connsiteX2" fmla="*/ 4965404 w 4965404"/>
              <a:gd name="connsiteY2" fmla="*/ 2340049 h 2340049"/>
              <a:gd name="connsiteX3" fmla="*/ 0 w 4965404"/>
              <a:gd name="connsiteY3" fmla="*/ 2340049 h 2340049"/>
              <a:gd name="connsiteX4" fmla="*/ 0 w 4965404"/>
              <a:gd name="connsiteY4" fmla="*/ 0 h 234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404" h="2340049" fill="none" extrusionOk="0">
                <a:moveTo>
                  <a:pt x="0" y="0"/>
                </a:moveTo>
                <a:cubicBezTo>
                  <a:pt x="659407" y="169470"/>
                  <a:pt x="2786652" y="-132684"/>
                  <a:pt x="4965404" y="0"/>
                </a:cubicBezTo>
                <a:cubicBezTo>
                  <a:pt x="5012782" y="513321"/>
                  <a:pt x="4984994" y="1343563"/>
                  <a:pt x="4965404" y="2340049"/>
                </a:cubicBezTo>
                <a:cubicBezTo>
                  <a:pt x="2789370" y="2294334"/>
                  <a:pt x="1714562" y="2374188"/>
                  <a:pt x="0" y="2340049"/>
                </a:cubicBezTo>
                <a:cubicBezTo>
                  <a:pt x="101795" y="2006677"/>
                  <a:pt x="-18487" y="488431"/>
                  <a:pt x="0" y="0"/>
                </a:cubicBezTo>
                <a:close/>
              </a:path>
              <a:path w="4965404" h="2340049" stroke="0" extrusionOk="0">
                <a:moveTo>
                  <a:pt x="0" y="0"/>
                </a:moveTo>
                <a:cubicBezTo>
                  <a:pt x="2300338" y="9651"/>
                  <a:pt x="2804531" y="-151752"/>
                  <a:pt x="4965404" y="0"/>
                </a:cubicBezTo>
                <a:cubicBezTo>
                  <a:pt x="5133895" y="595229"/>
                  <a:pt x="4993657" y="1321509"/>
                  <a:pt x="4965404" y="2340049"/>
                </a:cubicBezTo>
                <a:cubicBezTo>
                  <a:pt x="4141481" y="2185419"/>
                  <a:pt x="1319290" y="2240729"/>
                  <a:pt x="0" y="2340049"/>
                </a:cubicBezTo>
                <a:cubicBezTo>
                  <a:pt x="5121" y="1677600"/>
                  <a:pt x="-44100" y="513839"/>
                  <a:pt x="0" y="0"/>
                </a:cubicBezTo>
                <a:close/>
              </a:path>
            </a:pathLst>
          </a:custGeom>
          <a:ln w="76200">
            <a:solidFill>
              <a:schemeClr val="bg1">
                <a:lumMod val="10000"/>
              </a:schemeClr>
            </a:solidFill>
            <a:extLst>
              <a:ext uri="{C807C97D-BFC1-408E-A445-0C87EB9F89A2}">
                <ask:lineSketchStyleProps xmlns:ask="http://schemas.microsoft.com/office/drawing/2018/sketchyshapes" sd="2061201092">
                  <a:prstGeom prst="rect">
                    <a:avLst/>
                  </a:prstGeom>
                  <ask:type>
                    <ask:lineSketchCurved/>
                  </ask:type>
                </ask:lineSketchStyleProps>
              </a:ext>
            </a:extLst>
          </a:ln>
        </p:spPr>
      </p:pic>
      <p:pic>
        <p:nvPicPr>
          <p:cNvPr id="3" name="Hình ảnh 2">
            <a:extLst>
              <a:ext uri="{FF2B5EF4-FFF2-40B4-BE49-F238E27FC236}">
                <a16:creationId xmlns:a16="http://schemas.microsoft.com/office/drawing/2014/main" id="{968E7A0C-ED12-4064-97B4-AA55396F0149}"/>
              </a:ext>
            </a:extLst>
          </p:cNvPr>
          <p:cNvPicPr>
            <a:picLocks noChangeAspect="1"/>
          </p:cNvPicPr>
          <p:nvPr/>
        </p:nvPicPr>
        <p:blipFill>
          <a:blip r:embed="rId3"/>
          <a:stretch>
            <a:fillRect/>
          </a:stretch>
        </p:blipFill>
        <p:spPr>
          <a:xfrm>
            <a:off x="5688416" y="308398"/>
            <a:ext cx="2799907" cy="2336589"/>
          </a:xfrm>
          <a:custGeom>
            <a:avLst/>
            <a:gdLst>
              <a:gd name="connsiteX0" fmla="*/ 0 w 2799907"/>
              <a:gd name="connsiteY0" fmla="*/ 0 h 2336589"/>
              <a:gd name="connsiteX1" fmla="*/ 2799907 w 2799907"/>
              <a:gd name="connsiteY1" fmla="*/ 0 h 2336589"/>
              <a:gd name="connsiteX2" fmla="*/ 2799907 w 2799907"/>
              <a:gd name="connsiteY2" fmla="*/ 2336589 h 2336589"/>
              <a:gd name="connsiteX3" fmla="*/ 0 w 2799907"/>
              <a:gd name="connsiteY3" fmla="*/ 2336589 h 2336589"/>
              <a:gd name="connsiteX4" fmla="*/ 0 w 2799907"/>
              <a:gd name="connsiteY4" fmla="*/ 0 h 2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07" h="2336589" fill="none" extrusionOk="0">
                <a:moveTo>
                  <a:pt x="0" y="0"/>
                </a:moveTo>
                <a:cubicBezTo>
                  <a:pt x="1155185" y="60632"/>
                  <a:pt x="2067430" y="-101837"/>
                  <a:pt x="2799907" y="0"/>
                </a:cubicBezTo>
                <a:cubicBezTo>
                  <a:pt x="2942566" y="1137230"/>
                  <a:pt x="2742119" y="1190948"/>
                  <a:pt x="2799907" y="2336589"/>
                </a:cubicBezTo>
                <a:cubicBezTo>
                  <a:pt x="1642800" y="2375845"/>
                  <a:pt x="1287288" y="2364937"/>
                  <a:pt x="0" y="2336589"/>
                </a:cubicBezTo>
                <a:cubicBezTo>
                  <a:pt x="140055" y="1800599"/>
                  <a:pt x="-11268" y="1096927"/>
                  <a:pt x="0" y="0"/>
                </a:cubicBezTo>
                <a:close/>
              </a:path>
              <a:path w="2799907" h="2336589" stroke="0" extrusionOk="0">
                <a:moveTo>
                  <a:pt x="0" y="0"/>
                </a:moveTo>
                <a:cubicBezTo>
                  <a:pt x="517672" y="-22204"/>
                  <a:pt x="1495921" y="-152126"/>
                  <a:pt x="2799907" y="0"/>
                </a:cubicBezTo>
                <a:cubicBezTo>
                  <a:pt x="2809873" y="565474"/>
                  <a:pt x="2956755" y="1225431"/>
                  <a:pt x="2799907" y="2336589"/>
                </a:cubicBezTo>
                <a:cubicBezTo>
                  <a:pt x="2474320" y="2411834"/>
                  <a:pt x="1188217" y="2473322"/>
                  <a:pt x="0" y="2336589"/>
                </a:cubicBezTo>
                <a:cubicBezTo>
                  <a:pt x="93193" y="1400322"/>
                  <a:pt x="147981" y="439455"/>
                  <a:pt x="0" y="0"/>
                </a:cubicBezTo>
                <a:close/>
              </a:path>
            </a:pathLst>
          </a:custGeom>
          <a:ln w="76200">
            <a:solidFill>
              <a:schemeClr val="bg1">
                <a:lumMod val="10000"/>
              </a:schemeClr>
            </a:solidFill>
            <a:extLst>
              <a:ext uri="{C807C97D-BFC1-408E-A445-0C87EB9F89A2}">
                <ask:lineSketchStyleProps xmlns:ask="http://schemas.microsoft.com/office/drawing/2018/sketchyshapes" sd="1104641236">
                  <a:prstGeom prst="rect">
                    <a:avLst/>
                  </a:prstGeom>
                  <ask:type>
                    <ask:lineSketchCurved/>
                  </ask:type>
                </ask:lineSketchStyleProps>
              </a:ext>
            </a:extLst>
          </a:ln>
        </p:spPr>
      </p:pic>
      <p:pic>
        <p:nvPicPr>
          <p:cNvPr id="1026" name="Picture 2" descr="Mang theo kinh nghiệm du lịch Sapa tự túc và cùng lên đường chinh phục Tây  Bắc">
            <a:extLst>
              <a:ext uri="{FF2B5EF4-FFF2-40B4-BE49-F238E27FC236}">
                <a16:creationId xmlns:a16="http://schemas.microsoft.com/office/drawing/2014/main" id="{7278C5EA-AB73-496E-B29D-A8CDC4A47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4409" y="2800017"/>
            <a:ext cx="4118458" cy="2152097"/>
          </a:xfrm>
          <a:custGeom>
            <a:avLst/>
            <a:gdLst>
              <a:gd name="connsiteX0" fmla="*/ 0 w 4118458"/>
              <a:gd name="connsiteY0" fmla="*/ 0 h 2152097"/>
              <a:gd name="connsiteX1" fmla="*/ 4118458 w 4118458"/>
              <a:gd name="connsiteY1" fmla="*/ 0 h 2152097"/>
              <a:gd name="connsiteX2" fmla="*/ 4118458 w 4118458"/>
              <a:gd name="connsiteY2" fmla="*/ 2152097 h 2152097"/>
              <a:gd name="connsiteX3" fmla="*/ 0 w 4118458"/>
              <a:gd name="connsiteY3" fmla="*/ 2152097 h 2152097"/>
              <a:gd name="connsiteX4" fmla="*/ 0 w 4118458"/>
              <a:gd name="connsiteY4" fmla="*/ 0 h 215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58" h="2152097" extrusionOk="0">
                <a:moveTo>
                  <a:pt x="0" y="0"/>
                </a:moveTo>
                <a:cubicBezTo>
                  <a:pt x="623374" y="-121629"/>
                  <a:pt x="2706711" y="149141"/>
                  <a:pt x="4118458" y="0"/>
                </a:cubicBezTo>
                <a:cubicBezTo>
                  <a:pt x="3956711" y="1031945"/>
                  <a:pt x="4087551" y="1087937"/>
                  <a:pt x="4118458" y="2152097"/>
                </a:cubicBezTo>
                <a:cubicBezTo>
                  <a:pt x="3187575" y="2175610"/>
                  <a:pt x="1261836" y="2207052"/>
                  <a:pt x="0" y="2152097"/>
                </a:cubicBezTo>
                <a:cubicBezTo>
                  <a:pt x="-131754" y="1584576"/>
                  <a:pt x="-98932" y="866226"/>
                  <a:pt x="0" y="0"/>
                </a:cubicBezTo>
                <a:close/>
              </a:path>
            </a:pathLst>
          </a:custGeom>
          <a:noFill/>
          <a:ln w="76200">
            <a:solidFill>
              <a:schemeClr val="bg1">
                <a:lumMod val="10000"/>
              </a:schemeClr>
            </a:solidFill>
            <a:extLst>
              <a:ext uri="{C807C97D-BFC1-408E-A445-0C87EB9F89A2}">
                <ask:lineSketchStyleProps xmlns:ask="http://schemas.microsoft.com/office/drawing/2018/sketchyshapes" sd="149414979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98BCAACB-BB32-43F7-A557-9846F1507D7D}"/>
              </a:ext>
            </a:extLst>
          </p:cNvPr>
          <p:cNvPicPr>
            <a:picLocks noChangeAspect="1"/>
          </p:cNvPicPr>
          <p:nvPr/>
        </p:nvPicPr>
        <p:blipFill>
          <a:blip r:embed="rId5"/>
          <a:stretch>
            <a:fillRect/>
          </a:stretch>
        </p:blipFill>
        <p:spPr>
          <a:xfrm>
            <a:off x="329610" y="2800017"/>
            <a:ext cx="3766172" cy="2152098"/>
          </a:xfrm>
          <a:custGeom>
            <a:avLst/>
            <a:gdLst>
              <a:gd name="connsiteX0" fmla="*/ 0 w 3766172"/>
              <a:gd name="connsiteY0" fmla="*/ 0 h 2152098"/>
              <a:gd name="connsiteX1" fmla="*/ 3766172 w 3766172"/>
              <a:gd name="connsiteY1" fmla="*/ 0 h 2152098"/>
              <a:gd name="connsiteX2" fmla="*/ 3766172 w 3766172"/>
              <a:gd name="connsiteY2" fmla="*/ 2152098 h 2152098"/>
              <a:gd name="connsiteX3" fmla="*/ 0 w 3766172"/>
              <a:gd name="connsiteY3" fmla="*/ 2152098 h 2152098"/>
              <a:gd name="connsiteX4" fmla="*/ 0 w 3766172"/>
              <a:gd name="connsiteY4" fmla="*/ 0 h 215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172" h="2152098" fill="none" extrusionOk="0">
                <a:moveTo>
                  <a:pt x="0" y="0"/>
                </a:moveTo>
                <a:cubicBezTo>
                  <a:pt x="1879401" y="31075"/>
                  <a:pt x="2368584" y="90041"/>
                  <a:pt x="3766172" y="0"/>
                </a:cubicBezTo>
                <a:cubicBezTo>
                  <a:pt x="3671247" y="581637"/>
                  <a:pt x="3816172" y="1240682"/>
                  <a:pt x="3766172" y="2152098"/>
                </a:cubicBezTo>
                <a:cubicBezTo>
                  <a:pt x="2025997" y="2172820"/>
                  <a:pt x="1183604" y="2117794"/>
                  <a:pt x="0" y="2152098"/>
                </a:cubicBezTo>
                <a:cubicBezTo>
                  <a:pt x="-161572" y="1106685"/>
                  <a:pt x="114417" y="388366"/>
                  <a:pt x="0" y="0"/>
                </a:cubicBezTo>
                <a:close/>
              </a:path>
              <a:path w="3766172" h="2152098" stroke="0" extrusionOk="0">
                <a:moveTo>
                  <a:pt x="0" y="0"/>
                </a:moveTo>
                <a:cubicBezTo>
                  <a:pt x="1041875" y="40497"/>
                  <a:pt x="3341075" y="20010"/>
                  <a:pt x="3766172" y="0"/>
                </a:cubicBezTo>
                <a:cubicBezTo>
                  <a:pt x="3695721" y="579313"/>
                  <a:pt x="3905799" y="1299515"/>
                  <a:pt x="3766172" y="2152098"/>
                </a:cubicBezTo>
                <a:cubicBezTo>
                  <a:pt x="2068273" y="2222858"/>
                  <a:pt x="522074" y="2126922"/>
                  <a:pt x="0" y="2152098"/>
                </a:cubicBezTo>
                <a:cubicBezTo>
                  <a:pt x="49695" y="1108697"/>
                  <a:pt x="85356" y="1000323"/>
                  <a:pt x="0" y="0"/>
                </a:cubicBezTo>
                <a:close/>
              </a:path>
            </a:pathLst>
          </a:custGeom>
          <a:ln w="76200">
            <a:solidFill>
              <a:schemeClr val="bg1">
                <a:lumMod val="10000"/>
              </a:schemeClr>
            </a:solidFill>
            <a:extLst>
              <a:ext uri="{C807C97D-BFC1-408E-A445-0C87EB9F89A2}">
                <ask:lineSketchStyleProps xmlns:ask="http://schemas.microsoft.com/office/drawing/2018/sketchyshapes" sd="591541468">
                  <a:prstGeom prst="rect">
                    <a:avLst/>
                  </a:prstGeom>
                  <ask:type>
                    <ask:lineSketchCurved/>
                  </ask:type>
                </ask:lineSketchStyleProps>
              </a:ext>
            </a:extLst>
          </a:ln>
        </p:spPr>
      </p:pic>
    </p:spTree>
    <p:extLst>
      <p:ext uri="{BB962C8B-B14F-4D97-AF65-F5344CB8AC3E}">
        <p14:creationId xmlns:p14="http://schemas.microsoft.com/office/powerpoint/2010/main" val="280994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anim calcmode="lin" valueType="num">
                                      <p:cBhvr>
                                        <p:cTn id="26" dur="2000" fill="hold"/>
                                        <p:tgtEl>
                                          <p:spTgt spid="3"/>
                                        </p:tgtEl>
                                        <p:attrNameLst>
                                          <p:attrName>ppt_w</p:attrName>
                                        </p:attrNameLst>
                                      </p:cBhvr>
                                      <p:tavLst>
                                        <p:tav tm="0" fmla="#ppt_w*sin(2.5*pi*$)">
                                          <p:val>
                                            <p:fltVal val="0"/>
                                          </p:val>
                                        </p:tav>
                                        <p:tav tm="100000">
                                          <p:val>
                                            <p:fltVal val="1"/>
                                          </p:val>
                                        </p:tav>
                                      </p:tavLst>
                                    </p:anim>
                                    <p:anim calcmode="lin" valueType="num">
                                      <p:cBhvr>
                                        <p:cTn id="27"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 calcmode="lin" valueType="num">
                                      <p:cBhvr>
                                        <p:cTn id="40" dur="1000" fill="hold"/>
                                        <p:tgtEl>
                                          <p:spTgt spid="1026"/>
                                        </p:tgtEl>
                                        <p:attrNameLst>
                                          <p:attrName>ppt_w</p:attrName>
                                        </p:attrNameLst>
                                      </p:cBhvr>
                                      <p:tavLst>
                                        <p:tav tm="0">
                                          <p:val>
                                            <p:fltVal val="0"/>
                                          </p:val>
                                        </p:tav>
                                        <p:tav tm="100000">
                                          <p:val>
                                            <p:strVal val="#ppt_w"/>
                                          </p:val>
                                        </p:tav>
                                      </p:tavLst>
                                    </p:anim>
                                    <p:anim calcmode="lin" valueType="num">
                                      <p:cBhvr>
                                        <p:cTn id="41" dur="1000" fill="hold"/>
                                        <p:tgtEl>
                                          <p:spTgt spid="1026"/>
                                        </p:tgtEl>
                                        <p:attrNameLst>
                                          <p:attrName>ppt_h</p:attrName>
                                        </p:attrNameLst>
                                      </p:cBhvr>
                                      <p:tavLst>
                                        <p:tav tm="0">
                                          <p:val>
                                            <p:fltVal val="0"/>
                                          </p:val>
                                        </p:tav>
                                        <p:tav tm="100000">
                                          <p:val>
                                            <p:strVal val="#ppt_h"/>
                                          </p:val>
                                        </p:tav>
                                      </p:tavLst>
                                    </p:anim>
                                    <p:animEffect transition="in" filter="fade">
                                      <p:cBhvr>
                                        <p:cTn id="4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8FC5962-04A8-48BC-9D2A-F5B904F61D45}"/>
              </a:ext>
            </a:extLst>
          </p:cNvPr>
          <p:cNvPicPr>
            <a:picLocks noChangeAspect="1"/>
          </p:cNvPicPr>
          <p:nvPr/>
        </p:nvPicPr>
        <p:blipFill>
          <a:blip r:embed="rId2"/>
          <a:stretch>
            <a:fillRect/>
          </a:stretch>
        </p:blipFill>
        <p:spPr>
          <a:xfrm>
            <a:off x="0" y="0"/>
            <a:ext cx="9144000" cy="5143500"/>
          </a:xfrm>
          <a:prstGeom prst="rect">
            <a:avLst/>
          </a:prstGeom>
        </p:spPr>
      </p:pic>
      <p:sp>
        <p:nvSpPr>
          <p:cNvPr id="3" name="Hình chữ nhật 2">
            <a:extLst>
              <a:ext uri="{FF2B5EF4-FFF2-40B4-BE49-F238E27FC236}">
                <a16:creationId xmlns:a16="http://schemas.microsoft.com/office/drawing/2014/main" id="{FF19E780-BBEC-46E5-B582-95DAA96831D2}"/>
              </a:ext>
            </a:extLst>
          </p:cNvPr>
          <p:cNvSpPr/>
          <p:nvPr/>
        </p:nvSpPr>
        <p:spPr>
          <a:xfrm>
            <a:off x="4572000" y="552893"/>
            <a:ext cx="3200400" cy="361507"/>
          </a:xfrm>
          <a:prstGeom prst="rect">
            <a:avLst/>
          </a:prstGeom>
          <a:solidFill>
            <a:srgbClr val="C0C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Tiết</a:t>
            </a:r>
            <a:r>
              <a:rPr lang="en-US" sz="2000" b="1">
                <a:solidFill>
                  <a:schemeClr val="tx1"/>
                </a:solidFill>
                <a:latin typeface="Times New Roman" panose="02020603050405020304" pitchFamily="18" charset="0"/>
                <a:cs typeface="Times New Roman" panose="02020603050405020304" pitchFamily="18" charset="0"/>
              </a:rPr>
              <a:t> 70,71,72,73:</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4" name="Hình chữ nhật 3">
            <a:extLst>
              <a:ext uri="{FF2B5EF4-FFF2-40B4-BE49-F238E27FC236}">
                <a16:creationId xmlns:a16="http://schemas.microsoft.com/office/drawing/2014/main" id="{0C6FA25B-DF83-4A02-B567-647E04BF2AFA}"/>
              </a:ext>
            </a:extLst>
          </p:cNvPr>
          <p:cNvSpPr/>
          <p:nvPr/>
        </p:nvSpPr>
        <p:spPr>
          <a:xfrm>
            <a:off x="95692" y="159488"/>
            <a:ext cx="1711842" cy="871870"/>
          </a:xfrm>
          <a:prstGeom prst="rect">
            <a:avLst/>
          </a:prstGeom>
          <a:solidFill>
            <a:srgbClr val="C1C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570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1" name="Google Shape;391;p38"/>
          <p:cNvGrpSpPr/>
          <p:nvPr/>
        </p:nvGrpSpPr>
        <p:grpSpPr>
          <a:xfrm rot="-5400000">
            <a:off x="966688" y="1979356"/>
            <a:ext cx="279350" cy="312825"/>
            <a:chOff x="1835200" y="3337050"/>
            <a:chExt cx="279350" cy="312825"/>
          </a:xfrm>
        </p:grpSpPr>
        <p:sp>
          <p:nvSpPr>
            <p:cNvPr id="392" name="Google Shape;392;p38"/>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8"/>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8"/>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8"/>
          <p:cNvSpPr txBox="1">
            <a:spLocks noGrp="1"/>
          </p:cNvSpPr>
          <p:nvPr>
            <p:ph type="title"/>
          </p:nvPr>
        </p:nvSpPr>
        <p:spPr>
          <a:xfrm>
            <a:off x="1720639" y="2272301"/>
            <a:ext cx="6767571"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a:t>Tìm hiểu chung</a:t>
            </a:r>
            <a:endParaRPr sz="9600"/>
          </a:p>
        </p:txBody>
      </p:sp>
      <p:sp>
        <p:nvSpPr>
          <p:cNvPr id="397" name="Google Shape;397;p38"/>
          <p:cNvSpPr txBox="1">
            <a:spLocks noGrp="1"/>
          </p:cNvSpPr>
          <p:nvPr>
            <p:ph type="title" idx="2"/>
          </p:nvPr>
        </p:nvSpPr>
        <p:spPr>
          <a:xfrm>
            <a:off x="881962" y="1900369"/>
            <a:ext cx="1240494" cy="15856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a:t>I.</a:t>
            </a:r>
            <a:endParaRPr sz="9600"/>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E3D2724-95CF-4603-9419-C7AC575A0739}"/>
              </a:ext>
            </a:extLst>
          </p:cNvPr>
          <p:cNvSpPr txBox="1"/>
          <p:nvPr/>
        </p:nvSpPr>
        <p:spPr>
          <a:xfrm>
            <a:off x="414670" y="364856"/>
            <a:ext cx="1669047"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1. Tác giả</a:t>
            </a:r>
          </a:p>
        </p:txBody>
      </p:sp>
      <p:sp>
        <p:nvSpPr>
          <p:cNvPr id="5" name="Hộp Văn bản 4">
            <a:extLst>
              <a:ext uri="{FF2B5EF4-FFF2-40B4-BE49-F238E27FC236}">
                <a16:creationId xmlns:a16="http://schemas.microsoft.com/office/drawing/2014/main" id="{7A9B012B-08F9-4776-8598-605D372E226A}"/>
              </a:ext>
            </a:extLst>
          </p:cNvPr>
          <p:cNvSpPr txBox="1"/>
          <p:nvPr/>
        </p:nvSpPr>
        <p:spPr>
          <a:xfrm>
            <a:off x="414670" y="994402"/>
            <a:ext cx="4444409" cy="2241960"/>
          </a:xfrm>
          <a:prstGeom prst="rect">
            <a:avLst/>
          </a:prstGeom>
          <a:noFill/>
        </p:spPr>
        <p:txBody>
          <a:bodyPr wrap="square" rtlCol="0">
            <a:spAutoFit/>
          </a:bodyPr>
          <a:lstStyle/>
          <a:p>
            <a:pPr algn="just">
              <a:lnSpc>
                <a:spcPct val="150000"/>
              </a:lnSpc>
            </a:pPr>
            <a:r>
              <a:rPr lang="en-US" sz="2400">
                <a:latin typeface="Times New Roman" panose="02020603050405020304" pitchFamily="18" charset="0"/>
                <a:cs typeface="Times New Roman" panose="02020603050405020304" pitchFamily="18" charset="0"/>
              </a:rPr>
              <a:t>- Nguyễn Thành Long, quê Quảng Nam, là cây bút có nhiều đóng góp cho văn học Việt Nam hiện đại ở thể loại truyện ngắn và ký.</a:t>
            </a:r>
          </a:p>
        </p:txBody>
      </p:sp>
      <p:pic>
        <p:nvPicPr>
          <p:cNvPr id="6" name="Hình ảnh 5">
            <a:extLst>
              <a:ext uri="{FF2B5EF4-FFF2-40B4-BE49-F238E27FC236}">
                <a16:creationId xmlns:a16="http://schemas.microsoft.com/office/drawing/2014/main" id="{9F9D6A0B-F60C-49C0-B249-66BD15465752}"/>
              </a:ext>
            </a:extLst>
          </p:cNvPr>
          <p:cNvPicPr>
            <a:picLocks noChangeAspect="1"/>
          </p:cNvPicPr>
          <p:nvPr/>
        </p:nvPicPr>
        <p:blipFill>
          <a:blip r:embed="rId2"/>
          <a:stretch>
            <a:fillRect/>
          </a:stretch>
        </p:blipFill>
        <p:spPr>
          <a:xfrm>
            <a:off x="5322924" y="888076"/>
            <a:ext cx="3211585" cy="3811081"/>
          </a:xfrm>
          <a:custGeom>
            <a:avLst/>
            <a:gdLst>
              <a:gd name="connsiteX0" fmla="*/ 0 w 3211585"/>
              <a:gd name="connsiteY0" fmla="*/ 0 h 3811081"/>
              <a:gd name="connsiteX1" fmla="*/ 471032 w 3211585"/>
              <a:gd name="connsiteY1" fmla="*/ 0 h 3811081"/>
              <a:gd name="connsiteX2" fmla="*/ 1006297 w 3211585"/>
              <a:gd name="connsiteY2" fmla="*/ 0 h 3811081"/>
              <a:gd name="connsiteX3" fmla="*/ 1445213 w 3211585"/>
              <a:gd name="connsiteY3" fmla="*/ 0 h 3811081"/>
              <a:gd name="connsiteX4" fmla="*/ 1916246 w 3211585"/>
              <a:gd name="connsiteY4" fmla="*/ 0 h 3811081"/>
              <a:gd name="connsiteX5" fmla="*/ 2483626 w 3211585"/>
              <a:gd name="connsiteY5" fmla="*/ 0 h 3811081"/>
              <a:gd name="connsiteX6" fmla="*/ 3211585 w 3211585"/>
              <a:gd name="connsiteY6" fmla="*/ 0 h 3811081"/>
              <a:gd name="connsiteX7" fmla="*/ 3211585 w 3211585"/>
              <a:gd name="connsiteY7" fmla="*/ 430108 h 3811081"/>
              <a:gd name="connsiteX8" fmla="*/ 3211585 w 3211585"/>
              <a:gd name="connsiteY8" fmla="*/ 1012659 h 3811081"/>
              <a:gd name="connsiteX9" fmla="*/ 3211585 w 3211585"/>
              <a:gd name="connsiteY9" fmla="*/ 1557099 h 3811081"/>
              <a:gd name="connsiteX10" fmla="*/ 3211585 w 3211585"/>
              <a:gd name="connsiteY10" fmla="*/ 2139650 h 3811081"/>
              <a:gd name="connsiteX11" fmla="*/ 3211585 w 3211585"/>
              <a:gd name="connsiteY11" fmla="*/ 2684090 h 3811081"/>
              <a:gd name="connsiteX12" fmla="*/ 3211585 w 3211585"/>
              <a:gd name="connsiteY12" fmla="*/ 3114198 h 3811081"/>
              <a:gd name="connsiteX13" fmla="*/ 3211585 w 3211585"/>
              <a:gd name="connsiteY13" fmla="*/ 3811081 h 3811081"/>
              <a:gd name="connsiteX14" fmla="*/ 2708437 w 3211585"/>
              <a:gd name="connsiteY14" fmla="*/ 3811081 h 3811081"/>
              <a:gd name="connsiteX15" fmla="*/ 2205288 w 3211585"/>
              <a:gd name="connsiteY15" fmla="*/ 3811081 h 3811081"/>
              <a:gd name="connsiteX16" fmla="*/ 1670024 w 3211585"/>
              <a:gd name="connsiteY16" fmla="*/ 3811081 h 3811081"/>
              <a:gd name="connsiteX17" fmla="*/ 1070528 w 3211585"/>
              <a:gd name="connsiteY17" fmla="*/ 3811081 h 3811081"/>
              <a:gd name="connsiteX18" fmla="*/ 599496 w 3211585"/>
              <a:gd name="connsiteY18" fmla="*/ 3811081 h 3811081"/>
              <a:gd name="connsiteX19" fmla="*/ 0 w 3211585"/>
              <a:gd name="connsiteY19" fmla="*/ 3811081 h 3811081"/>
              <a:gd name="connsiteX20" fmla="*/ 0 w 3211585"/>
              <a:gd name="connsiteY20" fmla="*/ 3342862 h 3811081"/>
              <a:gd name="connsiteX21" fmla="*/ 0 w 3211585"/>
              <a:gd name="connsiteY21" fmla="*/ 2798422 h 3811081"/>
              <a:gd name="connsiteX22" fmla="*/ 0 w 3211585"/>
              <a:gd name="connsiteY22" fmla="*/ 2177761 h 3811081"/>
              <a:gd name="connsiteX23" fmla="*/ 0 w 3211585"/>
              <a:gd name="connsiteY23" fmla="*/ 1557099 h 3811081"/>
              <a:gd name="connsiteX24" fmla="*/ 0 w 3211585"/>
              <a:gd name="connsiteY24" fmla="*/ 1088880 h 3811081"/>
              <a:gd name="connsiteX25" fmla="*/ 0 w 3211585"/>
              <a:gd name="connsiteY25" fmla="*/ 620662 h 3811081"/>
              <a:gd name="connsiteX26" fmla="*/ 0 w 3211585"/>
              <a:gd name="connsiteY26" fmla="*/ 0 h 381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11585" h="3811081" fill="none" extrusionOk="0">
                <a:moveTo>
                  <a:pt x="0" y="0"/>
                </a:moveTo>
                <a:cubicBezTo>
                  <a:pt x="95574" y="-440"/>
                  <a:pt x="340322" y="445"/>
                  <a:pt x="471032" y="0"/>
                </a:cubicBezTo>
                <a:cubicBezTo>
                  <a:pt x="601742" y="-445"/>
                  <a:pt x="812537" y="51809"/>
                  <a:pt x="1006297" y="0"/>
                </a:cubicBezTo>
                <a:cubicBezTo>
                  <a:pt x="1200058" y="-51809"/>
                  <a:pt x="1247322" y="15080"/>
                  <a:pt x="1445213" y="0"/>
                </a:cubicBezTo>
                <a:cubicBezTo>
                  <a:pt x="1643104" y="-15080"/>
                  <a:pt x="1738057" y="36728"/>
                  <a:pt x="1916246" y="0"/>
                </a:cubicBezTo>
                <a:cubicBezTo>
                  <a:pt x="2094435" y="-36728"/>
                  <a:pt x="2267164" y="33149"/>
                  <a:pt x="2483626" y="0"/>
                </a:cubicBezTo>
                <a:cubicBezTo>
                  <a:pt x="2700088" y="-33149"/>
                  <a:pt x="2978470" y="50774"/>
                  <a:pt x="3211585" y="0"/>
                </a:cubicBezTo>
                <a:cubicBezTo>
                  <a:pt x="3218256" y="91597"/>
                  <a:pt x="3189512" y="308552"/>
                  <a:pt x="3211585" y="430108"/>
                </a:cubicBezTo>
                <a:cubicBezTo>
                  <a:pt x="3233658" y="551664"/>
                  <a:pt x="3174839" y="864726"/>
                  <a:pt x="3211585" y="1012659"/>
                </a:cubicBezTo>
                <a:cubicBezTo>
                  <a:pt x="3248331" y="1160592"/>
                  <a:pt x="3146829" y="1366748"/>
                  <a:pt x="3211585" y="1557099"/>
                </a:cubicBezTo>
                <a:cubicBezTo>
                  <a:pt x="3276341" y="1747450"/>
                  <a:pt x="3199643" y="1881331"/>
                  <a:pt x="3211585" y="2139650"/>
                </a:cubicBezTo>
                <a:cubicBezTo>
                  <a:pt x="3223527" y="2397969"/>
                  <a:pt x="3163166" y="2450812"/>
                  <a:pt x="3211585" y="2684090"/>
                </a:cubicBezTo>
                <a:cubicBezTo>
                  <a:pt x="3260004" y="2917368"/>
                  <a:pt x="3165996" y="2949582"/>
                  <a:pt x="3211585" y="3114198"/>
                </a:cubicBezTo>
                <a:cubicBezTo>
                  <a:pt x="3257174" y="3278814"/>
                  <a:pt x="3129790" y="3589679"/>
                  <a:pt x="3211585" y="3811081"/>
                </a:cubicBezTo>
                <a:cubicBezTo>
                  <a:pt x="2974932" y="3812124"/>
                  <a:pt x="2832367" y="3792834"/>
                  <a:pt x="2708437" y="3811081"/>
                </a:cubicBezTo>
                <a:cubicBezTo>
                  <a:pt x="2584507" y="3829328"/>
                  <a:pt x="2326228" y="3793651"/>
                  <a:pt x="2205288" y="3811081"/>
                </a:cubicBezTo>
                <a:cubicBezTo>
                  <a:pt x="2084348" y="3828511"/>
                  <a:pt x="1841805" y="3783366"/>
                  <a:pt x="1670024" y="3811081"/>
                </a:cubicBezTo>
                <a:cubicBezTo>
                  <a:pt x="1498243" y="3838796"/>
                  <a:pt x="1222705" y="3745340"/>
                  <a:pt x="1070528" y="3811081"/>
                </a:cubicBezTo>
                <a:cubicBezTo>
                  <a:pt x="918351" y="3876822"/>
                  <a:pt x="743210" y="3803194"/>
                  <a:pt x="599496" y="3811081"/>
                </a:cubicBezTo>
                <a:cubicBezTo>
                  <a:pt x="455782" y="3818968"/>
                  <a:pt x="292150" y="3778088"/>
                  <a:pt x="0" y="3811081"/>
                </a:cubicBezTo>
                <a:cubicBezTo>
                  <a:pt x="-47001" y="3678358"/>
                  <a:pt x="44927" y="3504759"/>
                  <a:pt x="0" y="3342862"/>
                </a:cubicBezTo>
                <a:cubicBezTo>
                  <a:pt x="-44927" y="3180965"/>
                  <a:pt x="48529" y="2947094"/>
                  <a:pt x="0" y="2798422"/>
                </a:cubicBezTo>
                <a:cubicBezTo>
                  <a:pt x="-48529" y="2649750"/>
                  <a:pt x="67933" y="2446860"/>
                  <a:pt x="0" y="2177761"/>
                </a:cubicBezTo>
                <a:cubicBezTo>
                  <a:pt x="-67933" y="1908662"/>
                  <a:pt x="11821" y="1861892"/>
                  <a:pt x="0" y="1557099"/>
                </a:cubicBezTo>
                <a:cubicBezTo>
                  <a:pt x="-11821" y="1252306"/>
                  <a:pt x="37336" y="1219036"/>
                  <a:pt x="0" y="1088880"/>
                </a:cubicBezTo>
                <a:cubicBezTo>
                  <a:pt x="-37336" y="958724"/>
                  <a:pt x="39170" y="773169"/>
                  <a:pt x="0" y="620662"/>
                </a:cubicBezTo>
                <a:cubicBezTo>
                  <a:pt x="-39170" y="468155"/>
                  <a:pt x="73782" y="146813"/>
                  <a:pt x="0" y="0"/>
                </a:cubicBezTo>
                <a:close/>
              </a:path>
              <a:path w="3211585" h="3811081" stroke="0" extrusionOk="0">
                <a:moveTo>
                  <a:pt x="0" y="0"/>
                </a:moveTo>
                <a:cubicBezTo>
                  <a:pt x="119683" y="-35447"/>
                  <a:pt x="298630" y="55745"/>
                  <a:pt x="471032" y="0"/>
                </a:cubicBezTo>
                <a:cubicBezTo>
                  <a:pt x="643434" y="-55745"/>
                  <a:pt x="829159" y="53770"/>
                  <a:pt x="1006297" y="0"/>
                </a:cubicBezTo>
                <a:cubicBezTo>
                  <a:pt x="1183435" y="-53770"/>
                  <a:pt x="1323134" y="35679"/>
                  <a:pt x="1509445" y="0"/>
                </a:cubicBezTo>
                <a:cubicBezTo>
                  <a:pt x="1695756" y="-35679"/>
                  <a:pt x="1859010" y="31192"/>
                  <a:pt x="2076825" y="0"/>
                </a:cubicBezTo>
                <a:cubicBezTo>
                  <a:pt x="2294640" y="-31192"/>
                  <a:pt x="2392867" y="48265"/>
                  <a:pt x="2515742" y="0"/>
                </a:cubicBezTo>
                <a:cubicBezTo>
                  <a:pt x="2638617" y="-48265"/>
                  <a:pt x="2944836" y="56164"/>
                  <a:pt x="3211585" y="0"/>
                </a:cubicBezTo>
                <a:cubicBezTo>
                  <a:pt x="3284527" y="265246"/>
                  <a:pt x="3171804" y="332937"/>
                  <a:pt x="3211585" y="620662"/>
                </a:cubicBezTo>
                <a:cubicBezTo>
                  <a:pt x="3251366" y="908387"/>
                  <a:pt x="3190493" y="1003266"/>
                  <a:pt x="3211585" y="1126991"/>
                </a:cubicBezTo>
                <a:cubicBezTo>
                  <a:pt x="3232677" y="1250716"/>
                  <a:pt x="3160751" y="1429469"/>
                  <a:pt x="3211585" y="1709542"/>
                </a:cubicBezTo>
                <a:cubicBezTo>
                  <a:pt x="3262419" y="1989615"/>
                  <a:pt x="3187117" y="2056335"/>
                  <a:pt x="3211585" y="2177761"/>
                </a:cubicBezTo>
                <a:cubicBezTo>
                  <a:pt x="3236053" y="2299187"/>
                  <a:pt x="3207353" y="2452317"/>
                  <a:pt x="3211585" y="2645979"/>
                </a:cubicBezTo>
                <a:cubicBezTo>
                  <a:pt x="3215817" y="2839641"/>
                  <a:pt x="3204725" y="2917352"/>
                  <a:pt x="3211585" y="3076087"/>
                </a:cubicBezTo>
                <a:cubicBezTo>
                  <a:pt x="3218445" y="3234822"/>
                  <a:pt x="3184267" y="3564908"/>
                  <a:pt x="3211585" y="3811081"/>
                </a:cubicBezTo>
                <a:cubicBezTo>
                  <a:pt x="3011149" y="3829300"/>
                  <a:pt x="2847332" y="3749951"/>
                  <a:pt x="2644205" y="3811081"/>
                </a:cubicBezTo>
                <a:cubicBezTo>
                  <a:pt x="2441078" y="3872211"/>
                  <a:pt x="2239254" y="3775259"/>
                  <a:pt x="2108941" y="3811081"/>
                </a:cubicBezTo>
                <a:cubicBezTo>
                  <a:pt x="1978628" y="3846903"/>
                  <a:pt x="1772632" y="3763748"/>
                  <a:pt x="1670024" y="3811081"/>
                </a:cubicBezTo>
                <a:cubicBezTo>
                  <a:pt x="1567416" y="3858414"/>
                  <a:pt x="1327572" y="3795949"/>
                  <a:pt x="1070528" y="3811081"/>
                </a:cubicBezTo>
                <a:cubicBezTo>
                  <a:pt x="813484" y="3826213"/>
                  <a:pt x="621428" y="3806077"/>
                  <a:pt x="471032" y="3811081"/>
                </a:cubicBezTo>
                <a:cubicBezTo>
                  <a:pt x="320636" y="3816085"/>
                  <a:pt x="96283" y="3765476"/>
                  <a:pt x="0" y="3811081"/>
                </a:cubicBezTo>
                <a:cubicBezTo>
                  <a:pt x="-69617" y="3694130"/>
                  <a:pt x="37024" y="3382256"/>
                  <a:pt x="0" y="3228530"/>
                </a:cubicBezTo>
                <a:cubicBezTo>
                  <a:pt x="-37024" y="3074804"/>
                  <a:pt x="33181" y="2895791"/>
                  <a:pt x="0" y="2645979"/>
                </a:cubicBezTo>
                <a:cubicBezTo>
                  <a:pt x="-33181" y="2396167"/>
                  <a:pt x="18071" y="2244835"/>
                  <a:pt x="0" y="2139650"/>
                </a:cubicBezTo>
                <a:cubicBezTo>
                  <a:pt x="-18071" y="2034465"/>
                  <a:pt x="48018" y="1800923"/>
                  <a:pt x="0" y="1709542"/>
                </a:cubicBezTo>
                <a:cubicBezTo>
                  <a:pt x="-48018" y="1618161"/>
                  <a:pt x="56772" y="1429486"/>
                  <a:pt x="0" y="1203213"/>
                </a:cubicBezTo>
                <a:cubicBezTo>
                  <a:pt x="-56772" y="976940"/>
                  <a:pt x="31699" y="912640"/>
                  <a:pt x="0" y="773105"/>
                </a:cubicBezTo>
                <a:cubicBezTo>
                  <a:pt x="-31699" y="633570"/>
                  <a:pt x="71313" y="240670"/>
                  <a:pt x="0" y="0"/>
                </a:cubicBezTo>
                <a:close/>
              </a:path>
            </a:pathLst>
          </a:custGeom>
          <a:ln w="76200">
            <a:solidFill>
              <a:schemeClr val="tx1"/>
            </a:solidFill>
            <a:extLst>
              <a:ext uri="{C807C97D-BFC1-408E-A445-0C87EB9F89A2}">
                <ask:lineSketchStyleProps xmlns:ask="http://schemas.microsoft.com/office/drawing/2018/sketchyshapes" sd="798646489">
                  <a:prstGeom prst="rect">
                    <a:avLst/>
                  </a:prstGeom>
                  <ask:type>
                    <ask:lineSketchScribble/>
                  </ask:type>
                </ask:lineSketchStyleProps>
              </a:ext>
            </a:extLst>
          </a:ln>
        </p:spPr>
      </p:pic>
      <p:sp>
        <p:nvSpPr>
          <p:cNvPr id="2" name="Hộp Văn bản 1">
            <a:extLst>
              <a:ext uri="{FF2B5EF4-FFF2-40B4-BE49-F238E27FC236}">
                <a16:creationId xmlns:a16="http://schemas.microsoft.com/office/drawing/2014/main" id="{F0F76E5F-FDF3-4695-A4FD-FD03C225A03B}"/>
              </a:ext>
            </a:extLst>
          </p:cNvPr>
          <p:cNvSpPr txBox="1"/>
          <p:nvPr/>
        </p:nvSpPr>
        <p:spPr>
          <a:xfrm>
            <a:off x="414670" y="3445374"/>
            <a:ext cx="4444409" cy="1133965"/>
          </a:xfrm>
          <a:prstGeom prst="rect">
            <a:avLst/>
          </a:prstGeom>
          <a:noFill/>
        </p:spPr>
        <p:txBody>
          <a:bodyPr wrap="square" rtlCol="0">
            <a:spAutoFit/>
          </a:bodyPr>
          <a:lstStyle/>
          <a:p>
            <a:pPr algn="just">
              <a:lnSpc>
                <a:spcPct val="150000"/>
              </a:lnSpc>
            </a:pPr>
            <a:r>
              <a:rPr lang="en-US" sz="2400">
                <a:latin typeface="Times New Roman" panose="02020603050405020304" pitchFamily="18" charset="0"/>
                <a:cs typeface="Times New Roman" panose="02020603050405020304" pitchFamily="18" charset="0"/>
              </a:rPr>
              <a:t>- Phong cách văn xuôi nhẹ nhàng, giàu chất thơ</a:t>
            </a:r>
          </a:p>
        </p:txBody>
      </p:sp>
    </p:spTree>
    <p:extLst>
      <p:ext uri="{BB962C8B-B14F-4D97-AF65-F5344CB8AC3E}">
        <p14:creationId xmlns:p14="http://schemas.microsoft.com/office/powerpoint/2010/main" val="253892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E9835FE-B500-4CD7-B2E6-D6DB47F14499}"/>
              </a:ext>
            </a:extLst>
          </p:cNvPr>
          <p:cNvSpPr txBox="1"/>
          <p:nvPr/>
        </p:nvSpPr>
        <p:spPr>
          <a:xfrm>
            <a:off x="659219" y="671530"/>
            <a:ext cx="2090637" cy="523220"/>
          </a:xfrm>
          <a:prstGeom prst="rect">
            <a:avLst/>
          </a:prstGeom>
          <a:noFill/>
        </p:spPr>
        <p:txBody>
          <a:bodyPr wrap="none" rtlCol="0">
            <a:spAutoFit/>
          </a:bodyPr>
          <a:lstStyle/>
          <a:p>
            <a:r>
              <a:rPr lang="en-US" sz="2800" b="1">
                <a:solidFill>
                  <a:schemeClr val="tx1"/>
                </a:solidFill>
                <a:latin typeface="Times New Roman" panose="02020603050405020304" pitchFamily="18" charset="0"/>
                <a:cs typeface="Times New Roman" panose="02020603050405020304" pitchFamily="18" charset="0"/>
              </a:rPr>
              <a:t>2. Tác phẩm</a:t>
            </a:r>
          </a:p>
        </p:txBody>
      </p:sp>
      <p:sp>
        <p:nvSpPr>
          <p:cNvPr id="3" name="Hộp Văn bản 2">
            <a:extLst>
              <a:ext uri="{FF2B5EF4-FFF2-40B4-BE49-F238E27FC236}">
                <a16:creationId xmlns:a16="http://schemas.microsoft.com/office/drawing/2014/main" id="{EA499FDE-E207-4042-A858-7F7852BC6735}"/>
              </a:ext>
            </a:extLst>
          </p:cNvPr>
          <p:cNvSpPr txBox="1"/>
          <p:nvPr/>
        </p:nvSpPr>
        <p:spPr>
          <a:xfrm>
            <a:off x="861238" y="1169581"/>
            <a:ext cx="2765501"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 Hoàn cảnh ra đời:</a:t>
            </a:r>
          </a:p>
        </p:txBody>
      </p:sp>
      <p:sp>
        <p:nvSpPr>
          <p:cNvPr id="4" name="Hộp Văn bản 3">
            <a:extLst>
              <a:ext uri="{FF2B5EF4-FFF2-40B4-BE49-F238E27FC236}">
                <a16:creationId xmlns:a16="http://schemas.microsoft.com/office/drawing/2014/main" id="{B81D5420-9104-452A-A6DB-2956A74D1B3C}"/>
              </a:ext>
            </a:extLst>
          </p:cNvPr>
          <p:cNvSpPr txBox="1"/>
          <p:nvPr/>
        </p:nvSpPr>
        <p:spPr>
          <a:xfrm>
            <a:off x="532988" y="1658768"/>
            <a:ext cx="3881740" cy="2241960"/>
          </a:xfrm>
          <a:prstGeom prst="rect">
            <a:avLst/>
          </a:prstGeom>
          <a:noFill/>
        </p:spPr>
        <p:txBody>
          <a:bodyPr wrap="square" rtlCol="0">
            <a:spAutoFit/>
          </a:bodyPr>
          <a:lstStyle/>
          <a:p>
            <a:pPr algn="just">
              <a:lnSpc>
                <a:spcPct val="150000"/>
              </a:lnSpc>
            </a:pPr>
            <a:r>
              <a:rPr lang="en-US" sz="2400">
                <a:latin typeface="Times New Roman" panose="02020603050405020304" pitchFamily="18" charset="0"/>
                <a:cs typeface="Times New Roman" panose="02020603050405020304" pitchFamily="18" charset="0"/>
              </a:rPr>
              <a:t>Là kết quả của chuyến đi Lào Cai trong mùa hè năm 1970 của tác giả. Rút ra từ tập “</a:t>
            </a:r>
            <a:r>
              <a:rPr lang="en-US" sz="2400" b="1">
                <a:solidFill>
                  <a:schemeClr val="bg1">
                    <a:lumMod val="25000"/>
                  </a:schemeClr>
                </a:solidFill>
                <a:latin typeface="Times New Roman" panose="02020603050405020304" pitchFamily="18" charset="0"/>
                <a:cs typeface="Times New Roman" panose="02020603050405020304" pitchFamily="18" charset="0"/>
              </a:rPr>
              <a:t>Giữa trong xanh</a:t>
            </a:r>
            <a:r>
              <a:rPr lang="en-US" sz="2400">
                <a:latin typeface="Times New Roman" panose="02020603050405020304" pitchFamily="18" charset="0"/>
                <a:cs typeface="Times New Roman" panose="02020603050405020304" pitchFamily="18" charset="0"/>
              </a:rPr>
              <a:t>”</a:t>
            </a:r>
          </a:p>
        </p:txBody>
      </p:sp>
      <p:sp>
        <p:nvSpPr>
          <p:cNvPr id="5" name="Hộp Văn bản 4">
            <a:extLst>
              <a:ext uri="{FF2B5EF4-FFF2-40B4-BE49-F238E27FC236}">
                <a16:creationId xmlns:a16="http://schemas.microsoft.com/office/drawing/2014/main" id="{251F2818-1609-4CD3-AB3E-D61F88E0E512}"/>
              </a:ext>
            </a:extLst>
          </p:cNvPr>
          <p:cNvSpPr txBox="1"/>
          <p:nvPr/>
        </p:nvSpPr>
        <p:spPr>
          <a:xfrm>
            <a:off x="861238" y="4010305"/>
            <a:ext cx="321273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 Đọc, tóm tắt văn bản:</a:t>
            </a:r>
          </a:p>
        </p:txBody>
      </p:sp>
      <p:pic>
        <p:nvPicPr>
          <p:cNvPr id="6" name="Hình ảnh 5">
            <a:extLst>
              <a:ext uri="{FF2B5EF4-FFF2-40B4-BE49-F238E27FC236}">
                <a16:creationId xmlns:a16="http://schemas.microsoft.com/office/drawing/2014/main" id="{48C768EA-A93F-45CF-B0AF-C51CA0D1422E}"/>
              </a:ext>
            </a:extLst>
          </p:cNvPr>
          <p:cNvPicPr>
            <a:picLocks noChangeAspect="1"/>
          </p:cNvPicPr>
          <p:nvPr/>
        </p:nvPicPr>
        <p:blipFill rotWithShape="1">
          <a:blip r:embed="rId2"/>
          <a:srcRect l="1739" t="6202" r="1739" b="2636"/>
          <a:stretch/>
        </p:blipFill>
        <p:spPr>
          <a:xfrm>
            <a:off x="4414728" y="1169581"/>
            <a:ext cx="4382828" cy="3051544"/>
          </a:xfrm>
          <a:prstGeom prst="rect">
            <a:avLst/>
          </a:prstGeom>
        </p:spPr>
      </p:pic>
      <p:sp>
        <p:nvSpPr>
          <p:cNvPr id="7" name="Hình chữ nhật 6">
            <a:extLst>
              <a:ext uri="{FF2B5EF4-FFF2-40B4-BE49-F238E27FC236}">
                <a16:creationId xmlns:a16="http://schemas.microsoft.com/office/drawing/2014/main" id="{42290558-EDFF-4A52-BEBB-72BD0C1A410C}"/>
              </a:ext>
            </a:extLst>
          </p:cNvPr>
          <p:cNvSpPr/>
          <p:nvPr/>
        </p:nvSpPr>
        <p:spPr>
          <a:xfrm>
            <a:off x="6357578" y="3817088"/>
            <a:ext cx="1669311" cy="627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81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1135</Words>
  <Application>Microsoft Office PowerPoint</Application>
  <PresentationFormat>On-screen Show (16:9)</PresentationFormat>
  <Paragraphs>107</Paragraphs>
  <Slides>34</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Patrick Hand SC</vt:lpstr>
      <vt:lpstr>Times New Roman</vt:lpstr>
      <vt:lpstr>Amasis MT Pro Black</vt:lpstr>
      <vt:lpstr>Patrick Hand</vt:lpstr>
      <vt:lpstr>Arial</vt:lpstr>
      <vt:lpstr>Wingdings</vt:lpstr>
      <vt:lpstr>English Language Grammar Rules by Slidesgo</vt:lpstr>
      <vt:lpstr>Ngữ Văn 9</vt:lpstr>
      <vt:lpstr>PowerPoint Presentation</vt:lpstr>
      <vt:lpstr>PowerPoint Presentation</vt:lpstr>
      <vt:lpstr>PowerPoint Presentation</vt:lpstr>
      <vt:lpstr>PowerPoint Presentation</vt:lpstr>
      <vt:lpstr>PowerPoint Presentation</vt:lpstr>
      <vt:lpstr>Tìm hiểu chung</vt:lpstr>
      <vt:lpstr>PowerPoint Presentation</vt:lpstr>
      <vt:lpstr>PowerPoint Presentation</vt:lpstr>
      <vt:lpstr>PowerPoint Presentation</vt:lpstr>
      <vt:lpstr>PowerPoint Presentation</vt:lpstr>
      <vt:lpstr>PowerPoint Presentation</vt:lpstr>
      <vt:lpstr>Tìm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Luyện tập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Ngữ Văn 9</dc:title>
  <cp:lastModifiedBy>This MC</cp:lastModifiedBy>
  <cp:revision>9</cp:revision>
  <dcterms:modified xsi:type="dcterms:W3CDTF">2022-12-03T14:01:29Z</dcterms:modified>
</cp:coreProperties>
</file>