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69" d="100"/>
          <a:sy n="69" d="100"/>
        </p:scale>
        <p:origin x="100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5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42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8" Type="http://schemas.openxmlformats.org/officeDocument/2006/relationships/image" Target="../media/image16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8.png"/><Relationship Id="rId19" Type="http://schemas.openxmlformats.org/officeDocument/2006/relationships/image" Target="../media/image163.png"/><Relationship Id="rId4" Type="http://schemas.openxmlformats.org/officeDocument/2006/relationships/image" Target="../media/image47.sv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2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4.svg"/><Relationship Id="rId17" Type="http://schemas.openxmlformats.org/officeDocument/2006/relationships/image" Target="../media/image200.png"/><Relationship Id="rId2" Type="http://schemas.openxmlformats.org/officeDocument/2006/relationships/image" Target="../media/image63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5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3" Type="http://schemas.openxmlformats.org/officeDocument/2006/relationships/image" Target="../media/image47.svg"/><Relationship Id="rId12" Type="http://schemas.openxmlformats.org/officeDocument/2006/relationships/image" Target="../media/image50.png"/><Relationship Id="rId2" Type="http://schemas.openxmlformats.org/officeDocument/2006/relationships/image" Target="../media/image46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15" Type="http://schemas.openxmlformats.org/officeDocument/2006/relationships/image" Target="../media/image209.png"/><Relationship Id="rId10" Type="http://schemas.openxmlformats.org/officeDocument/2006/relationships/image" Target="../media/image33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80.wmf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7.png"/><Relationship Id="rId16" Type="http://schemas.openxmlformats.org/officeDocument/2006/relationships/image" Target="../media/image7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6.wmf"/><Relationship Id="rId19" Type="http://schemas.openxmlformats.org/officeDocument/2006/relationships/image" Target="../media/image81.png"/><Relationship Id="rId4" Type="http://schemas.openxmlformats.org/officeDocument/2006/relationships/image" Target="../media/image74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3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8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26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129.png"/><Relationship Id="rId10" Type="http://schemas.microsoft.com/office/2007/relationships/hdphoto" Target="../media/hdphoto4.wdp"/><Relationship Id="rId19" Type="http://schemas.openxmlformats.org/officeDocument/2006/relationships/image" Target="../media/image123.png"/><Relationship Id="rId4" Type="http://schemas.openxmlformats.org/officeDocument/2006/relationships/image" Target="../media/image125.jpg"/><Relationship Id="rId9" Type="http://schemas.openxmlformats.org/officeDocument/2006/relationships/image" Target="../media/image127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34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34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34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31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5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5" Type="http://schemas.openxmlformats.org/officeDocument/2006/relationships/slide" Target="slide32.xml"/><Relationship Id="rId4" Type="http://schemas.openxmlformats.org/officeDocument/2006/relationships/image" Target="../media/image12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4.svg"/><Relationship Id="rId7" Type="http://schemas.openxmlformats.org/officeDocument/2006/relationships/image" Target="../media/image162.sv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svg"/><Relationship Id="rId4" Type="http://schemas.openxmlformats.org/officeDocument/2006/relationships/image" Target="../media/image159.png"/><Relationship Id="rId9" Type="http://schemas.openxmlformats.org/officeDocument/2006/relationships/image" Target="../media/image16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74.png"/><Relationship Id="rId17" Type="http://schemas.openxmlformats.org/officeDocument/2006/relationships/image" Target="../media/image182.svg"/><Relationship Id="rId2" Type="http://schemas.openxmlformats.org/officeDocument/2006/relationships/image" Target="../media/image19.pn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Relationship Id="rId14" Type="http://schemas.openxmlformats.org/officeDocument/2006/relationships/image" Target="../media/image1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wmf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wmf"/><Relationship Id="rId5" Type="http://schemas.openxmlformats.org/officeDocument/2006/relationships/image" Target="../media/image22.sv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6.svg"/><Relationship Id="rId7" Type="http://schemas.openxmlformats.org/officeDocument/2006/relationships/image" Target="../media/image37.wmf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3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5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6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2278</Words>
  <Application>Microsoft Office PowerPoint</Application>
  <PresentationFormat>Widescreen</PresentationFormat>
  <Paragraphs>258</Paragraphs>
  <Slides>38</Slides>
  <Notes>2</Notes>
  <HiddenSlides>0</HiddenSlides>
  <MMClips>19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Administrator</cp:lastModifiedBy>
  <cp:revision>92</cp:revision>
  <dcterms:created xsi:type="dcterms:W3CDTF">2022-02-25T15:56:08Z</dcterms:created>
  <dcterms:modified xsi:type="dcterms:W3CDTF">2022-09-07T03:06:26Z</dcterms:modified>
</cp:coreProperties>
</file>