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4" r:id="rId29"/>
    <p:sldId id="28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4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4.svg"/><Relationship Id="rId18" Type="http://schemas.openxmlformats.org/officeDocument/2006/relationships/image" Target="../media/image101.sv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image" Target="../media/image67.png"/><Relationship Id="rId2" Type="http://schemas.openxmlformats.org/officeDocument/2006/relationships/image" Target="../media/image29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99.svg"/><Relationship Id="rId5" Type="http://schemas.openxmlformats.org/officeDocument/2006/relationships/image" Target="../media/image97.svg"/><Relationship Id="rId15" Type="http://schemas.openxmlformats.org/officeDocument/2006/relationships/image" Target="../media/image16.sv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12.sv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64.png"/><Relationship Id="rId12" Type="http://schemas.openxmlformats.org/officeDocument/2006/relationships/image" Target="../media/image28.svg"/><Relationship Id="rId17" Type="http://schemas.openxmlformats.org/officeDocument/2006/relationships/image" Target="../media/image106.png"/><Relationship Id="rId2" Type="http://schemas.openxmlformats.org/officeDocument/2006/relationships/image" Target="../media/image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16.svg"/><Relationship Id="rId15" Type="http://schemas.openxmlformats.org/officeDocument/2006/relationships/image" Target="../media/image72.png"/><Relationship Id="rId10" Type="http://schemas.openxmlformats.org/officeDocument/2006/relationships/image" Target="../media/image14.svg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10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9.svg"/><Relationship Id="rId18" Type="http://schemas.openxmlformats.org/officeDocument/2006/relationships/image" Target="../media/image111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64.png"/><Relationship Id="rId17" Type="http://schemas.openxmlformats.org/officeDocument/2006/relationships/image" Target="../media/image34.svg"/><Relationship Id="rId2" Type="http://schemas.openxmlformats.org/officeDocument/2006/relationships/image" Target="../media/image38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4.svg"/><Relationship Id="rId5" Type="http://schemas.openxmlformats.org/officeDocument/2006/relationships/image" Target="../media/image80.svg"/><Relationship Id="rId15" Type="http://schemas.openxmlformats.org/officeDocument/2006/relationships/image" Target="../media/image110.svg"/><Relationship Id="rId10" Type="http://schemas.openxmlformats.org/officeDocument/2006/relationships/image" Target="../media/image7.png"/><Relationship Id="rId19" Type="http://schemas.openxmlformats.org/officeDocument/2006/relationships/image" Target="../media/image112.png"/><Relationship Id="rId4" Type="http://schemas.openxmlformats.org/officeDocument/2006/relationships/image" Target="../media/image74.png"/><Relationship Id="rId9" Type="http://schemas.openxmlformats.org/officeDocument/2006/relationships/image" Target="../media/image108.sv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18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4.svg"/><Relationship Id="rId17" Type="http://schemas.openxmlformats.org/officeDocument/2006/relationships/image" Target="../media/image6.png"/><Relationship Id="rId2" Type="http://schemas.openxmlformats.org/officeDocument/2006/relationships/image" Target="../media/image47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22.svg"/><Relationship Id="rId15" Type="http://schemas.openxmlformats.org/officeDocument/2006/relationships/image" Target="../media/image83.png"/><Relationship Id="rId10" Type="http://schemas.openxmlformats.org/officeDocument/2006/relationships/image" Target="../media/image6.svg"/><Relationship Id="rId4" Type="http://schemas.openxmlformats.org/officeDocument/2006/relationships/image" Target="../media/image12.png"/><Relationship Id="rId9" Type="http://schemas.openxmlformats.org/officeDocument/2006/relationships/image" Target="../media/image80.png"/><Relationship Id="rId14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4.svg"/><Relationship Id="rId18" Type="http://schemas.openxmlformats.org/officeDocument/2006/relationships/image" Target="../media/image89.pn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86.png"/><Relationship Id="rId17" Type="http://schemas.openxmlformats.org/officeDocument/2006/relationships/image" Target="../media/image20.svg"/><Relationship Id="rId2" Type="http://schemas.openxmlformats.org/officeDocument/2006/relationships/image" Target="../media/image47.png"/><Relationship Id="rId16" Type="http://schemas.openxmlformats.org/officeDocument/2006/relationships/image" Target="../media/image11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110.svg"/><Relationship Id="rId15" Type="http://schemas.openxmlformats.org/officeDocument/2006/relationships/image" Target="../media/image116.svg"/><Relationship Id="rId10" Type="http://schemas.openxmlformats.org/officeDocument/2006/relationships/image" Target="../media/image5.png"/><Relationship Id="rId19" Type="http://schemas.openxmlformats.org/officeDocument/2006/relationships/image" Target="../media/image118.png"/><Relationship Id="rId4" Type="http://schemas.openxmlformats.org/officeDocument/2006/relationships/image" Target="../media/image84.png"/><Relationship Id="rId9" Type="http://schemas.openxmlformats.org/officeDocument/2006/relationships/image" Target="../media/image114.sv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openxmlformats.org/officeDocument/2006/relationships/image" Target="../media/image60.svg"/><Relationship Id="rId7" Type="http://schemas.openxmlformats.org/officeDocument/2006/relationships/image" Target="../media/image123.svg"/><Relationship Id="rId12" Type="http://schemas.openxmlformats.org/officeDocument/2006/relationships/image" Target="../media/image4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4.png"/><Relationship Id="rId5" Type="http://schemas.openxmlformats.org/officeDocument/2006/relationships/image" Target="../media/image121.svg"/><Relationship Id="rId15" Type="http://schemas.openxmlformats.org/officeDocument/2006/relationships/image" Target="../media/image124.png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openxmlformats.org/officeDocument/2006/relationships/image" Target="../media/image16.svg"/><Relationship Id="rId1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3.svg"/><Relationship Id="rId3" Type="http://schemas.openxmlformats.org/officeDocument/2006/relationships/image" Target="../media/image46.svg"/><Relationship Id="rId7" Type="http://schemas.openxmlformats.org/officeDocument/2006/relationships/image" Target="../media/image86.svg"/><Relationship Id="rId12" Type="http://schemas.openxmlformats.org/officeDocument/2006/relationships/image" Target="../media/image98.png"/><Relationship Id="rId2" Type="http://schemas.openxmlformats.org/officeDocument/2006/relationships/image" Target="../media/image29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26.svg"/><Relationship Id="rId5" Type="http://schemas.openxmlformats.org/officeDocument/2006/relationships/image" Target="../media/image40.svg"/><Relationship Id="rId15" Type="http://schemas.openxmlformats.org/officeDocument/2006/relationships/image" Target="../media/image128.png"/><Relationship Id="rId10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image" Target="../media/image22.svg"/><Relationship Id="rId1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30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svg"/><Relationship Id="rId1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32.svg"/><Relationship Id="rId18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21.png"/><Relationship Id="rId17" Type="http://schemas.openxmlformats.org/officeDocument/2006/relationships/image" Target="../media/image22.png"/><Relationship Id="rId2" Type="http://schemas.openxmlformats.org/officeDocument/2006/relationships/image" Target="../media/image18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svg"/><Relationship Id="rId5" Type="http://schemas.openxmlformats.org/officeDocument/2006/relationships/image" Target="../media/image28.svg"/><Relationship Id="rId15" Type="http://schemas.openxmlformats.org/officeDocument/2006/relationships/image" Target="../media/image132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8.svg"/><Relationship Id="rId1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svg"/><Relationship Id="rId1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3.pn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52.svg"/><Relationship Id="rId10" Type="http://schemas.openxmlformats.org/officeDocument/2006/relationships/image" Target="../media/image48.svg"/><Relationship Id="rId4" Type="http://schemas.openxmlformats.org/officeDocument/2006/relationships/image" Target="../media/image32.png"/><Relationship Id="rId9" Type="http://schemas.openxmlformats.org/officeDocument/2006/relationships/image" Target="../media/image30.png"/><Relationship Id="rId14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13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Relationship Id="rId1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5.svg"/><Relationship Id="rId4" Type="http://schemas.openxmlformats.org/officeDocument/2006/relationships/image" Target="../media/image48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6.svg"/><Relationship Id="rId18" Type="http://schemas.openxmlformats.org/officeDocument/2006/relationships/image" Target="../media/image137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3.png"/><Relationship Id="rId17" Type="http://schemas.openxmlformats.org/officeDocument/2006/relationships/image" Target="../media/image102.png"/><Relationship Id="rId2" Type="http://schemas.openxmlformats.org/officeDocument/2006/relationships/image" Target="../media/image38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19" Type="http://schemas.openxmlformats.org/officeDocument/2006/relationships/image" Target="../media/image138.png"/><Relationship Id="rId4" Type="http://schemas.openxmlformats.org/officeDocument/2006/relationships/image" Target="../media/image39.png"/><Relationship Id="rId9" Type="http://schemas.openxmlformats.org/officeDocument/2006/relationships/image" Target="../media/image66.sv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2.svg"/><Relationship Id="rId18" Type="http://schemas.openxmlformats.org/officeDocument/2006/relationships/image" Target="../media/image139.png"/><Relationship Id="rId3" Type="http://schemas.openxmlformats.org/officeDocument/2006/relationships/image" Target="../media/image2.svg"/><Relationship Id="rId21" Type="http://schemas.openxmlformats.org/officeDocument/2006/relationships/image" Target="../media/image104.png"/><Relationship Id="rId7" Type="http://schemas.openxmlformats.org/officeDocument/2006/relationships/image" Target="../media/image70.svg"/><Relationship Id="rId12" Type="http://schemas.openxmlformats.org/officeDocument/2006/relationships/image" Target="../media/image53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55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23" Type="http://schemas.openxmlformats.org/officeDocument/2006/relationships/image" Target="../media/image144.png"/><Relationship Id="rId10" Type="http://schemas.openxmlformats.org/officeDocument/2006/relationships/image" Target="../media/image52.png"/><Relationship Id="rId19" Type="http://schemas.openxmlformats.org/officeDocument/2006/relationships/image" Target="../media/image140.png"/><Relationship Id="rId4" Type="http://schemas.openxmlformats.org/officeDocument/2006/relationships/image" Target="../media/image51.png"/><Relationship Id="rId9" Type="http://schemas.openxmlformats.org/officeDocument/2006/relationships/image" Target="../media/image14.svg"/><Relationship Id="rId14" Type="http://schemas.openxmlformats.org/officeDocument/2006/relationships/image" Target="../media/image54.png"/><Relationship Id="rId22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91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9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64.png"/><Relationship Id="rId12" Type="http://schemas.openxmlformats.org/officeDocument/2006/relationships/image" Target="../media/image28.svg"/><Relationship Id="rId17" Type="http://schemas.openxmlformats.org/officeDocument/2006/relationships/image" Target="../media/image147.png"/><Relationship Id="rId2" Type="http://schemas.openxmlformats.org/officeDocument/2006/relationships/image" Target="../media/image1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16.svg"/><Relationship Id="rId15" Type="http://schemas.openxmlformats.org/officeDocument/2006/relationships/image" Target="../media/image107.png"/><Relationship Id="rId10" Type="http://schemas.openxmlformats.org/officeDocument/2006/relationships/image" Target="../media/image14.svg"/><Relationship Id="rId4" Type="http://schemas.openxmlformats.org/officeDocument/2006/relationships/image" Target="../media/image65.png"/><Relationship Id="rId9" Type="http://schemas.openxmlformats.org/officeDocument/2006/relationships/image" Target="../media/image7.png"/><Relationship Id="rId14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7.png"/><Relationship Id="rId18" Type="http://schemas.openxmlformats.org/officeDocument/2006/relationships/image" Target="../media/image4.svg"/><Relationship Id="rId3" Type="http://schemas.openxmlformats.org/officeDocument/2006/relationships/image" Target="../media/image46.svg"/><Relationship Id="rId7" Type="http://schemas.openxmlformats.org/officeDocument/2006/relationships/image" Target="../media/image99.svg"/><Relationship Id="rId12" Type="http://schemas.openxmlformats.org/officeDocument/2006/relationships/image" Target="../media/image66.png"/><Relationship Id="rId17" Type="http://schemas.openxmlformats.org/officeDocument/2006/relationships/image" Target="../media/image109.png"/><Relationship Id="rId2" Type="http://schemas.openxmlformats.org/officeDocument/2006/relationships/image" Target="../media/image29.png"/><Relationship Id="rId16" Type="http://schemas.openxmlformats.org/officeDocument/2006/relationships/image" Target="../media/image97.sv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08.png"/><Relationship Id="rId10" Type="http://schemas.openxmlformats.org/officeDocument/2006/relationships/image" Target="../media/image65.png"/><Relationship Id="rId19" Type="http://schemas.openxmlformats.org/officeDocument/2006/relationships/image" Target="../media/image107.png"/><Relationship Id="rId4" Type="http://schemas.openxmlformats.org/officeDocument/2006/relationships/image" Target="../media/image63.png"/><Relationship Id="rId9" Type="http://schemas.openxmlformats.org/officeDocument/2006/relationships/image" Target="../media/image14.svg"/><Relationship Id="rId14" Type="http://schemas.openxmlformats.org/officeDocument/2006/relationships/image" Target="../media/image10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18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4.svg"/><Relationship Id="rId17" Type="http://schemas.openxmlformats.org/officeDocument/2006/relationships/image" Target="../media/image6.png"/><Relationship Id="rId2" Type="http://schemas.openxmlformats.org/officeDocument/2006/relationships/image" Target="../media/image47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22.svg"/><Relationship Id="rId15" Type="http://schemas.openxmlformats.org/officeDocument/2006/relationships/image" Target="../media/image83.png"/><Relationship Id="rId10" Type="http://schemas.openxmlformats.org/officeDocument/2006/relationships/image" Target="../media/image6.svg"/><Relationship Id="rId4" Type="http://schemas.openxmlformats.org/officeDocument/2006/relationships/image" Target="../media/image12.png"/><Relationship Id="rId9" Type="http://schemas.openxmlformats.org/officeDocument/2006/relationships/image" Target="../media/image80.png"/><Relationship Id="rId14" Type="http://schemas.openxmlformats.org/officeDocument/2006/relationships/image" Target="../media/image6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0.svg"/><Relationship Id="rId18" Type="http://schemas.openxmlformats.org/officeDocument/2006/relationships/image" Target="../media/image21.png"/><Relationship Id="rId3" Type="http://schemas.openxmlformats.org/officeDocument/2006/relationships/image" Target="../media/image60.svg"/><Relationship Id="rId7" Type="http://schemas.openxmlformats.org/officeDocument/2006/relationships/image" Target="../media/image108.svg"/><Relationship Id="rId12" Type="http://schemas.openxmlformats.org/officeDocument/2006/relationships/image" Target="../media/image77.png"/><Relationship Id="rId17" Type="http://schemas.openxmlformats.org/officeDocument/2006/relationships/image" Target="../media/image123.svg"/><Relationship Id="rId2" Type="http://schemas.openxmlformats.org/officeDocument/2006/relationships/image" Target="../media/image38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99.svg"/><Relationship Id="rId5" Type="http://schemas.openxmlformats.org/officeDocument/2006/relationships/image" Target="../media/image70.svg"/><Relationship Id="rId15" Type="http://schemas.openxmlformats.org/officeDocument/2006/relationships/image" Target="../media/image34.svg"/><Relationship Id="rId10" Type="http://schemas.openxmlformats.org/officeDocument/2006/relationships/image" Target="../media/image64.png"/><Relationship Id="rId19" Type="http://schemas.openxmlformats.org/officeDocument/2006/relationships/image" Target="../media/image32.svg"/><Relationship Id="rId4" Type="http://schemas.openxmlformats.org/officeDocument/2006/relationships/image" Target="../media/image75.png"/><Relationship Id="rId9" Type="http://schemas.openxmlformats.org/officeDocument/2006/relationships/image" Target="../media/image14.sv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5" Type="http://schemas.openxmlformats.org/officeDocument/2006/relationships/image" Target="../media/image14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6.svg"/><Relationship Id="rId18" Type="http://schemas.openxmlformats.org/officeDocument/2006/relationships/image" Target="../media/image58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9.pn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2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6.svg"/><Relationship Id="rId18" Type="http://schemas.openxmlformats.org/officeDocument/2006/relationships/image" Target="../media/image46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3.png"/><Relationship Id="rId17" Type="http://schemas.openxmlformats.org/officeDocument/2006/relationships/image" Target="../media/image71.png"/><Relationship Id="rId2" Type="http://schemas.openxmlformats.org/officeDocument/2006/relationships/image" Target="../media/image38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19" Type="http://schemas.openxmlformats.org/officeDocument/2006/relationships/image" Target="../media/image73.png"/><Relationship Id="rId4" Type="http://schemas.openxmlformats.org/officeDocument/2006/relationships/image" Target="../media/image39.png"/><Relationship Id="rId9" Type="http://schemas.openxmlformats.org/officeDocument/2006/relationships/image" Target="../media/image66.sv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53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4.sv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95.sv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93.svg"/><Relationship Id="rId5" Type="http://schemas.openxmlformats.org/officeDocument/2006/relationships/image" Target="../media/image89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91.sv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664C722-5869-58C1-CB9A-73A97FBB9B20}"/>
              </a:ext>
            </a:extLst>
          </p:cNvPr>
          <p:cNvSpPr txBox="1"/>
          <p:nvPr/>
        </p:nvSpPr>
        <p:spPr>
          <a:xfrm>
            <a:off x="1141413" y="3100048"/>
            <a:ext cx="9952078" cy="469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nằm giữa từ “Nếu” và từ “thì” là: một đường thẳng cắt hai đường thẳng song song.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C7C56887-9E19-A3F1-295F-8908FB9B64B2}"/>
              </a:ext>
            </a:extLst>
          </p:cNvPr>
          <p:cNvSpPr/>
          <p:nvPr/>
        </p:nvSpPr>
        <p:spPr>
          <a:xfrm>
            <a:off x="591972" y="1496328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E78FDFA-8944-17C4-3211-40011F90584F}"/>
              </a:ext>
            </a:extLst>
          </p:cNvPr>
          <p:cNvSpPr txBox="1"/>
          <p:nvPr/>
        </p:nvSpPr>
        <p:spPr>
          <a:xfrm>
            <a:off x="3777247" y="1282775"/>
            <a:ext cx="129795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1ACFAE5-5909-DDA2-62CB-15DB027DD683}"/>
              </a:ext>
            </a:extLst>
          </p:cNvPr>
          <p:cNvSpPr txBox="1"/>
          <p:nvPr/>
        </p:nvSpPr>
        <p:spPr>
          <a:xfrm>
            <a:off x="5309479" y="3890864"/>
            <a:ext cx="1240093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Hình ảnh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4AB464A-69B9-6375-4659-96DC0286AA5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4" t="2815" r="1490" b="50000"/>
          <a:stretch/>
        </p:blipFill>
        <p:spPr>
          <a:xfrm>
            <a:off x="549008" y="3585901"/>
            <a:ext cx="4722111" cy="4239349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85F98591-B97C-C745-DFC2-6922CF95E4EF}"/>
              </a:ext>
            </a:extLst>
          </p:cNvPr>
          <p:cNvSpPr txBox="1"/>
          <p:nvPr/>
        </p:nvSpPr>
        <p:spPr>
          <a:xfrm>
            <a:off x="8229600" y="3233445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DBE36C14-1749-75B2-4F22-E4D1D17E3B45}"/>
              </a:ext>
            </a:extLst>
          </p:cNvPr>
          <p:cNvGrpSpPr/>
          <p:nvPr/>
        </p:nvGrpSpPr>
        <p:grpSpPr>
          <a:xfrm>
            <a:off x="6912536" y="5851130"/>
            <a:ext cx="7602549" cy="3470636"/>
            <a:chOff x="6912536" y="5851130"/>
            <a:chExt cx="7602549" cy="3470636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389EA494-3205-539F-9699-AECFA19FA6C7}"/>
                </a:ext>
              </a:extLst>
            </p:cNvPr>
            <p:cNvCxnSpPr>
              <a:cxnSpLocks/>
            </p:cNvCxnSpPr>
            <p:nvPr/>
          </p:nvCxnSpPr>
          <p:spPr>
            <a:xfrm>
              <a:off x="6912536" y="8242160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CFD63B1-6CA0-AA1E-0F92-F914D6FF3BCA}"/>
                </a:ext>
              </a:extLst>
            </p:cNvPr>
            <p:cNvCxnSpPr>
              <a:cxnSpLocks/>
            </p:cNvCxnSpPr>
            <p:nvPr/>
          </p:nvCxnSpPr>
          <p:spPr>
            <a:xfrm>
              <a:off x="8648717" y="5851130"/>
              <a:ext cx="0" cy="34706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D3B0AE3-C3A1-F16D-15AE-E7C0617BC505}"/>
                </a:ext>
              </a:extLst>
            </p:cNvPr>
            <p:cNvSpPr txBox="1"/>
            <p:nvPr/>
          </p:nvSpPr>
          <p:spPr>
            <a:xfrm>
              <a:off x="7256338" y="6714551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D445B42F-A727-8A96-4E7C-522B731FFB8D}"/>
                </a:ext>
              </a:extLst>
            </p:cNvPr>
            <p:cNvSpPr txBox="1"/>
            <p:nvPr/>
          </p:nvSpPr>
          <p:spPr>
            <a:xfrm>
              <a:off x="7424543" y="842180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/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blipFill>
                <a:blip r:embed="rId16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/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4AFFE01-ABDB-B1D1-5D1E-528176ACC401}"/>
              </a:ext>
            </a:extLst>
          </p:cNvPr>
          <p:cNvSpPr/>
          <p:nvPr/>
        </p:nvSpPr>
        <p:spPr>
          <a:xfrm>
            <a:off x="7130974" y="698226"/>
            <a:ext cx="3717169" cy="1270548"/>
          </a:xfrm>
          <a:prstGeom prst="roundRect">
            <a:avLst/>
          </a:prstGeom>
          <a:solidFill>
            <a:srgbClr val="F7993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/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blipFill>
                <a:blip r:embed="rId18"/>
                <a:stretch>
                  <a:fillRect l="-1220" r="-2074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7466318" y="4759079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/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blipFill>
                <a:blip r:embed="rId19"/>
                <a:stretch>
                  <a:fillRect l="-1261" r="-2075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3A597457-5A43-43C0-7BA7-6C6D7AB284E7}"/>
              </a:ext>
            </a:extLst>
          </p:cNvPr>
          <p:cNvGrpSpPr/>
          <p:nvPr/>
        </p:nvGrpSpPr>
        <p:grpSpPr>
          <a:xfrm>
            <a:off x="7034636" y="2589722"/>
            <a:ext cx="4157935" cy="5298238"/>
            <a:chOff x="7034636" y="2589722"/>
            <a:chExt cx="4157935" cy="5298238"/>
          </a:xfrm>
        </p:grpSpPr>
        <p:sp>
          <p:nvSpPr>
            <p:cNvPr id="16" name="AutoShape 16"/>
            <p:cNvSpPr/>
            <p:nvPr/>
          </p:nvSpPr>
          <p:spPr>
            <a:xfrm flipV="1">
              <a:off x="7034636" y="5143498"/>
              <a:ext cx="875051" cy="10129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162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699999" flipH="1">
            <a:off x="-197935" y="1463305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731479" y="749901"/>
            <a:ext cx="74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CHỨNG MINH ĐỊNH LÍ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1762970" y="205377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813C954-C6A3-A219-294F-9829B206AA32}"/>
              </a:ext>
            </a:extLst>
          </p:cNvPr>
          <p:cNvSpPr txBox="1"/>
          <p:nvPr/>
        </p:nvSpPr>
        <p:spPr>
          <a:xfrm>
            <a:off x="1102416" y="3707159"/>
            <a:ext cx="587405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1358F35-6FCC-8584-A138-B65084700C23}"/>
              </a:ext>
            </a:extLst>
          </p:cNvPr>
          <p:cNvGrpSpPr/>
          <p:nvPr/>
        </p:nvGrpSpPr>
        <p:grpSpPr>
          <a:xfrm>
            <a:off x="10572750" y="1477140"/>
            <a:ext cx="6485421" cy="2253740"/>
            <a:chOff x="10572750" y="1477140"/>
            <a:chExt cx="6485421" cy="2253740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688591" y="-638701"/>
              <a:ext cx="2253740" cy="6485421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0D87918-15BC-99BC-E414-87767CC33E8F}"/>
                </a:ext>
              </a:extLst>
            </p:cNvPr>
            <p:cNvSpPr txBox="1"/>
            <p:nvPr/>
          </p:nvSpPr>
          <p:spPr>
            <a:xfrm>
              <a:off x="10972800" y="1741763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18F6A34-CB66-9FE0-C4A4-6C5AA9907426}"/>
              </a:ext>
            </a:extLst>
          </p:cNvPr>
          <p:cNvGrpSpPr/>
          <p:nvPr/>
        </p:nvGrpSpPr>
        <p:grpSpPr>
          <a:xfrm>
            <a:off x="10572750" y="4016631"/>
            <a:ext cx="6485421" cy="2253740"/>
            <a:chOff x="10572750" y="4016631"/>
            <a:chExt cx="6485421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688591" y="1900790"/>
              <a:ext cx="2253740" cy="6485421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89C2CBE6-0C80-72AF-CE19-F8D8B0FA5B41}"/>
                </a:ext>
              </a:extLst>
            </p:cNvPr>
            <p:cNvSpPr txBox="1"/>
            <p:nvPr/>
          </p:nvSpPr>
          <p:spPr>
            <a:xfrm>
              <a:off x="11021548" y="4178326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2AC2CF8-B4BC-A78F-B765-A722C08B49D6}"/>
              </a:ext>
            </a:extLst>
          </p:cNvPr>
          <p:cNvGrpSpPr/>
          <p:nvPr/>
        </p:nvGrpSpPr>
        <p:grpSpPr>
          <a:xfrm>
            <a:off x="10572750" y="6556121"/>
            <a:ext cx="6485421" cy="2253740"/>
            <a:chOff x="10572750" y="6556121"/>
            <a:chExt cx="6485421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688591" y="4440280"/>
              <a:ext cx="2253740" cy="6485421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50A1D972-D841-FAD3-823A-0FB54D138796}"/>
                </a:ext>
              </a:extLst>
            </p:cNvPr>
            <p:cNvSpPr txBox="1"/>
            <p:nvPr/>
          </p:nvSpPr>
          <p:spPr>
            <a:xfrm>
              <a:off x="10972800" y="6641899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763538"/>
            <a:ext cx="14826645" cy="7539172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4635866" y="7566500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0A399E0-B9EE-6060-92CD-39071AE1899B}"/>
              </a:ext>
            </a:extLst>
          </p:cNvPr>
          <p:cNvSpPr txBox="1"/>
          <p:nvPr/>
        </p:nvSpPr>
        <p:spPr>
          <a:xfrm>
            <a:off x="7381769" y="2171700"/>
            <a:ext cx="275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ADB40C0-0CFE-0190-8F9E-26B8855265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7498" r="2525" b="70000"/>
          <a:stretch/>
        </p:blipFill>
        <p:spPr>
          <a:xfrm>
            <a:off x="2216814" y="4452468"/>
            <a:ext cx="5124835" cy="310286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11B3E14-32B9-CEDE-6177-6B02740370C8}"/>
              </a:ext>
            </a:extLst>
          </p:cNvPr>
          <p:cNvSpPr txBox="1"/>
          <p:nvPr/>
        </p:nvSpPr>
        <p:spPr>
          <a:xfrm>
            <a:off x="2622158" y="331470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58F5AF9-A4B0-61AF-D35E-39652A296790}"/>
              </a:ext>
            </a:extLst>
          </p:cNvPr>
          <p:cNvSpPr txBox="1"/>
          <p:nvPr/>
        </p:nvSpPr>
        <p:spPr>
          <a:xfrm>
            <a:off x="8537840" y="3370481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DAB86106-EE76-9E23-7107-B4922F52162C}"/>
              </a:ext>
            </a:extLst>
          </p:cNvPr>
          <p:cNvGrpSpPr/>
          <p:nvPr/>
        </p:nvGrpSpPr>
        <p:grpSpPr>
          <a:xfrm>
            <a:off x="8537841" y="4141867"/>
            <a:ext cx="7062664" cy="2781321"/>
            <a:chOff x="8537841" y="4141867"/>
            <a:chExt cx="7062664" cy="2781321"/>
          </a:xfrm>
        </p:grpSpPr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00F65426-8494-617E-4FFF-20D531521CB9}"/>
                </a:ext>
              </a:extLst>
            </p:cNvPr>
            <p:cNvCxnSpPr>
              <a:cxnSpLocks/>
            </p:cNvCxnSpPr>
            <p:nvPr/>
          </p:nvCxnSpPr>
          <p:spPr>
            <a:xfrm>
              <a:off x="8537841" y="5843582"/>
              <a:ext cx="70626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2F44FC8-8DDF-3DDC-3446-698E67780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218" y="4141867"/>
              <a:ext cx="0" cy="278132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544CFFE-915B-EE33-6C76-720637EAAFE1}"/>
                </a:ext>
              </a:extLst>
            </p:cNvPr>
            <p:cNvSpPr txBox="1"/>
            <p:nvPr/>
          </p:nvSpPr>
          <p:spPr>
            <a:xfrm>
              <a:off x="8878296" y="4716996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ED8DF08-6EDD-BD3C-B3FA-1B440DB60D69}"/>
                </a:ext>
              </a:extLst>
            </p:cNvPr>
            <p:cNvSpPr txBox="1"/>
            <p:nvPr/>
          </p:nvSpPr>
          <p:spPr>
            <a:xfrm>
              <a:off x="9045187" y="6023230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/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blipFill>
                <a:blip r:embed="rId19"/>
                <a:stretch>
                  <a:fillRect l="-3638" r="-5869" b="-1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/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/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blipFill>
                <a:blip r:embed="rId15"/>
                <a:stretch>
                  <a:fillRect l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37350" y="8543794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69057" y="2950745"/>
            <a:ext cx="4932649" cy="5436788"/>
          </a:xfrm>
          <a:prstGeom prst="rect">
            <a:avLst/>
          </a:prstGeom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2E506FFB-1337-BE00-0D29-CCEC8DBA2E8B}"/>
              </a:ext>
            </a:extLst>
          </p:cNvPr>
          <p:cNvSpPr/>
          <p:nvPr/>
        </p:nvSpPr>
        <p:spPr>
          <a:xfrm>
            <a:off x="624966" y="1862865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929B493-AC93-1C1C-851E-BDB226903856}"/>
              </a:ext>
            </a:extLst>
          </p:cNvPr>
          <p:cNvSpPr txBox="1"/>
          <p:nvPr/>
        </p:nvSpPr>
        <p:spPr>
          <a:xfrm>
            <a:off x="3852089" y="1343796"/>
            <a:ext cx="1375085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BF0BBB6-48A6-9077-DF57-7B0B5E2A43BA}"/>
              </a:ext>
            </a:extLst>
          </p:cNvPr>
          <p:cNvSpPr txBox="1"/>
          <p:nvPr/>
        </p:nvSpPr>
        <p:spPr>
          <a:xfrm>
            <a:off x="8534400" y="40332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64BC9528-BE0A-AC8C-2D11-30C529CD4399}"/>
              </a:ext>
            </a:extLst>
          </p:cNvPr>
          <p:cNvGrpSpPr/>
          <p:nvPr/>
        </p:nvGrpSpPr>
        <p:grpSpPr>
          <a:xfrm>
            <a:off x="3216362" y="4889508"/>
            <a:ext cx="7602549" cy="3759192"/>
            <a:chOff x="3216362" y="4889508"/>
            <a:chExt cx="7602549" cy="3759192"/>
          </a:xfrm>
        </p:grpSpPr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B13DF8A-666E-FB51-84DC-7ED926F53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16362" y="685491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40566E63-CBEC-CA7C-826E-D679DAFC274E}"/>
                </a:ext>
              </a:extLst>
            </p:cNvPr>
            <p:cNvCxnSpPr>
              <a:cxnSpLocks/>
            </p:cNvCxnSpPr>
            <p:nvPr/>
          </p:nvCxnSpPr>
          <p:spPr>
            <a:xfrm>
              <a:off x="4936075" y="4889508"/>
              <a:ext cx="0" cy="37591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37BCAEC-D76C-95DC-A986-4B95A9CBBE59}"/>
                </a:ext>
              </a:extLst>
            </p:cNvPr>
            <p:cNvSpPr txBox="1"/>
            <p:nvPr/>
          </p:nvSpPr>
          <p:spPr>
            <a:xfrm>
              <a:off x="3560164" y="532730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80865C5-BE4F-2588-C62F-C9DA0F4BA823}"/>
                </a:ext>
              </a:extLst>
            </p:cNvPr>
            <p:cNvSpPr txBox="1"/>
            <p:nvPr/>
          </p:nvSpPr>
          <p:spPr>
            <a:xfrm>
              <a:off x="3728369" y="703456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/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/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3906C6-911A-76C9-B207-DAA7B1FA6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3451" r="3034" b="53448"/>
          <a:stretch/>
        </p:blipFill>
        <p:spPr>
          <a:xfrm>
            <a:off x="11983824" y="4239839"/>
            <a:ext cx="5001065" cy="4886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/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(GT);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blipFill>
                <a:blip r:embed="rId21"/>
                <a:stretch>
                  <a:fillRect l="-1651" r="-2752" b="-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CB1A6BB-6701-1FA2-1FEB-197F2C0E4018}"/>
              </a:ext>
            </a:extLst>
          </p:cNvPr>
          <p:cNvSpPr txBox="1"/>
          <p:nvPr/>
        </p:nvSpPr>
        <p:spPr>
          <a:xfrm>
            <a:off x="6318765" y="1217088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FED30E6-5B23-91F9-F50C-0D6D1C4802FD}"/>
              </a:ext>
            </a:extLst>
          </p:cNvPr>
          <p:cNvSpPr txBox="1"/>
          <p:nvPr/>
        </p:nvSpPr>
        <p:spPr>
          <a:xfrm>
            <a:off x="2964376" y="3457572"/>
            <a:ext cx="12358913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định lí: "Một đường thẳng cắt hai đường thẳng song song thì tạo thành cặp góc so le trong bằng nhau".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B8CD639-758D-150D-E5F6-70F0ABA731E9}"/>
              </a:ext>
            </a:extLst>
          </p:cNvPr>
          <p:cNvSpPr txBox="1"/>
          <p:nvPr/>
        </p:nvSpPr>
        <p:spPr>
          <a:xfrm>
            <a:off x="1415116" y="1919254"/>
            <a:ext cx="13074684" cy="180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382578A1-54F2-6432-E256-5D3923F37A24}"/>
              </a:ext>
            </a:extLst>
          </p:cNvPr>
          <p:cNvGrpSpPr/>
          <p:nvPr/>
        </p:nvGrpSpPr>
        <p:grpSpPr>
          <a:xfrm>
            <a:off x="1543503" y="4944868"/>
            <a:ext cx="7602549" cy="3045012"/>
            <a:chOff x="1543503" y="4944868"/>
            <a:chExt cx="7602549" cy="3045012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23D63D7F-8CF1-C4D0-8913-9F97628EC994}"/>
                </a:ext>
              </a:extLst>
            </p:cNvPr>
            <p:cNvCxnSpPr>
              <a:cxnSpLocks/>
            </p:cNvCxnSpPr>
            <p:nvPr/>
          </p:nvCxnSpPr>
          <p:spPr>
            <a:xfrm>
              <a:off x="1543503" y="691027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011553B-8271-CF18-C223-F13506403E61}"/>
                </a:ext>
              </a:extLst>
            </p:cNvPr>
            <p:cNvCxnSpPr>
              <a:cxnSpLocks/>
            </p:cNvCxnSpPr>
            <p:nvPr/>
          </p:nvCxnSpPr>
          <p:spPr>
            <a:xfrm>
              <a:off x="3263216" y="4944868"/>
              <a:ext cx="16468" cy="30450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8A2984E-30AE-070C-D81F-EA754F3AFD1E}"/>
                </a:ext>
              </a:extLst>
            </p:cNvPr>
            <p:cNvSpPr txBox="1"/>
            <p:nvPr/>
          </p:nvSpPr>
          <p:spPr>
            <a:xfrm>
              <a:off x="1887305" y="538266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A1EA1CA2-383F-1589-E08D-C1E6B7E8804C}"/>
                </a:ext>
              </a:extLst>
            </p:cNvPr>
            <p:cNvSpPr txBox="1"/>
            <p:nvPr/>
          </p:nvSpPr>
          <p:spPr>
            <a:xfrm>
              <a:off x="2055510" y="708992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/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so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le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trong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/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2550C56-52D1-F69D-ADDB-2284D73FBBBC}"/>
              </a:ext>
            </a:extLst>
          </p:cNvPr>
          <p:cNvSpPr txBox="1"/>
          <p:nvPr/>
        </p:nvSpPr>
        <p:spPr>
          <a:xfrm>
            <a:off x="1476603" y="4077266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D4E1D346-9E3D-4897-598E-DC4C2C476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559" y="3999956"/>
            <a:ext cx="5955827" cy="5124464"/>
          </a:xfrm>
          <a:prstGeom prst="rect">
            <a:avLst/>
          </a:prstGeom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9BB9C9A-75D5-7E2C-1AE4-6A57C0AF94A8}"/>
              </a:ext>
            </a:extLst>
          </p:cNvPr>
          <p:cNvSpPr txBox="1"/>
          <p:nvPr/>
        </p:nvSpPr>
        <p:spPr>
          <a:xfrm>
            <a:off x="7843002" y="127428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/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Ánh vẽ hai đường thẳng (phân biệt)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cùng vuông góc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48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khẳng định với bạn Ngân rằng: “Nếu hai đường thẳng phân biệt cùng vuông góc với một đường thẳng khác thì hai đường thẳng đó song song với nhau”.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blipFill>
                <a:blip r:embed="rId17"/>
                <a:stretch>
                  <a:fillRect l="-2031" r="-208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Hình ảnh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C6650AB-D51C-887B-CB78-ED16BB7CCDB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43750"/>
          <a:stretch/>
        </p:blipFill>
        <p:spPr>
          <a:xfrm>
            <a:off x="11290804" y="3173128"/>
            <a:ext cx="5992148" cy="4265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2953" y="446864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D97C8FF-4A4C-BDDF-0093-BA9A44C73F17}"/>
              </a:ext>
            </a:extLst>
          </p:cNvPr>
          <p:cNvSpPr txBox="1"/>
          <p:nvPr/>
        </p:nvSpPr>
        <p:spPr>
          <a:xfrm>
            <a:off x="3015338" y="3230448"/>
            <a:ext cx="12897542" cy="44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Cho định lí: “Một đường thẳng cắt hai đường thẳng tạo thành một cặp góc so le trong bằng nhau thì hai đường thẳng đó song song”.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529258" y="1388563"/>
            <a:ext cx="15229482" cy="7509873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31DBF37-B2FE-7572-24B8-D50629177829}"/>
              </a:ext>
            </a:extLst>
          </p:cNvPr>
          <p:cNvSpPr txBox="1"/>
          <p:nvPr/>
        </p:nvSpPr>
        <p:spPr>
          <a:xfrm>
            <a:off x="8027659" y="140935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FD627D9-023F-25F3-5C1A-1258B8FC915F}"/>
              </a:ext>
            </a:extLst>
          </p:cNvPr>
          <p:cNvSpPr txBox="1"/>
          <p:nvPr/>
        </p:nvSpPr>
        <p:spPr>
          <a:xfrm>
            <a:off x="1909733" y="2027402"/>
            <a:ext cx="14521851" cy="263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đường thẳng cắt hai đường thẳng tạo thành một cặp góc So le trong bằng 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đó song song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E4B1CDE5-050D-E9A5-C755-0FFC28663B70}"/>
              </a:ext>
            </a:extLst>
          </p:cNvPr>
          <p:cNvCxnSpPr>
            <a:cxnSpLocks/>
          </p:cNvCxnSpPr>
          <p:nvPr/>
        </p:nvCxnSpPr>
        <p:spPr>
          <a:xfrm>
            <a:off x="2169980" y="7586560"/>
            <a:ext cx="76025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981D922-0FDB-DB72-0123-8D5A2A75DD3E}"/>
              </a:ext>
            </a:extLst>
          </p:cNvPr>
          <p:cNvCxnSpPr>
            <a:cxnSpLocks/>
          </p:cNvCxnSpPr>
          <p:nvPr/>
        </p:nvCxnSpPr>
        <p:spPr>
          <a:xfrm>
            <a:off x="3906161" y="5128701"/>
            <a:ext cx="0" cy="35374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86AA13D-242F-93E2-B16C-42B24D4C9E52}"/>
              </a:ext>
            </a:extLst>
          </p:cNvPr>
          <p:cNvSpPr txBox="1"/>
          <p:nvPr/>
        </p:nvSpPr>
        <p:spPr>
          <a:xfrm>
            <a:off x="2513782" y="6058951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384826-708C-BE77-4690-42DB1D8554A4}"/>
              </a:ext>
            </a:extLst>
          </p:cNvPr>
          <p:cNvSpPr txBox="1"/>
          <p:nvPr/>
        </p:nvSpPr>
        <p:spPr>
          <a:xfrm>
            <a:off x="2681987" y="7766208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/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blipFill>
                <a:blip r:embed="rId14"/>
                <a:stretch>
                  <a:fillRect l="-3077" r="-5231" b="-8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/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92E27D-8127-6104-AAE7-8F098BA28125}"/>
              </a:ext>
            </a:extLst>
          </p:cNvPr>
          <p:cNvSpPr txBox="1"/>
          <p:nvPr/>
        </p:nvSpPr>
        <p:spPr>
          <a:xfrm>
            <a:off x="1999130" y="47814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657AB66-54A0-6C6B-721B-74CD6D8063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8409" y="4259745"/>
            <a:ext cx="5104676" cy="43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A486191-A802-D132-F252-493C85189033}"/>
              </a:ext>
            </a:extLst>
          </p:cNvPr>
          <p:cNvSpPr txBox="1"/>
          <p:nvPr/>
        </p:nvSpPr>
        <p:spPr>
          <a:xfrm>
            <a:off x="5628300" y="1255846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42CFCCD-D92D-7C71-0E91-4C31FB9A2B6D}"/>
              </a:ext>
            </a:extLst>
          </p:cNvPr>
          <p:cNvSpPr txBox="1"/>
          <p:nvPr/>
        </p:nvSpPr>
        <p:spPr>
          <a:xfrm>
            <a:off x="1632798" y="2645087"/>
            <a:ext cx="13588336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tr.107)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426573" y="1941117"/>
            <a:ext cx="7607504" cy="4478537"/>
            <a:chOff x="0" y="0"/>
            <a:chExt cx="1565257" cy="4033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86913" y="4829787"/>
            <a:ext cx="6573139" cy="4110243"/>
            <a:chOff x="0" y="0"/>
            <a:chExt cx="1565257" cy="4033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4583A6-C616-EC98-7FB9-028BEBC564A5}"/>
              </a:ext>
            </a:extLst>
          </p:cNvPr>
          <p:cNvSpPr txBox="1"/>
          <p:nvPr/>
        </p:nvSpPr>
        <p:spPr>
          <a:xfrm>
            <a:off x="8676248" y="877131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âu 37 trang 110 Sách Bài Tập (SBT) Toán lớp 7 tập 1">
            <a:extLst>
              <a:ext uri="{FF2B5EF4-FFF2-40B4-BE49-F238E27FC236}">
                <a16:creationId xmlns:a16="http://schemas.microsoft.com/office/drawing/2014/main" id="{BA166330-0CB5-F74A-0987-4942B8FE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59" y="2038379"/>
            <a:ext cx="5781254" cy="4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24AF7BB6-B763-363F-671A-99B377BFE1C0}"/>
              </a:ext>
            </a:extLst>
          </p:cNvPr>
          <p:cNvSpPr txBox="1"/>
          <p:nvPr/>
        </p:nvSpPr>
        <p:spPr>
          <a:xfrm>
            <a:off x="1845149" y="2448818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cxnSp>
        <p:nvCxnSpPr>
          <p:cNvPr id="70" name="Đường nối Thẳng 69">
            <a:extLst>
              <a:ext uri="{FF2B5EF4-FFF2-40B4-BE49-F238E27FC236}">
                <a16:creationId xmlns:a16="http://schemas.microsoft.com/office/drawing/2014/main" id="{72C5C9B0-13F7-A599-EE58-1E8E47E5E3C5}"/>
              </a:ext>
            </a:extLst>
          </p:cNvPr>
          <p:cNvCxnSpPr>
            <a:cxnSpLocks/>
          </p:cNvCxnSpPr>
          <p:nvPr/>
        </p:nvCxnSpPr>
        <p:spPr>
          <a:xfrm>
            <a:off x="11197714" y="7060355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Đường nối Thẳng 70">
            <a:extLst>
              <a:ext uri="{FF2B5EF4-FFF2-40B4-BE49-F238E27FC236}">
                <a16:creationId xmlns:a16="http://schemas.microsoft.com/office/drawing/2014/main" id="{256BAED2-6339-BC6D-416B-077811E158EC}"/>
              </a:ext>
            </a:extLst>
          </p:cNvPr>
          <p:cNvCxnSpPr>
            <a:cxnSpLocks/>
          </p:cNvCxnSpPr>
          <p:nvPr/>
        </p:nvCxnSpPr>
        <p:spPr>
          <a:xfrm>
            <a:off x="12886119" y="5362403"/>
            <a:ext cx="16468" cy="30450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47667E93-7B44-465C-1BA0-C71814FF2BA1}"/>
              </a:ext>
            </a:extLst>
          </p:cNvPr>
          <p:cNvSpPr txBox="1"/>
          <p:nvPr/>
        </p:nvSpPr>
        <p:spPr>
          <a:xfrm>
            <a:off x="11510208" y="5800200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E3AA5E8B-D8DD-7CA0-7BB6-6BD333A3E767}"/>
              </a:ext>
            </a:extLst>
          </p:cNvPr>
          <p:cNvSpPr txBox="1"/>
          <p:nvPr/>
        </p:nvSpPr>
        <p:spPr>
          <a:xfrm>
            <a:off x="11678413" y="7507457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/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/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8" grpId="0"/>
      <p:bldP spid="72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BF2C7F4-D323-B322-6341-5D6AA454A85A}"/>
              </a:ext>
            </a:extLst>
          </p:cNvPr>
          <p:cNvSpPr txBox="1"/>
          <p:nvPr/>
        </p:nvSpPr>
        <p:spPr>
          <a:xfrm>
            <a:off x="3360826" y="258856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4FF34943-DF73-212A-BB4E-5DEAB1A38CE5}"/>
              </a:ext>
            </a:extLst>
          </p:cNvPr>
          <p:cNvCxnSpPr>
            <a:cxnSpLocks/>
          </p:cNvCxnSpPr>
          <p:nvPr/>
        </p:nvCxnSpPr>
        <p:spPr>
          <a:xfrm>
            <a:off x="10709095" y="3204583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6AD4AB95-6BA2-5805-FCFF-46608A9BC341}"/>
              </a:ext>
            </a:extLst>
          </p:cNvPr>
          <p:cNvCxnSpPr>
            <a:cxnSpLocks/>
          </p:cNvCxnSpPr>
          <p:nvPr/>
        </p:nvCxnSpPr>
        <p:spPr>
          <a:xfrm>
            <a:off x="12391053" y="2223689"/>
            <a:ext cx="18313" cy="18238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C1270633-3A67-8F4F-74D0-83F1C8FBEB38}"/>
              </a:ext>
            </a:extLst>
          </p:cNvPr>
          <p:cNvSpPr txBox="1"/>
          <p:nvPr/>
        </p:nvSpPr>
        <p:spPr>
          <a:xfrm>
            <a:off x="11033811" y="2289698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34D1B89-9EE7-938D-A3D5-AA74EA242626}"/>
              </a:ext>
            </a:extLst>
          </p:cNvPr>
          <p:cNvSpPr txBox="1"/>
          <p:nvPr/>
        </p:nvSpPr>
        <p:spPr>
          <a:xfrm>
            <a:off x="11124417" y="3401167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/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/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Đường thẳng vuông góc. Đường thẳng song song">
            <a:extLst>
              <a:ext uri="{FF2B5EF4-FFF2-40B4-BE49-F238E27FC236}">
                <a16:creationId xmlns:a16="http://schemas.microsoft.com/office/drawing/2014/main" id="{DA33DB59-8175-CCE5-05E2-2BEC0C40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93" y="1611080"/>
            <a:ext cx="4143375" cy="29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BC243519-B64A-DAE1-83E1-65537910C80E}"/>
              </a:ext>
            </a:extLst>
          </p:cNvPr>
          <p:cNvSpPr txBox="1"/>
          <p:nvPr/>
        </p:nvSpPr>
        <p:spPr>
          <a:xfrm>
            <a:off x="3381538" y="6630769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6F2CA836-F186-CCCA-8E10-9675EFD0F7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0174" y="5195310"/>
            <a:ext cx="4835458" cy="3618794"/>
          </a:xfrm>
          <a:prstGeom prst="rect">
            <a:avLst/>
          </a:prstGeom>
        </p:spPr>
      </p:pic>
      <p:grpSp>
        <p:nvGrpSpPr>
          <p:cNvPr id="4107" name="Nhóm 4106">
            <a:extLst>
              <a:ext uri="{FF2B5EF4-FFF2-40B4-BE49-F238E27FC236}">
                <a16:creationId xmlns:a16="http://schemas.microsoft.com/office/drawing/2014/main" id="{5FA52183-A437-43E9-00FF-0260EB8C736A}"/>
              </a:ext>
            </a:extLst>
          </p:cNvPr>
          <p:cNvGrpSpPr/>
          <p:nvPr/>
        </p:nvGrpSpPr>
        <p:grpSpPr>
          <a:xfrm>
            <a:off x="10588703" y="5722344"/>
            <a:ext cx="4150554" cy="2882748"/>
            <a:chOff x="10588703" y="5722344"/>
            <a:chExt cx="4150554" cy="2882748"/>
          </a:xfrm>
        </p:grpSpPr>
        <p:cxnSp>
          <p:nvCxnSpPr>
            <p:cNvPr id="4100" name="Đường nối Thẳng 4099">
              <a:extLst>
                <a:ext uri="{FF2B5EF4-FFF2-40B4-BE49-F238E27FC236}">
                  <a16:creationId xmlns:a16="http://schemas.microsoft.com/office/drawing/2014/main" id="{4BE5889F-711B-E308-7904-DD218C72C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703" y="7256677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1" name="Đường nối Thẳng 4100">
              <a:extLst>
                <a:ext uri="{FF2B5EF4-FFF2-40B4-BE49-F238E27FC236}">
                  <a16:creationId xmlns:a16="http://schemas.microsoft.com/office/drawing/2014/main" id="{FDDC903D-95A6-48F6-A6DC-14D56328B180}"/>
                </a:ext>
              </a:extLst>
            </p:cNvPr>
            <p:cNvCxnSpPr>
              <a:cxnSpLocks/>
            </p:cNvCxnSpPr>
            <p:nvPr/>
          </p:nvCxnSpPr>
          <p:spPr>
            <a:xfrm>
              <a:off x="12270661" y="5722344"/>
              <a:ext cx="28702" cy="268788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2" name="Hộp Văn bản 4101">
              <a:extLst>
                <a:ext uri="{FF2B5EF4-FFF2-40B4-BE49-F238E27FC236}">
                  <a16:creationId xmlns:a16="http://schemas.microsoft.com/office/drawing/2014/main" id="{446E99A6-C936-7499-1AE3-A7817FFD475A}"/>
                </a:ext>
              </a:extLst>
            </p:cNvPr>
            <p:cNvSpPr txBox="1"/>
            <p:nvPr/>
          </p:nvSpPr>
          <p:spPr>
            <a:xfrm>
              <a:off x="10959525" y="6103128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103" name="Hộp Văn bản 4102">
              <a:extLst>
                <a:ext uri="{FF2B5EF4-FFF2-40B4-BE49-F238E27FC236}">
                  <a16:creationId xmlns:a16="http://schemas.microsoft.com/office/drawing/2014/main" id="{710F848E-F935-57A0-2B54-96E4F2F1D0E6}"/>
                </a:ext>
              </a:extLst>
            </p:cNvPr>
            <p:cNvSpPr txBox="1"/>
            <p:nvPr/>
          </p:nvSpPr>
          <p:spPr>
            <a:xfrm>
              <a:off x="11121080" y="7594089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/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/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1112680-222C-1A88-027C-0909C937E20F}"/>
              </a:ext>
            </a:extLst>
          </p:cNvPr>
          <p:cNvSpPr txBox="1"/>
          <p:nvPr/>
        </p:nvSpPr>
        <p:spPr>
          <a:xfrm>
            <a:off x="2348798" y="2806121"/>
            <a:ext cx="13588336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(SGK – tr.107)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16602" y="5076927"/>
            <a:ext cx="5867860" cy="584331"/>
            <a:chOff x="0" y="0"/>
            <a:chExt cx="1545444" cy="153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146F828-A9FB-DB29-DF56-50C3A80ECC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0251" y="2272415"/>
            <a:ext cx="6486318" cy="4771697"/>
          </a:xfrm>
          <a:prstGeom prst="rect">
            <a:avLst/>
          </a:prstGeom>
        </p:spPr>
      </p:pic>
      <p:grpSp>
        <p:nvGrpSpPr>
          <p:cNvPr id="50" name="Nhóm 49">
            <a:extLst>
              <a:ext uri="{FF2B5EF4-FFF2-40B4-BE49-F238E27FC236}">
                <a16:creationId xmlns:a16="http://schemas.microsoft.com/office/drawing/2014/main" id="{3B533139-64B4-F86F-9B7A-9326731C66B1}"/>
              </a:ext>
            </a:extLst>
          </p:cNvPr>
          <p:cNvGrpSpPr/>
          <p:nvPr/>
        </p:nvGrpSpPr>
        <p:grpSpPr>
          <a:xfrm>
            <a:off x="11826194" y="6427493"/>
            <a:ext cx="4150554" cy="2735528"/>
            <a:chOff x="11826194" y="6427493"/>
            <a:chExt cx="4150554" cy="2735528"/>
          </a:xfrm>
        </p:grpSpPr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9F10F9B7-A39E-AC10-D9D6-4D4D1AE3F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26194" y="7815961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644C7FCF-9538-BFEA-EA39-C2BBF64C9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0F52BC63-C80B-3D40-E5D6-B7826DC21FEE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3278521C-DE8F-489A-1526-1EAC2ECF481B}"/>
                </a:ext>
              </a:extLst>
            </p:cNvPr>
            <p:cNvSpPr txBox="1"/>
            <p:nvPr/>
          </p:nvSpPr>
          <p:spPr>
            <a:xfrm>
              <a:off x="12306893" y="8263063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/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cs typeface="Arial" panose="020B0604020202020204" pitchFamily="34" charset="0"/>
                  </a:rPr>
                  <a:t>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blipFill>
                <a:blip r:embed="rId16"/>
                <a:stretch>
                  <a:fillRect r="-9220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/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A8497D4-BA3E-6CB7-E1C7-C02C7C0E2E1A}"/>
              </a:ext>
            </a:extLst>
          </p:cNvPr>
          <p:cNvSpPr txBox="1"/>
          <p:nvPr/>
        </p:nvSpPr>
        <p:spPr>
          <a:xfrm>
            <a:off x="1009947" y="2173055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504B293-9266-39ED-E72C-AF31DECA1BAA}"/>
              </a:ext>
            </a:extLst>
          </p:cNvPr>
          <p:cNvSpPr txBox="1"/>
          <p:nvPr/>
        </p:nvSpPr>
        <p:spPr>
          <a:xfrm>
            <a:off x="10738282" y="58253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8DD660-25CD-D434-7F9F-44442EFFEF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9922" y="3255926"/>
            <a:ext cx="5508290" cy="4052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/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song)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blipFill>
                <a:blip r:embed="rId20"/>
                <a:stretch>
                  <a:fillRect l="-1903" r="-1842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3350AA1-0665-9A2F-AE9A-D33EE2312229}"/>
              </a:ext>
            </a:extLst>
          </p:cNvPr>
          <p:cNvSpPr txBox="1"/>
          <p:nvPr/>
        </p:nvSpPr>
        <p:spPr>
          <a:xfrm>
            <a:off x="2397991" y="1913279"/>
            <a:ext cx="10994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72427" y="1535116"/>
              <a:ext cx="86231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Ô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n </a:t>
              </a:r>
              <a:r>
                <a:rPr lang="vi-VN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lại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về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toán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học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,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chứng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minh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. 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765485" y="6812849"/>
              <a:ext cx="692231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Bài tập cuối chương IV”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5008559"/>
            <a:ext cx="7363500" cy="4359138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8112" y="4382559"/>
            <a:ext cx="7363500" cy="940677"/>
            <a:chOff x="0" y="0"/>
            <a:chExt cx="1939358" cy="247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9358" cy="247750"/>
            </a:xfrm>
            <a:custGeom>
              <a:avLst/>
              <a:gdLst/>
              <a:ahLst/>
              <a:cxnLst/>
              <a:rect l="l" t="t" r="r" b="b"/>
              <a:pathLst>
                <a:path w="1939358" h="247750">
                  <a:moveTo>
                    <a:pt x="0" y="0"/>
                  </a:moveTo>
                  <a:lnTo>
                    <a:pt x="1939358" y="0"/>
                  </a:lnTo>
                  <a:lnTo>
                    <a:pt x="193935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3192098" y="93360"/>
            <a:ext cx="4002282" cy="57324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411007" y="2710654"/>
            <a:ext cx="742867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đưa ra một số tính chất toán học đã biết (đã học) có thể được phát biểu ở dạng “Nếu … thì...”?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836B42F-3CC9-79A0-6FDB-A38D63C93266}"/>
              </a:ext>
            </a:extLst>
          </p:cNvPr>
          <p:cNvSpPr txBox="1"/>
          <p:nvPr/>
        </p:nvSpPr>
        <p:spPr>
          <a:xfrm>
            <a:off x="10314312" y="5856804"/>
            <a:ext cx="63590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khẳng định có dạng “Nếu ... thì” trong toán học được gọi là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3855570" y="4384134"/>
            <a:ext cx="10831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4: ĐỊNH LÍ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342811"/>
            <a:ext cx="8637067" cy="1973305"/>
            <a:chOff x="7659631" y="6342811"/>
            <a:chExt cx="8637067" cy="1973305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64492" y="6867746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LÍ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D473C1E5-638D-FCD5-2E8A-D7F80BD3383E}"/>
              </a:ext>
            </a:extLst>
          </p:cNvPr>
          <p:cNvSpPr/>
          <p:nvPr/>
        </p:nvSpPr>
        <p:spPr>
          <a:xfrm>
            <a:off x="2311662" y="3257361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/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49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blipFill>
                <a:blip r:embed="rId17"/>
                <a:stretch>
                  <a:fillRect l="-1559" r="-155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Hình ảnh 8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C538AAE-DC10-DAD8-4A71-0DFE3677989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4" t="10422" r="3064" b="42857"/>
          <a:stretch/>
        </p:blipFill>
        <p:spPr>
          <a:xfrm>
            <a:off x="10987929" y="4853800"/>
            <a:ext cx="5763633" cy="374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/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3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𝑥𝑂𝑦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𝑦𝑂𝑧</m:t>
                              </m:r>
                            </m:e>
                          </m:acc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.180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°=90°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blipFill>
                <a:blip r:embed="rId19"/>
                <a:stretch>
                  <a:fillRect l="-2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1076751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1076751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403E0E0-2091-BB7A-0B95-8E34B529E6F4}"/>
              </a:ext>
            </a:extLst>
          </p:cNvPr>
          <p:cNvSpPr txBox="1"/>
          <p:nvPr/>
        </p:nvSpPr>
        <p:spPr>
          <a:xfrm>
            <a:off x="1905920" y="1698510"/>
            <a:ext cx="917566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Khẳng định: </a:t>
            </a:r>
            <a:r>
              <a:rPr lang="nl-NL" sz="40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"Nếu một góc có hai cạnh là hai tia phân giác của hai góc kề bù thì góc đó là góc vuông".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1 Cách Chứng Minh Hai Đường Thẳng Vuông Góc và Bài Tập Áp Dụng">
            <a:extLst>
              <a:ext uri="{FF2B5EF4-FFF2-40B4-BE49-F238E27FC236}">
                <a16:creationId xmlns:a16="http://schemas.microsoft.com/office/drawing/2014/main" id="{66DAA0FD-129A-EE9B-79ED-B469730E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8"/>
          <a:stretch/>
        </p:blipFill>
        <p:spPr bwMode="auto">
          <a:xfrm>
            <a:off x="3111881" y="4735715"/>
            <a:ext cx="6763737" cy="42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54590" y="1299637"/>
            <a:ext cx="1213444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516803" y="697746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516803" y="3947041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16803" y="5462251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210728">
            <a:off x="4748183" y="428651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/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nl-NL" sz="4000" b="1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 định trên có các đặc điểm sau: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phát biểu về tính chất toán học.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chất toán học đó đã được chứng tỏ là đúng không dựa vào các trực giác hay đo đạc,..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40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 lí.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blipFill>
                <a:blip r:embed="rId18"/>
                <a:stretch>
                  <a:fillRect l="-2131" r="-355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CE59D1E-607F-8CDD-4974-9B49238F38AB}"/>
              </a:ext>
            </a:extLst>
          </p:cNvPr>
          <p:cNvSpPr txBox="1"/>
          <p:nvPr/>
        </p:nvSpPr>
        <p:spPr>
          <a:xfrm>
            <a:off x="1497950" y="3078586"/>
            <a:ext cx="1529209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48" name="Hình ảnh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6DF049-AAB7-9492-04A6-F44B83B595F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51050"/>
          <a:stretch/>
        </p:blipFill>
        <p:spPr>
          <a:xfrm>
            <a:off x="10260044" y="5516749"/>
            <a:ext cx="5698017" cy="352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1134</Words>
  <Application>Microsoft Office PowerPoint</Application>
  <PresentationFormat>Custom</PresentationFormat>
  <Paragraphs>143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Cambria Math</vt:lpstr>
      <vt:lpstr>Arial</vt:lpstr>
      <vt:lpstr>Times New Roman</vt:lpstr>
      <vt:lpstr>Yu Mincho</vt:lpstr>
      <vt:lpstr>Symbol</vt:lpstr>
      <vt:lpstr>Arial (Thân)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E-Course Slide Deck Presentation</dc:title>
  <dc:creator>Lê Thảo</dc:creator>
  <cp:lastModifiedBy>ASUS</cp:lastModifiedBy>
  <cp:revision>5</cp:revision>
  <dcterms:created xsi:type="dcterms:W3CDTF">2006-08-16T00:00:00Z</dcterms:created>
  <dcterms:modified xsi:type="dcterms:W3CDTF">2022-12-07T13:30:29Z</dcterms:modified>
  <dc:identifier>DAFNmfvgkP4</dc:identifier>
</cp:coreProperties>
</file>