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60" r:id="rId5"/>
    <p:sldId id="258" r:id="rId6"/>
    <p:sldId id="261" r:id="rId7"/>
    <p:sldId id="262" r:id="rId8"/>
    <p:sldId id="264" r:id="rId9"/>
    <p:sldId id="263" r:id="rId10"/>
    <p:sldId id="265" r:id="rId11"/>
    <p:sldId id="270" r:id="rId12"/>
    <p:sldId id="266" r:id="rId13"/>
    <p:sldId id="267" r:id="rId14"/>
    <p:sldId id="268" r:id="rId15"/>
    <p:sldId id="269" r:id="rId16"/>
    <p:sldId id="271" r:id="rId17"/>
    <p:sldId id="272" r:id="rId18"/>
    <p:sldId id="273" r:id="rId19"/>
    <p:sldId id="275" r:id="rId20"/>
    <p:sldId id="274" r:id="rId21"/>
    <p:sldId id="281" r:id="rId22"/>
    <p:sldId id="282" r:id="rId23"/>
    <p:sldId id="283" r:id="rId24"/>
    <p:sldId id="289" r:id="rId25"/>
    <p:sldId id="290" r:id="rId26"/>
    <p:sldId id="286" r:id="rId27"/>
    <p:sldId id="285" r:id="rId28"/>
    <p:sldId id="287" r:id="rId29"/>
    <p:sldId id="284" r:id="rId30"/>
    <p:sldId id="276" r:id="rId31"/>
    <p:sldId id="277" r:id="rId32"/>
    <p:sldId id="278" r:id="rId33"/>
    <p:sldId id="280" r:id="rId34"/>
    <p:sldId id="279" r:id="rId35"/>
    <p:sldId id="291" r:id="rId36"/>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780"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05/12/2022</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4</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05/12/2022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05/12/2022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05/12/2022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05/12/2022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05/12/2022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05/12/2022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05/12/2022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755576" y="1491630"/>
            <a:ext cx="6725559" cy="584775"/>
          </a:xfrm>
          <a:prstGeom prst="rect">
            <a:avLst/>
          </a:prstGeom>
          <a:noFill/>
        </p:spPr>
        <p:txBody>
          <a:bodyPr wrap="none" rtlCol="0">
            <a:spAutoFit/>
          </a:bodyPr>
          <a:lstStyle/>
          <a:p>
            <a:r>
              <a:rPr lang="en-US" sz="3200" dirty="0" err="1"/>
              <a:t>Bài</a:t>
            </a:r>
            <a:r>
              <a:rPr lang="en-US" sz="3200" dirty="0"/>
              <a:t> </a:t>
            </a:r>
            <a:r>
              <a:rPr lang="en-US" sz="3200" dirty="0" err="1"/>
              <a:t>hát</a:t>
            </a:r>
            <a:r>
              <a:rPr lang="en-US" sz="3200" dirty="0"/>
              <a:t> : </a:t>
            </a:r>
            <a:r>
              <a:rPr lang="en-US" sz="3200" dirty="0" err="1"/>
              <a:t>Trái</a:t>
            </a:r>
            <a:r>
              <a:rPr lang="en-US" sz="3200" dirty="0"/>
              <a:t> </a:t>
            </a:r>
            <a:r>
              <a:rPr lang="en-US" sz="3200" dirty="0" err="1"/>
              <a:t>Đất</a:t>
            </a:r>
            <a:r>
              <a:rPr lang="en-US" sz="3200" dirty="0"/>
              <a:t> </a:t>
            </a:r>
            <a:r>
              <a:rPr lang="en-US" sz="3200" dirty="0" err="1"/>
              <a:t>này</a:t>
            </a:r>
            <a:r>
              <a:rPr lang="en-US" sz="3200" dirty="0"/>
              <a:t> </a:t>
            </a:r>
            <a:r>
              <a:rPr lang="en-US" sz="3200" dirty="0" err="1"/>
              <a:t>là</a:t>
            </a:r>
            <a:r>
              <a:rPr lang="en-US" sz="3200" dirty="0"/>
              <a:t> </a:t>
            </a:r>
            <a:r>
              <a:rPr lang="en-US" sz="3200" dirty="0" err="1"/>
              <a:t>của</a:t>
            </a:r>
            <a:r>
              <a:rPr lang="en-US" sz="3200" dirty="0"/>
              <a:t> </a:t>
            </a:r>
            <a:r>
              <a:rPr lang="en-US" sz="3200" dirty="0" err="1"/>
              <a:t>chúng</a:t>
            </a:r>
            <a:r>
              <a:rPr lang="en-US" sz="3200" dirty="0"/>
              <a:t> </a:t>
            </a:r>
            <a:r>
              <a:rPr lang="en-US" sz="3200" dirty="0" err="1"/>
              <a:t>mình</a:t>
            </a:r>
            <a:endParaRPr lang="vi-VN" sz="3200" dirty="0"/>
          </a:p>
        </p:txBody>
      </p:sp>
    </p:spTree>
    <p:extLst>
      <p:ext uri="{BB962C8B-B14F-4D97-AF65-F5344CB8AC3E}">
        <p14:creationId xmlns:p14="http://schemas.microsoft.com/office/powerpoint/2010/main" val="268332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a:t>
            </a:r>
            <a:r>
              <a:rPr lang="vi-VN" sz="4000" b="1" cap="none" spc="0">
                <a:ln/>
                <a:solidFill>
                  <a:schemeClr val="accent3"/>
                </a:solidFill>
                <a:effectLst/>
              </a:rPr>
              <a:t>Bài </a:t>
            </a:r>
            <a:r>
              <a:rPr lang="en-US" sz="4000" b="1" cap="none" spc="0">
                <a:ln/>
                <a:solidFill>
                  <a:schemeClr val="accent3"/>
                </a:solidFill>
                <a:effectLst/>
              </a:rPr>
              <a:t>6</a:t>
            </a:r>
            <a:r>
              <a:rPr lang="vi-VN" sz="4000" b="1" cap="none" spc="0">
                <a:ln/>
                <a:solidFill>
                  <a:schemeClr val="accent3"/>
                </a:solidFill>
                <a:effectLst/>
              </a:rPr>
              <a:t>: </a:t>
            </a:r>
            <a:endParaRPr lang="vi-VN" sz="4000" b="1" cap="none" spc="0" dirty="0">
              <a:ln/>
              <a:solidFill>
                <a:schemeClr val="accent3"/>
              </a:solidFill>
              <a:effectLst/>
            </a:endParaRPr>
          </a:p>
          <a:p>
            <a:pPr algn="just"/>
            <a:r>
              <a:rPr lang="vi-VN" sz="3600" b="1" cap="none" spc="0">
                <a:ln/>
                <a:solidFill>
                  <a:schemeClr val="accent3"/>
                </a:solidFill>
                <a:effectLst/>
              </a:rPr>
              <a:t>Trái </a:t>
            </a:r>
            <a:r>
              <a:rPr lang="vi-VN" sz="3600" b="1" cap="none" spc="0" dirty="0">
                <a:ln/>
                <a:solidFill>
                  <a:schemeClr val="accent3"/>
                </a:solidFill>
                <a:effectLst/>
              </a:rPr>
              <a:t>Đất trong hệ </a:t>
            </a:r>
            <a:r>
              <a:rPr lang="vi-VN" sz="3600" b="1" cap="none" spc="0">
                <a:ln/>
                <a:solidFill>
                  <a:schemeClr val="accent3"/>
                </a:solidFill>
                <a:effectLst/>
              </a:rPr>
              <a:t>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r>
              <a:rPr lang="vi-VN"/>
              <a:t/>
            </a:r>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r>
              <a:rPr lang="vi-VN"/>
              <a:t/>
            </a:r>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4201022" cy="584775"/>
          </a:xfrm>
          <a:prstGeom prst="rect">
            <a:avLst/>
          </a:prstGeom>
          <a:noFill/>
        </p:spPr>
        <p:txBody>
          <a:bodyPr wrap="none" rtlCol="0">
            <a:spAutoFit/>
          </a:bodyPr>
          <a:lstStyle/>
          <a:p>
            <a:r>
              <a:rPr lang="en-US" sz="3200" dirty="0"/>
              <a:t>Video: </a:t>
            </a:r>
            <a:r>
              <a:rPr lang="en-US" sz="3200" dirty="0" err="1"/>
              <a:t>Vị</a:t>
            </a:r>
            <a:r>
              <a:rPr lang="en-US" sz="3200" dirty="0"/>
              <a:t> </a:t>
            </a:r>
            <a:r>
              <a:rPr lang="en-US" sz="3200" dirty="0" err="1"/>
              <a:t>trí</a:t>
            </a:r>
            <a:r>
              <a:rPr lang="en-US" sz="3200" dirty="0"/>
              <a:t> </a:t>
            </a:r>
            <a:r>
              <a:rPr lang="en-US" sz="3200" dirty="0" err="1"/>
              <a:t>của</a:t>
            </a:r>
            <a:r>
              <a:rPr lang="en-US" sz="3200" dirty="0"/>
              <a:t> </a:t>
            </a:r>
            <a:r>
              <a:rPr lang="en-US" sz="3200" dirty="0" err="1"/>
              <a:t>Trái</a:t>
            </a:r>
            <a:r>
              <a:rPr lang="en-US" sz="3200" dirty="0"/>
              <a:t> </a:t>
            </a:r>
            <a:r>
              <a:rPr lang="en-US" sz="3200" dirty="0" err="1"/>
              <a:t>Đất</a:t>
            </a:r>
            <a:endParaRPr lang="vi-VN" sz="3200" dirty="0"/>
          </a:p>
        </p:txBody>
      </p:sp>
    </p:spTree>
    <p:extLst>
      <p:ext uri="{BB962C8B-B14F-4D97-AF65-F5344CB8AC3E}">
        <p14:creationId xmlns:p14="http://schemas.microsoft.com/office/powerpoint/2010/main" val="205808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1426</Words>
  <Application>Microsoft Office PowerPoint</Application>
  <PresentationFormat>On-screen Show (16:9)</PresentationFormat>
  <Paragraphs>127</Paragraphs>
  <Slides>35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宋体</vt: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FPT</cp:lastModifiedBy>
  <cp:revision>50</cp:revision>
  <dcterms:created xsi:type="dcterms:W3CDTF">2021-08-12T13:33:35Z</dcterms:created>
  <dcterms:modified xsi:type="dcterms:W3CDTF">2022-12-05T13:27:40Z</dcterms:modified>
</cp:coreProperties>
</file>