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320" r:id="rId3"/>
    <p:sldId id="321" r:id="rId4"/>
    <p:sldId id="280" r:id="rId5"/>
    <p:sldId id="322" r:id="rId6"/>
    <p:sldId id="258" r:id="rId7"/>
    <p:sldId id="259" r:id="rId8"/>
    <p:sldId id="260" r:id="rId9"/>
    <p:sldId id="450" r:id="rId10"/>
    <p:sldId id="323" r:id="rId11"/>
    <p:sldId id="324" r:id="rId12"/>
    <p:sldId id="446" r:id="rId13"/>
    <p:sldId id="445" r:id="rId14"/>
    <p:sldId id="325" r:id="rId15"/>
    <p:sldId id="261" r:id="rId16"/>
    <p:sldId id="447" r:id="rId17"/>
    <p:sldId id="449" r:id="rId18"/>
    <p:sldId id="448" r:id="rId19"/>
    <p:sldId id="263" r:id="rId20"/>
    <p:sldId id="451" r:id="rId21"/>
    <p:sldId id="452" r:id="rId22"/>
    <p:sldId id="453" r:id="rId23"/>
    <p:sldId id="457" r:id="rId24"/>
    <p:sldId id="264" r:id="rId25"/>
    <p:sldId id="456" r:id="rId26"/>
    <p:sldId id="455" r:id="rId27"/>
    <p:sldId id="454" r:id="rId28"/>
    <p:sldId id="265" r:id="rId29"/>
    <p:sldId id="458" r:id="rId30"/>
    <p:sldId id="459" r:id="rId31"/>
    <p:sldId id="461" r:id="rId32"/>
    <p:sldId id="267" r:id="rId33"/>
    <p:sldId id="266" r:id="rId34"/>
    <p:sldId id="268" r:id="rId35"/>
    <p:sldId id="462" r:id="rId36"/>
    <p:sldId id="463" r:id="rId37"/>
    <p:sldId id="276" r:id="rId38"/>
    <p:sldId id="275" r:id="rId39"/>
    <p:sldId id="464" r:id="rId40"/>
    <p:sldId id="465" r:id="rId41"/>
    <p:sldId id="466" r:id="rId42"/>
    <p:sldId id="467" r:id="rId43"/>
    <p:sldId id="279"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4A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52A58-FC2C-4274-B200-4D6E40DBD179}" v="1346" dt="2021-10-15T17:01:59.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676" y="-6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 Thu Ha" userId="e1169fa4e74ca433" providerId="LiveId" clId="{AEC52A58-FC2C-4274-B200-4D6E40DBD179}"/>
    <pc:docChg chg="undo custSel addSld delSld modSld sldOrd delMainMaster">
      <pc:chgData name="Luu Thu Ha" userId="e1169fa4e74ca433" providerId="LiveId" clId="{AEC52A58-FC2C-4274-B200-4D6E40DBD179}" dt="2021-10-15T17:02:15.841" v="3973" actId="207"/>
      <pc:docMkLst>
        <pc:docMk/>
      </pc:docMkLst>
      <pc:sldChg chg="delSp del mod">
        <pc:chgData name="Luu Thu Ha" userId="e1169fa4e74ca433" providerId="LiveId" clId="{AEC52A58-FC2C-4274-B200-4D6E40DBD179}" dt="2021-10-15T13:20:53.015" v="112" actId="2696"/>
        <pc:sldMkLst>
          <pc:docMk/>
          <pc:sldMk cId="1300137459" sldId="256"/>
        </pc:sldMkLst>
        <pc:spChg chg="del">
          <ac:chgData name="Luu Thu Ha" userId="e1169fa4e74ca433" providerId="LiveId" clId="{AEC52A58-FC2C-4274-B200-4D6E40DBD179}" dt="2021-10-15T13:20:12.867" v="109" actId="478"/>
          <ac:spMkLst>
            <pc:docMk/>
            <pc:sldMk cId="1300137459" sldId="256"/>
            <ac:spMk id="6" creationId="{00000000-0000-0000-0000-000000000000}"/>
          </ac:spMkLst>
        </pc:spChg>
        <pc:spChg chg="del">
          <ac:chgData name="Luu Thu Ha" userId="e1169fa4e74ca433" providerId="LiveId" clId="{AEC52A58-FC2C-4274-B200-4D6E40DBD179}" dt="2021-10-15T13:20:14.382" v="110" actId="478"/>
          <ac:spMkLst>
            <pc:docMk/>
            <pc:sldMk cId="1300137459" sldId="256"/>
            <ac:spMk id="7" creationId="{00000000-0000-0000-0000-000000000000}"/>
          </ac:spMkLst>
        </pc:spChg>
        <pc:picChg chg="del">
          <ac:chgData name="Luu Thu Ha" userId="e1169fa4e74ca433" providerId="LiveId" clId="{AEC52A58-FC2C-4274-B200-4D6E40DBD179}" dt="2021-10-15T13:18:17.129" v="0" actId="478"/>
          <ac:picMkLst>
            <pc:docMk/>
            <pc:sldMk cId="1300137459" sldId="256"/>
            <ac:picMk id="4" creationId="{00000000-0000-0000-0000-000000000000}"/>
          </ac:picMkLst>
        </pc:picChg>
      </pc:sldChg>
      <pc:sldChg chg="del">
        <pc:chgData name="Luu Thu Ha" userId="e1169fa4e74ca433" providerId="LiveId" clId="{AEC52A58-FC2C-4274-B200-4D6E40DBD179}" dt="2021-10-15T14:51:24.800" v="1356" actId="2696"/>
        <pc:sldMkLst>
          <pc:docMk/>
          <pc:sldMk cId="1822581960" sldId="257"/>
        </pc:sldMkLst>
      </pc:sldChg>
      <pc:sldChg chg="addSp delSp modSp mod delAnim modAnim">
        <pc:chgData name="Luu Thu Ha" userId="e1169fa4e74ca433" providerId="LiveId" clId="{AEC52A58-FC2C-4274-B200-4D6E40DBD179}" dt="2021-10-15T13:35:46.517" v="779" actId="2711"/>
        <pc:sldMkLst>
          <pc:docMk/>
          <pc:sldMk cId="3860125334" sldId="258"/>
        </pc:sldMkLst>
        <pc:spChg chg="add mod">
          <ac:chgData name="Luu Thu Ha" userId="e1169fa4e74ca433" providerId="LiveId" clId="{AEC52A58-FC2C-4274-B200-4D6E40DBD179}" dt="2021-10-15T13:33:55.866" v="756" actId="207"/>
          <ac:spMkLst>
            <pc:docMk/>
            <pc:sldMk cId="3860125334" sldId="258"/>
            <ac:spMk id="2" creationId="{E711947F-9305-47D5-93CF-C4B994DD2FC5}"/>
          </ac:spMkLst>
        </pc:spChg>
        <pc:spChg chg="mod">
          <ac:chgData name="Luu Thu Ha" userId="e1169fa4e74ca433" providerId="LiveId" clId="{AEC52A58-FC2C-4274-B200-4D6E40DBD179}" dt="2021-10-15T13:34:21.425" v="759" actId="1076"/>
          <ac:spMkLst>
            <pc:docMk/>
            <pc:sldMk cId="3860125334" sldId="258"/>
            <ac:spMk id="12" creationId="{00000000-0000-0000-0000-000000000000}"/>
          </ac:spMkLst>
        </pc:spChg>
        <pc:spChg chg="mod">
          <ac:chgData name="Luu Thu Ha" userId="e1169fa4e74ca433" providerId="LiveId" clId="{AEC52A58-FC2C-4274-B200-4D6E40DBD179}" dt="2021-10-15T13:34:21.425" v="759" actId="1076"/>
          <ac:spMkLst>
            <pc:docMk/>
            <pc:sldMk cId="3860125334" sldId="258"/>
            <ac:spMk id="13" creationId="{00000000-0000-0000-0000-000000000000}"/>
          </ac:spMkLst>
        </pc:spChg>
        <pc:spChg chg="mod">
          <ac:chgData name="Luu Thu Ha" userId="e1169fa4e74ca433" providerId="LiveId" clId="{AEC52A58-FC2C-4274-B200-4D6E40DBD179}" dt="2021-10-15T13:34:48.630" v="765" actId="1076"/>
          <ac:spMkLst>
            <pc:docMk/>
            <pc:sldMk cId="3860125334" sldId="258"/>
            <ac:spMk id="14" creationId="{00000000-0000-0000-0000-000000000000}"/>
          </ac:spMkLst>
        </pc:spChg>
        <pc:spChg chg="mod">
          <ac:chgData name="Luu Thu Ha" userId="e1169fa4e74ca433" providerId="LiveId" clId="{AEC52A58-FC2C-4274-B200-4D6E40DBD179}" dt="2021-10-15T13:35:20.516" v="772" actId="207"/>
          <ac:spMkLst>
            <pc:docMk/>
            <pc:sldMk cId="3860125334" sldId="258"/>
            <ac:spMk id="15" creationId="{00000000-0000-0000-0000-000000000000}"/>
          </ac:spMkLst>
        </pc:spChg>
        <pc:spChg chg="mod">
          <ac:chgData name="Luu Thu Ha" userId="e1169fa4e74ca433" providerId="LiveId" clId="{AEC52A58-FC2C-4274-B200-4D6E40DBD179}" dt="2021-10-15T13:35:35.604" v="775" actId="207"/>
          <ac:spMkLst>
            <pc:docMk/>
            <pc:sldMk cId="3860125334" sldId="258"/>
            <ac:spMk id="16" creationId="{00000000-0000-0000-0000-000000000000}"/>
          </ac:spMkLst>
        </pc:spChg>
        <pc:spChg chg="mod">
          <ac:chgData name="Luu Thu Ha" userId="e1169fa4e74ca433" providerId="LiveId" clId="{AEC52A58-FC2C-4274-B200-4D6E40DBD179}" dt="2021-10-15T13:35:40.805" v="777" actId="207"/>
          <ac:spMkLst>
            <pc:docMk/>
            <pc:sldMk cId="3860125334" sldId="258"/>
            <ac:spMk id="17" creationId="{00000000-0000-0000-0000-000000000000}"/>
          </ac:spMkLst>
        </pc:spChg>
        <pc:spChg chg="mod">
          <ac:chgData name="Luu Thu Ha" userId="e1169fa4e74ca433" providerId="LiveId" clId="{AEC52A58-FC2C-4274-B200-4D6E40DBD179}" dt="2021-10-15T13:34:21.425" v="759" actId="1076"/>
          <ac:spMkLst>
            <pc:docMk/>
            <pc:sldMk cId="3860125334" sldId="258"/>
            <ac:spMk id="18" creationId="{00000000-0000-0000-0000-000000000000}"/>
          </ac:spMkLst>
        </pc:spChg>
        <pc:spChg chg="mod">
          <ac:chgData name="Luu Thu Ha" userId="e1169fa4e74ca433" providerId="LiveId" clId="{AEC52A58-FC2C-4274-B200-4D6E40DBD179}" dt="2021-10-15T13:35:46.517" v="779" actId="2711"/>
          <ac:spMkLst>
            <pc:docMk/>
            <pc:sldMk cId="3860125334" sldId="258"/>
            <ac:spMk id="19" creationId="{00000000-0000-0000-0000-000000000000}"/>
          </ac:spMkLst>
        </pc:spChg>
        <pc:spChg chg="mod">
          <ac:chgData name="Luu Thu Ha" userId="e1169fa4e74ca433" providerId="LiveId" clId="{AEC52A58-FC2C-4274-B200-4D6E40DBD179}" dt="2021-10-15T13:32:48.172" v="522" actId="207"/>
          <ac:spMkLst>
            <pc:docMk/>
            <pc:sldMk cId="3860125334" sldId="258"/>
            <ac:spMk id="22" creationId="{00000000-0000-0000-0000-000000000000}"/>
          </ac:spMkLst>
        </pc:spChg>
        <pc:picChg chg="del">
          <ac:chgData name="Luu Thu Ha" userId="e1169fa4e74ca433" providerId="LiveId" clId="{AEC52A58-FC2C-4274-B200-4D6E40DBD179}" dt="2021-10-15T13:31:11.234" v="485" actId="478"/>
          <ac:picMkLst>
            <pc:docMk/>
            <pc:sldMk cId="3860125334" sldId="258"/>
            <ac:picMk id="20" creationId="{00000000-0000-0000-0000-000000000000}"/>
          </ac:picMkLst>
        </pc:picChg>
        <pc:picChg chg="add mod">
          <ac:chgData name="Luu Thu Ha" userId="e1169fa4e74ca433" providerId="LiveId" clId="{AEC52A58-FC2C-4274-B200-4D6E40DBD179}" dt="2021-10-15T13:31:41.562" v="491" actId="14100"/>
          <ac:picMkLst>
            <pc:docMk/>
            <pc:sldMk cId="3860125334" sldId="258"/>
            <ac:picMk id="21" creationId="{2C17E3BC-079C-46EE-AB15-4029574230A1}"/>
          </ac:picMkLst>
        </pc:picChg>
      </pc:sldChg>
      <pc:sldChg chg="addSp delSp modSp mod delAnim modAnim">
        <pc:chgData name="Luu Thu Ha" userId="e1169fa4e74ca433" providerId="LiveId" clId="{AEC52A58-FC2C-4274-B200-4D6E40DBD179}" dt="2021-10-15T13:48:55.054" v="850"/>
        <pc:sldMkLst>
          <pc:docMk/>
          <pc:sldMk cId="742899966" sldId="259"/>
        </pc:sldMkLst>
        <pc:spChg chg="mod">
          <ac:chgData name="Luu Thu Ha" userId="e1169fa4e74ca433" providerId="LiveId" clId="{AEC52A58-FC2C-4274-B200-4D6E40DBD179}" dt="2021-10-15T13:37:53.030" v="845" actId="14100"/>
          <ac:spMkLst>
            <pc:docMk/>
            <pc:sldMk cId="742899966" sldId="259"/>
            <ac:spMk id="9" creationId="{00000000-0000-0000-0000-000000000000}"/>
          </ac:spMkLst>
        </pc:spChg>
        <pc:spChg chg="mod">
          <ac:chgData name="Luu Thu Ha" userId="e1169fa4e74ca433" providerId="LiveId" clId="{AEC52A58-FC2C-4274-B200-4D6E40DBD179}" dt="2021-10-15T13:37:52.457" v="844" actId="14100"/>
          <ac:spMkLst>
            <pc:docMk/>
            <pc:sldMk cId="742899966" sldId="259"/>
            <ac:spMk id="11" creationId="{00000000-0000-0000-0000-000000000000}"/>
          </ac:spMkLst>
        </pc:spChg>
        <pc:spChg chg="add mod">
          <ac:chgData name="Luu Thu Ha" userId="e1169fa4e74ca433" providerId="LiveId" clId="{AEC52A58-FC2C-4274-B200-4D6E40DBD179}" dt="2021-10-15T13:37:35.674" v="837" actId="114"/>
          <ac:spMkLst>
            <pc:docMk/>
            <pc:sldMk cId="742899966" sldId="259"/>
            <ac:spMk id="18" creationId="{16481B29-2A8E-435B-AFA0-E4710557187C}"/>
          </ac:spMkLst>
        </pc:spChg>
        <pc:grpChg chg="mod">
          <ac:chgData name="Luu Thu Ha" userId="e1169fa4e74ca433" providerId="LiveId" clId="{AEC52A58-FC2C-4274-B200-4D6E40DBD179}" dt="2021-10-15T13:37:54.296" v="847" actId="14100"/>
          <ac:grpSpMkLst>
            <pc:docMk/>
            <pc:sldMk cId="742899966" sldId="259"/>
            <ac:grpSpMk id="8" creationId="{00000000-0000-0000-0000-000000000000}"/>
          </ac:grpSpMkLst>
        </pc:grpChg>
        <pc:picChg chg="del">
          <ac:chgData name="Luu Thu Ha" userId="e1169fa4e74ca433" providerId="LiveId" clId="{AEC52A58-FC2C-4274-B200-4D6E40DBD179}" dt="2021-10-15T13:35:57.978" v="781" actId="478"/>
          <ac:picMkLst>
            <pc:docMk/>
            <pc:sldMk cId="742899966" sldId="259"/>
            <ac:picMk id="12" creationId="{00000000-0000-0000-0000-000000000000}"/>
          </ac:picMkLst>
        </pc:picChg>
        <pc:picChg chg="del">
          <ac:chgData name="Luu Thu Ha" userId="e1169fa4e74ca433" providerId="LiveId" clId="{AEC52A58-FC2C-4274-B200-4D6E40DBD179}" dt="2021-10-15T13:35:57.477" v="780" actId="478"/>
          <ac:picMkLst>
            <pc:docMk/>
            <pc:sldMk cId="742899966" sldId="259"/>
            <ac:picMk id="13" creationId="{00000000-0000-0000-0000-000000000000}"/>
          </ac:picMkLst>
        </pc:picChg>
        <pc:picChg chg="del">
          <ac:chgData name="Luu Thu Ha" userId="e1169fa4e74ca433" providerId="LiveId" clId="{AEC52A58-FC2C-4274-B200-4D6E40DBD179}" dt="2021-10-15T13:35:58.365" v="782" actId="478"/>
          <ac:picMkLst>
            <pc:docMk/>
            <pc:sldMk cId="742899966" sldId="259"/>
            <ac:picMk id="14" creationId="{00000000-0000-0000-0000-000000000000}"/>
          </ac:picMkLst>
        </pc:picChg>
        <pc:picChg chg="add mod">
          <ac:chgData name="Luu Thu Ha" userId="e1169fa4e74ca433" providerId="LiveId" clId="{AEC52A58-FC2C-4274-B200-4D6E40DBD179}" dt="2021-10-15T13:36:50.515" v="802" actId="1076"/>
          <ac:picMkLst>
            <pc:docMk/>
            <pc:sldMk cId="742899966" sldId="259"/>
            <ac:picMk id="15" creationId="{85DA3D4E-2AE0-4328-9616-65220C14EE33}"/>
          </ac:picMkLst>
        </pc:picChg>
        <pc:picChg chg="add mod">
          <ac:chgData name="Luu Thu Ha" userId="e1169fa4e74ca433" providerId="LiveId" clId="{AEC52A58-FC2C-4274-B200-4D6E40DBD179}" dt="2021-10-15T13:36:49.126" v="801" actId="1076"/>
          <ac:picMkLst>
            <pc:docMk/>
            <pc:sldMk cId="742899966" sldId="259"/>
            <ac:picMk id="16" creationId="{15F92131-E3B9-47AC-852E-6DF011DDA530}"/>
          </ac:picMkLst>
        </pc:picChg>
        <pc:picChg chg="add mod">
          <ac:chgData name="Luu Thu Ha" userId="e1169fa4e74ca433" providerId="LiveId" clId="{AEC52A58-FC2C-4274-B200-4D6E40DBD179}" dt="2021-10-15T13:36:52.096" v="803" actId="1076"/>
          <ac:picMkLst>
            <pc:docMk/>
            <pc:sldMk cId="742899966" sldId="259"/>
            <ac:picMk id="17" creationId="{D14F94A6-8577-40C7-B6B0-A111378F44D1}"/>
          </ac:picMkLst>
        </pc:picChg>
      </pc:sldChg>
      <pc:sldChg chg="addSp delSp modSp mod delAnim modAnim">
        <pc:chgData name="Luu Thu Ha" userId="e1169fa4e74ca433" providerId="LiveId" clId="{AEC52A58-FC2C-4274-B200-4D6E40DBD179}" dt="2021-10-15T13:58:36.640" v="955"/>
        <pc:sldMkLst>
          <pc:docMk/>
          <pc:sldMk cId="1754257035" sldId="260"/>
        </pc:sldMkLst>
        <pc:spChg chg="mod">
          <ac:chgData name="Luu Thu Ha" userId="e1169fa4e74ca433" providerId="LiveId" clId="{AEC52A58-FC2C-4274-B200-4D6E40DBD179}" dt="2021-10-15T13:57:15.343" v="942" actId="1076"/>
          <ac:spMkLst>
            <pc:docMk/>
            <pc:sldMk cId="1754257035" sldId="260"/>
            <ac:spMk id="13" creationId="{00000000-0000-0000-0000-000000000000}"/>
          </ac:spMkLst>
        </pc:spChg>
        <pc:spChg chg="del">
          <ac:chgData name="Luu Thu Ha" userId="e1169fa4e74ca433" providerId="LiveId" clId="{AEC52A58-FC2C-4274-B200-4D6E40DBD179}" dt="2021-10-15T13:50:21.878" v="853" actId="478"/>
          <ac:spMkLst>
            <pc:docMk/>
            <pc:sldMk cId="1754257035" sldId="260"/>
            <ac:spMk id="14" creationId="{00000000-0000-0000-0000-000000000000}"/>
          </ac:spMkLst>
        </pc:spChg>
        <pc:spChg chg="del">
          <ac:chgData name="Luu Thu Ha" userId="e1169fa4e74ca433" providerId="LiveId" clId="{AEC52A58-FC2C-4274-B200-4D6E40DBD179}" dt="2021-10-15T13:50:20.246" v="852" actId="478"/>
          <ac:spMkLst>
            <pc:docMk/>
            <pc:sldMk cId="1754257035" sldId="260"/>
            <ac:spMk id="15" creationId="{00000000-0000-0000-0000-000000000000}"/>
          </ac:spMkLst>
        </pc:spChg>
        <pc:spChg chg="add mod">
          <ac:chgData name="Luu Thu Ha" userId="e1169fa4e74ca433" providerId="LiveId" clId="{AEC52A58-FC2C-4274-B200-4D6E40DBD179}" dt="2021-10-15T13:58:13.594" v="948" actId="404"/>
          <ac:spMkLst>
            <pc:docMk/>
            <pc:sldMk cId="1754257035" sldId="260"/>
            <ac:spMk id="18" creationId="{C47F6C55-C642-4470-AFF0-6FAAD888D291}"/>
          </ac:spMkLst>
        </pc:spChg>
        <pc:graphicFrameChg chg="del">
          <ac:chgData name="Luu Thu Ha" userId="e1169fa4e74ca433" providerId="LiveId" clId="{AEC52A58-FC2C-4274-B200-4D6E40DBD179}" dt="2021-10-15T13:50:06.070" v="851" actId="478"/>
          <ac:graphicFrameMkLst>
            <pc:docMk/>
            <pc:sldMk cId="1754257035" sldId="260"/>
            <ac:graphicFrameMk id="12" creationId="{00000000-0000-0000-0000-000000000000}"/>
          </ac:graphicFrameMkLst>
        </pc:graphicFrameChg>
        <pc:picChg chg="add mod">
          <ac:chgData name="Luu Thu Ha" userId="e1169fa4e74ca433" providerId="LiveId" clId="{AEC52A58-FC2C-4274-B200-4D6E40DBD179}" dt="2021-10-15T13:58:27.801" v="953" actId="14100"/>
          <ac:picMkLst>
            <pc:docMk/>
            <pc:sldMk cId="1754257035" sldId="260"/>
            <ac:picMk id="16" creationId="{0FE4F341-F583-4A64-AB3F-368DE3AB41F9}"/>
          </ac:picMkLst>
        </pc:picChg>
        <pc:picChg chg="add mod">
          <ac:chgData name="Luu Thu Ha" userId="e1169fa4e74ca433" providerId="LiveId" clId="{AEC52A58-FC2C-4274-B200-4D6E40DBD179}" dt="2021-10-15T13:58:24.045" v="951" actId="1076"/>
          <ac:picMkLst>
            <pc:docMk/>
            <pc:sldMk cId="1754257035" sldId="260"/>
            <ac:picMk id="17" creationId="{B4048838-63EA-4419-A13B-A74BB1CD15B3}"/>
          </ac:picMkLst>
        </pc:picChg>
      </pc:sldChg>
      <pc:sldChg chg="addSp delSp modSp mod delAnim">
        <pc:chgData name="Luu Thu Ha" userId="e1169fa4e74ca433" providerId="LiveId" clId="{AEC52A58-FC2C-4274-B200-4D6E40DBD179}" dt="2021-10-15T14:42:26.991" v="1226" actId="403"/>
        <pc:sldMkLst>
          <pc:docMk/>
          <pc:sldMk cId="4044376721" sldId="261"/>
        </pc:sldMkLst>
        <pc:spChg chg="mod">
          <ac:chgData name="Luu Thu Ha" userId="e1169fa4e74ca433" providerId="LiveId" clId="{AEC52A58-FC2C-4274-B200-4D6E40DBD179}" dt="2021-10-15T14:42:26.991" v="1226" actId="403"/>
          <ac:spMkLst>
            <pc:docMk/>
            <pc:sldMk cId="4044376721" sldId="261"/>
            <ac:spMk id="9" creationId="{00000000-0000-0000-0000-000000000000}"/>
          </ac:spMkLst>
        </pc:spChg>
        <pc:spChg chg="del">
          <ac:chgData name="Luu Thu Ha" userId="e1169fa4e74ca433" providerId="LiveId" clId="{AEC52A58-FC2C-4274-B200-4D6E40DBD179}" dt="2021-10-15T14:09:42.185" v="1136" actId="478"/>
          <ac:spMkLst>
            <pc:docMk/>
            <pc:sldMk cId="4044376721" sldId="261"/>
            <ac:spMk id="12" creationId="{00000000-0000-0000-0000-000000000000}"/>
          </ac:spMkLst>
        </pc:spChg>
        <pc:spChg chg="del">
          <ac:chgData name="Luu Thu Ha" userId="e1169fa4e74ca433" providerId="LiveId" clId="{AEC52A58-FC2C-4274-B200-4D6E40DBD179}" dt="2021-10-15T14:09:45.679" v="1139" actId="478"/>
          <ac:spMkLst>
            <pc:docMk/>
            <pc:sldMk cId="4044376721" sldId="261"/>
            <ac:spMk id="13" creationId="{00000000-0000-0000-0000-000000000000}"/>
          </ac:spMkLst>
        </pc:spChg>
        <pc:spChg chg="del">
          <ac:chgData name="Luu Thu Ha" userId="e1169fa4e74ca433" providerId="LiveId" clId="{AEC52A58-FC2C-4274-B200-4D6E40DBD179}" dt="2021-10-15T14:09:42.825" v="1137" actId="478"/>
          <ac:spMkLst>
            <pc:docMk/>
            <pc:sldMk cId="4044376721" sldId="261"/>
            <ac:spMk id="14" creationId="{00000000-0000-0000-0000-000000000000}"/>
          </ac:spMkLst>
        </pc:spChg>
        <pc:spChg chg="del">
          <ac:chgData name="Luu Thu Ha" userId="e1169fa4e74ca433" providerId="LiveId" clId="{AEC52A58-FC2C-4274-B200-4D6E40DBD179}" dt="2021-10-15T14:09:40.150" v="1133" actId="478"/>
          <ac:spMkLst>
            <pc:docMk/>
            <pc:sldMk cId="4044376721" sldId="261"/>
            <ac:spMk id="15" creationId="{00000000-0000-0000-0000-000000000000}"/>
          </ac:spMkLst>
        </pc:spChg>
        <pc:spChg chg="del">
          <ac:chgData name="Luu Thu Ha" userId="e1169fa4e74ca433" providerId="LiveId" clId="{AEC52A58-FC2C-4274-B200-4D6E40DBD179}" dt="2021-10-15T14:09:41.622" v="1135" actId="478"/>
          <ac:spMkLst>
            <pc:docMk/>
            <pc:sldMk cId="4044376721" sldId="261"/>
            <ac:spMk id="16" creationId="{00000000-0000-0000-0000-000000000000}"/>
          </ac:spMkLst>
        </pc:spChg>
        <pc:spChg chg="del">
          <ac:chgData name="Luu Thu Ha" userId="e1169fa4e74ca433" providerId="LiveId" clId="{AEC52A58-FC2C-4274-B200-4D6E40DBD179}" dt="2021-10-15T14:09:40.968" v="1134" actId="478"/>
          <ac:spMkLst>
            <pc:docMk/>
            <pc:sldMk cId="4044376721" sldId="261"/>
            <ac:spMk id="17" creationId="{00000000-0000-0000-0000-000000000000}"/>
          </ac:spMkLst>
        </pc:spChg>
        <pc:spChg chg="del">
          <ac:chgData name="Luu Thu Ha" userId="e1169fa4e74ca433" providerId="LiveId" clId="{AEC52A58-FC2C-4274-B200-4D6E40DBD179}" dt="2021-10-15T14:09:46.728" v="1140" actId="478"/>
          <ac:spMkLst>
            <pc:docMk/>
            <pc:sldMk cId="4044376721" sldId="261"/>
            <ac:spMk id="18" creationId="{00000000-0000-0000-0000-000000000000}"/>
          </ac:spMkLst>
        </pc:spChg>
        <pc:spChg chg="del">
          <ac:chgData name="Luu Thu Ha" userId="e1169fa4e74ca433" providerId="LiveId" clId="{AEC52A58-FC2C-4274-B200-4D6E40DBD179}" dt="2021-10-15T14:09:43.959" v="1138" actId="478"/>
          <ac:spMkLst>
            <pc:docMk/>
            <pc:sldMk cId="4044376721" sldId="261"/>
            <ac:spMk id="19" creationId="{00000000-0000-0000-0000-000000000000}"/>
          </ac:spMkLst>
        </pc:spChg>
        <pc:spChg chg="mod">
          <ac:chgData name="Luu Thu Ha" userId="e1169fa4e74ca433" providerId="LiveId" clId="{AEC52A58-FC2C-4274-B200-4D6E40DBD179}" dt="2021-10-15T14:10:46.359" v="1148" actId="208"/>
          <ac:spMkLst>
            <pc:docMk/>
            <pc:sldMk cId="4044376721" sldId="261"/>
            <ac:spMk id="23" creationId="{7BD17172-2910-439C-B864-34545A59283E}"/>
          </ac:spMkLst>
        </pc:spChg>
        <pc:spChg chg="mod">
          <ac:chgData name="Luu Thu Ha" userId="e1169fa4e74ca433" providerId="LiveId" clId="{AEC52A58-FC2C-4274-B200-4D6E40DBD179}" dt="2021-10-15T14:10:52.389" v="1151" actId="207"/>
          <ac:spMkLst>
            <pc:docMk/>
            <pc:sldMk cId="4044376721" sldId="261"/>
            <ac:spMk id="24" creationId="{BED40A93-E575-49DD-BF19-B4BFD15969EB}"/>
          </ac:spMkLst>
        </pc:spChg>
        <pc:spChg chg="mod">
          <ac:chgData name="Luu Thu Ha" userId="e1169fa4e74ca433" providerId="LiveId" clId="{AEC52A58-FC2C-4274-B200-4D6E40DBD179}" dt="2021-10-15T14:10:49.120" v="1150" actId="208"/>
          <ac:spMkLst>
            <pc:docMk/>
            <pc:sldMk cId="4044376721" sldId="261"/>
            <ac:spMk id="25" creationId="{C5D9C0C7-FD7E-4961-8F84-C5A793F4041C}"/>
          </ac:spMkLst>
        </pc:spChg>
        <pc:grpChg chg="add mod">
          <ac:chgData name="Luu Thu Ha" userId="e1169fa4e74ca433" providerId="LiveId" clId="{AEC52A58-FC2C-4274-B200-4D6E40DBD179}" dt="2021-10-15T14:10:26.985" v="1144" actId="14100"/>
          <ac:grpSpMkLst>
            <pc:docMk/>
            <pc:sldMk cId="4044376721" sldId="261"/>
            <ac:grpSpMk id="22" creationId="{CEA93A11-F89B-40F5-9FD9-DBCF337CCD56}"/>
          </ac:grpSpMkLst>
        </pc:grpChg>
        <pc:picChg chg="del">
          <ac:chgData name="Luu Thu Ha" userId="e1169fa4e74ca433" providerId="LiveId" clId="{AEC52A58-FC2C-4274-B200-4D6E40DBD179}" dt="2021-10-15T14:09:38.671" v="1131" actId="478"/>
          <ac:picMkLst>
            <pc:docMk/>
            <pc:sldMk cId="4044376721" sldId="261"/>
            <ac:picMk id="20" creationId="{00000000-0000-0000-0000-000000000000}"/>
          </ac:picMkLst>
        </pc:picChg>
        <pc:picChg chg="del">
          <ac:chgData name="Luu Thu Ha" userId="e1169fa4e74ca433" providerId="LiveId" clId="{AEC52A58-FC2C-4274-B200-4D6E40DBD179}" dt="2021-10-15T14:09:39.316" v="1132" actId="478"/>
          <ac:picMkLst>
            <pc:docMk/>
            <pc:sldMk cId="4044376721" sldId="261"/>
            <ac:picMk id="21" creationId="{00000000-0000-0000-0000-000000000000}"/>
          </ac:picMkLst>
        </pc:picChg>
        <pc:cxnChg chg="mod">
          <ac:chgData name="Luu Thu Ha" userId="e1169fa4e74ca433" providerId="LiveId" clId="{AEC52A58-FC2C-4274-B200-4D6E40DBD179}" dt="2021-10-15T14:10:24.394" v="1143"/>
          <ac:cxnSpMkLst>
            <pc:docMk/>
            <pc:sldMk cId="4044376721" sldId="261"/>
            <ac:cxnSpMk id="26" creationId="{4060980E-2405-4DED-A35B-7A32E539C5E7}"/>
          </ac:cxnSpMkLst>
        </pc:cxnChg>
        <pc:cxnChg chg="mod">
          <ac:chgData name="Luu Thu Ha" userId="e1169fa4e74ca433" providerId="LiveId" clId="{AEC52A58-FC2C-4274-B200-4D6E40DBD179}" dt="2021-10-15T14:10:24.394" v="1143"/>
          <ac:cxnSpMkLst>
            <pc:docMk/>
            <pc:sldMk cId="4044376721" sldId="261"/>
            <ac:cxnSpMk id="27" creationId="{2370FCF2-A074-4BE8-9434-78D55CDC655F}"/>
          </ac:cxnSpMkLst>
        </pc:cxnChg>
      </pc:sldChg>
      <pc:sldChg chg="addSp delSp modSp mod delAnim modAnim">
        <pc:chgData name="Luu Thu Ha" userId="e1169fa4e74ca433" providerId="LiveId" clId="{AEC52A58-FC2C-4274-B200-4D6E40DBD179}" dt="2021-10-15T15:26:08.309" v="1838" actId="1076"/>
        <pc:sldMkLst>
          <pc:docMk/>
          <pc:sldMk cId="1630791950" sldId="263"/>
        </pc:sldMkLst>
        <pc:spChg chg="add mod">
          <ac:chgData name="Luu Thu Ha" userId="e1169fa4e74ca433" providerId="LiveId" clId="{AEC52A58-FC2C-4274-B200-4D6E40DBD179}" dt="2021-10-15T15:23:42.177" v="1804" actId="207"/>
          <ac:spMkLst>
            <pc:docMk/>
            <pc:sldMk cId="1630791950" sldId="263"/>
            <ac:spMk id="3" creationId="{143D447A-A4EF-4D67-9C5B-29873164B14B}"/>
          </ac:spMkLst>
        </pc:spChg>
        <pc:spChg chg="mod">
          <ac:chgData name="Luu Thu Ha" userId="e1169fa4e74ca433" providerId="LiveId" clId="{AEC52A58-FC2C-4274-B200-4D6E40DBD179}" dt="2021-10-15T14:51:33.533" v="1404" actId="20577"/>
          <ac:spMkLst>
            <pc:docMk/>
            <pc:sldMk cId="1630791950" sldId="263"/>
            <ac:spMk id="11" creationId="{00000000-0000-0000-0000-000000000000}"/>
          </ac:spMkLst>
        </pc:spChg>
        <pc:spChg chg="del">
          <ac:chgData name="Luu Thu Ha" userId="e1169fa4e74ca433" providerId="LiveId" clId="{AEC52A58-FC2C-4274-B200-4D6E40DBD179}" dt="2021-10-15T14:51:27.485" v="1357" actId="478"/>
          <ac:spMkLst>
            <pc:docMk/>
            <pc:sldMk cId="1630791950" sldId="263"/>
            <ac:spMk id="12" creationId="{00000000-0000-0000-0000-000000000000}"/>
          </ac:spMkLst>
        </pc:spChg>
        <pc:spChg chg="add mod">
          <ac:chgData name="Luu Thu Ha" userId="e1169fa4e74ca433" providerId="LiveId" clId="{AEC52A58-FC2C-4274-B200-4D6E40DBD179}" dt="2021-10-15T15:24:04.322" v="1807" actId="1076"/>
          <ac:spMkLst>
            <pc:docMk/>
            <pc:sldMk cId="1630791950" sldId="263"/>
            <ac:spMk id="14" creationId="{8C7CFF58-4571-4C16-B73F-6F7B579D3AD5}"/>
          </ac:spMkLst>
        </pc:spChg>
        <pc:spChg chg="add mod">
          <ac:chgData name="Luu Thu Ha" userId="e1169fa4e74ca433" providerId="LiveId" clId="{AEC52A58-FC2C-4274-B200-4D6E40DBD179}" dt="2021-10-15T15:25:48.501" v="1833" actId="207"/>
          <ac:spMkLst>
            <pc:docMk/>
            <pc:sldMk cId="1630791950" sldId="263"/>
            <ac:spMk id="15" creationId="{4C488746-923A-4921-8941-5BCF1826805A}"/>
          </ac:spMkLst>
        </pc:spChg>
        <pc:spChg chg="add mod">
          <ac:chgData name="Luu Thu Ha" userId="e1169fa4e74ca433" providerId="LiveId" clId="{AEC52A58-FC2C-4274-B200-4D6E40DBD179}" dt="2021-10-15T15:25:48.501" v="1833" actId="207"/>
          <ac:spMkLst>
            <pc:docMk/>
            <pc:sldMk cId="1630791950" sldId="263"/>
            <ac:spMk id="16" creationId="{6ED9292E-68B2-45CF-A4C7-084B93194125}"/>
          </ac:spMkLst>
        </pc:spChg>
        <pc:spChg chg="add mod">
          <ac:chgData name="Luu Thu Ha" userId="e1169fa4e74ca433" providerId="LiveId" clId="{AEC52A58-FC2C-4274-B200-4D6E40DBD179}" dt="2021-10-15T15:25:48.501" v="1833" actId="207"/>
          <ac:spMkLst>
            <pc:docMk/>
            <pc:sldMk cId="1630791950" sldId="263"/>
            <ac:spMk id="17" creationId="{2CE74E09-DEA3-4E4E-B9B7-EB8433D7F7E9}"/>
          </ac:spMkLst>
        </pc:spChg>
        <pc:spChg chg="add mod">
          <ac:chgData name="Luu Thu Ha" userId="e1169fa4e74ca433" providerId="LiveId" clId="{AEC52A58-FC2C-4274-B200-4D6E40DBD179}" dt="2021-10-15T15:25:48.501" v="1833" actId="207"/>
          <ac:spMkLst>
            <pc:docMk/>
            <pc:sldMk cId="1630791950" sldId="263"/>
            <ac:spMk id="18" creationId="{0A0EE2AD-3772-4545-9269-70CBD229449F}"/>
          </ac:spMkLst>
        </pc:spChg>
        <pc:spChg chg="add mod">
          <ac:chgData name="Luu Thu Ha" userId="e1169fa4e74ca433" providerId="LiveId" clId="{AEC52A58-FC2C-4274-B200-4D6E40DBD179}" dt="2021-10-15T15:25:48.501" v="1833" actId="207"/>
          <ac:spMkLst>
            <pc:docMk/>
            <pc:sldMk cId="1630791950" sldId="263"/>
            <ac:spMk id="19" creationId="{B0A81C8B-C3F5-4152-83FF-C57C81FA7A7C}"/>
          </ac:spMkLst>
        </pc:spChg>
        <pc:spChg chg="add mod">
          <ac:chgData name="Luu Thu Ha" userId="e1169fa4e74ca433" providerId="LiveId" clId="{AEC52A58-FC2C-4274-B200-4D6E40DBD179}" dt="2021-10-15T15:25:48.501" v="1833" actId="207"/>
          <ac:spMkLst>
            <pc:docMk/>
            <pc:sldMk cId="1630791950" sldId="263"/>
            <ac:spMk id="20" creationId="{2F5E91C4-92B6-4007-92AD-E3368659567C}"/>
          </ac:spMkLst>
        </pc:spChg>
        <pc:spChg chg="add mod">
          <ac:chgData name="Luu Thu Ha" userId="e1169fa4e74ca433" providerId="LiveId" clId="{AEC52A58-FC2C-4274-B200-4D6E40DBD179}" dt="2021-10-15T15:26:03.235" v="1836" actId="404"/>
          <ac:spMkLst>
            <pc:docMk/>
            <pc:sldMk cId="1630791950" sldId="263"/>
            <ac:spMk id="21" creationId="{59D62446-0318-474F-AA87-585505142D8D}"/>
          </ac:spMkLst>
        </pc:spChg>
        <pc:spChg chg="add mod">
          <ac:chgData name="Luu Thu Ha" userId="e1169fa4e74ca433" providerId="LiveId" clId="{AEC52A58-FC2C-4274-B200-4D6E40DBD179}" dt="2021-10-15T15:26:06.599" v="1837" actId="1076"/>
          <ac:spMkLst>
            <pc:docMk/>
            <pc:sldMk cId="1630791950" sldId="263"/>
            <ac:spMk id="22" creationId="{8D1AA64A-1AFF-4896-946E-2739138751A8}"/>
          </ac:spMkLst>
        </pc:spChg>
        <pc:spChg chg="add mod">
          <ac:chgData name="Luu Thu Ha" userId="e1169fa4e74ca433" providerId="LiveId" clId="{AEC52A58-FC2C-4274-B200-4D6E40DBD179}" dt="2021-10-15T15:26:08.309" v="1838" actId="1076"/>
          <ac:spMkLst>
            <pc:docMk/>
            <pc:sldMk cId="1630791950" sldId="263"/>
            <ac:spMk id="23" creationId="{A5CDA804-A32D-4895-AECB-B53BD318530C}"/>
          </ac:spMkLst>
        </pc:spChg>
        <pc:picChg chg="del">
          <ac:chgData name="Luu Thu Ha" userId="e1169fa4e74ca433" providerId="LiveId" clId="{AEC52A58-FC2C-4274-B200-4D6E40DBD179}" dt="2021-10-15T14:53:23.604" v="1409" actId="478"/>
          <ac:picMkLst>
            <pc:docMk/>
            <pc:sldMk cId="1630791950" sldId="263"/>
            <ac:picMk id="13" creationId="{00000000-0000-0000-0000-000000000000}"/>
          </ac:picMkLst>
        </pc:picChg>
      </pc:sldChg>
      <pc:sldChg chg="addSp delSp modSp mod ord delAnim modAnim">
        <pc:chgData name="Luu Thu Ha" userId="e1169fa4e74ca433" providerId="LiveId" clId="{AEC52A58-FC2C-4274-B200-4D6E40DBD179}" dt="2021-10-15T16:12:22.094" v="2391" actId="21"/>
        <pc:sldMkLst>
          <pc:docMk/>
          <pc:sldMk cId="532956508" sldId="264"/>
        </pc:sldMkLst>
        <pc:spChg chg="add del mod">
          <ac:chgData name="Luu Thu Ha" userId="e1169fa4e74ca433" providerId="LiveId" clId="{AEC52A58-FC2C-4274-B200-4D6E40DBD179}" dt="2021-10-15T16:12:22.094" v="2391" actId="21"/>
          <ac:spMkLst>
            <pc:docMk/>
            <pc:sldMk cId="532956508" sldId="264"/>
            <ac:spMk id="3" creationId="{B3F84E4A-2F1B-4C45-9A23-401F6A8828C9}"/>
          </ac:spMkLst>
        </pc:spChg>
        <pc:spChg chg="mod">
          <ac:chgData name="Luu Thu Ha" userId="e1169fa4e74ca433" providerId="LiveId" clId="{AEC52A58-FC2C-4274-B200-4D6E40DBD179}" dt="2021-10-15T15:29:45.138" v="1901" actId="207"/>
          <ac:spMkLst>
            <pc:docMk/>
            <pc:sldMk cId="532956508" sldId="264"/>
            <ac:spMk id="9" creationId="{00000000-0000-0000-0000-000000000000}"/>
          </ac:spMkLst>
        </pc:spChg>
        <pc:spChg chg="mod">
          <ac:chgData name="Luu Thu Ha" userId="e1169fa4e74ca433" providerId="LiveId" clId="{AEC52A58-FC2C-4274-B200-4D6E40DBD179}" dt="2021-10-15T15:28:51.794" v="1894" actId="20577"/>
          <ac:spMkLst>
            <pc:docMk/>
            <pc:sldMk cId="532956508" sldId="264"/>
            <ac:spMk id="11" creationId="{00000000-0000-0000-0000-000000000000}"/>
          </ac:spMkLst>
        </pc:spChg>
        <pc:spChg chg="del">
          <ac:chgData name="Luu Thu Ha" userId="e1169fa4e74ca433" providerId="LiveId" clId="{AEC52A58-FC2C-4274-B200-4D6E40DBD179}" dt="2021-10-15T15:30:39.565" v="1910" actId="478"/>
          <ac:spMkLst>
            <pc:docMk/>
            <pc:sldMk cId="532956508" sldId="264"/>
            <ac:spMk id="15" creationId="{00000000-0000-0000-0000-000000000000}"/>
          </ac:spMkLst>
        </pc:spChg>
        <pc:spChg chg="mod">
          <ac:chgData name="Luu Thu Ha" userId="e1169fa4e74ca433" providerId="LiveId" clId="{AEC52A58-FC2C-4274-B200-4D6E40DBD179}" dt="2021-10-15T15:30:44.859" v="1913" actId="1076"/>
          <ac:spMkLst>
            <pc:docMk/>
            <pc:sldMk cId="532956508" sldId="264"/>
            <ac:spMk id="18" creationId="{00000000-0000-0000-0000-000000000000}"/>
          </ac:spMkLst>
        </pc:spChg>
        <pc:spChg chg="del">
          <ac:chgData name="Luu Thu Ha" userId="e1169fa4e74ca433" providerId="LiveId" clId="{AEC52A58-FC2C-4274-B200-4D6E40DBD179}" dt="2021-10-15T15:26:16.442" v="1842" actId="478"/>
          <ac:spMkLst>
            <pc:docMk/>
            <pc:sldMk cId="532956508" sldId="264"/>
            <ac:spMk id="19" creationId="{00000000-0000-0000-0000-000000000000}"/>
          </ac:spMkLst>
        </pc:spChg>
        <pc:spChg chg="del mod">
          <ac:chgData name="Luu Thu Ha" userId="e1169fa4e74ca433" providerId="LiveId" clId="{AEC52A58-FC2C-4274-B200-4D6E40DBD179}" dt="2021-10-15T15:30:49.856" v="1916" actId="478"/>
          <ac:spMkLst>
            <pc:docMk/>
            <pc:sldMk cId="532956508" sldId="264"/>
            <ac:spMk id="20" creationId="{00000000-0000-0000-0000-000000000000}"/>
          </ac:spMkLst>
        </pc:spChg>
        <pc:spChg chg="del">
          <ac:chgData name="Luu Thu Ha" userId="e1169fa4e74ca433" providerId="LiveId" clId="{AEC52A58-FC2C-4274-B200-4D6E40DBD179}" dt="2021-10-15T15:26:14.898" v="1841" actId="478"/>
          <ac:spMkLst>
            <pc:docMk/>
            <pc:sldMk cId="532956508" sldId="264"/>
            <ac:spMk id="21" creationId="{00000000-0000-0000-0000-000000000000}"/>
          </ac:spMkLst>
        </pc:spChg>
        <pc:spChg chg="del">
          <ac:chgData name="Luu Thu Ha" userId="e1169fa4e74ca433" providerId="LiveId" clId="{AEC52A58-FC2C-4274-B200-4D6E40DBD179}" dt="2021-10-15T15:26:11.946" v="1839" actId="478"/>
          <ac:spMkLst>
            <pc:docMk/>
            <pc:sldMk cId="532956508" sldId="264"/>
            <ac:spMk id="22" creationId="{00000000-0000-0000-0000-000000000000}"/>
          </ac:spMkLst>
        </pc:spChg>
        <pc:spChg chg="add mod">
          <ac:chgData name="Luu Thu Ha" userId="e1169fa4e74ca433" providerId="LiveId" clId="{AEC52A58-FC2C-4274-B200-4D6E40DBD179}" dt="2021-10-15T15:33:58.730" v="2235" actId="1076"/>
          <ac:spMkLst>
            <pc:docMk/>
            <pc:sldMk cId="532956508" sldId="264"/>
            <ac:spMk id="23" creationId="{95598FEE-872A-4AFC-B4A4-4EE9BEDAAF76}"/>
          </ac:spMkLst>
        </pc:spChg>
        <pc:spChg chg="add mod">
          <ac:chgData name="Luu Thu Ha" userId="e1169fa4e74ca433" providerId="LiveId" clId="{AEC52A58-FC2C-4274-B200-4D6E40DBD179}" dt="2021-10-15T15:32:27.586" v="2173" actId="113"/>
          <ac:spMkLst>
            <pc:docMk/>
            <pc:sldMk cId="532956508" sldId="264"/>
            <ac:spMk id="24" creationId="{1EA706A5-FE04-4E51-9095-753E61087C9D}"/>
          </ac:spMkLst>
        </pc:spChg>
        <pc:spChg chg="add mod">
          <ac:chgData name="Luu Thu Ha" userId="e1169fa4e74ca433" providerId="LiveId" clId="{AEC52A58-FC2C-4274-B200-4D6E40DBD179}" dt="2021-10-15T15:32:36.166" v="2176" actId="1076"/>
          <ac:spMkLst>
            <pc:docMk/>
            <pc:sldMk cId="532956508" sldId="264"/>
            <ac:spMk id="25" creationId="{83836478-00B7-4083-A0C5-176368397D7B}"/>
          </ac:spMkLst>
        </pc:spChg>
        <pc:spChg chg="add mod">
          <ac:chgData name="Luu Thu Ha" userId="e1169fa4e74ca433" providerId="LiveId" clId="{AEC52A58-FC2C-4274-B200-4D6E40DBD179}" dt="2021-10-15T15:33:53.366" v="2234" actId="20577"/>
          <ac:spMkLst>
            <pc:docMk/>
            <pc:sldMk cId="532956508" sldId="264"/>
            <ac:spMk id="26" creationId="{623571B9-7D7A-4027-B96A-2D0986075AF6}"/>
          </ac:spMkLst>
        </pc:spChg>
        <pc:spChg chg="add mod">
          <ac:chgData name="Luu Thu Ha" userId="e1169fa4e74ca433" providerId="LiveId" clId="{AEC52A58-FC2C-4274-B200-4D6E40DBD179}" dt="2021-10-15T15:33:30.674" v="2231" actId="14100"/>
          <ac:spMkLst>
            <pc:docMk/>
            <pc:sldMk cId="532956508" sldId="264"/>
            <ac:spMk id="27" creationId="{68E6531F-6AF4-4A93-A478-165403129BA7}"/>
          </ac:spMkLst>
        </pc:spChg>
        <pc:spChg chg="add mod">
          <ac:chgData name="Luu Thu Ha" userId="e1169fa4e74ca433" providerId="LiveId" clId="{AEC52A58-FC2C-4274-B200-4D6E40DBD179}" dt="2021-10-15T15:33:47.244" v="2233" actId="1076"/>
          <ac:spMkLst>
            <pc:docMk/>
            <pc:sldMk cId="532956508" sldId="264"/>
            <ac:spMk id="28" creationId="{C0DA98A6-3070-4B2E-A71E-E1E4E5620284}"/>
          </ac:spMkLst>
        </pc:spChg>
        <pc:grpChg chg="mod">
          <ac:chgData name="Luu Thu Ha" userId="e1169fa4e74ca433" providerId="LiveId" clId="{AEC52A58-FC2C-4274-B200-4D6E40DBD179}" dt="2021-10-15T15:30:42.946" v="1912" actId="1076"/>
          <ac:grpSpMkLst>
            <pc:docMk/>
            <pc:sldMk cId="532956508" sldId="264"/>
            <ac:grpSpMk id="8" creationId="{00000000-0000-0000-0000-000000000000}"/>
          </ac:grpSpMkLst>
        </pc:grpChg>
        <pc:grpChg chg="del">
          <ac:chgData name="Luu Thu Ha" userId="e1169fa4e74ca433" providerId="LiveId" clId="{AEC52A58-FC2C-4274-B200-4D6E40DBD179}" dt="2021-10-15T15:30:40.628" v="1911" actId="478"/>
          <ac:grpSpMkLst>
            <pc:docMk/>
            <pc:sldMk cId="532956508" sldId="264"/>
            <ac:grpSpMk id="12" creationId="{00000000-0000-0000-0000-000000000000}"/>
          </ac:grpSpMkLst>
        </pc:grpChg>
        <pc:picChg chg="del">
          <ac:chgData name="Luu Thu Ha" userId="e1169fa4e74ca433" providerId="LiveId" clId="{AEC52A58-FC2C-4274-B200-4D6E40DBD179}" dt="2021-10-15T15:26:12.949" v="1840" actId="478"/>
          <ac:picMkLst>
            <pc:docMk/>
            <pc:sldMk cId="532956508" sldId="264"/>
            <ac:picMk id="17" creationId="{00000000-0000-0000-0000-000000000000}"/>
          </ac:picMkLst>
        </pc:picChg>
      </pc:sldChg>
      <pc:sldChg chg="addSp delSp modSp mod delAnim modAnim">
        <pc:chgData name="Luu Thu Ha" userId="e1169fa4e74ca433" providerId="LiveId" clId="{AEC52A58-FC2C-4274-B200-4D6E40DBD179}" dt="2021-10-15T16:22:55.377" v="2937" actId="113"/>
        <pc:sldMkLst>
          <pc:docMk/>
          <pc:sldMk cId="3434462750" sldId="265"/>
        </pc:sldMkLst>
        <pc:spChg chg="add mod">
          <ac:chgData name="Luu Thu Ha" userId="e1169fa4e74ca433" providerId="LiveId" clId="{AEC52A58-FC2C-4274-B200-4D6E40DBD179}" dt="2021-10-15T16:20:39.537" v="2888" actId="207"/>
          <ac:spMkLst>
            <pc:docMk/>
            <pc:sldMk cId="3434462750" sldId="265"/>
            <ac:spMk id="2" creationId="{8EADA2D6-F38D-4C27-B11D-C98617E553D1}"/>
          </ac:spMkLst>
        </pc:spChg>
        <pc:spChg chg="del">
          <ac:chgData name="Luu Thu Ha" userId="e1169fa4e74ca433" providerId="LiveId" clId="{AEC52A58-FC2C-4274-B200-4D6E40DBD179}" dt="2021-10-15T16:11:47.125" v="2377" actId="478"/>
          <ac:spMkLst>
            <pc:docMk/>
            <pc:sldMk cId="3434462750" sldId="265"/>
            <ac:spMk id="13" creationId="{00000000-0000-0000-0000-000000000000}"/>
          </ac:spMkLst>
        </pc:spChg>
        <pc:spChg chg="del">
          <ac:chgData name="Luu Thu Ha" userId="e1169fa4e74ca433" providerId="LiveId" clId="{AEC52A58-FC2C-4274-B200-4D6E40DBD179}" dt="2021-10-15T16:11:49.541" v="2379" actId="478"/>
          <ac:spMkLst>
            <pc:docMk/>
            <pc:sldMk cId="3434462750" sldId="265"/>
            <ac:spMk id="19" creationId="{00000000-0000-0000-0000-000000000000}"/>
          </ac:spMkLst>
        </pc:spChg>
        <pc:spChg chg="del">
          <ac:chgData name="Luu Thu Ha" userId="e1169fa4e74ca433" providerId="LiveId" clId="{AEC52A58-FC2C-4274-B200-4D6E40DBD179}" dt="2021-10-15T16:19:27.188" v="2869" actId="478"/>
          <ac:spMkLst>
            <pc:docMk/>
            <pc:sldMk cId="3434462750" sldId="265"/>
            <ac:spMk id="20" creationId="{00000000-0000-0000-0000-000000000000}"/>
          </ac:spMkLst>
        </pc:spChg>
        <pc:spChg chg="add mod">
          <ac:chgData name="Luu Thu Ha" userId="e1169fa4e74ca433" providerId="LiveId" clId="{AEC52A58-FC2C-4274-B200-4D6E40DBD179}" dt="2021-10-15T16:20:14.088" v="2882" actId="1076"/>
          <ac:spMkLst>
            <pc:docMk/>
            <pc:sldMk cId="3434462750" sldId="265"/>
            <ac:spMk id="21" creationId="{44589E47-DFE8-4617-8C11-9F2392A4AFB9}"/>
          </ac:spMkLst>
        </pc:spChg>
        <pc:spChg chg="add mod">
          <ac:chgData name="Luu Thu Ha" userId="e1169fa4e74ca433" providerId="LiveId" clId="{AEC52A58-FC2C-4274-B200-4D6E40DBD179}" dt="2021-10-15T16:22:51.946" v="2936" actId="20577"/>
          <ac:spMkLst>
            <pc:docMk/>
            <pc:sldMk cId="3434462750" sldId="265"/>
            <ac:spMk id="22" creationId="{7FD59623-6978-41D4-B5D2-D6F023523D99}"/>
          </ac:spMkLst>
        </pc:spChg>
        <pc:spChg chg="add mod">
          <ac:chgData name="Luu Thu Ha" userId="e1169fa4e74ca433" providerId="LiveId" clId="{AEC52A58-FC2C-4274-B200-4D6E40DBD179}" dt="2021-10-15T16:20:00.104" v="2880" actId="123"/>
          <ac:spMkLst>
            <pc:docMk/>
            <pc:sldMk cId="3434462750" sldId="265"/>
            <ac:spMk id="23" creationId="{016F145F-5778-4B73-B72C-1DF3997F4FAD}"/>
          </ac:spMkLst>
        </pc:spChg>
        <pc:spChg chg="add mod">
          <ac:chgData name="Luu Thu Ha" userId="e1169fa4e74ca433" providerId="LiveId" clId="{AEC52A58-FC2C-4274-B200-4D6E40DBD179}" dt="2021-10-15T16:22:44.001" v="2934" actId="114"/>
          <ac:spMkLst>
            <pc:docMk/>
            <pc:sldMk cId="3434462750" sldId="265"/>
            <ac:spMk id="24" creationId="{9314D248-87CA-42C4-900D-7803A2865B32}"/>
          </ac:spMkLst>
        </pc:spChg>
        <pc:spChg chg="add mod">
          <ac:chgData name="Luu Thu Ha" userId="e1169fa4e74ca433" providerId="LiveId" clId="{AEC52A58-FC2C-4274-B200-4D6E40DBD179}" dt="2021-10-15T16:22:55.377" v="2937" actId="113"/>
          <ac:spMkLst>
            <pc:docMk/>
            <pc:sldMk cId="3434462750" sldId="265"/>
            <ac:spMk id="25" creationId="{12737654-9AD7-4729-A0FE-EA1DCCB5A8DB}"/>
          </ac:spMkLst>
        </pc:spChg>
        <pc:spChg chg="add mod">
          <ac:chgData name="Luu Thu Ha" userId="e1169fa4e74ca433" providerId="LiveId" clId="{AEC52A58-FC2C-4274-B200-4D6E40DBD179}" dt="2021-10-15T16:20:18.217" v="2884" actId="1076"/>
          <ac:spMkLst>
            <pc:docMk/>
            <pc:sldMk cId="3434462750" sldId="265"/>
            <ac:spMk id="26" creationId="{E59EDDED-E3B8-44B6-91B9-211A326C320D}"/>
          </ac:spMkLst>
        </pc:spChg>
        <pc:grpChg chg="del">
          <ac:chgData name="Luu Thu Ha" userId="e1169fa4e74ca433" providerId="LiveId" clId="{AEC52A58-FC2C-4274-B200-4D6E40DBD179}" dt="2021-10-15T16:11:50.793" v="2380" actId="478"/>
          <ac:grpSpMkLst>
            <pc:docMk/>
            <pc:sldMk cId="3434462750" sldId="265"/>
            <ac:grpSpMk id="4" creationId="{00000000-0000-0000-0000-000000000000}"/>
          </ac:grpSpMkLst>
        </pc:grpChg>
        <pc:grpChg chg="del">
          <ac:chgData name="Luu Thu Ha" userId="e1169fa4e74ca433" providerId="LiveId" clId="{AEC52A58-FC2C-4274-B200-4D6E40DBD179}" dt="2021-10-15T16:11:51.906" v="2381" actId="478"/>
          <ac:grpSpMkLst>
            <pc:docMk/>
            <pc:sldMk cId="3434462750" sldId="265"/>
            <ac:grpSpMk id="8" creationId="{00000000-0000-0000-0000-000000000000}"/>
          </ac:grpSpMkLst>
        </pc:grpChg>
        <pc:grpChg chg="del">
          <ac:chgData name="Luu Thu Ha" userId="e1169fa4e74ca433" providerId="LiveId" clId="{AEC52A58-FC2C-4274-B200-4D6E40DBD179}" dt="2021-10-15T16:11:48.193" v="2378" actId="478"/>
          <ac:grpSpMkLst>
            <pc:docMk/>
            <pc:sldMk cId="3434462750" sldId="265"/>
            <ac:grpSpMk id="14" creationId="{00000000-0000-0000-0000-000000000000}"/>
          </ac:grpSpMkLst>
        </pc:grpChg>
        <pc:picChg chg="del">
          <ac:chgData name="Luu Thu Ha" userId="e1169fa4e74ca433" providerId="LiveId" clId="{AEC52A58-FC2C-4274-B200-4D6E40DBD179}" dt="2021-10-15T16:11:46.248" v="2376" actId="478"/>
          <ac:picMkLst>
            <pc:docMk/>
            <pc:sldMk cId="3434462750" sldId="265"/>
            <ac:picMk id="12" creationId="{00000000-0000-0000-0000-000000000000}"/>
          </ac:picMkLst>
        </pc:picChg>
      </pc:sldChg>
      <pc:sldChg chg="addSp delSp modSp mod delAnim modAnim">
        <pc:chgData name="Luu Thu Ha" userId="e1169fa4e74ca433" providerId="LiveId" clId="{AEC52A58-FC2C-4274-B200-4D6E40DBD179}" dt="2021-10-15T16:33:41.166" v="3179" actId="1076"/>
        <pc:sldMkLst>
          <pc:docMk/>
          <pc:sldMk cId="84335751" sldId="266"/>
        </pc:sldMkLst>
        <pc:spChg chg="add mod">
          <ac:chgData name="Luu Thu Ha" userId="e1169fa4e74ca433" providerId="LiveId" clId="{AEC52A58-FC2C-4274-B200-4D6E40DBD179}" dt="2021-10-15T16:33:41.166" v="3179" actId="1076"/>
          <ac:spMkLst>
            <pc:docMk/>
            <pc:sldMk cId="84335751" sldId="266"/>
            <ac:spMk id="2" creationId="{1734804F-8B98-4F4D-A333-147F8998B6DB}"/>
          </ac:spMkLst>
        </pc:spChg>
        <pc:spChg chg="add del">
          <ac:chgData name="Luu Thu Ha" userId="e1169fa4e74ca433" providerId="LiveId" clId="{AEC52A58-FC2C-4274-B200-4D6E40DBD179}" dt="2021-10-15T16:31:15.522" v="3060" actId="478"/>
          <ac:spMkLst>
            <pc:docMk/>
            <pc:sldMk cId="84335751" sldId="266"/>
            <ac:spMk id="5" creationId="{00000000-0000-0000-0000-000000000000}"/>
          </ac:spMkLst>
        </pc:spChg>
        <pc:spChg chg="del">
          <ac:chgData name="Luu Thu Ha" userId="e1169fa4e74ca433" providerId="LiveId" clId="{AEC52A58-FC2C-4274-B200-4D6E40DBD179}" dt="2021-10-15T16:22:25.615" v="2921" actId="478"/>
          <ac:spMkLst>
            <pc:docMk/>
            <pc:sldMk cId="84335751" sldId="266"/>
            <ac:spMk id="12" creationId="{00000000-0000-0000-0000-000000000000}"/>
          </ac:spMkLst>
        </pc:spChg>
        <pc:spChg chg="del">
          <ac:chgData name="Luu Thu Ha" userId="e1169fa4e74ca433" providerId="LiveId" clId="{AEC52A58-FC2C-4274-B200-4D6E40DBD179}" dt="2021-10-15T16:22:27.063" v="2925" actId="478"/>
          <ac:spMkLst>
            <pc:docMk/>
            <pc:sldMk cId="84335751" sldId="266"/>
            <ac:spMk id="14" creationId="{00000000-0000-0000-0000-000000000000}"/>
          </ac:spMkLst>
        </pc:spChg>
        <pc:spChg chg="del mod">
          <ac:chgData name="Luu Thu Ha" userId="e1169fa4e74ca433" providerId="LiveId" clId="{AEC52A58-FC2C-4274-B200-4D6E40DBD179}" dt="2021-10-15T16:22:28.402" v="2926" actId="478"/>
          <ac:spMkLst>
            <pc:docMk/>
            <pc:sldMk cId="84335751" sldId="266"/>
            <ac:spMk id="15" creationId="{00000000-0000-0000-0000-000000000000}"/>
          </ac:spMkLst>
        </pc:spChg>
        <pc:spChg chg="del">
          <ac:chgData name="Luu Thu Ha" userId="e1169fa4e74ca433" providerId="LiveId" clId="{AEC52A58-FC2C-4274-B200-4D6E40DBD179}" dt="2021-10-15T16:22:29.501" v="2927" actId="478"/>
          <ac:spMkLst>
            <pc:docMk/>
            <pc:sldMk cId="84335751" sldId="266"/>
            <ac:spMk id="16" creationId="{00000000-0000-0000-0000-000000000000}"/>
          </ac:spMkLst>
        </pc:spChg>
        <pc:spChg chg="add mod">
          <ac:chgData name="Luu Thu Ha" userId="e1169fa4e74ca433" providerId="LiveId" clId="{AEC52A58-FC2C-4274-B200-4D6E40DBD179}" dt="2021-10-15T16:32:50.149" v="3162" actId="14100"/>
          <ac:spMkLst>
            <pc:docMk/>
            <pc:sldMk cId="84335751" sldId="266"/>
            <ac:spMk id="17" creationId="{C29AD993-AB3F-4748-BF61-5CEBA404F962}"/>
          </ac:spMkLst>
        </pc:spChg>
        <pc:grpChg chg="del">
          <ac:chgData name="Luu Thu Ha" userId="e1169fa4e74ca433" providerId="LiveId" clId="{AEC52A58-FC2C-4274-B200-4D6E40DBD179}" dt="2021-10-15T16:31:17.873" v="3061" actId="478"/>
          <ac:grpSpMkLst>
            <pc:docMk/>
            <pc:sldMk cId="84335751" sldId="266"/>
            <ac:grpSpMk id="4" creationId="{00000000-0000-0000-0000-000000000000}"/>
          </ac:grpSpMkLst>
        </pc:grpChg>
        <pc:grpChg chg="del">
          <ac:chgData name="Luu Thu Ha" userId="e1169fa4e74ca433" providerId="LiveId" clId="{AEC52A58-FC2C-4274-B200-4D6E40DBD179}" dt="2021-10-15T16:22:35.185" v="2931" actId="478"/>
          <ac:grpSpMkLst>
            <pc:docMk/>
            <pc:sldMk cId="84335751" sldId="266"/>
            <ac:grpSpMk id="8" creationId="{00000000-0000-0000-0000-000000000000}"/>
          </ac:grpSpMkLst>
        </pc:grpChg>
        <pc:picChg chg="del">
          <ac:chgData name="Luu Thu Ha" userId="e1169fa4e74ca433" providerId="LiveId" clId="{AEC52A58-FC2C-4274-B200-4D6E40DBD179}" dt="2021-10-15T16:22:23.513" v="2920" actId="478"/>
          <ac:picMkLst>
            <pc:docMk/>
            <pc:sldMk cId="84335751" sldId="266"/>
            <ac:picMk id="13" creationId="{00000000-0000-0000-0000-000000000000}"/>
          </ac:picMkLst>
        </pc:picChg>
        <pc:cxnChg chg="del">
          <ac:chgData name="Luu Thu Ha" userId="e1169fa4e74ca433" providerId="LiveId" clId="{AEC52A58-FC2C-4274-B200-4D6E40DBD179}" dt="2021-10-15T16:22:30.389" v="2928" actId="478"/>
          <ac:cxnSpMkLst>
            <pc:docMk/>
            <pc:sldMk cId="84335751" sldId="266"/>
            <ac:cxnSpMk id="18" creationId="{00000000-0000-0000-0000-000000000000}"/>
          </ac:cxnSpMkLst>
        </pc:cxnChg>
      </pc:sldChg>
      <pc:sldChg chg="addSp delSp modSp mod ord delAnim modAnim">
        <pc:chgData name="Luu Thu Ha" userId="e1169fa4e74ca433" providerId="LiveId" clId="{AEC52A58-FC2C-4274-B200-4D6E40DBD179}" dt="2021-10-15T16:36:21.249" v="3217" actId="403"/>
        <pc:sldMkLst>
          <pc:docMk/>
          <pc:sldMk cId="3445274714" sldId="267"/>
        </pc:sldMkLst>
        <pc:spChg chg="del">
          <ac:chgData name="Luu Thu Ha" userId="e1169fa4e74ca433" providerId="LiveId" clId="{AEC52A58-FC2C-4274-B200-4D6E40DBD179}" dt="2021-10-15T16:34:15.743" v="3184" actId="478"/>
          <ac:spMkLst>
            <pc:docMk/>
            <pc:sldMk cId="3445274714" sldId="267"/>
            <ac:spMk id="11" creationId="{00000000-0000-0000-0000-000000000000}"/>
          </ac:spMkLst>
        </pc:spChg>
        <pc:spChg chg="del">
          <ac:chgData name="Luu Thu Ha" userId="e1169fa4e74ca433" providerId="LiveId" clId="{AEC52A58-FC2C-4274-B200-4D6E40DBD179}" dt="2021-10-15T16:34:00.613" v="3181" actId="478"/>
          <ac:spMkLst>
            <pc:docMk/>
            <pc:sldMk cId="3445274714" sldId="267"/>
            <ac:spMk id="12" creationId="{00000000-0000-0000-0000-000000000000}"/>
          </ac:spMkLst>
        </pc:spChg>
        <pc:spChg chg="add mod">
          <ac:chgData name="Luu Thu Ha" userId="e1169fa4e74ca433" providerId="LiveId" clId="{AEC52A58-FC2C-4274-B200-4D6E40DBD179}" dt="2021-10-15T16:34:18.236" v="3186"/>
          <ac:spMkLst>
            <pc:docMk/>
            <pc:sldMk cId="3445274714" sldId="267"/>
            <ac:spMk id="14" creationId="{101670CB-8B31-4BE0-AAB3-07DC661C29E8}"/>
          </ac:spMkLst>
        </pc:spChg>
        <pc:grpChg chg="del">
          <ac:chgData name="Luu Thu Ha" userId="e1169fa4e74ca433" providerId="LiveId" clId="{AEC52A58-FC2C-4274-B200-4D6E40DBD179}" dt="2021-10-15T16:34:14.299" v="3183" actId="478"/>
          <ac:grpSpMkLst>
            <pc:docMk/>
            <pc:sldMk cId="3445274714" sldId="267"/>
            <ac:grpSpMk id="4" creationId="{00000000-0000-0000-0000-000000000000}"/>
          </ac:grpSpMkLst>
        </pc:grpChg>
        <pc:grpChg chg="del">
          <ac:chgData name="Luu Thu Ha" userId="e1169fa4e74ca433" providerId="LiveId" clId="{AEC52A58-FC2C-4274-B200-4D6E40DBD179}" dt="2021-10-15T16:34:17.237" v="3185" actId="478"/>
          <ac:grpSpMkLst>
            <pc:docMk/>
            <pc:sldMk cId="3445274714" sldId="267"/>
            <ac:grpSpMk id="8" creationId="{00000000-0000-0000-0000-000000000000}"/>
          </ac:grpSpMkLst>
        </pc:grpChg>
        <pc:graphicFrameChg chg="mod modGraphic">
          <ac:chgData name="Luu Thu Ha" userId="e1169fa4e74ca433" providerId="LiveId" clId="{AEC52A58-FC2C-4274-B200-4D6E40DBD179}" dt="2021-10-15T16:36:21.249" v="3217" actId="403"/>
          <ac:graphicFrameMkLst>
            <pc:docMk/>
            <pc:sldMk cId="3445274714" sldId="267"/>
            <ac:graphicFrameMk id="13" creationId="{00000000-0000-0000-0000-000000000000}"/>
          </ac:graphicFrameMkLst>
        </pc:graphicFrameChg>
      </pc:sldChg>
      <pc:sldChg chg="addSp delSp modSp mod delAnim modAnim">
        <pc:chgData name="Luu Thu Ha" userId="e1169fa4e74ca433" providerId="LiveId" clId="{AEC52A58-FC2C-4274-B200-4D6E40DBD179}" dt="2021-10-15T16:41:52.640" v="3316"/>
        <pc:sldMkLst>
          <pc:docMk/>
          <pc:sldMk cId="1233244088" sldId="268"/>
        </pc:sldMkLst>
        <pc:spChg chg="del">
          <ac:chgData name="Luu Thu Ha" userId="e1169fa4e74ca433" providerId="LiveId" clId="{AEC52A58-FC2C-4274-B200-4D6E40DBD179}" dt="2021-10-15T16:36:56.604" v="3220" actId="478"/>
          <ac:spMkLst>
            <pc:docMk/>
            <pc:sldMk cId="1233244088" sldId="268"/>
            <ac:spMk id="11" creationId="{00000000-0000-0000-0000-000000000000}"/>
          </ac:spMkLst>
        </pc:spChg>
        <pc:spChg chg="del">
          <ac:chgData name="Luu Thu Ha" userId="e1169fa4e74ca433" providerId="LiveId" clId="{AEC52A58-FC2C-4274-B200-4D6E40DBD179}" dt="2021-10-15T16:36:50.460" v="3218" actId="478"/>
          <ac:spMkLst>
            <pc:docMk/>
            <pc:sldMk cId="1233244088" sldId="268"/>
            <ac:spMk id="12" creationId="{00000000-0000-0000-0000-000000000000}"/>
          </ac:spMkLst>
        </pc:spChg>
        <pc:spChg chg="del">
          <ac:chgData name="Luu Thu Ha" userId="e1169fa4e74ca433" providerId="LiveId" clId="{AEC52A58-FC2C-4274-B200-4D6E40DBD179}" dt="2021-10-15T16:37:09.193" v="3227" actId="478"/>
          <ac:spMkLst>
            <pc:docMk/>
            <pc:sldMk cId="1233244088" sldId="268"/>
            <ac:spMk id="24" creationId="{00000000-0000-0000-0000-000000000000}"/>
          </ac:spMkLst>
        </pc:spChg>
        <pc:spChg chg="del">
          <ac:chgData name="Luu Thu Ha" userId="e1169fa4e74ca433" providerId="LiveId" clId="{AEC52A58-FC2C-4274-B200-4D6E40DBD179}" dt="2021-10-15T16:37:09.783" v="3228" actId="478"/>
          <ac:spMkLst>
            <pc:docMk/>
            <pc:sldMk cId="1233244088" sldId="268"/>
            <ac:spMk id="25" creationId="{00000000-0000-0000-0000-000000000000}"/>
          </ac:spMkLst>
        </pc:spChg>
        <pc:spChg chg="del">
          <ac:chgData name="Luu Thu Ha" userId="e1169fa4e74ca433" providerId="LiveId" clId="{AEC52A58-FC2C-4274-B200-4D6E40DBD179}" dt="2021-10-15T16:37:12.140" v="3230" actId="478"/>
          <ac:spMkLst>
            <pc:docMk/>
            <pc:sldMk cId="1233244088" sldId="268"/>
            <ac:spMk id="26" creationId="{00000000-0000-0000-0000-000000000000}"/>
          </ac:spMkLst>
        </pc:spChg>
        <pc:spChg chg="del">
          <ac:chgData name="Luu Thu Ha" userId="e1169fa4e74ca433" providerId="LiveId" clId="{AEC52A58-FC2C-4274-B200-4D6E40DBD179}" dt="2021-10-15T16:37:10.585" v="3229" actId="478"/>
          <ac:spMkLst>
            <pc:docMk/>
            <pc:sldMk cId="1233244088" sldId="268"/>
            <ac:spMk id="27" creationId="{00000000-0000-0000-0000-000000000000}"/>
          </ac:spMkLst>
        </pc:spChg>
        <pc:spChg chg="del">
          <ac:chgData name="Luu Thu Ha" userId="e1169fa4e74ca433" providerId="LiveId" clId="{AEC52A58-FC2C-4274-B200-4D6E40DBD179}" dt="2021-10-15T16:37:13.184" v="3231" actId="478"/>
          <ac:spMkLst>
            <pc:docMk/>
            <pc:sldMk cId="1233244088" sldId="268"/>
            <ac:spMk id="28" creationId="{00000000-0000-0000-0000-000000000000}"/>
          </ac:spMkLst>
        </pc:spChg>
        <pc:spChg chg="add mod">
          <ac:chgData name="Luu Thu Ha" userId="e1169fa4e74ca433" providerId="LiveId" clId="{AEC52A58-FC2C-4274-B200-4D6E40DBD179}" dt="2021-10-15T16:41:37.022" v="3313" actId="1076"/>
          <ac:spMkLst>
            <pc:docMk/>
            <pc:sldMk cId="1233244088" sldId="268"/>
            <ac:spMk id="30" creationId="{4794F59C-6C84-4D8B-9EA6-57C600D6B3FE}"/>
          </ac:spMkLst>
        </pc:spChg>
        <pc:spChg chg="add mod">
          <ac:chgData name="Luu Thu Ha" userId="e1169fa4e74ca433" providerId="LiveId" clId="{AEC52A58-FC2C-4274-B200-4D6E40DBD179}" dt="2021-10-15T16:39:25.249" v="3262" actId="1076"/>
          <ac:spMkLst>
            <pc:docMk/>
            <pc:sldMk cId="1233244088" sldId="268"/>
            <ac:spMk id="31" creationId="{C12C4243-2729-49AC-A597-44DA63D7DADF}"/>
          </ac:spMkLst>
        </pc:spChg>
        <pc:spChg chg="add mod">
          <ac:chgData name="Luu Thu Ha" userId="e1169fa4e74ca433" providerId="LiveId" clId="{AEC52A58-FC2C-4274-B200-4D6E40DBD179}" dt="2021-10-15T16:39:26.823" v="3263" actId="1076"/>
          <ac:spMkLst>
            <pc:docMk/>
            <pc:sldMk cId="1233244088" sldId="268"/>
            <ac:spMk id="32" creationId="{F6FF6761-BFDB-47E5-BEB4-528D853C3210}"/>
          </ac:spMkLst>
        </pc:spChg>
        <pc:spChg chg="add mod">
          <ac:chgData name="Luu Thu Ha" userId="e1169fa4e74ca433" providerId="LiveId" clId="{AEC52A58-FC2C-4274-B200-4D6E40DBD179}" dt="2021-10-15T16:41:33.927" v="3312" actId="1076"/>
          <ac:spMkLst>
            <pc:docMk/>
            <pc:sldMk cId="1233244088" sldId="268"/>
            <ac:spMk id="33" creationId="{541008F0-3B3E-4CF5-AEB8-36CC8918251C}"/>
          </ac:spMkLst>
        </pc:spChg>
        <pc:grpChg chg="del">
          <ac:chgData name="Luu Thu Ha" userId="e1169fa4e74ca433" providerId="LiveId" clId="{AEC52A58-FC2C-4274-B200-4D6E40DBD179}" dt="2021-10-15T16:36:55.400" v="3219" actId="478"/>
          <ac:grpSpMkLst>
            <pc:docMk/>
            <pc:sldMk cId="1233244088" sldId="268"/>
            <ac:grpSpMk id="4" creationId="{00000000-0000-0000-0000-000000000000}"/>
          </ac:grpSpMkLst>
        </pc:grpChg>
        <pc:grpChg chg="del">
          <ac:chgData name="Luu Thu Ha" userId="e1169fa4e74ca433" providerId="LiveId" clId="{AEC52A58-FC2C-4274-B200-4D6E40DBD179}" dt="2021-10-15T16:37:01.832" v="3221" actId="478"/>
          <ac:grpSpMkLst>
            <pc:docMk/>
            <pc:sldMk cId="1233244088" sldId="268"/>
            <ac:grpSpMk id="8" creationId="{00000000-0000-0000-0000-000000000000}"/>
          </ac:grpSpMkLst>
        </pc:grpChg>
        <pc:grpChg chg="del">
          <ac:chgData name="Luu Thu Ha" userId="e1169fa4e74ca433" providerId="LiveId" clId="{AEC52A58-FC2C-4274-B200-4D6E40DBD179}" dt="2021-10-15T16:37:08.082" v="3226" actId="478"/>
          <ac:grpSpMkLst>
            <pc:docMk/>
            <pc:sldMk cId="1233244088" sldId="268"/>
            <ac:grpSpMk id="21" creationId="{00000000-0000-0000-0000-000000000000}"/>
          </ac:grpSpMkLst>
        </pc:grpChg>
        <pc:picChg chg="del">
          <ac:chgData name="Luu Thu Ha" userId="e1169fa4e74ca433" providerId="LiveId" clId="{AEC52A58-FC2C-4274-B200-4D6E40DBD179}" dt="2021-10-15T16:37:05.557" v="3224" actId="478"/>
          <ac:picMkLst>
            <pc:docMk/>
            <pc:sldMk cId="1233244088" sldId="268"/>
            <ac:picMk id="29" creationId="{00000000-0000-0000-0000-000000000000}"/>
          </ac:picMkLst>
        </pc:picChg>
        <pc:cxnChg chg="del mod">
          <ac:chgData name="Luu Thu Ha" userId="e1169fa4e74ca433" providerId="LiveId" clId="{AEC52A58-FC2C-4274-B200-4D6E40DBD179}" dt="2021-10-15T16:38:22.015" v="3244" actId="478"/>
          <ac:cxnSpMkLst>
            <pc:docMk/>
            <pc:sldMk cId="1233244088" sldId="268"/>
            <ac:cxnSpMk id="14" creationId="{00000000-0000-0000-0000-000000000000}"/>
          </ac:cxnSpMkLst>
        </pc:cxnChg>
        <pc:cxnChg chg="add mod">
          <ac:chgData name="Luu Thu Ha" userId="e1169fa4e74ca433" providerId="LiveId" clId="{AEC52A58-FC2C-4274-B200-4D6E40DBD179}" dt="2021-10-15T16:41:37.022" v="3313" actId="1076"/>
          <ac:cxnSpMkLst>
            <pc:docMk/>
            <pc:sldMk cId="1233244088" sldId="268"/>
            <ac:cxnSpMk id="16" creationId="{ABCCDE5C-80C2-4184-85F7-3B15CB1BA4EA}"/>
          </ac:cxnSpMkLst>
        </pc:cxnChg>
        <pc:cxnChg chg="del">
          <ac:chgData name="Luu Thu Ha" userId="e1169fa4e74ca433" providerId="LiveId" clId="{AEC52A58-FC2C-4274-B200-4D6E40DBD179}" dt="2021-10-15T16:37:06.597" v="3225" actId="478"/>
          <ac:cxnSpMkLst>
            <pc:docMk/>
            <pc:sldMk cId="1233244088" sldId="268"/>
            <ac:cxnSpMk id="18" creationId="{00000000-0000-0000-0000-000000000000}"/>
          </ac:cxnSpMkLst>
        </pc:cxnChg>
        <pc:cxnChg chg="add mod">
          <ac:chgData name="Luu Thu Ha" userId="e1169fa4e74ca433" providerId="LiveId" clId="{AEC52A58-FC2C-4274-B200-4D6E40DBD179}" dt="2021-10-15T16:41:37.022" v="3313" actId="1076"/>
          <ac:cxnSpMkLst>
            <pc:docMk/>
            <pc:sldMk cId="1233244088" sldId="268"/>
            <ac:cxnSpMk id="19" creationId="{190CAC02-2523-4E7F-A6AD-A63F6A92A504}"/>
          </ac:cxnSpMkLst>
        </pc:cxnChg>
        <pc:cxnChg chg="add mod">
          <ac:chgData name="Luu Thu Ha" userId="e1169fa4e74ca433" providerId="LiveId" clId="{AEC52A58-FC2C-4274-B200-4D6E40DBD179}" dt="2021-10-15T16:41:33.927" v="3312" actId="1076"/>
          <ac:cxnSpMkLst>
            <pc:docMk/>
            <pc:sldMk cId="1233244088" sldId="268"/>
            <ac:cxnSpMk id="35" creationId="{3DBC8429-2B1D-4A1A-AE94-29870FE5B876}"/>
          </ac:cxnSpMkLst>
        </pc:cxnChg>
        <pc:cxnChg chg="add mod">
          <ac:chgData name="Luu Thu Ha" userId="e1169fa4e74ca433" providerId="LiveId" clId="{AEC52A58-FC2C-4274-B200-4D6E40DBD179}" dt="2021-10-15T16:41:33.927" v="3312" actId="1076"/>
          <ac:cxnSpMkLst>
            <pc:docMk/>
            <pc:sldMk cId="1233244088" sldId="268"/>
            <ac:cxnSpMk id="37" creationId="{8C6B5CB5-DF54-460C-8BBC-EF56BFA1DD44}"/>
          </ac:cxnSpMkLst>
        </pc:cxnChg>
      </pc:sldChg>
      <pc:sldChg chg="del">
        <pc:chgData name="Luu Thu Ha" userId="e1169fa4e74ca433" providerId="LiveId" clId="{AEC52A58-FC2C-4274-B200-4D6E40DBD179}" dt="2021-10-15T16:48:44.225" v="3434" actId="2696"/>
        <pc:sldMkLst>
          <pc:docMk/>
          <pc:sldMk cId="3327361032" sldId="269"/>
        </pc:sldMkLst>
      </pc:sldChg>
      <pc:sldChg chg="del">
        <pc:chgData name="Luu Thu Ha" userId="e1169fa4e74ca433" providerId="LiveId" clId="{AEC52A58-FC2C-4274-B200-4D6E40DBD179}" dt="2021-10-15T16:48:49.524" v="3435" actId="2696"/>
        <pc:sldMkLst>
          <pc:docMk/>
          <pc:sldMk cId="191031673" sldId="270"/>
        </pc:sldMkLst>
      </pc:sldChg>
      <pc:sldChg chg="del">
        <pc:chgData name="Luu Thu Ha" userId="e1169fa4e74ca433" providerId="LiveId" clId="{AEC52A58-FC2C-4274-B200-4D6E40DBD179}" dt="2021-10-15T16:48:49.524" v="3435" actId="2696"/>
        <pc:sldMkLst>
          <pc:docMk/>
          <pc:sldMk cId="3002106763" sldId="271"/>
        </pc:sldMkLst>
      </pc:sldChg>
      <pc:sldChg chg="del">
        <pc:chgData name="Luu Thu Ha" userId="e1169fa4e74ca433" providerId="LiveId" clId="{AEC52A58-FC2C-4274-B200-4D6E40DBD179}" dt="2021-10-15T16:48:56.271" v="3436" actId="2696"/>
        <pc:sldMkLst>
          <pc:docMk/>
          <pc:sldMk cId="1941722754" sldId="272"/>
        </pc:sldMkLst>
      </pc:sldChg>
      <pc:sldChg chg="del">
        <pc:chgData name="Luu Thu Ha" userId="e1169fa4e74ca433" providerId="LiveId" clId="{AEC52A58-FC2C-4274-B200-4D6E40DBD179}" dt="2021-10-15T16:48:56.271" v="3436" actId="2696"/>
        <pc:sldMkLst>
          <pc:docMk/>
          <pc:sldMk cId="3999195670" sldId="273"/>
        </pc:sldMkLst>
      </pc:sldChg>
      <pc:sldChg chg="del">
        <pc:chgData name="Luu Thu Ha" userId="e1169fa4e74ca433" providerId="LiveId" clId="{AEC52A58-FC2C-4274-B200-4D6E40DBD179}" dt="2021-10-15T16:52:48.164" v="3553" actId="2696"/>
        <pc:sldMkLst>
          <pc:docMk/>
          <pc:sldMk cId="3251125301" sldId="274"/>
        </pc:sldMkLst>
      </pc:sldChg>
      <pc:sldChg chg="addSp delSp modSp mod">
        <pc:chgData name="Luu Thu Ha" userId="e1169fa4e74ca433" providerId="LiveId" clId="{AEC52A58-FC2C-4274-B200-4D6E40DBD179}" dt="2021-10-15T16:52:31.225" v="3550" actId="208"/>
        <pc:sldMkLst>
          <pc:docMk/>
          <pc:sldMk cId="2045450335" sldId="275"/>
        </pc:sldMkLst>
        <pc:spChg chg="del">
          <ac:chgData name="Luu Thu Ha" userId="e1169fa4e74ca433" providerId="LiveId" clId="{AEC52A58-FC2C-4274-B200-4D6E40DBD179}" dt="2021-10-15T16:51:50.571" v="3536" actId="478"/>
          <ac:spMkLst>
            <pc:docMk/>
            <pc:sldMk cId="2045450335" sldId="275"/>
            <ac:spMk id="9" creationId="{00000000-0000-0000-0000-000000000000}"/>
          </ac:spMkLst>
        </pc:spChg>
        <pc:spChg chg="mod">
          <ac:chgData name="Luu Thu Ha" userId="e1169fa4e74ca433" providerId="LiveId" clId="{AEC52A58-FC2C-4274-B200-4D6E40DBD179}" dt="2021-10-15T16:52:31.225" v="3550" actId="208"/>
          <ac:spMkLst>
            <pc:docMk/>
            <pc:sldMk cId="2045450335" sldId="275"/>
            <ac:spMk id="11" creationId="{00000000-0000-0000-0000-000000000000}"/>
          </ac:spMkLst>
        </pc:spChg>
        <pc:spChg chg="add mod">
          <ac:chgData name="Luu Thu Ha" userId="e1169fa4e74ca433" providerId="LiveId" clId="{AEC52A58-FC2C-4274-B200-4D6E40DBD179}" dt="2021-10-15T16:51:53.424" v="3538" actId="1076"/>
          <ac:spMkLst>
            <pc:docMk/>
            <pc:sldMk cId="2045450335" sldId="275"/>
            <ac:spMk id="12" creationId="{556660B6-0076-4A5D-AF41-A2869CF445D5}"/>
          </ac:spMkLst>
        </pc:spChg>
      </pc:sldChg>
      <pc:sldChg chg="addSp delSp modSp mod modAnim">
        <pc:chgData name="Luu Thu Ha" userId="e1169fa4e74ca433" providerId="LiveId" clId="{AEC52A58-FC2C-4274-B200-4D6E40DBD179}" dt="2021-10-15T16:52:40.248" v="3552" actId="208"/>
        <pc:sldMkLst>
          <pc:docMk/>
          <pc:sldMk cId="3071439434" sldId="276"/>
        </pc:sldMkLst>
        <pc:spChg chg="mod">
          <ac:chgData name="Luu Thu Ha" userId="e1169fa4e74ca433" providerId="LiveId" clId="{AEC52A58-FC2C-4274-B200-4D6E40DBD179}" dt="2021-10-15T16:51:40.544" v="3535" actId="404"/>
          <ac:spMkLst>
            <pc:docMk/>
            <pc:sldMk cId="3071439434" sldId="276"/>
            <ac:spMk id="9" creationId="{00000000-0000-0000-0000-000000000000}"/>
          </ac:spMkLst>
        </pc:spChg>
        <pc:spChg chg="mod">
          <ac:chgData name="Luu Thu Ha" userId="e1169fa4e74ca433" providerId="LiveId" clId="{AEC52A58-FC2C-4274-B200-4D6E40DBD179}" dt="2021-10-15T16:52:40.248" v="3552" actId="208"/>
          <ac:spMkLst>
            <pc:docMk/>
            <pc:sldMk cId="3071439434" sldId="276"/>
            <ac:spMk id="10" creationId="{00000000-0000-0000-0000-000000000000}"/>
          </ac:spMkLst>
        </pc:spChg>
        <pc:spChg chg="add del mod">
          <ac:chgData name="Luu Thu Ha" userId="e1169fa4e74ca433" providerId="LiveId" clId="{AEC52A58-FC2C-4274-B200-4D6E40DBD179}" dt="2021-10-15T16:49:26.050" v="3491" actId="207"/>
          <ac:spMkLst>
            <pc:docMk/>
            <pc:sldMk cId="3071439434" sldId="276"/>
            <ac:spMk id="11" creationId="{00000000-0000-0000-0000-000000000000}"/>
          </ac:spMkLst>
        </pc:spChg>
        <pc:picChg chg="mod">
          <ac:chgData name="Luu Thu Ha" userId="e1169fa4e74ca433" providerId="LiveId" clId="{AEC52A58-FC2C-4274-B200-4D6E40DBD179}" dt="2021-10-15T16:49:00.937" v="3437" actId="1076"/>
          <ac:picMkLst>
            <pc:docMk/>
            <pc:sldMk cId="3071439434" sldId="276"/>
            <ac:picMk id="4" creationId="{00000000-0000-0000-0000-000000000000}"/>
          </ac:picMkLst>
        </pc:picChg>
      </pc:sldChg>
      <pc:sldChg chg="del">
        <pc:chgData name="Luu Thu Ha" userId="e1169fa4e74ca433" providerId="LiveId" clId="{AEC52A58-FC2C-4274-B200-4D6E40DBD179}" dt="2021-10-15T14:51:20.021" v="1355" actId="2696"/>
        <pc:sldMkLst>
          <pc:docMk/>
          <pc:sldMk cId="162812913" sldId="277"/>
        </pc:sldMkLst>
      </pc:sldChg>
      <pc:sldChg chg="addSp delSp modSp new mod setBg">
        <pc:chgData name="Luu Thu Ha" userId="e1169fa4e74ca433" providerId="LiveId" clId="{AEC52A58-FC2C-4274-B200-4D6E40DBD179}" dt="2021-10-15T13:19:56.511" v="108" actId="2711"/>
        <pc:sldMkLst>
          <pc:docMk/>
          <pc:sldMk cId="3410178883" sldId="280"/>
        </pc:sldMkLst>
        <pc:spChg chg="mod">
          <ac:chgData name="Luu Thu Ha" userId="e1169fa4e74ca433" providerId="LiveId" clId="{AEC52A58-FC2C-4274-B200-4D6E40DBD179}" dt="2021-10-15T13:19:47.341" v="105" actId="404"/>
          <ac:spMkLst>
            <pc:docMk/>
            <pc:sldMk cId="3410178883" sldId="280"/>
            <ac:spMk id="2" creationId="{7E4C21BA-3892-49D7-917E-E70C9897E67A}"/>
          </ac:spMkLst>
        </pc:spChg>
        <pc:spChg chg="mod">
          <ac:chgData name="Luu Thu Ha" userId="e1169fa4e74ca433" providerId="LiveId" clId="{AEC52A58-FC2C-4274-B200-4D6E40DBD179}" dt="2021-10-15T13:19:56.511" v="108" actId="2711"/>
          <ac:spMkLst>
            <pc:docMk/>
            <pc:sldMk cId="3410178883" sldId="280"/>
            <ac:spMk id="3" creationId="{2ED43D24-3315-4233-8B54-5C98CE602A82}"/>
          </ac:spMkLst>
        </pc:spChg>
        <pc:spChg chg="add del">
          <ac:chgData name="Luu Thu Ha" userId="e1169fa4e74ca433" providerId="LiveId" clId="{AEC52A58-FC2C-4274-B200-4D6E40DBD179}" dt="2021-10-15T13:18:41.523" v="4" actId="26606"/>
          <ac:spMkLst>
            <pc:docMk/>
            <pc:sldMk cId="3410178883" sldId="280"/>
            <ac:spMk id="9" creationId="{F13C74B1-5B17-4795-BED0-7140497B445A}"/>
          </ac:spMkLst>
        </pc:spChg>
        <pc:spChg chg="add del">
          <ac:chgData name="Luu Thu Ha" userId="e1169fa4e74ca433" providerId="LiveId" clId="{AEC52A58-FC2C-4274-B200-4D6E40DBD179}" dt="2021-10-15T13:18:41.523" v="4" actId="26606"/>
          <ac:spMkLst>
            <pc:docMk/>
            <pc:sldMk cId="3410178883" sldId="280"/>
            <ac:spMk id="11" creationId="{D4974D33-8DC5-464E-8C6D-BE58F0669C17}"/>
          </ac:spMkLst>
        </pc:spChg>
        <pc:spChg chg="add">
          <ac:chgData name="Luu Thu Ha" userId="e1169fa4e74ca433" providerId="LiveId" clId="{AEC52A58-FC2C-4274-B200-4D6E40DBD179}" dt="2021-10-15T13:18:41.546" v="5" actId="26606"/>
          <ac:spMkLst>
            <pc:docMk/>
            <pc:sldMk cId="3410178883" sldId="280"/>
            <ac:spMk id="13" creationId="{04812C46-200A-4DEB-A05E-3ED6C68C2387}"/>
          </ac:spMkLst>
        </pc:spChg>
        <pc:spChg chg="add">
          <ac:chgData name="Luu Thu Ha" userId="e1169fa4e74ca433" providerId="LiveId" clId="{AEC52A58-FC2C-4274-B200-4D6E40DBD179}" dt="2021-10-15T13:18:41.546" v="5" actId="26606"/>
          <ac:spMkLst>
            <pc:docMk/>
            <pc:sldMk cId="3410178883" sldId="280"/>
            <ac:spMk id="14" creationId="{D1EA859B-E555-4109-94F3-6700E046E008}"/>
          </ac:spMkLst>
        </pc:spChg>
        <pc:picChg chg="add mod ord">
          <ac:chgData name="Luu Thu Ha" userId="e1169fa4e74ca433" providerId="LiveId" clId="{AEC52A58-FC2C-4274-B200-4D6E40DBD179}" dt="2021-10-15T13:19:36.272" v="102" actId="14100"/>
          <ac:picMkLst>
            <pc:docMk/>
            <pc:sldMk cId="3410178883" sldId="280"/>
            <ac:picMk id="4" creationId="{276615BE-B760-4094-A11B-FB10C3CA1DAC}"/>
          </ac:picMkLst>
        </pc:picChg>
      </pc:sldChg>
      <pc:sldChg chg="add">
        <pc:chgData name="Luu Thu Ha" userId="e1169fa4e74ca433" providerId="LiveId" clId="{AEC52A58-FC2C-4274-B200-4D6E40DBD179}" dt="2021-10-15T13:20:51.314" v="111"/>
        <pc:sldMkLst>
          <pc:docMk/>
          <pc:sldMk cId="0" sldId="320"/>
        </pc:sldMkLst>
      </pc:sldChg>
      <pc:sldChg chg="addSp delSp modSp add mod modAnim">
        <pc:chgData name="Luu Thu Ha" userId="e1169fa4e74ca433" providerId="LiveId" clId="{AEC52A58-FC2C-4274-B200-4D6E40DBD179}" dt="2021-10-15T13:23:55.370" v="328"/>
        <pc:sldMkLst>
          <pc:docMk/>
          <pc:sldMk cId="0" sldId="321"/>
        </pc:sldMkLst>
        <pc:spChg chg="mod">
          <ac:chgData name="Luu Thu Ha" userId="e1169fa4e74ca433" providerId="LiveId" clId="{AEC52A58-FC2C-4274-B200-4D6E40DBD179}" dt="2021-10-15T13:21:21.489" v="173" actId="14100"/>
          <ac:spMkLst>
            <pc:docMk/>
            <pc:sldMk cId="0" sldId="321"/>
            <ac:spMk id="3" creationId="{00000000-0000-0000-0000-000000000000}"/>
          </ac:spMkLst>
        </pc:spChg>
        <pc:spChg chg="mod">
          <ac:chgData name="Luu Thu Ha" userId="e1169fa4e74ca433" providerId="LiveId" clId="{AEC52A58-FC2C-4274-B200-4D6E40DBD179}" dt="2021-10-15T13:22:02.681" v="320" actId="21"/>
          <ac:spMkLst>
            <pc:docMk/>
            <pc:sldMk cId="0" sldId="321"/>
            <ac:spMk id="4" creationId="{00000000-0000-0000-0000-000000000000}"/>
          </ac:spMkLst>
        </pc:spChg>
        <pc:spChg chg="mod">
          <ac:chgData name="Luu Thu Ha" userId="e1169fa4e74ca433" providerId="LiveId" clId="{AEC52A58-FC2C-4274-B200-4D6E40DBD179}" dt="2021-10-15T13:22:03.694" v="321"/>
          <ac:spMkLst>
            <pc:docMk/>
            <pc:sldMk cId="0" sldId="321"/>
            <ac:spMk id="5" creationId="{00000000-0000-0000-0000-000000000000}"/>
          </ac:spMkLst>
        </pc:spChg>
        <pc:picChg chg="add mod">
          <ac:chgData name="Luu Thu Ha" userId="e1169fa4e74ca433" providerId="LiveId" clId="{AEC52A58-FC2C-4274-B200-4D6E40DBD179}" dt="2021-10-15T13:22:48.699" v="327" actId="14100"/>
          <ac:picMkLst>
            <pc:docMk/>
            <pc:sldMk cId="0" sldId="321"/>
            <ac:picMk id="2" creationId="{0668EA30-7E82-4842-95A7-2879E2DFA6BC}"/>
          </ac:picMkLst>
        </pc:picChg>
        <pc:picChg chg="del">
          <ac:chgData name="Luu Thu Ha" userId="e1169fa4e74ca433" providerId="LiveId" clId="{AEC52A58-FC2C-4274-B200-4D6E40DBD179}" dt="2021-10-15T13:22:39.275" v="322" actId="478"/>
          <ac:picMkLst>
            <pc:docMk/>
            <pc:sldMk cId="0" sldId="321"/>
            <ac:picMk id="1026" creationId="{A5AC3DA6-228F-4885-A9F4-9A5C5570853F}"/>
          </ac:picMkLst>
        </pc:picChg>
      </pc:sldChg>
      <pc:sldChg chg="addSp delSp modSp new mod">
        <pc:chgData name="Luu Thu Ha" userId="e1169fa4e74ca433" providerId="LiveId" clId="{AEC52A58-FC2C-4274-B200-4D6E40DBD179}" dt="2021-10-15T13:30:47.836" v="484" actId="207"/>
        <pc:sldMkLst>
          <pc:docMk/>
          <pc:sldMk cId="2788574787" sldId="322"/>
        </pc:sldMkLst>
        <pc:spChg chg="mod">
          <ac:chgData name="Luu Thu Ha" userId="e1169fa4e74ca433" providerId="LiveId" clId="{AEC52A58-FC2C-4274-B200-4D6E40DBD179}" dt="2021-10-15T13:30:47.836" v="484" actId="207"/>
          <ac:spMkLst>
            <pc:docMk/>
            <pc:sldMk cId="2788574787" sldId="322"/>
            <ac:spMk id="2" creationId="{EFF0CB0E-D7A4-4744-A9F4-5C0AE696E2FE}"/>
          </ac:spMkLst>
        </pc:spChg>
        <pc:spChg chg="del">
          <ac:chgData name="Luu Thu Ha" userId="e1169fa4e74ca433" providerId="LiveId" clId="{AEC52A58-FC2C-4274-B200-4D6E40DBD179}" dt="2021-10-15T13:24:09.341" v="330" actId="478"/>
          <ac:spMkLst>
            <pc:docMk/>
            <pc:sldMk cId="2788574787" sldId="322"/>
            <ac:spMk id="3" creationId="{6F1F5368-DD6B-4CBC-A857-FF7A92487F9E}"/>
          </ac:spMkLst>
        </pc:spChg>
        <pc:graphicFrameChg chg="add mod modGraphic">
          <ac:chgData name="Luu Thu Ha" userId="e1169fa4e74ca433" providerId="LiveId" clId="{AEC52A58-FC2C-4274-B200-4D6E40DBD179}" dt="2021-10-15T13:30:40.381" v="479" actId="12100"/>
          <ac:graphicFrameMkLst>
            <pc:docMk/>
            <pc:sldMk cId="2788574787" sldId="322"/>
            <ac:graphicFrameMk id="4" creationId="{D9E93A6F-A270-458F-B3B6-2F09C01FABAA}"/>
          </ac:graphicFrameMkLst>
        </pc:graphicFrameChg>
      </pc:sldChg>
      <pc:sldChg chg="addSp delSp modSp new mod setBg">
        <pc:chgData name="Luu Thu Ha" userId="e1169fa4e74ca433" providerId="LiveId" clId="{AEC52A58-FC2C-4274-B200-4D6E40DBD179}" dt="2021-10-15T14:00:37.986" v="974"/>
        <pc:sldMkLst>
          <pc:docMk/>
          <pc:sldMk cId="1242948742" sldId="323"/>
        </pc:sldMkLst>
        <pc:spChg chg="mod">
          <ac:chgData name="Luu Thu Ha" userId="e1169fa4e74ca433" providerId="LiveId" clId="{AEC52A58-FC2C-4274-B200-4D6E40DBD179}" dt="2021-10-15T14:00:36.936" v="972" actId="1076"/>
          <ac:spMkLst>
            <pc:docMk/>
            <pc:sldMk cId="1242948742" sldId="323"/>
            <ac:spMk id="2" creationId="{46BF4D72-EC60-4FC9-8816-4E0E5E5CBE3E}"/>
          </ac:spMkLst>
        </pc:spChg>
        <pc:spChg chg="del">
          <ac:chgData name="Luu Thu Ha" userId="e1169fa4e74ca433" providerId="LiveId" clId="{AEC52A58-FC2C-4274-B200-4D6E40DBD179}" dt="2021-10-15T13:58:58.092" v="957" actId="478"/>
          <ac:spMkLst>
            <pc:docMk/>
            <pc:sldMk cId="1242948742" sldId="323"/>
            <ac:spMk id="3" creationId="{5B263E01-2D1F-4262-B070-2B37A448CBE1}"/>
          </ac:spMkLst>
        </pc:spChg>
        <pc:spChg chg="add del mod">
          <ac:chgData name="Luu Thu Ha" userId="e1169fa4e74ca433" providerId="LiveId" clId="{AEC52A58-FC2C-4274-B200-4D6E40DBD179}" dt="2021-10-15T14:00:37.986" v="974"/>
          <ac:spMkLst>
            <pc:docMk/>
            <pc:sldMk cId="1242948742" sldId="323"/>
            <ac:spMk id="4" creationId="{9453EDB8-B8D9-411A-AA25-104A4308193C}"/>
          </ac:spMkLst>
        </pc:spChg>
        <pc:spChg chg="add">
          <ac:chgData name="Luu Thu Ha" userId="e1169fa4e74ca433" providerId="LiveId" clId="{AEC52A58-FC2C-4274-B200-4D6E40DBD179}" dt="2021-10-15T14:00:18.740" v="960" actId="26606"/>
          <ac:spMkLst>
            <pc:docMk/>
            <pc:sldMk cId="1242948742" sldId="323"/>
            <ac:spMk id="10" creationId="{87CC2527-562A-4F69-B487-4371E5B243E7}"/>
          </ac:spMkLst>
        </pc:spChg>
        <pc:picChg chg="add mod ord">
          <ac:chgData name="Luu Thu Ha" userId="e1169fa4e74ca433" providerId="LiveId" clId="{AEC52A58-FC2C-4274-B200-4D6E40DBD179}" dt="2021-10-15T14:00:18.740" v="960" actId="26606"/>
          <ac:picMkLst>
            <pc:docMk/>
            <pc:sldMk cId="1242948742" sldId="323"/>
            <ac:picMk id="5" creationId="{42A5C75E-B7F4-4AE7-941C-6F55BB0AF503}"/>
          </ac:picMkLst>
        </pc:picChg>
        <pc:cxnChg chg="add">
          <ac:chgData name="Luu Thu Ha" userId="e1169fa4e74ca433" providerId="LiveId" clId="{AEC52A58-FC2C-4274-B200-4D6E40DBD179}" dt="2021-10-15T14:00:18.740" v="960" actId="26606"/>
          <ac:cxnSpMkLst>
            <pc:docMk/>
            <pc:sldMk cId="1242948742" sldId="323"/>
            <ac:cxnSpMk id="12" creationId="{BCDAEC91-5BCE-4B55-9CC0-43EF94CB734B}"/>
          </ac:cxnSpMkLst>
        </pc:cxnChg>
      </pc:sldChg>
      <pc:sldChg chg="addSp delSp modSp new mod setBg">
        <pc:chgData name="Luu Thu Ha" userId="e1169fa4e74ca433" providerId="LiveId" clId="{AEC52A58-FC2C-4274-B200-4D6E40DBD179}" dt="2021-10-15T14:00:57.966" v="982" actId="2711"/>
        <pc:sldMkLst>
          <pc:docMk/>
          <pc:sldMk cId="4281544277" sldId="324"/>
        </pc:sldMkLst>
        <pc:spChg chg="mod ord">
          <ac:chgData name="Luu Thu Ha" userId="e1169fa4e74ca433" providerId="LiveId" clId="{AEC52A58-FC2C-4274-B200-4D6E40DBD179}" dt="2021-10-15T14:00:57.966" v="982" actId="2711"/>
          <ac:spMkLst>
            <pc:docMk/>
            <pc:sldMk cId="4281544277" sldId="324"/>
            <ac:spMk id="2" creationId="{521B224C-00F7-45CB-9E93-D3BDD8480EF9}"/>
          </ac:spMkLst>
        </pc:spChg>
        <pc:spChg chg="del">
          <ac:chgData name="Luu Thu Ha" userId="e1169fa4e74ca433" providerId="LiveId" clId="{AEC52A58-FC2C-4274-B200-4D6E40DBD179}" dt="2021-10-15T14:00:45.358" v="976"/>
          <ac:spMkLst>
            <pc:docMk/>
            <pc:sldMk cId="4281544277" sldId="324"/>
            <ac:spMk id="3" creationId="{6F220259-83A0-47F1-9358-673B33564E9D}"/>
          </ac:spMkLst>
        </pc:spChg>
        <pc:spChg chg="add">
          <ac:chgData name="Luu Thu Ha" userId="e1169fa4e74ca433" providerId="LiveId" clId="{AEC52A58-FC2C-4274-B200-4D6E40DBD179}" dt="2021-10-15T14:00:50.832" v="977" actId="26606"/>
          <ac:spMkLst>
            <pc:docMk/>
            <pc:sldMk cId="4281544277" sldId="324"/>
            <ac:spMk id="9" creationId="{37C89E4B-3C9F-44B9-8B86-D9E3D112D8EC}"/>
          </ac:spMkLst>
        </pc:spChg>
        <pc:picChg chg="add mod">
          <ac:chgData name="Luu Thu Ha" userId="e1169fa4e74ca433" providerId="LiveId" clId="{AEC52A58-FC2C-4274-B200-4D6E40DBD179}" dt="2021-10-15T14:00:50.832" v="977" actId="26606"/>
          <ac:picMkLst>
            <pc:docMk/>
            <pc:sldMk cId="4281544277" sldId="324"/>
            <ac:picMk id="4" creationId="{7B035703-AA6D-43AF-B4E3-D5CD0F5C039F}"/>
          </ac:picMkLst>
        </pc:picChg>
        <pc:cxnChg chg="add">
          <ac:chgData name="Luu Thu Ha" userId="e1169fa4e74ca433" providerId="LiveId" clId="{AEC52A58-FC2C-4274-B200-4D6E40DBD179}" dt="2021-10-15T14:00:50.832" v="977" actId="26606"/>
          <ac:cxnSpMkLst>
            <pc:docMk/>
            <pc:sldMk cId="4281544277" sldId="324"/>
            <ac:cxnSpMk id="11" creationId="{AA2EAA10-076F-46BD-8F0F-B9A2FB77A85C}"/>
          </ac:cxnSpMkLst>
        </pc:cxnChg>
        <pc:cxnChg chg="add">
          <ac:chgData name="Luu Thu Ha" userId="e1169fa4e74ca433" providerId="LiveId" clId="{AEC52A58-FC2C-4274-B200-4D6E40DBD179}" dt="2021-10-15T14:00:50.832" v="977" actId="26606"/>
          <ac:cxnSpMkLst>
            <pc:docMk/>
            <pc:sldMk cId="4281544277" sldId="324"/>
            <ac:cxnSpMk id="13" creationId="{D891E407-403B-4764-86C9-33A56D3BCAA3}"/>
          </ac:cxnSpMkLst>
        </pc:cxnChg>
      </pc:sldChg>
      <pc:sldChg chg="addSp delSp modSp new mod modAnim">
        <pc:chgData name="Luu Thu Ha" userId="e1169fa4e74ca433" providerId="LiveId" clId="{AEC52A58-FC2C-4274-B200-4D6E40DBD179}" dt="2021-10-15T14:08:48.532" v="1128"/>
        <pc:sldMkLst>
          <pc:docMk/>
          <pc:sldMk cId="265937413" sldId="325"/>
        </pc:sldMkLst>
        <pc:spChg chg="del">
          <ac:chgData name="Luu Thu Ha" userId="e1169fa4e74ca433" providerId="LiveId" clId="{AEC52A58-FC2C-4274-B200-4D6E40DBD179}" dt="2021-10-15T14:04:52.276" v="1049" actId="478"/>
          <ac:spMkLst>
            <pc:docMk/>
            <pc:sldMk cId="265937413" sldId="325"/>
            <ac:spMk id="2" creationId="{1033D88E-1DA5-48D6-80B2-2D67FE7BC199}"/>
          </ac:spMkLst>
        </pc:spChg>
        <pc:spChg chg="del">
          <ac:chgData name="Luu Thu Ha" userId="e1169fa4e74ca433" providerId="LiveId" clId="{AEC52A58-FC2C-4274-B200-4D6E40DBD179}" dt="2021-10-15T14:04:57.236" v="1052" actId="478"/>
          <ac:spMkLst>
            <pc:docMk/>
            <pc:sldMk cId="265937413" sldId="325"/>
            <ac:spMk id="3" creationId="{0415273D-A58C-49CD-B1B8-10B80DA40BF7}"/>
          </ac:spMkLst>
        </pc:spChg>
        <pc:spChg chg="mod">
          <ac:chgData name="Luu Thu Ha" userId="e1169fa4e74ca433" providerId="LiveId" clId="{AEC52A58-FC2C-4274-B200-4D6E40DBD179}" dt="2021-10-15T14:04:52.746" v="1050"/>
          <ac:spMkLst>
            <pc:docMk/>
            <pc:sldMk cId="265937413" sldId="325"/>
            <ac:spMk id="5" creationId="{83112BEE-1AE1-4B70-994E-A0B057DF506F}"/>
          </ac:spMkLst>
        </pc:spChg>
        <pc:spChg chg="mod">
          <ac:chgData name="Luu Thu Ha" userId="e1169fa4e74ca433" providerId="LiveId" clId="{AEC52A58-FC2C-4274-B200-4D6E40DBD179}" dt="2021-10-15T14:04:52.746" v="1050"/>
          <ac:spMkLst>
            <pc:docMk/>
            <pc:sldMk cId="265937413" sldId="325"/>
            <ac:spMk id="6" creationId="{6B52B5BE-0B28-4F12-A384-147C7A9B1353}"/>
          </ac:spMkLst>
        </pc:spChg>
        <pc:spChg chg="mod">
          <ac:chgData name="Luu Thu Ha" userId="e1169fa4e74ca433" providerId="LiveId" clId="{AEC52A58-FC2C-4274-B200-4D6E40DBD179}" dt="2021-10-15T14:04:52.746" v="1050"/>
          <ac:spMkLst>
            <pc:docMk/>
            <pc:sldMk cId="265937413" sldId="325"/>
            <ac:spMk id="7" creationId="{46EE0C6F-735E-4B1C-BA9F-731DA1B3612C}"/>
          </ac:spMkLst>
        </pc:spChg>
        <pc:spChg chg="mod">
          <ac:chgData name="Luu Thu Ha" userId="e1169fa4e74ca433" providerId="LiveId" clId="{AEC52A58-FC2C-4274-B200-4D6E40DBD179}" dt="2021-10-15T14:04:52.746" v="1050"/>
          <ac:spMkLst>
            <pc:docMk/>
            <pc:sldMk cId="265937413" sldId="325"/>
            <ac:spMk id="9" creationId="{73922805-1C7E-4632-A59C-DC97DBDC9925}"/>
          </ac:spMkLst>
        </pc:spChg>
        <pc:spChg chg="mod">
          <ac:chgData name="Luu Thu Ha" userId="e1169fa4e74ca433" providerId="LiveId" clId="{AEC52A58-FC2C-4274-B200-4D6E40DBD179}" dt="2021-10-15T14:04:52.746" v="1050"/>
          <ac:spMkLst>
            <pc:docMk/>
            <pc:sldMk cId="265937413" sldId="325"/>
            <ac:spMk id="10" creationId="{05327037-E6D1-4F0A-B563-BCBA493E0DB1}"/>
          </ac:spMkLst>
        </pc:spChg>
        <pc:spChg chg="mod">
          <ac:chgData name="Luu Thu Ha" userId="e1169fa4e74ca433" providerId="LiveId" clId="{AEC52A58-FC2C-4274-B200-4D6E40DBD179}" dt="2021-10-15T14:04:52.746" v="1050"/>
          <ac:spMkLst>
            <pc:docMk/>
            <pc:sldMk cId="265937413" sldId="325"/>
            <ac:spMk id="11" creationId="{103B6612-803E-4CE5-B621-C00E801F30A2}"/>
          </ac:spMkLst>
        </pc:spChg>
        <pc:grpChg chg="add mod">
          <ac:chgData name="Luu Thu Ha" userId="e1169fa4e74ca433" providerId="LiveId" clId="{AEC52A58-FC2C-4274-B200-4D6E40DBD179}" dt="2021-10-15T14:04:55.459" v="1051" actId="1076"/>
          <ac:grpSpMkLst>
            <pc:docMk/>
            <pc:sldMk cId="265937413" sldId="325"/>
            <ac:grpSpMk id="4" creationId="{F82C3A05-64B4-4CC9-852C-B0D071B8630D}"/>
          </ac:grpSpMkLst>
        </pc:grpChg>
        <pc:grpChg chg="add mod">
          <ac:chgData name="Luu Thu Ha" userId="e1169fa4e74ca433" providerId="LiveId" clId="{AEC52A58-FC2C-4274-B200-4D6E40DBD179}" dt="2021-10-15T14:04:55.459" v="1051" actId="1076"/>
          <ac:grpSpMkLst>
            <pc:docMk/>
            <pc:sldMk cId="265937413" sldId="325"/>
            <ac:grpSpMk id="8" creationId="{634B2328-29E4-4918-9EE5-9283C9F18263}"/>
          </ac:grpSpMkLst>
        </pc:grpChg>
        <pc:graphicFrameChg chg="add mod modGraphic">
          <ac:chgData name="Luu Thu Ha" userId="e1169fa4e74ca433" providerId="LiveId" clId="{AEC52A58-FC2C-4274-B200-4D6E40DBD179}" dt="2021-10-15T14:08:40.582" v="1127"/>
          <ac:graphicFrameMkLst>
            <pc:docMk/>
            <pc:sldMk cId="265937413" sldId="325"/>
            <ac:graphicFrameMk id="12" creationId="{AB2BC286-0888-42EF-9605-4300DE1BC899}"/>
          </ac:graphicFrameMkLst>
        </pc:graphicFrameChg>
        <pc:picChg chg="add mod">
          <ac:chgData name="Luu Thu Ha" userId="e1169fa4e74ca433" providerId="LiveId" clId="{AEC52A58-FC2C-4274-B200-4D6E40DBD179}" dt="2021-10-15T14:08:06.893" v="1116" actId="1076"/>
          <ac:picMkLst>
            <pc:docMk/>
            <pc:sldMk cId="265937413" sldId="325"/>
            <ac:picMk id="13" creationId="{1A990B64-1300-4A99-8954-C83C7ECD2ED7}"/>
          </ac:picMkLst>
        </pc:picChg>
        <pc:picChg chg="add mod">
          <ac:chgData name="Luu Thu Ha" userId="e1169fa4e74ca433" providerId="LiveId" clId="{AEC52A58-FC2C-4274-B200-4D6E40DBD179}" dt="2021-10-15T14:08:37.891" v="1126" actId="14100"/>
          <ac:picMkLst>
            <pc:docMk/>
            <pc:sldMk cId="265937413" sldId="325"/>
            <ac:picMk id="14" creationId="{E957B743-322D-43BB-9800-2FD8A726DE3F}"/>
          </ac:picMkLst>
        </pc:picChg>
      </pc:sldChg>
      <pc:sldChg chg="delSp add del">
        <pc:chgData name="Luu Thu Ha" userId="e1169fa4e74ca433" providerId="LiveId" clId="{AEC52A58-FC2C-4274-B200-4D6E40DBD179}" dt="2021-10-15T15:39:05.542" v="2350" actId="2696"/>
        <pc:sldMkLst>
          <pc:docMk/>
          <pc:sldMk cId="0" sldId="412"/>
        </pc:sldMkLst>
        <pc:picChg chg="del">
          <ac:chgData name="Luu Thu Ha" userId="e1169fa4e74ca433" providerId="LiveId" clId="{AEC52A58-FC2C-4274-B200-4D6E40DBD179}" dt="2021-10-15T15:34:20.541" v="2240" actId="21"/>
          <ac:picMkLst>
            <pc:docMk/>
            <pc:sldMk cId="0" sldId="412"/>
            <ac:picMk id="39938" creationId="{7ADED88B-B353-40F5-8A49-1D6EE195BD6D}"/>
          </ac:picMkLst>
        </pc:picChg>
      </pc:sldChg>
      <pc:sldChg chg="addSp delSp modSp add mod ord setBg">
        <pc:chgData name="Luu Thu Ha" userId="e1169fa4e74ca433" providerId="LiveId" clId="{AEC52A58-FC2C-4274-B200-4D6E40DBD179}" dt="2021-10-15T14:08:52.353" v="1130"/>
        <pc:sldMkLst>
          <pc:docMk/>
          <pc:sldMk cId="0" sldId="445"/>
        </pc:sldMkLst>
        <pc:spChg chg="del mod">
          <ac:chgData name="Luu Thu Ha" userId="e1169fa4e74ca433" providerId="LiveId" clId="{AEC52A58-FC2C-4274-B200-4D6E40DBD179}" dt="2021-10-15T14:01:10.762" v="986" actId="478"/>
          <ac:spMkLst>
            <pc:docMk/>
            <pc:sldMk cId="0" sldId="445"/>
            <ac:spMk id="3" creationId="{EA4E36D9-AD38-4B24-A1ED-96E545B2F40A}"/>
          </ac:spMkLst>
        </pc:spChg>
        <pc:spChg chg="add mod">
          <ac:chgData name="Luu Thu Ha" userId="e1169fa4e74ca433" providerId="LiveId" clId="{AEC52A58-FC2C-4274-B200-4D6E40DBD179}" dt="2021-10-15T14:02:43.019" v="1000" actId="207"/>
          <ac:spMkLst>
            <pc:docMk/>
            <pc:sldMk cId="0" sldId="445"/>
            <ac:spMk id="5" creationId="{FBA91077-CB98-4667-955F-2F64B9DDCAE6}"/>
          </ac:spMkLst>
        </pc:spChg>
        <pc:spChg chg="add">
          <ac:chgData name="Luu Thu Ha" userId="e1169fa4e74ca433" providerId="LiveId" clId="{AEC52A58-FC2C-4274-B200-4D6E40DBD179}" dt="2021-10-15T14:01:29.294" v="989" actId="26606"/>
          <ac:spMkLst>
            <pc:docMk/>
            <pc:sldMk cId="0" sldId="445"/>
            <ac:spMk id="71" creationId="{A81E7530-396C-45F0-92F4-A885648D1631}"/>
          </ac:spMkLst>
        </pc:spChg>
        <pc:spChg chg="add">
          <ac:chgData name="Luu Thu Ha" userId="e1169fa4e74ca433" providerId="LiveId" clId="{AEC52A58-FC2C-4274-B200-4D6E40DBD179}" dt="2021-10-15T14:01:29.294" v="989" actId="26606"/>
          <ac:spMkLst>
            <pc:docMk/>
            <pc:sldMk cId="0" sldId="445"/>
            <ac:spMk id="73" creationId="{7316481C-0A49-4796-812B-0D64F063B720}"/>
          </ac:spMkLst>
        </pc:spChg>
        <pc:spChg chg="add">
          <ac:chgData name="Luu Thu Ha" userId="e1169fa4e74ca433" providerId="LiveId" clId="{AEC52A58-FC2C-4274-B200-4D6E40DBD179}" dt="2021-10-15T14:01:29.294" v="989" actId="26606"/>
          <ac:spMkLst>
            <pc:docMk/>
            <pc:sldMk cId="0" sldId="445"/>
            <ac:spMk id="75" creationId="{A5271697-90F1-4A23-8EF2-0179F2EAFACB}"/>
          </ac:spMkLst>
        </pc:spChg>
        <pc:spChg chg="add">
          <ac:chgData name="Luu Thu Ha" userId="e1169fa4e74ca433" providerId="LiveId" clId="{AEC52A58-FC2C-4274-B200-4D6E40DBD179}" dt="2021-10-15T14:01:29.294" v="989" actId="26606"/>
          <ac:spMkLst>
            <pc:docMk/>
            <pc:sldMk cId="0" sldId="445"/>
            <ac:spMk id="99" creationId="{D9F5512A-48E1-4C07-B75E-3CCC517B6804}"/>
          </ac:spMkLst>
        </pc:spChg>
        <pc:grpChg chg="add">
          <ac:chgData name="Luu Thu Ha" userId="e1169fa4e74ca433" providerId="LiveId" clId="{AEC52A58-FC2C-4274-B200-4D6E40DBD179}" dt="2021-10-15T14:01:29.294" v="989" actId="26606"/>
          <ac:grpSpMkLst>
            <pc:docMk/>
            <pc:sldMk cId="0" sldId="445"/>
            <ac:grpSpMk id="77" creationId="{81DE8B58-F373-409E-A253-4380A66091D4}"/>
          </ac:grpSpMkLst>
        </pc:grpChg>
        <pc:picChg chg="mod">
          <ac:chgData name="Luu Thu Ha" userId="e1169fa4e74ca433" providerId="LiveId" clId="{AEC52A58-FC2C-4274-B200-4D6E40DBD179}" dt="2021-10-15T14:01:29.294" v="989" actId="26606"/>
          <ac:picMkLst>
            <pc:docMk/>
            <pc:sldMk cId="0" sldId="445"/>
            <ac:picMk id="13314" creationId="{1A0A8831-931B-400E-ACE7-A4001B7BD89B}"/>
          </ac:picMkLst>
        </pc:picChg>
      </pc:sldChg>
      <pc:sldChg chg="addSp delSp modSp add mod ord setBg">
        <pc:chgData name="Luu Thu Ha" userId="e1169fa4e74ca433" providerId="LiveId" clId="{AEC52A58-FC2C-4274-B200-4D6E40DBD179}" dt="2021-10-15T14:04:33.174" v="1048"/>
        <pc:sldMkLst>
          <pc:docMk/>
          <pc:sldMk cId="0" sldId="446"/>
        </pc:sldMkLst>
        <pc:spChg chg="add del">
          <ac:chgData name="Luu Thu Ha" userId="e1169fa4e74ca433" providerId="LiveId" clId="{AEC52A58-FC2C-4274-B200-4D6E40DBD179}" dt="2021-10-15T14:03:30.716" v="1038" actId="26606"/>
          <ac:spMkLst>
            <pc:docMk/>
            <pc:sldMk cId="0" sldId="446"/>
            <ac:spMk id="72" creationId="{E862BE82-D00D-42C1-BF16-93AA37870C32}"/>
          </ac:spMkLst>
        </pc:spChg>
        <pc:spChg chg="add del">
          <ac:chgData name="Luu Thu Ha" userId="e1169fa4e74ca433" providerId="LiveId" clId="{AEC52A58-FC2C-4274-B200-4D6E40DBD179}" dt="2021-10-15T14:03:30.716" v="1038" actId="26606"/>
          <ac:spMkLst>
            <pc:docMk/>
            <pc:sldMk cId="0" sldId="446"/>
            <ac:spMk id="74" creationId="{F6D92C2D-1D3D-4974-918C-06579FB354A9}"/>
          </ac:spMkLst>
        </pc:spChg>
        <pc:spChg chg="add">
          <ac:chgData name="Luu Thu Ha" userId="e1169fa4e74ca433" providerId="LiveId" clId="{AEC52A58-FC2C-4274-B200-4D6E40DBD179}" dt="2021-10-15T14:03:30.716" v="1038" actId="26606"/>
          <ac:spMkLst>
            <pc:docMk/>
            <pc:sldMk cId="0" sldId="446"/>
            <ac:spMk id="136" creationId="{8181FC64-B306-4821-98E2-780662EFC486}"/>
          </ac:spMkLst>
        </pc:spChg>
        <pc:spChg chg="add">
          <ac:chgData name="Luu Thu Ha" userId="e1169fa4e74ca433" providerId="LiveId" clId="{AEC52A58-FC2C-4274-B200-4D6E40DBD179}" dt="2021-10-15T14:03:30.716" v="1038" actId="26606"/>
          <ac:spMkLst>
            <pc:docMk/>
            <pc:sldMk cId="0" sldId="446"/>
            <ac:spMk id="138" creationId="{5871FC61-DD4E-47D4-81FD-8A7E7D12B371}"/>
          </ac:spMkLst>
        </pc:spChg>
        <pc:spChg chg="add">
          <ac:chgData name="Luu Thu Ha" userId="e1169fa4e74ca433" providerId="LiveId" clId="{AEC52A58-FC2C-4274-B200-4D6E40DBD179}" dt="2021-10-15T14:03:30.716" v="1038" actId="26606"/>
          <ac:spMkLst>
            <pc:docMk/>
            <pc:sldMk cId="0" sldId="446"/>
            <ac:spMk id="140" creationId="{F9EC3F91-A75C-4F74-867E-E4C28C13546B}"/>
          </ac:spMkLst>
        </pc:spChg>
        <pc:spChg chg="add">
          <ac:chgData name="Luu Thu Ha" userId="e1169fa4e74ca433" providerId="LiveId" clId="{AEC52A58-FC2C-4274-B200-4D6E40DBD179}" dt="2021-10-15T14:03:30.716" v="1038" actId="26606"/>
          <ac:spMkLst>
            <pc:docMk/>
            <pc:sldMk cId="0" sldId="446"/>
            <ac:spMk id="142" creationId="{829A1E2C-5AC8-40FC-99E9-832069D39792}"/>
          </ac:spMkLst>
        </pc:spChg>
        <pc:spChg chg="mod ord">
          <ac:chgData name="Luu Thu Ha" userId="e1169fa4e74ca433" providerId="LiveId" clId="{AEC52A58-FC2C-4274-B200-4D6E40DBD179}" dt="2021-10-15T14:03:42.215" v="1046" actId="403"/>
          <ac:spMkLst>
            <pc:docMk/>
            <pc:sldMk cId="0" sldId="446"/>
            <ac:spMk id="15362" creationId="{E45CCD32-758D-4E4C-AF87-AE319B0B0EB5}"/>
          </ac:spMkLst>
        </pc:spChg>
        <pc:picChg chg="mod">
          <ac:chgData name="Luu Thu Ha" userId="e1169fa4e74ca433" providerId="LiveId" clId="{AEC52A58-FC2C-4274-B200-4D6E40DBD179}" dt="2021-10-15T14:03:30.716" v="1038" actId="26606"/>
          <ac:picMkLst>
            <pc:docMk/>
            <pc:sldMk cId="0" sldId="446"/>
            <ac:picMk id="15363" creationId="{AB77B050-25A5-47D6-80BB-1C6E8457A8AF}"/>
          </ac:picMkLst>
        </pc:picChg>
      </pc:sldChg>
      <pc:sldChg chg="addSp delSp modSp new mod">
        <pc:chgData name="Luu Thu Ha" userId="e1169fa4e74ca433" providerId="LiveId" clId="{AEC52A58-FC2C-4274-B200-4D6E40DBD179}" dt="2021-10-15T14:42:36.665" v="1227" actId="14100"/>
        <pc:sldMkLst>
          <pc:docMk/>
          <pc:sldMk cId="3160996779" sldId="447"/>
        </pc:sldMkLst>
        <pc:spChg chg="del">
          <ac:chgData name="Luu Thu Ha" userId="e1169fa4e74ca433" providerId="LiveId" clId="{AEC52A58-FC2C-4274-B200-4D6E40DBD179}" dt="2021-10-15T14:11:09.415" v="1157" actId="478"/>
          <ac:spMkLst>
            <pc:docMk/>
            <pc:sldMk cId="3160996779" sldId="447"/>
            <ac:spMk id="2" creationId="{CDE5DA81-8B98-4CC6-A25F-CAAF2FDFF766}"/>
          </ac:spMkLst>
        </pc:spChg>
        <pc:spChg chg="del mod">
          <ac:chgData name="Luu Thu Ha" userId="e1169fa4e74ca433" providerId="LiveId" clId="{AEC52A58-FC2C-4274-B200-4D6E40DBD179}" dt="2021-10-15T14:11:10.238" v="1158" actId="478"/>
          <ac:spMkLst>
            <pc:docMk/>
            <pc:sldMk cId="3160996779" sldId="447"/>
            <ac:spMk id="3" creationId="{32F9FBD4-4E42-4BA4-916C-512250603DDD}"/>
          </ac:spMkLst>
        </pc:spChg>
        <pc:spChg chg="mod">
          <ac:chgData name="Luu Thu Ha" userId="e1169fa4e74ca433" providerId="LiveId" clId="{AEC52A58-FC2C-4274-B200-4D6E40DBD179}" dt="2021-10-15T14:11:11.211" v="1159"/>
          <ac:spMkLst>
            <pc:docMk/>
            <pc:sldMk cId="3160996779" sldId="447"/>
            <ac:spMk id="5" creationId="{6D26905B-EAF2-43A5-879E-7745F1E94FCF}"/>
          </ac:spMkLst>
        </pc:spChg>
        <pc:spChg chg="mod">
          <ac:chgData name="Luu Thu Ha" userId="e1169fa4e74ca433" providerId="LiveId" clId="{AEC52A58-FC2C-4274-B200-4D6E40DBD179}" dt="2021-10-15T14:11:11.211" v="1159"/>
          <ac:spMkLst>
            <pc:docMk/>
            <pc:sldMk cId="3160996779" sldId="447"/>
            <ac:spMk id="6" creationId="{90C11CA6-4D64-4A03-B38D-A49318193350}"/>
          </ac:spMkLst>
        </pc:spChg>
        <pc:spChg chg="mod">
          <ac:chgData name="Luu Thu Ha" userId="e1169fa4e74ca433" providerId="LiveId" clId="{AEC52A58-FC2C-4274-B200-4D6E40DBD179}" dt="2021-10-15T14:11:11.211" v="1159"/>
          <ac:spMkLst>
            <pc:docMk/>
            <pc:sldMk cId="3160996779" sldId="447"/>
            <ac:spMk id="7" creationId="{1F0D41D7-7861-4F57-96C7-381070A89AB3}"/>
          </ac:spMkLst>
        </pc:spChg>
        <pc:spChg chg="mod">
          <ac:chgData name="Luu Thu Ha" userId="e1169fa4e74ca433" providerId="LiveId" clId="{AEC52A58-FC2C-4274-B200-4D6E40DBD179}" dt="2021-10-15T14:11:11.211" v="1159"/>
          <ac:spMkLst>
            <pc:docMk/>
            <pc:sldMk cId="3160996779" sldId="447"/>
            <ac:spMk id="9" creationId="{F4EB2138-5718-4A17-9CCA-68926F1F7E5A}"/>
          </ac:spMkLst>
        </pc:spChg>
        <pc:spChg chg="mod">
          <ac:chgData name="Luu Thu Ha" userId="e1169fa4e74ca433" providerId="LiveId" clId="{AEC52A58-FC2C-4274-B200-4D6E40DBD179}" dt="2021-10-15T14:11:11.211" v="1159"/>
          <ac:spMkLst>
            <pc:docMk/>
            <pc:sldMk cId="3160996779" sldId="447"/>
            <ac:spMk id="10" creationId="{41D45D32-9686-462D-A2E8-A010FDF79A70}"/>
          </ac:spMkLst>
        </pc:spChg>
        <pc:spChg chg="mod">
          <ac:chgData name="Luu Thu Ha" userId="e1169fa4e74ca433" providerId="LiveId" clId="{AEC52A58-FC2C-4274-B200-4D6E40DBD179}" dt="2021-10-15T14:11:11.211" v="1159"/>
          <ac:spMkLst>
            <pc:docMk/>
            <pc:sldMk cId="3160996779" sldId="447"/>
            <ac:spMk id="11" creationId="{AAC7CDD2-637B-4E9E-B659-EE724FC6C0A1}"/>
          </ac:spMkLst>
        </pc:spChg>
        <pc:spChg chg="mod">
          <ac:chgData name="Luu Thu Ha" userId="e1169fa4e74ca433" providerId="LiveId" clId="{AEC52A58-FC2C-4274-B200-4D6E40DBD179}" dt="2021-10-15T14:12:09.732" v="1170" actId="404"/>
          <ac:spMkLst>
            <pc:docMk/>
            <pc:sldMk cId="3160996779" sldId="447"/>
            <ac:spMk id="14" creationId="{82C9CF21-571E-4A6D-B66D-2A6797F16A79}"/>
          </ac:spMkLst>
        </pc:spChg>
        <pc:spChg chg="mod">
          <ac:chgData name="Luu Thu Ha" userId="e1169fa4e74ca433" providerId="LiveId" clId="{AEC52A58-FC2C-4274-B200-4D6E40DBD179}" dt="2021-10-15T14:12:24.228" v="1175" actId="113"/>
          <ac:spMkLst>
            <pc:docMk/>
            <pc:sldMk cId="3160996779" sldId="447"/>
            <ac:spMk id="15" creationId="{7BEBD9E3-D9D2-43CF-8C45-9836DD650335}"/>
          </ac:spMkLst>
        </pc:spChg>
        <pc:spChg chg="mod">
          <ac:chgData name="Luu Thu Ha" userId="e1169fa4e74ca433" providerId="LiveId" clId="{AEC52A58-FC2C-4274-B200-4D6E40DBD179}" dt="2021-10-15T14:12:24.228" v="1175" actId="113"/>
          <ac:spMkLst>
            <pc:docMk/>
            <pc:sldMk cId="3160996779" sldId="447"/>
            <ac:spMk id="17" creationId="{D4DC9DE9-E08E-4342-AB49-6E65B129B482}"/>
          </ac:spMkLst>
        </pc:spChg>
        <pc:spChg chg="mod">
          <ac:chgData name="Luu Thu Ha" userId="e1169fa4e74ca433" providerId="LiveId" clId="{AEC52A58-FC2C-4274-B200-4D6E40DBD179}" dt="2021-10-15T14:12:24.228" v="1175" actId="113"/>
          <ac:spMkLst>
            <pc:docMk/>
            <pc:sldMk cId="3160996779" sldId="447"/>
            <ac:spMk id="19" creationId="{BCB2B7B4-2B0C-4624-AF10-33C4ED73C53E}"/>
          </ac:spMkLst>
        </pc:spChg>
        <pc:spChg chg="mod">
          <ac:chgData name="Luu Thu Ha" userId="e1169fa4e74ca433" providerId="LiveId" clId="{AEC52A58-FC2C-4274-B200-4D6E40DBD179}" dt="2021-10-15T14:12:09.732" v="1170" actId="404"/>
          <ac:spMkLst>
            <pc:docMk/>
            <pc:sldMk cId="3160996779" sldId="447"/>
            <ac:spMk id="20" creationId="{D4BE5B3F-5BC6-49A6-9544-BDD9DE903E18}"/>
          </ac:spMkLst>
        </pc:spChg>
        <pc:spChg chg="mod">
          <ac:chgData name="Luu Thu Ha" userId="e1169fa4e74ca433" providerId="LiveId" clId="{AEC52A58-FC2C-4274-B200-4D6E40DBD179}" dt="2021-10-15T14:12:36.273" v="1178" actId="1076"/>
          <ac:spMkLst>
            <pc:docMk/>
            <pc:sldMk cId="3160996779" sldId="447"/>
            <ac:spMk id="21" creationId="{7CB84222-C64B-4EAA-9292-2D71EF687146}"/>
          </ac:spMkLst>
        </pc:spChg>
        <pc:spChg chg="mod">
          <ac:chgData name="Luu Thu Ha" userId="e1169fa4e74ca433" providerId="LiveId" clId="{AEC52A58-FC2C-4274-B200-4D6E40DBD179}" dt="2021-10-15T14:12:33.907" v="1177" actId="1076"/>
          <ac:spMkLst>
            <pc:docMk/>
            <pc:sldMk cId="3160996779" sldId="447"/>
            <ac:spMk id="22" creationId="{1EC56BD7-9C19-4365-9F40-67E17559A84A}"/>
          </ac:spMkLst>
        </pc:spChg>
        <pc:spChg chg="mod">
          <ac:chgData name="Luu Thu Ha" userId="e1169fa4e74ca433" providerId="LiveId" clId="{AEC52A58-FC2C-4274-B200-4D6E40DBD179}" dt="2021-10-15T14:12:24.228" v="1175" actId="113"/>
          <ac:spMkLst>
            <pc:docMk/>
            <pc:sldMk cId="3160996779" sldId="447"/>
            <ac:spMk id="27" creationId="{45A1BA38-BFD2-4E56-B013-75C4D7C13379}"/>
          </ac:spMkLst>
        </pc:spChg>
        <pc:spChg chg="add mod">
          <ac:chgData name="Luu Thu Ha" userId="e1169fa4e74ca433" providerId="LiveId" clId="{AEC52A58-FC2C-4274-B200-4D6E40DBD179}" dt="2021-10-15T14:13:31.308" v="1219" actId="207"/>
          <ac:spMkLst>
            <pc:docMk/>
            <pc:sldMk cId="3160996779" sldId="447"/>
            <ac:spMk id="31" creationId="{EE35DEAC-5F1F-473D-A0EC-AFAA6A536971}"/>
          </ac:spMkLst>
        </pc:spChg>
        <pc:grpChg chg="add mod">
          <ac:chgData name="Luu Thu Ha" userId="e1169fa4e74ca433" providerId="LiveId" clId="{AEC52A58-FC2C-4274-B200-4D6E40DBD179}" dt="2021-10-15T14:11:12.576" v="1160" actId="1076"/>
          <ac:grpSpMkLst>
            <pc:docMk/>
            <pc:sldMk cId="3160996779" sldId="447"/>
            <ac:grpSpMk id="4" creationId="{4F789F16-80DA-4111-B30F-ACDC9CFF86B9}"/>
          </ac:grpSpMkLst>
        </pc:grpChg>
        <pc:grpChg chg="add mod">
          <ac:chgData name="Luu Thu Ha" userId="e1169fa4e74ca433" providerId="LiveId" clId="{AEC52A58-FC2C-4274-B200-4D6E40DBD179}" dt="2021-10-15T14:11:12.576" v="1160" actId="1076"/>
          <ac:grpSpMkLst>
            <pc:docMk/>
            <pc:sldMk cId="3160996779" sldId="447"/>
            <ac:grpSpMk id="8" creationId="{F88FB785-F008-4C89-BD77-D34DD10F68A7}"/>
          </ac:grpSpMkLst>
        </pc:grpChg>
        <pc:grpChg chg="add mod">
          <ac:chgData name="Luu Thu Ha" userId="e1169fa4e74ca433" providerId="LiveId" clId="{AEC52A58-FC2C-4274-B200-4D6E40DBD179}" dt="2021-10-15T14:12:29.094" v="1176" actId="1076"/>
          <ac:grpSpMkLst>
            <pc:docMk/>
            <pc:sldMk cId="3160996779" sldId="447"/>
            <ac:grpSpMk id="12" creationId="{3567C48E-DA27-4058-83BF-921EDF928D26}"/>
          </ac:grpSpMkLst>
        </pc:grpChg>
        <pc:cxnChg chg="mod">
          <ac:chgData name="Luu Thu Ha" userId="e1169fa4e74ca433" providerId="LiveId" clId="{AEC52A58-FC2C-4274-B200-4D6E40DBD179}" dt="2021-10-15T14:11:32.832" v="1161"/>
          <ac:cxnSpMkLst>
            <pc:docMk/>
            <pc:sldMk cId="3160996779" sldId="447"/>
            <ac:cxnSpMk id="13" creationId="{E4278538-52B5-48E4-9CAE-6212BA2449C0}"/>
          </ac:cxnSpMkLst>
        </pc:cxnChg>
        <pc:cxnChg chg="mod">
          <ac:chgData name="Luu Thu Ha" userId="e1169fa4e74ca433" providerId="LiveId" clId="{AEC52A58-FC2C-4274-B200-4D6E40DBD179}" dt="2021-10-15T14:12:18.385" v="1172" actId="1036"/>
          <ac:cxnSpMkLst>
            <pc:docMk/>
            <pc:sldMk cId="3160996779" sldId="447"/>
            <ac:cxnSpMk id="16" creationId="{6C457573-3E99-467C-8F1D-ABE3BCD04C11}"/>
          </ac:cxnSpMkLst>
        </pc:cxnChg>
        <pc:cxnChg chg="mod">
          <ac:chgData name="Luu Thu Ha" userId="e1169fa4e74ca433" providerId="LiveId" clId="{AEC52A58-FC2C-4274-B200-4D6E40DBD179}" dt="2021-10-15T14:11:32.832" v="1161"/>
          <ac:cxnSpMkLst>
            <pc:docMk/>
            <pc:sldMk cId="3160996779" sldId="447"/>
            <ac:cxnSpMk id="18" creationId="{1AD67FB8-3E14-44AA-BD0C-C6FF0CFB2645}"/>
          </ac:cxnSpMkLst>
        </pc:cxnChg>
        <pc:cxnChg chg="mod">
          <ac:chgData name="Luu Thu Ha" userId="e1169fa4e74ca433" providerId="LiveId" clId="{AEC52A58-FC2C-4274-B200-4D6E40DBD179}" dt="2021-10-15T14:11:32.832" v="1161"/>
          <ac:cxnSpMkLst>
            <pc:docMk/>
            <pc:sldMk cId="3160996779" sldId="447"/>
            <ac:cxnSpMk id="23" creationId="{ACA11424-A184-44DB-9F89-96352ECE076B}"/>
          </ac:cxnSpMkLst>
        </pc:cxnChg>
        <pc:cxnChg chg="mod">
          <ac:chgData name="Luu Thu Ha" userId="e1169fa4e74ca433" providerId="LiveId" clId="{AEC52A58-FC2C-4274-B200-4D6E40DBD179}" dt="2021-10-15T14:12:18.385" v="1172" actId="1036"/>
          <ac:cxnSpMkLst>
            <pc:docMk/>
            <pc:sldMk cId="3160996779" sldId="447"/>
            <ac:cxnSpMk id="24" creationId="{18FF669B-CBCB-416C-B58E-28FC188B3B75}"/>
          </ac:cxnSpMkLst>
        </pc:cxnChg>
        <pc:cxnChg chg="mod">
          <ac:chgData name="Luu Thu Ha" userId="e1169fa4e74ca433" providerId="LiveId" clId="{AEC52A58-FC2C-4274-B200-4D6E40DBD179}" dt="2021-10-15T14:12:40.791" v="1179" actId="14100"/>
          <ac:cxnSpMkLst>
            <pc:docMk/>
            <pc:sldMk cId="3160996779" sldId="447"/>
            <ac:cxnSpMk id="25" creationId="{1C61C0B1-717D-4A22-9AA3-80455D141737}"/>
          </ac:cxnSpMkLst>
        </pc:cxnChg>
        <pc:cxnChg chg="mod">
          <ac:chgData name="Luu Thu Ha" userId="e1169fa4e74ca433" providerId="LiveId" clId="{AEC52A58-FC2C-4274-B200-4D6E40DBD179}" dt="2021-10-15T14:11:32.832" v="1161"/>
          <ac:cxnSpMkLst>
            <pc:docMk/>
            <pc:sldMk cId="3160996779" sldId="447"/>
            <ac:cxnSpMk id="26" creationId="{1FAB5E7F-5AC8-4869-B9A6-EA48FB9BAC80}"/>
          </ac:cxnSpMkLst>
        </pc:cxnChg>
        <pc:cxnChg chg="mod">
          <ac:chgData name="Luu Thu Ha" userId="e1169fa4e74ca433" providerId="LiveId" clId="{AEC52A58-FC2C-4274-B200-4D6E40DBD179}" dt="2021-10-15T14:42:36.665" v="1227" actId="14100"/>
          <ac:cxnSpMkLst>
            <pc:docMk/>
            <pc:sldMk cId="3160996779" sldId="447"/>
            <ac:cxnSpMk id="28" creationId="{A43CDB9D-9EBF-4906-92D0-A1685D2CFE76}"/>
          </ac:cxnSpMkLst>
        </pc:cxnChg>
      </pc:sldChg>
      <pc:sldChg chg="addSp delSp modSp new mod delAnim modAnim">
        <pc:chgData name="Luu Thu Ha" userId="e1169fa4e74ca433" providerId="LiveId" clId="{AEC52A58-FC2C-4274-B200-4D6E40DBD179}" dt="2021-10-15T15:22:28.295" v="1625"/>
        <pc:sldMkLst>
          <pc:docMk/>
          <pc:sldMk cId="4032366875" sldId="448"/>
        </pc:sldMkLst>
        <pc:spChg chg="del">
          <ac:chgData name="Luu Thu Ha" userId="e1169fa4e74ca433" providerId="LiveId" clId="{AEC52A58-FC2C-4274-B200-4D6E40DBD179}" dt="2021-10-15T14:50:25.179" v="1299" actId="478"/>
          <ac:spMkLst>
            <pc:docMk/>
            <pc:sldMk cId="4032366875" sldId="448"/>
            <ac:spMk id="2" creationId="{FE9D236C-323A-4110-90B1-5782CAA3A68A}"/>
          </ac:spMkLst>
        </pc:spChg>
        <pc:spChg chg="del">
          <ac:chgData name="Luu Thu Ha" userId="e1169fa4e74ca433" providerId="LiveId" clId="{AEC52A58-FC2C-4274-B200-4D6E40DBD179}" dt="2021-10-15T14:50:13.440" v="1294" actId="478"/>
          <ac:spMkLst>
            <pc:docMk/>
            <pc:sldMk cId="4032366875" sldId="448"/>
            <ac:spMk id="3" creationId="{B6F8F256-C83A-4A95-B101-A0010883551E}"/>
          </ac:spMkLst>
        </pc:spChg>
        <pc:spChg chg="mod">
          <ac:chgData name="Luu Thu Ha" userId="e1169fa4e74ca433" providerId="LiveId" clId="{AEC52A58-FC2C-4274-B200-4D6E40DBD179}" dt="2021-10-15T15:04:28.477" v="1604" actId="14100"/>
          <ac:spMkLst>
            <pc:docMk/>
            <pc:sldMk cId="4032366875" sldId="448"/>
            <ac:spMk id="6" creationId="{AD5AE896-621B-4EF6-AFD4-4D3F9FF6858C}"/>
          </ac:spMkLst>
        </pc:spChg>
        <pc:spChg chg="mod">
          <ac:chgData name="Luu Thu Ha" userId="e1169fa4e74ca433" providerId="LiveId" clId="{AEC52A58-FC2C-4274-B200-4D6E40DBD179}" dt="2021-10-15T15:04:33.699" v="1606" actId="1076"/>
          <ac:spMkLst>
            <pc:docMk/>
            <pc:sldMk cId="4032366875" sldId="448"/>
            <ac:spMk id="7" creationId="{2D0999E3-7111-447D-BBA0-2926CEFB3CE6}"/>
          </ac:spMkLst>
        </pc:spChg>
        <pc:spChg chg="mod">
          <ac:chgData name="Luu Thu Ha" userId="e1169fa4e74ca433" providerId="LiveId" clId="{AEC52A58-FC2C-4274-B200-4D6E40DBD179}" dt="2021-10-15T14:50:34.346" v="1302" actId="403"/>
          <ac:spMkLst>
            <pc:docMk/>
            <pc:sldMk cId="4032366875" sldId="448"/>
            <ac:spMk id="8" creationId="{5AFB0847-0003-40B1-91BF-26836E287EE0}"/>
          </ac:spMkLst>
        </pc:spChg>
        <pc:spChg chg="mod">
          <ac:chgData name="Luu Thu Ha" userId="e1169fa4e74ca433" providerId="LiveId" clId="{AEC52A58-FC2C-4274-B200-4D6E40DBD179}" dt="2021-10-15T15:22:26.022" v="1624" actId="20577"/>
          <ac:spMkLst>
            <pc:docMk/>
            <pc:sldMk cId="4032366875" sldId="448"/>
            <ac:spMk id="10" creationId="{0F0FC180-6446-4BEB-877F-FF782FAD67F1}"/>
          </ac:spMkLst>
        </pc:spChg>
        <pc:spChg chg="mod">
          <ac:chgData name="Luu Thu Ha" userId="e1169fa4e74ca433" providerId="LiveId" clId="{AEC52A58-FC2C-4274-B200-4D6E40DBD179}" dt="2021-10-15T14:50:43.623" v="1305" actId="1076"/>
          <ac:spMkLst>
            <pc:docMk/>
            <pc:sldMk cId="4032366875" sldId="448"/>
            <ac:spMk id="11" creationId="{B0513F4E-868C-42F2-98A7-19491973B8FB}"/>
          </ac:spMkLst>
        </pc:spChg>
        <pc:spChg chg="mod">
          <ac:chgData name="Luu Thu Ha" userId="e1169fa4e74ca433" providerId="LiveId" clId="{AEC52A58-FC2C-4274-B200-4D6E40DBD179}" dt="2021-10-15T15:04:38.165" v="1607" actId="404"/>
          <ac:spMkLst>
            <pc:docMk/>
            <pc:sldMk cId="4032366875" sldId="448"/>
            <ac:spMk id="12" creationId="{9869EB01-093C-42A5-A4CA-64A0DFAF3330}"/>
          </ac:spMkLst>
        </pc:spChg>
        <pc:spChg chg="add mod">
          <ac:chgData name="Luu Thu Ha" userId="e1169fa4e74ca433" providerId="LiveId" clId="{AEC52A58-FC2C-4274-B200-4D6E40DBD179}" dt="2021-10-15T15:04:00.569" v="1594" actId="20577"/>
          <ac:spMkLst>
            <pc:docMk/>
            <pc:sldMk cId="4032366875" sldId="448"/>
            <ac:spMk id="13" creationId="{FEE082E0-5793-44A6-B44C-574E9E3F1B72}"/>
          </ac:spMkLst>
        </pc:spChg>
        <pc:spChg chg="add del mod">
          <ac:chgData name="Luu Thu Ha" userId="e1169fa4e74ca433" providerId="LiveId" clId="{AEC52A58-FC2C-4274-B200-4D6E40DBD179}" dt="2021-10-15T15:22:16.770" v="1617"/>
          <ac:spMkLst>
            <pc:docMk/>
            <pc:sldMk cId="4032366875" sldId="448"/>
            <ac:spMk id="14" creationId="{F7BF586E-7E90-4D98-A3B9-E322C910AFA5}"/>
          </ac:spMkLst>
        </pc:spChg>
        <pc:spChg chg="add mod">
          <ac:chgData name="Luu Thu Ha" userId="e1169fa4e74ca433" providerId="LiveId" clId="{AEC52A58-FC2C-4274-B200-4D6E40DBD179}" dt="2021-10-15T15:22:09.743" v="1615" actId="20577"/>
          <ac:spMkLst>
            <pc:docMk/>
            <pc:sldMk cId="4032366875" sldId="448"/>
            <ac:spMk id="15" creationId="{F2EA6EE8-A15B-4593-96E8-722751639559}"/>
          </ac:spMkLst>
        </pc:spChg>
        <pc:grpChg chg="add mod">
          <ac:chgData name="Luu Thu Ha" userId="e1169fa4e74ca433" providerId="LiveId" clId="{AEC52A58-FC2C-4274-B200-4D6E40DBD179}" dt="2021-10-15T15:04:25.609" v="1603" actId="1076"/>
          <ac:grpSpMkLst>
            <pc:docMk/>
            <pc:sldMk cId="4032366875" sldId="448"/>
            <ac:grpSpMk id="5" creationId="{3064B7A9-219A-4D05-96DA-489887EA7E36}"/>
          </ac:grpSpMkLst>
        </pc:grpChg>
        <pc:grpChg chg="add mod">
          <ac:chgData name="Luu Thu Ha" userId="e1169fa4e74ca433" providerId="LiveId" clId="{AEC52A58-FC2C-4274-B200-4D6E40DBD179}" dt="2021-10-15T15:04:25.609" v="1603" actId="1076"/>
          <ac:grpSpMkLst>
            <pc:docMk/>
            <pc:sldMk cId="4032366875" sldId="448"/>
            <ac:grpSpMk id="9" creationId="{D735A7E5-CA65-4D2D-9675-038F0F77BAFD}"/>
          </ac:grpSpMkLst>
        </pc:grpChg>
        <pc:picChg chg="add mod">
          <ac:chgData name="Luu Thu Ha" userId="e1169fa4e74ca433" providerId="LiveId" clId="{AEC52A58-FC2C-4274-B200-4D6E40DBD179}" dt="2021-10-15T15:04:15.191" v="1600" actId="14100"/>
          <ac:picMkLst>
            <pc:docMk/>
            <pc:sldMk cId="4032366875" sldId="448"/>
            <ac:picMk id="4" creationId="{3D67F7A8-20E5-4126-93E1-30E7993F260D}"/>
          </ac:picMkLst>
        </pc:picChg>
      </pc:sldChg>
      <pc:sldChg chg="addSp delSp modSp new mod modAnim">
        <pc:chgData name="Luu Thu Ha" userId="e1169fa4e74ca433" providerId="LiveId" clId="{AEC52A58-FC2C-4274-B200-4D6E40DBD179}" dt="2021-10-15T14:48:49.293" v="1293"/>
        <pc:sldMkLst>
          <pc:docMk/>
          <pc:sldMk cId="3538115831" sldId="449"/>
        </pc:sldMkLst>
        <pc:spChg chg="del">
          <ac:chgData name="Luu Thu Ha" userId="e1169fa4e74ca433" providerId="LiveId" clId="{AEC52A58-FC2C-4274-B200-4D6E40DBD179}" dt="2021-10-15T14:13:41.758" v="1220" actId="478"/>
          <ac:spMkLst>
            <pc:docMk/>
            <pc:sldMk cId="3538115831" sldId="449"/>
            <ac:spMk id="2" creationId="{CB5E0B6B-2A77-4C79-896F-1370AF90C2BB}"/>
          </ac:spMkLst>
        </pc:spChg>
        <pc:spChg chg="del">
          <ac:chgData name="Luu Thu Ha" userId="e1169fa4e74ca433" providerId="LiveId" clId="{AEC52A58-FC2C-4274-B200-4D6E40DBD179}" dt="2021-10-15T14:42:05.878" v="1223" actId="478"/>
          <ac:spMkLst>
            <pc:docMk/>
            <pc:sldMk cId="3538115831" sldId="449"/>
            <ac:spMk id="3" creationId="{648F90BF-94E8-4A5E-8C9F-C0AEFABB32FF}"/>
          </ac:spMkLst>
        </pc:spChg>
        <pc:spChg chg="mod">
          <ac:chgData name="Luu Thu Ha" userId="e1169fa4e74ca433" providerId="LiveId" clId="{AEC52A58-FC2C-4274-B200-4D6E40DBD179}" dt="2021-10-15T14:13:42.659" v="1221"/>
          <ac:spMkLst>
            <pc:docMk/>
            <pc:sldMk cId="3538115831" sldId="449"/>
            <ac:spMk id="5" creationId="{AF46B949-3800-416F-BABE-427252A62DED}"/>
          </ac:spMkLst>
        </pc:spChg>
        <pc:spChg chg="mod">
          <ac:chgData name="Luu Thu Ha" userId="e1169fa4e74ca433" providerId="LiveId" clId="{AEC52A58-FC2C-4274-B200-4D6E40DBD179}" dt="2021-10-15T14:13:42.659" v="1221"/>
          <ac:spMkLst>
            <pc:docMk/>
            <pc:sldMk cId="3538115831" sldId="449"/>
            <ac:spMk id="6" creationId="{CB57648F-995F-4F01-A1EA-4301C1AA5F7B}"/>
          </ac:spMkLst>
        </pc:spChg>
        <pc:spChg chg="mod">
          <ac:chgData name="Luu Thu Ha" userId="e1169fa4e74ca433" providerId="LiveId" clId="{AEC52A58-FC2C-4274-B200-4D6E40DBD179}" dt="2021-10-15T14:13:42.659" v="1221"/>
          <ac:spMkLst>
            <pc:docMk/>
            <pc:sldMk cId="3538115831" sldId="449"/>
            <ac:spMk id="7" creationId="{B6BE9017-68B7-4535-8D1F-2E73E7800A5D}"/>
          </ac:spMkLst>
        </pc:spChg>
        <pc:spChg chg="mod">
          <ac:chgData name="Luu Thu Ha" userId="e1169fa4e74ca433" providerId="LiveId" clId="{AEC52A58-FC2C-4274-B200-4D6E40DBD179}" dt="2021-10-15T14:13:42.659" v="1221"/>
          <ac:spMkLst>
            <pc:docMk/>
            <pc:sldMk cId="3538115831" sldId="449"/>
            <ac:spMk id="9" creationId="{F67A3CD2-32F9-47FC-92C0-25E9F61D43B2}"/>
          </ac:spMkLst>
        </pc:spChg>
        <pc:spChg chg="mod">
          <ac:chgData name="Luu Thu Ha" userId="e1169fa4e74ca433" providerId="LiveId" clId="{AEC52A58-FC2C-4274-B200-4D6E40DBD179}" dt="2021-10-15T14:13:42.659" v="1221"/>
          <ac:spMkLst>
            <pc:docMk/>
            <pc:sldMk cId="3538115831" sldId="449"/>
            <ac:spMk id="10" creationId="{8681AA52-FE90-430D-8B71-FF46B5402C9F}"/>
          </ac:spMkLst>
        </pc:spChg>
        <pc:spChg chg="mod">
          <ac:chgData name="Luu Thu Ha" userId="e1169fa4e74ca433" providerId="LiveId" clId="{AEC52A58-FC2C-4274-B200-4D6E40DBD179}" dt="2021-10-15T14:13:42.659" v="1221"/>
          <ac:spMkLst>
            <pc:docMk/>
            <pc:sldMk cId="3538115831" sldId="449"/>
            <ac:spMk id="11" creationId="{9EF86324-F3A1-4BFE-8A5D-46DA9917040A}"/>
          </ac:spMkLst>
        </pc:spChg>
        <pc:spChg chg="mod">
          <ac:chgData name="Luu Thu Ha" userId="e1169fa4e74ca433" providerId="LiveId" clId="{AEC52A58-FC2C-4274-B200-4D6E40DBD179}" dt="2021-10-15T14:42:17.993" v="1224"/>
          <ac:spMkLst>
            <pc:docMk/>
            <pc:sldMk cId="3538115831" sldId="449"/>
            <ac:spMk id="13" creationId="{9C5124EC-1B07-4D4F-BE2D-676D22049DBB}"/>
          </ac:spMkLst>
        </pc:spChg>
        <pc:spChg chg="mod">
          <ac:chgData name="Luu Thu Ha" userId="e1169fa4e74ca433" providerId="LiveId" clId="{AEC52A58-FC2C-4274-B200-4D6E40DBD179}" dt="2021-10-15T14:42:17.993" v="1224"/>
          <ac:spMkLst>
            <pc:docMk/>
            <pc:sldMk cId="3538115831" sldId="449"/>
            <ac:spMk id="14" creationId="{F25FD463-5D4F-44BE-8825-1EAE5891617F}"/>
          </ac:spMkLst>
        </pc:spChg>
        <pc:spChg chg="mod">
          <ac:chgData name="Luu Thu Ha" userId="e1169fa4e74ca433" providerId="LiveId" clId="{AEC52A58-FC2C-4274-B200-4D6E40DBD179}" dt="2021-10-15T14:42:17.993" v="1224"/>
          <ac:spMkLst>
            <pc:docMk/>
            <pc:sldMk cId="3538115831" sldId="449"/>
            <ac:spMk id="15" creationId="{0FFE8FD0-6D38-4798-BF08-7D4A6BE7E387}"/>
          </ac:spMkLst>
        </pc:spChg>
        <pc:spChg chg="mod">
          <ac:chgData name="Luu Thu Ha" userId="e1169fa4e74ca433" providerId="LiveId" clId="{AEC52A58-FC2C-4274-B200-4D6E40DBD179}" dt="2021-10-15T14:42:22.166" v="1225" actId="403"/>
          <ac:spMkLst>
            <pc:docMk/>
            <pc:sldMk cId="3538115831" sldId="449"/>
            <ac:spMk id="17" creationId="{8E045AEE-338E-4E6B-80E0-23D78054D27A}"/>
          </ac:spMkLst>
        </pc:spChg>
        <pc:spChg chg="mod">
          <ac:chgData name="Luu Thu Ha" userId="e1169fa4e74ca433" providerId="LiveId" clId="{AEC52A58-FC2C-4274-B200-4D6E40DBD179}" dt="2021-10-15T14:42:17.993" v="1224"/>
          <ac:spMkLst>
            <pc:docMk/>
            <pc:sldMk cId="3538115831" sldId="449"/>
            <ac:spMk id="18" creationId="{8C506D8E-5149-4F6D-BA26-F293EB844DBE}"/>
          </ac:spMkLst>
        </pc:spChg>
        <pc:spChg chg="mod">
          <ac:chgData name="Luu Thu Ha" userId="e1169fa4e74ca433" providerId="LiveId" clId="{AEC52A58-FC2C-4274-B200-4D6E40DBD179}" dt="2021-10-15T14:42:17.993" v="1224"/>
          <ac:spMkLst>
            <pc:docMk/>
            <pc:sldMk cId="3538115831" sldId="449"/>
            <ac:spMk id="19" creationId="{CD7352E9-45D8-488D-A620-A553C03954A1}"/>
          </ac:spMkLst>
        </pc:spChg>
        <pc:spChg chg="add mod">
          <ac:chgData name="Luu Thu Ha" userId="e1169fa4e74ca433" providerId="LiveId" clId="{AEC52A58-FC2C-4274-B200-4D6E40DBD179}" dt="2021-10-15T14:44:33.136" v="1259" actId="1076"/>
          <ac:spMkLst>
            <pc:docMk/>
            <pc:sldMk cId="3538115831" sldId="449"/>
            <ac:spMk id="21" creationId="{F415E269-5741-41C1-B79D-903A976A5779}"/>
          </ac:spMkLst>
        </pc:spChg>
        <pc:spChg chg="add mod">
          <ac:chgData name="Luu Thu Ha" userId="e1169fa4e74ca433" providerId="LiveId" clId="{AEC52A58-FC2C-4274-B200-4D6E40DBD179}" dt="2021-10-15T14:45:14.723" v="1262" actId="20577"/>
          <ac:spMkLst>
            <pc:docMk/>
            <pc:sldMk cId="3538115831" sldId="449"/>
            <ac:spMk id="22" creationId="{455AA038-E19F-4E55-B094-31AEEA61569A}"/>
          </ac:spMkLst>
        </pc:spChg>
        <pc:spChg chg="add mod">
          <ac:chgData name="Luu Thu Ha" userId="e1169fa4e74ca433" providerId="LiveId" clId="{AEC52A58-FC2C-4274-B200-4D6E40DBD179}" dt="2021-10-15T14:45:22.362" v="1266" actId="20577"/>
          <ac:spMkLst>
            <pc:docMk/>
            <pc:sldMk cId="3538115831" sldId="449"/>
            <ac:spMk id="23" creationId="{FE71236B-BCA1-4967-9B7F-71DA711D90A8}"/>
          </ac:spMkLst>
        </pc:spChg>
        <pc:spChg chg="add mod">
          <ac:chgData name="Luu Thu Ha" userId="e1169fa4e74ca433" providerId="LiveId" clId="{AEC52A58-FC2C-4274-B200-4D6E40DBD179}" dt="2021-10-15T14:48:39.883" v="1291" actId="207"/>
          <ac:spMkLst>
            <pc:docMk/>
            <pc:sldMk cId="3538115831" sldId="449"/>
            <ac:spMk id="24" creationId="{F058A0A3-98F8-4382-A953-BC46704FC830}"/>
          </ac:spMkLst>
        </pc:spChg>
        <pc:grpChg chg="add del mod">
          <ac:chgData name="Luu Thu Ha" userId="e1169fa4e74ca433" providerId="LiveId" clId="{AEC52A58-FC2C-4274-B200-4D6E40DBD179}" dt="2021-10-15T14:13:53.975" v="1222" actId="21"/>
          <ac:grpSpMkLst>
            <pc:docMk/>
            <pc:sldMk cId="3538115831" sldId="449"/>
            <ac:grpSpMk id="4" creationId="{1F82EA28-80BE-4BF6-80EA-1B6619873413}"/>
          </ac:grpSpMkLst>
        </pc:grpChg>
        <pc:grpChg chg="add del mod">
          <ac:chgData name="Luu Thu Ha" userId="e1169fa4e74ca433" providerId="LiveId" clId="{AEC52A58-FC2C-4274-B200-4D6E40DBD179}" dt="2021-10-15T14:13:53.975" v="1222" actId="21"/>
          <ac:grpSpMkLst>
            <pc:docMk/>
            <pc:sldMk cId="3538115831" sldId="449"/>
            <ac:grpSpMk id="8" creationId="{A2EA1794-534D-4FFF-994E-C710D8A8496D}"/>
          </ac:grpSpMkLst>
        </pc:grpChg>
        <pc:grpChg chg="add mod">
          <ac:chgData name="Luu Thu Ha" userId="e1169fa4e74ca433" providerId="LiveId" clId="{AEC52A58-FC2C-4274-B200-4D6E40DBD179}" dt="2021-10-15T14:42:17.993" v="1224"/>
          <ac:grpSpMkLst>
            <pc:docMk/>
            <pc:sldMk cId="3538115831" sldId="449"/>
            <ac:grpSpMk id="12" creationId="{41E6D129-4C26-402C-A6F7-E65DBD024956}"/>
          </ac:grpSpMkLst>
        </pc:grpChg>
        <pc:grpChg chg="add mod">
          <ac:chgData name="Luu Thu Ha" userId="e1169fa4e74ca433" providerId="LiveId" clId="{AEC52A58-FC2C-4274-B200-4D6E40DBD179}" dt="2021-10-15T14:42:17.993" v="1224"/>
          <ac:grpSpMkLst>
            <pc:docMk/>
            <pc:sldMk cId="3538115831" sldId="449"/>
            <ac:grpSpMk id="16" creationId="{58E6B331-2533-4ABF-AC1C-8032C28D4DDC}"/>
          </ac:grpSpMkLst>
        </pc:grpChg>
        <pc:graphicFrameChg chg="add mod modGraphic">
          <ac:chgData name="Luu Thu Ha" userId="e1169fa4e74ca433" providerId="LiveId" clId="{AEC52A58-FC2C-4274-B200-4D6E40DBD179}" dt="2021-10-15T14:48:08.204" v="1268" actId="255"/>
          <ac:graphicFrameMkLst>
            <pc:docMk/>
            <pc:sldMk cId="3538115831" sldId="449"/>
            <ac:graphicFrameMk id="20" creationId="{3777066F-431E-4242-BD08-1FAD686BA760}"/>
          </ac:graphicFrameMkLst>
        </pc:graphicFrameChg>
      </pc:sldChg>
      <pc:sldChg chg="addSp delSp modSp new mod modAnim">
        <pc:chgData name="Luu Thu Ha" userId="e1169fa4e74ca433" providerId="LiveId" clId="{AEC52A58-FC2C-4274-B200-4D6E40DBD179}" dt="2021-10-15T14:59:00.338" v="1510"/>
        <pc:sldMkLst>
          <pc:docMk/>
          <pc:sldMk cId="180404025" sldId="450"/>
        </pc:sldMkLst>
        <pc:spChg chg="mod">
          <ac:chgData name="Luu Thu Ha" userId="e1169fa4e74ca433" providerId="LiveId" clId="{AEC52A58-FC2C-4274-B200-4D6E40DBD179}" dt="2021-10-15T14:55:39.836" v="1494" actId="2711"/>
          <ac:spMkLst>
            <pc:docMk/>
            <pc:sldMk cId="180404025" sldId="450"/>
            <ac:spMk id="2" creationId="{A1FD32BE-51B4-48DB-9263-38ACDAA6099F}"/>
          </ac:spMkLst>
        </pc:spChg>
        <pc:spChg chg="del">
          <ac:chgData name="Luu Thu Ha" userId="e1169fa4e74ca433" providerId="LiveId" clId="{AEC52A58-FC2C-4274-B200-4D6E40DBD179}" dt="2021-10-15T14:54:46.145" v="1415" actId="478"/>
          <ac:spMkLst>
            <pc:docMk/>
            <pc:sldMk cId="180404025" sldId="450"/>
            <ac:spMk id="3" creationId="{F8C5F8AF-3BC6-498E-A9CC-FF30CA248201}"/>
          </ac:spMkLst>
        </pc:spChg>
        <pc:spChg chg="add mod">
          <ac:chgData name="Luu Thu Ha" userId="e1169fa4e74ca433" providerId="LiveId" clId="{AEC52A58-FC2C-4274-B200-4D6E40DBD179}" dt="2021-10-15T14:58:55.049" v="1509" actId="208"/>
          <ac:spMkLst>
            <pc:docMk/>
            <pc:sldMk cId="180404025" sldId="450"/>
            <ac:spMk id="5" creationId="{617CD4FB-5AF3-49B2-B9A5-1A2077789DB8}"/>
          </ac:spMkLst>
        </pc:spChg>
        <pc:picChg chg="add mod">
          <ac:chgData name="Luu Thu Ha" userId="e1169fa4e74ca433" providerId="LiveId" clId="{AEC52A58-FC2C-4274-B200-4D6E40DBD179}" dt="2021-10-15T14:54:47.985" v="1416" actId="1076"/>
          <ac:picMkLst>
            <pc:docMk/>
            <pc:sldMk cId="180404025" sldId="450"/>
            <ac:picMk id="4" creationId="{F40FFBA5-5695-41E4-99A8-B008F718EF47}"/>
          </ac:picMkLst>
        </pc:picChg>
      </pc:sldChg>
      <pc:sldChg chg="addSp delSp modSp new mod setBg modAnim">
        <pc:chgData name="Luu Thu Ha" userId="e1169fa4e74ca433" providerId="LiveId" clId="{AEC52A58-FC2C-4274-B200-4D6E40DBD179}" dt="2021-10-15T15:27:03.098" v="1857" actId="14100"/>
        <pc:sldMkLst>
          <pc:docMk/>
          <pc:sldMk cId="63408322" sldId="451"/>
        </pc:sldMkLst>
        <pc:spChg chg="mod ord">
          <ac:chgData name="Luu Thu Ha" userId="e1169fa4e74ca433" providerId="LiveId" clId="{AEC52A58-FC2C-4274-B200-4D6E40DBD179}" dt="2021-10-15T15:27:03.098" v="1857" actId="14100"/>
          <ac:spMkLst>
            <pc:docMk/>
            <pc:sldMk cId="63408322" sldId="451"/>
            <ac:spMk id="2" creationId="{4214A2AD-D332-4A41-ABE3-1EF429F2EBD8}"/>
          </ac:spMkLst>
        </pc:spChg>
        <pc:spChg chg="del">
          <ac:chgData name="Luu Thu Ha" userId="e1169fa4e74ca433" providerId="LiveId" clId="{AEC52A58-FC2C-4274-B200-4D6E40DBD179}" dt="2021-10-15T15:26:26.933" v="1844" actId="478"/>
          <ac:spMkLst>
            <pc:docMk/>
            <pc:sldMk cId="63408322" sldId="451"/>
            <ac:spMk id="3" creationId="{F357E1FC-D703-4065-9452-80E8A9F412CC}"/>
          </ac:spMkLst>
        </pc:spChg>
        <pc:spChg chg="add">
          <ac:chgData name="Luu Thu Ha" userId="e1169fa4e74ca433" providerId="LiveId" clId="{AEC52A58-FC2C-4274-B200-4D6E40DBD179}" dt="2021-10-15T15:26:30.168" v="1846" actId="26606"/>
          <ac:spMkLst>
            <pc:docMk/>
            <pc:sldMk cId="63408322" sldId="451"/>
            <ac:spMk id="9" creationId="{87CC2527-562A-4F69-B487-4371E5B243E7}"/>
          </ac:spMkLst>
        </pc:spChg>
        <pc:picChg chg="add mod">
          <ac:chgData name="Luu Thu Ha" userId="e1169fa4e74ca433" providerId="LiveId" clId="{AEC52A58-FC2C-4274-B200-4D6E40DBD179}" dt="2021-10-15T15:26:30.168" v="1846" actId="26606"/>
          <ac:picMkLst>
            <pc:docMk/>
            <pc:sldMk cId="63408322" sldId="451"/>
            <ac:picMk id="4" creationId="{85CDBFE2-91B6-4BD8-A456-C66EF3C75C4D}"/>
          </ac:picMkLst>
        </pc:picChg>
        <pc:cxnChg chg="add">
          <ac:chgData name="Luu Thu Ha" userId="e1169fa4e74ca433" providerId="LiveId" clId="{AEC52A58-FC2C-4274-B200-4D6E40DBD179}" dt="2021-10-15T15:26:30.168" v="1846" actId="26606"/>
          <ac:cxnSpMkLst>
            <pc:docMk/>
            <pc:sldMk cId="63408322" sldId="451"/>
            <ac:cxnSpMk id="11" creationId="{BCDAEC91-5BCE-4B55-9CC0-43EF94CB734B}"/>
          </ac:cxnSpMkLst>
        </pc:cxnChg>
      </pc:sldChg>
      <pc:sldChg chg="addSp delSp modSp new mod setBg setClrOvrMap">
        <pc:chgData name="Luu Thu Ha" userId="e1169fa4e74ca433" providerId="LiveId" clId="{AEC52A58-FC2C-4274-B200-4D6E40DBD179}" dt="2021-10-15T15:27:40.737" v="1877" actId="207"/>
        <pc:sldMkLst>
          <pc:docMk/>
          <pc:sldMk cId="2272230956" sldId="452"/>
        </pc:sldMkLst>
        <pc:spChg chg="mod ord">
          <ac:chgData name="Luu Thu Ha" userId="e1169fa4e74ca433" providerId="LiveId" clId="{AEC52A58-FC2C-4274-B200-4D6E40DBD179}" dt="2021-10-15T15:27:40.737" v="1877" actId="207"/>
          <ac:spMkLst>
            <pc:docMk/>
            <pc:sldMk cId="2272230956" sldId="452"/>
            <ac:spMk id="2" creationId="{6BED0E2A-7FD6-43B4-B125-BC92DD6CBBCC}"/>
          </ac:spMkLst>
        </pc:spChg>
        <pc:spChg chg="del">
          <ac:chgData name="Luu Thu Ha" userId="e1169fa4e74ca433" providerId="LiveId" clId="{AEC52A58-FC2C-4274-B200-4D6E40DBD179}" dt="2021-10-15T15:27:09.939" v="1859" actId="478"/>
          <ac:spMkLst>
            <pc:docMk/>
            <pc:sldMk cId="2272230956" sldId="452"/>
            <ac:spMk id="3" creationId="{2032889D-D1BF-4E3C-A959-DB9FCE22A52C}"/>
          </ac:spMkLst>
        </pc:spChg>
        <pc:spChg chg="add del">
          <ac:chgData name="Luu Thu Ha" userId="e1169fa4e74ca433" providerId="LiveId" clId="{AEC52A58-FC2C-4274-B200-4D6E40DBD179}" dt="2021-10-15T15:27:23.950" v="1866" actId="26606"/>
          <ac:spMkLst>
            <pc:docMk/>
            <pc:sldMk cId="2272230956" sldId="452"/>
            <ac:spMk id="6" creationId="{6CCA5F87-1D1E-45CB-8D83-FC7EEFAD9935}"/>
          </ac:spMkLst>
        </pc:spChg>
        <pc:spChg chg="add del">
          <ac:chgData name="Luu Thu Ha" userId="e1169fa4e74ca433" providerId="LiveId" clId="{AEC52A58-FC2C-4274-B200-4D6E40DBD179}" dt="2021-10-15T15:27:22.273" v="1862" actId="26606"/>
          <ac:spMkLst>
            <pc:docMk/>
            <pc:sldMk cId="2272230956" sldId="452"/>
            <ac:spMk id="9" creationId="{C475749F-F487-4EFB-ABC7-C1359590EB76}"/>
          </ac:spMkLst>
        </pc:spChg>
        <pc:spChg chg="add del">
          <ac:chgData name="Luu Thu Ha" userId="e1169fa4e74ca433" providerId="LiveId" clId="{AEC52A58-FC2C-4274-B200-4D6E40DBD179}" dt="2021-10-15T15:27:23.950" v="1866" actId="26606"/>
          <ac:spMkLst>
            <pc:docMk/>
            <pc:sldMk cId="2272230956" sldId="452"/>
            <ac:spMk id="11" creationId="{7CCFC2C6-6238-4A2F-93DE-2ADF74AF635E}"/>
          </ac:spMkLst>
        </pc:spChg>
        <pc:spChg chg="add del">
          <ac:chgData name="Luu Thu Ha" userId="e1169fa4e74ca433" providerId="LiveId" clId="{AEC52A58-FC2C-4274-B200-4D6E40DBD179}" dt="2021-10-15T15:27:23.950" v="1866" actId="26606"/>
          <ac:spMkLst>
            <pc:docMk/>
            <pc:sldMk cId="2272230956" sldId="452"/>
            <ac:spMk id="13" creationId="{AF2F604E-43BE-4DC3-B983-E071523364F8}"/>
          </ac:spMkLst>
        </pc:spChg>
        <pc:spChg chg="add del">
          <ac:chgData name="Luu Thu Ha" userId="e1169fa4e74ca433" providerId="LiveId" clId="{AEC52A58-FC2C-4274-B200-4D6E40DBD179}" dt="2021-10-15T15:27:23.950" v="1866" actId="26606"/>
          <ac:spMkLst>
            <pc:docMk/>
            <pc:sldMk cId="2272230956" sldId="452"/>
            <ac:spMk id="15" creationId="{08C9B587-E65E-4B52-B37C-ABEBB6E87928}"/>
          </ac:spMkLst>
        </pc:spChg>
        <pc:spChg chg="add">
          <ac:chgData name="Luu Thu Ha" userId="e1169fa4e74ca433" providerId="LiveId" clId="{AEC52A58-FC2C-4274-B200-4D6E40DBD179}" dt="2021-10-15T15:27:23.959" v="1867" actId="26606"/>
          <ac:spMkLst>
            <pc:docMk/>
            <pc:sldMk cId="2272230956" sldId="452"/>
            <ac:spMk id="17" creationId="{9B7AD9F6-8CE7-4299-8FC6-328F4DCD3FF9}"/>
          </ac:spMkLst>
        </pc:spChg>
        <pc:spChg chg="add">
          <ac:chgData name="Luu Thu Ha" userId="e1169fa4e74ca433" providerId="LiveId" clId="{AEC52A58-FC2C-4274-B200-4D6E40DBD179}" dt="2021-10-15T15:27:23.959" v="1867" actId="26606"/>
          <ac:spMkLst>
            <pc:docMk/>
            <pc:sldMk cId="2272230956" sldId="452"/>
            <ac:spMk id="18" creationId="{F49775AF-8896-43EE-92C6-83497D6DC56F}"/>
          </ac:spMkLst>
        </pc:spChg>
        <pc:picChg chg="add mod">
          <ac:chgData name="Luu Thu Ha" userId="e1169fa4e74ca433" providerId="LiveId" clId="{AEC52A58-FC2C-4274-B200-4D6E40DBD179}" dt="2021-10-15T15:27:23.959" v="1867" actId="26606"/>
          <ac:picMkLst>
            <pc:docMk/>
            <pc:sldMk cId="2272230956" sldId="452"/>
            <ac:picMk id="4" creationId="{D67A2586-C0CD-4631-A2C1-5AE8A5039AD3}"/>
          </ac:picMkLst>
        </pc:picChg>
      </pc:sldChg>
      <pc:sldChg chg="addSp delSp modSp new mod setBg">
        <pc:chgData name="Luu Thu Ha" userId="e1169fa4e74ca433" providerId="LiveId" clId="{AEC52A58-FC2C-4274-B200-4D6E40DBD179}" dt="2021-10-15T15:28:40.444" v="1892" actId="14100"/>
        <pc:sldMkLst>
          <pc:docMk/>
          <pc:sldMk cId="239286662" sldId="453"/>
        </pc:sldMkLst>
        <pc:spChg chg="del mod ord">
          <ac:chgData name="Luu Thu Ha" userId="e1169fa4e74ca433" providerId="LiveId" clId="{AEC52A58-FC2C-4274-B200-4D6E40DBD179}" dt="2021-10-15T15:28:08.737" v="1881"/>
          <ac:spMkLst>
            <pc:docMk/>
            <pc:sldMk cId="239286662" sldId="453"/>
            <ac:spMk id="2" creationId="{24A883C2-C017-414F-B934-ACC57CD3E055}"/>
          </ac:spMkLst>
        </pc:spChg>
        <pc:spChg chg="del">
          <ac:chgData name="Luu Thu Ha" userId="e1169fa4e74ca433" providerId="LiveId" clId="{AEC52A58-FC2C-4274-B200-4D6E40DBD179}" dt="2021-10-15T15:28:06.925" v="1880" actId="26606"/>
          <ac:spMkLst>
            <pc:docMk/>
            <pc:sldMk cId="239286662" sldId="453"/>
            <ac:spMk id="3" creationId="{A956B19E-FD80-4630-AEEC-8D64365DFC3D}"/>
          </ac:spMkLst>
        </pc:spChg>
        <pc:spChg chg="add mod">
          <ac:chgData name="Luu Thu Ha" userId="e1169fa4e74ca433" providerId="LiveId" clId="{AEC52A58-FC2C-4274-B200-4D6E40DBD179}" dt="2021-10-15T15:28:40.444" v="1892" actId="14100"/>
          <ac:spMkLst>
            <pc:docMk/>
            <pc:sldMk cId="239286662" sldId="453"/>
            <ac:spMk id="8" creationId="{1B978845-C5AA-4825-BD7E-B84E661AA678}"/>
          </ac:spMkLst>
        </pc:spChg>
        <pc:spChg chg="add del">
          <ac:chgData name="Luu Thu Ha" userId="e1169fa4e74ca433" providerId="LiveId" clId="{AEC52A58-FC2C-4274-B200-4D6E40DBD179}" dt="2021-10-15T15:28:17.169" v="1882" actId="26606"/>
          <ac:spMkLst>
            <pc:docMk/>
            <pc:sldMk cId="239286662" sldId="453"/>
            <ac:spMk id="9" creationId="{37C89E4B-3C9F-44B9-8B86-D9E3D112D8EC}"/>
          </ac:spMkLst>
        </pc:spChg>
        <pc:spChg chg="add">
          <ac:chgData name="Luu Thu Ha" userId="e1169fa4e74ca433" providerId="LiveId" clId="{AEC52A58-FC2C-4274-B200-4D6E40DBD179}" dt="2021-10-15T15:28:17.169" v="1882" actId="26606"/>
          <ac:spMkLst>
            <pc:docMk/>
            <pc:sldMk cId="239286662" sldId="453"/>
            <ac:spMk id="18" creationId="{0C0CCF94-9536-4A63-8FF2-E37827C92756}"/>
          </ac:spMkLst>
        </pc:spChg>
        <pc:spChg chg="add">
          <ac:chgData name="Luu Thu Ha" userId="e1169fa4e74ca433" providerId="LiveId" clId="{AEC52A58-FC2C-4274-B200-4D6E40DBD179}" dt="2021-10-15T15:28:17.169" v="1882" actId="26606"/>
          <ac:spMkLst>
            <pc:docMk/>
            <pc:sldMk cId="239286662" sldId="453"/>
            <ac:spMk id="20" creationId="{C970655A-F4C2-4D7E-BAB6-D3BFC5CAE148}"/>
          </ac:spMkLst>
        </pc:spChg>
        <pc:spChg chg="add">
          <ac:chgData name="Luu Thu Ha" userId="e1169fa4e74ca433" providerId="LiveId" clId="{AEC52A58-FC2C-4274-B200-4D6E40DBD179}" dt="2021-10-15T15:28:17.169" v="1882" actId="26606"/>
          <ac:spMkLst>
            <pc:docMk/>
            <pc:sldMk cId="239286662" sldId="453"/>
            <ac:spMk id="22" creationId="{3389D0BC-BA1D-4360-88F9-D9ECCBDAB50E}"/>
          </ac:spMkLst>
        </pc:spChg>
        <pc:picChg chg="add mod ord">
          <ac:chgData name="Luu Thu Ha" userId="e1169fa4e74ca433" providerId="LiveId" clId="{AEC52A58-FC2C-4274-B200-4D6E40DBD179}" dt="2021-10-15T15:28:17.169" v="1882" actId="26606"/>
          <ac:picMkLst>
            <pc:docMk/>
            <pc:sldMk cId="239286662" sldId="453"/>
            <ac:picMk id="4" creationId="{95B02AA1-4AB0-45DF-8539-A08A0892007D}"/>
          </ac:picMkLst>
        </pc:picChg>
        <pc:cxnChg chg="add del">
          <ac:chgData name="Luu Thu Ha" userId="e1169fa4e74ca433" providerId="LiveId" clId="{AEC52A58-FC2C-4274-B200-4D6E40DBD179}" dt="2021-10-15T15:28:17.169" v="1882" actId="26606"/>
          <ac:cxnSpMkLst>
            <pc:docMk/>
            <pc:sldMk cId="239286662" sldId="453"/>
            <ac:cxnSpMk id="11" creationId="{AA2EAA10-076F-46BD-8F0F-B9A2FB77A85C}"/>
          </ac:cxnSpMkLst>
        </pc:cxnChg>
        <pc:cxnChg chg="add del">
          <ac:chgData name="Luu Thu Ha" userId="e1169fa4e74ca433" providerId="LiveId" clId="{AEC52A58-FC2C-4274-B200-4D6E40DBD179}" dt="2021-10-15T15:28:17.169" v="1882" actId="26606"/>
          <ac:cxnSpMkLst>
            <pc:docMk/>
            <pc:sldMk cId="239286662" sldId="453"/>
            <ac:cxnSpMk id="13" creationId="{D891E407-403B-4764-86C9-33A56D3BCAA3}"/>
          </ac:cxnSpMkLst>
        </pc:cxnChg>
      </pc:sldChg>
      <pc:sldChg chg="addSp delSp modSp new mod modAnim">
        <pc:chgData name="Luu Thu Ha" userId="e1169fa4e74ca433" providerId="LiveId" clId="{AEC52A58-FC2C-4274-B200-4D6E40DBD179}" dt="2021-10-15T16:11:32.586" v="2375" actId="113"/>
        <pc:sldMkLst>
          <pc:docMk/>
          <pc:sldMk cId="2738773236" sldId="454"/>
        </pc:sldMkLst>
        <pc:spChg chg="del">
          <ac:chgData name="Luu Thu Ha" userId="e1169fa4e74ca433" providerId="LiveId" clId="{AEC52A58-FC2C-4274-B200-4D6E40DBD179}" dt="2021-10-15T15:39:21.398" v="2352" actId="478"/>
          <ac:spMkLst>
            <pc:docMk/>
            <pc:sldMk cId="2738773236" sldId="454"/>
            <ac:spMk id="2" creationId="{76BDC62D-C937-43A2-86FD-AC02520DA44A}"/>
          </ac:spMkLst>
        </pc:spChg>
        <pc:spChg chg="del">
          <ac:chgData name="Luu Thu Ha" userId="e1169fa4e74ca433" providerId="LiveId" clId="{AEC52A58-FC2C-4274-B200-4D6E40DBD179}" dt="2021-10-15T15:39:15.564" v="2351" actId="478"/>
          <ac:spMkLst>
            <pc:docMk/>
            <pc:sldMk cId="2738773236" sldId="454"/>
            <ac:spMk id="3" creationId="{E7636D42-E82F-43A2-8B81-16B6F3612ECB}"/>
          </ac:spMkLst>
        </pc:spChg>
        <pc:spChg chg="add mod">
          <ac:chgData name="Luu Thu Ha" userId="e1169fa4e74ca433" providerId="LiveId" clId="{AEC52A58-FC2C-4274-B200-4D6E40DBD179}" dt="2021-10-15T15:39:23.880" v="2354" actId="1076"/>
          <ac:spMkLst>
            <pc:docMk/>
            <pc:sldMk cId="2738773236" sldId="454"/>
            <ac:spMk id="4" creationId="{D9182FF2-89CE-4423-A592-99EAC17CE54A}"/>
          </ac:spMkLst>
        </pc:spChg>
        <pc:spChg chg="add mod">
          <ac:chgData name="Luu Thu Ha" userId="e1169fa4e74ca433" providerId="LiveId" clId="{AEC52A58-FC2C-4274-B200-4D6E40DBD179}" dt="2021-10-15T15:40:30.467" v="2371" actId="123"/>
          <ac:spMkLst>
            <pc:docMk/>
            <pc:sldMk cId="2738773236" sldId="454"/>
            <ac:spMk id="5" creationId="{5AA21BAB-7C63-4883-A864-7E1103F7D266}"/>
          </ac:spMkLst>
        </pc:spChg>
        <pc:spChg chg="add mod">
          <ac:chgData name="Luu Thu Ha" userId="e1169fa4e74ca433" providerId="LiveId" clId="{AEC52A58-FC2C-4274-B200-4D6E40DBD179}" dt="2021-10-15T15:40:30.467" v="2371" actId="123"/>
          <ac:spMkLst>
            <pc:docMk/>
            <pc:sldMk cId="2738773236" sldId="454"/>
            <ac:spMk id="6" creationId="{5A227B08-2941-4CE9-9031-6659F2F5D453}"/>
          </ac:spMkLst>
        </pc:spChg>
        <pc:spChg chg="add mod">
          <ac:chgData name="Luu Thu Ha" userId="e1169fa4e74ca433" providerId="LiveId" clId="{AEC52A58-FC2C-4274-B200-4D6E40DBD179}" dt="2021-10-15T15:40:30.467" v="2371" actId="123"/>
          <ac:spMkLst>
            <pc:docMk/>
            <pc:sldMk cId="2738773236" sldId="454"/>
            <ac:spMk id="7" creationId="{500CF1F1-A567-428D-B9F2-0DB54E6F420A}"/>
          </ac:spMkLst>
        </pc:spChg>
        <pc:spChg chg="add mod">
          <ac:chgData name="Luu Thu Ha" userId="e1169fa4e74ca433" providerId="LiveId" clId="{AEC52A58-FC2C-4274-B200-4D6E40DBD179}" dt="2021-10-15T15:40:30.467" v="2371" actId="123"/>
          <ac:spMkLst>
            <pc:docMk/>
            <pc:sldMk cId="2738773236" sldId="454"/>
            <ac:spMk id="8" creationId="{289A93A4-F5B8-4EA1-B3D4-191CC473F8E6}"/>
          </ac:spMkLst>
        </pc:spChg>
        <pc:spChg chg="add mod">
          <ac:chgData name="Luu Thu Ha" userId="e1169fa4e74ca433" providerId="LiveId" clId="{AEC52A58-FC2C-4274-B200-4D6E40DBD179}" dt="2021-10-15T16:11:32.586" v="2375" actId="113"/>
          <ac:spMkLst>
            <pc:docMk/>
            <pc:sldMk cId="2738773236" sldId="454"/>
            <ac:spMk id="9" creationId="{866A809E-D872-4F35-9220-9AD6D8B426AB}"/>
          </ac:spMkLst>
        </pc:spChg>
        <pc:spChg chg="add mod">
          <ac:chgData name="Luu Thu Ha" userId="e1169fa4e74ca433" providerId="LiveId" clId="{AEC52A58-FC2C-4274-B200-4D6E40DBD179}" dt="2021-10-15T15:40:24.101" v="2370" actId="207"/>
          <ac:spMkLst>
            <pc:docMk/>
            <pc:sldMk cId="2738773236" sldId="454"/>
            <ac:spMk id="10" creationId="{339DCB55-A9DE-4DB3-B1D6-3DA8B75C0992}"/>
          </ac:spMkLst>
        </pc:spChg>
      </pc:sldChg>
      <pc:sldChg chg="addSp delSp modSp new mod modAnim">
        <pc:chgData name="Luu Thu Ha" userId="e1169fa4e74ca433" providerId="LiveId" clId="{AEC52A58-FC2C-4274-B200-4D6E40DBD179}" dt="2021-10-15T15:41:10.621" v="2374" actId="14100"/>
        <pc:sldMkLst>
          <pc:docMk/>
          <pc:sldMk cId="3829229169" sldId="455"/>
        </pc:sldMkLst>
        <pc:spChg chg="del">
          <ac:chgData name="Luu Thu Ha" userId="e1169fa4e74ca433" providerId="LiveId" clId="{AEC52A58-FC2C-4274-B200-4D6E40DBD179}" dt="2021-10-15T15:35:26.053" v="2260" actId="478"/>
          <ac:spMkLst>
            <pc:docMk/>
            <pc:sldMk cId="3829229169" sldId="455"/>
            <ac:spMk id="2" creationId="{E774D53B-1EF3-4AAA-A306-0FD0DA61FE5D}"/>
          </ac:spMkLst>
        </pc:spChg>
        <pc:spChg chg="del">
          <ac:chgData name="Luu Thu Ha" userId="e1169fa4e74ca433" providerId="LiveId" clId="{AEC52A58-FC2C-4274-B200-4D6E40DBD179}" dt="2021-10-15T15:35:26.668" v="2261" actId="478"/>
          <ac:spMkLst>
            <pc:docMk/>
            <pc:sldMk cId="3829229169" sldId="455"/>
            <ac:spMk id="3" creationId="{85F7D72C-B96B-45F5-AB59-39871DCEEDD1}"/>
          </ac:spMkLst>
        </pc:spChg>
        <pc:spChg chg="add mod">
          <ac:chgData name="Luu Thu Ha" userId="e1169fa4e74ca433" providerId="LiveId" clId="{AEC52A58-FC2C-4274-B200-4D6E40DBD179}" dt="2021-10-15T15:38:14.996" v="2342" actId="1076"/>
          <ac:spMkLst>
            <pc:docMk/>
            <pc:sldMk cId="3829229169" sldId="455"/>
            <ac:spMk id="5" creationId="{00ACB85F-89AA-42A0-8856-444E6803AD5E}"/>
          </ac:spMkLst>
        </pc:spChg>
        <pc:spChg chg="add mod">
          <ac:chgData name="Luu Thu Ha" userId="e1169fa4e74ca433" providerId="LiveId" clId="{AEC52A58-FC2C-4274-B200-4D6E40DBD179}" dt="2021-10-15T15:40:38.098" v="2372" actId="123"/>
          <ac:spMkLst>
            <pc:docMk/>
            <pc:sldMk cId="3829229169" sldId="455"/>
            <ac:spMk id="6" creationId="{E0B56AFC-7EF8-4DDF-B469-A86696090ACC}"/>
          </ac:spMkLst>
        </pc:spChg>
        <pc:spChg chg="add mod">
          <ac:chgData name="Luu Thu Ha" userId="e1169fa4e74ca433" providerId="LiveId" clId="{AEC52A58-FC2C-4274-B200-4D6E40DBD179}" dt="2021-10-15T15:40:38.098" v="2372" actId="123"/>
          <ac:spMkLst>
            <pc:docMk/>
            <pc:sldMk cId="3829229169" sldId="455"/>
            <ac:spMk id="7" creationId="{DBB76A6C-F036-45F1-96EF-0B3E2883DF54}"/>
          </ac:spMkLst>
        </pc:spChg>
        <pc:spChg chg="add mod">
          <ac:chgData name="Luu Thu Ha" userId="e1169fa4e74ca433" providerId="LiveId" clId="{AEC52A58-FC2C-4274-B200-4D6E40DBD179}" dt="2021-10-15T15:40:38.098" v="2372" actId="123"/>
          <ac:spMkLst>
            <pc:docMk/>
            <pc:sldMk cId="3829229169" sldId="455"/>
            <ac:spMk id="8" creationId="{C35A866F-2DBB-4749-A5D9-09F096BBC5B9}"/>
          </ac:spMkLst>
        </pc:spChg>
        <pc:spChg chg="add mod">
          <ac:chgData name="Luu Thu Ha" userId="e1169fa4e74ca433" providerId="LiveId" clId="{AEC52A58-FC2C-4274-B200-4D6E40DBD179}" dt="2021-10-15T15:40:38.098" v="2372" actId="123"/>
          <ac:spMkLst>
            <pc:docMk/>
            <pc:sldMk cId="3829229169" sldId="455"/>
            <ac:spMk id="9" creationId="{D7B9DD9E-B46D-4FE3-BE34-5668EB162675}"/>
          </ac:spMkLst>
        </pc:spChg>
        <pc:spChg chg="add mod">
          <ac:chgData name="Luu Thu Ha" userId="e1169fa4e74ca433" providerId="LiveId" clId="{AEC52A58-FC2C-4274-B200-4D6E40DBD179}" dt="2021-10-15T15:40:38.098" v="2372" actId="123"/>
          <ac:spMkLst>
            <pc:docMk/>
            <pc:sldMk cId="3829229169" sldId="455"/>
            <ac:spMk id="10" creationId="{6A68B961-3FE1-4E4A-A738-407AC681B6BB}"/>
          </ac:spMkLst>
        </pc:spChg>
        <pc:spChg chg="add mod">
          <ac:chgData name="Luu Thu Ha" userId="e1169fa4e74ca433" providerId="LiveId" clId="{AEC52A58-FC2C-4274-B200-4D6E40DBD179}" dt="2021-10-15T15:40:42.587" v="2373" actId="14100"/>
          <ac:spMkLst>
            <pc:docMk/>
            <pc:sldMk cId="3829229169" sldId="455"/>
            <ac:spMk id="11" creationId="{59026418-48A1-49FA-98DB-761F4F01024C}"/>
          </ac:spMkLst>
        </pc:spChg>
        <pc:spChg chg="add mod">
          <ac:chgData name="Luu Thu Ha" userId="e1169fa4e74ca433" providerId="LiveId" clId="{AEC52A58-FC2C-4274-B200-4D6E40DBD179}" dt="2021-10-15T15:38:18.585" v="2343" actId="1076"/>
          <ac:spMkLst>
            <pc:docMk/>
            <pc:sldMk cId="3829229169" sldId="455"/>
            <ac:spMk id="12" creationId="{74CE4030-FB3E-42E6-81BB-A90B81692DE9}"/>
          </ac:spMkLst>
        </pc:spChg>
        <pc:spChg chg="add mod">
          <ac:chgData name="Luu Thu Ha" userId="e1169fa4e74ca433" providerId="LiveId" clId="{AEC52A58-FC2C-4274-B200-4D6E40DBD179}" dt="2021-10-15T15:41:10.621" v="2374" actId="14100"/>
          <ac:spMkLst>
            <pc:docMk/>
            <pc:sldMk cId="3829229169" sldId="455"/>
            <ac:spMk id="13" creationId="{B21D8FB6-6CE8-4B25-A6C5-322F586947CD}"/>
          </ac:spMkLst>
        </pc:spChg>
      </pc:sldChg>
      <pc:sldChg chg="addSp delSp modSp new mod setBg">
        <pc:chgData name="Luu Thu Ha" userId="e1169fa4e74ca433" providerId="LiveId" clId="{AEC52A58-FC2C-4274-B200-4D6E40DBD179}" dt="2021-10-15T15:35:17.763" v="2259" actId="14100"/>
        <pc:sldMkLst>
          <pc:docMk/>
          <pc:sldMk cId="3561654892" sldId="456"/>
        </pc:sldMkLst>
        <pc:spChg chg="add del">
          <ac:chgData name="Luu Thu Ha" userId="e1169fa4e74ca433" providerId="LiveId" clId="{AEC52A58-FC2C-4274-B200-4D6E40DBD179}" dt="2021-10-15T15:34:28.454" v="2244" actId="26606"/>
          <ac:spMkLst>
            <pc:docMk/>
            <pc:sldMk cId="3561654892" sldId="456"/>
            <ac:spMk id="2" creationId="{4812E154-F73F-459E-ACE5-9BC788CF5A0A}"/>
          </ac:spMkLst>
        </pc:spChg>
        <pc:spChg chg="add del">
          <ac:chgData name="Luu Thu Ha" userId="e1169fa4e74ca433" providerId="LiveId" clId="{AEC52A58-FC2C-4274-B200-4D6E40DBD179}" dt="2021-10-15T15:34:28.454" v="2244" actId="26606"/>
          <ac:spMkLst>
            <pc:docMk/>
            <pc:sldMk cId="3561654892" sldId="456"/>
            <ac:spMk id="3" creationId="{B51C839F-598F-432C-8B0F-7B511477ECBD}"/>
          </ac:spMkLst>
        </pc:spChg>
        <pc:spChg chg="add del">
          <ac:chgData name="Luu Thu Ha" userId="e1169fa4e74ca433" providerId="LiveId" clId="{AEC52A58-FC2C-4274-B200-4D6E40DBD179}" dt="2021-10-15T15:34:28.448" v="2243" actId="26606"/>
          <ac:spMkLst>
            <pc:docMk/>
            <pc:sldMk cId="3561654892" sldId="456"/>
            <ac:spMk id="9" creationId="{B670DBD5-770C-4383-9F54-5B86E86BD5BB}"/>
          </ac:spMkLst>
        </pc:spChg>
        <pc:spChg chg="add mod">
          <ac:chgData name="Luu Thu Ha" userId="e1169fa4e74ca433" providerId="LiveId" clId="{AEC52A58-FC2C-4274-B200-4D6E40DBD179}" dt="2021-10-15T15:35:17.763" v="2259" actId="14100"/>
          <ac:spMkLst>
            <pc:docMk/>
            <pc:sldMk cId="3561654892" sldId="456"/>
            <ac:spMk id="11" creationId="{4812E154-F73F-459E-ACE5-9BC788CF5A0A}"/>
          </ac:spMkLst>
        </pc:spChg>
        <pc:spChg chg="add del">
          <ac:chgData name="Luu Thu Ha" userId="e1169fa4e74ca433" providerId="LiveId" clId="{AEC52A58-FC2C-4274-B200-4D6E40DBD179}" dt="2021-10-15T15:34:34.757" v="2247" actId="478"/>
          <ac:spMkLst>
            <pc:docMk/>
            <pc:sldMk cId="3561654892" sldId="456"/>
            <ac:spMk id="13" creationId="{B51C839F-598F-432C-8B0F-7B511477ECBD}"/>
          </ac:spMkLst>
        </pc:spChg>
        <pc:picChg chg="add mod">
          <ac:chgData name="Luu Thu Ha" userId="e1169fa4e74ca433" providerId="LiveId" clId="{AEC52A58-FC2C-4274-B200-4D6E40DBD179}" dt="2021-10-15T15:34:28.454" v="2244" actId="26606"/>
          <ac:picMkLst>
            <pc:docMk/>
            <pc:sldMk cId="3561654892" sldId="456"/>
            <ac:picMk id="4" creationId="{76CF62C3-50EB-42C1-85B1-4683216AB17F}"/>
          </ac:picMkLst>
        </pc:picChg>
        <pc:cxnChg chg="add">
          <ac:chgData name="Luu Thu Ha" userId="e1169fa4e74ca433" providerId="LiveId" clId="{AEC52A58-FC2C-4274-B200-4D6E40DBD179}" dt="2021-10-15T15:34:28.454" v="2244" actId="26606"/>
          <ac:cxnSpMkLst>
            <pc:docMk/>
            <pc:sldMk cId="3561654892" sldId="456"/>
            <ac:cxnSpMk id="12" creationId="{E4A809D5-3600-46D4-A466-67F2349A54FB}"/>
          </ac:cxnSpMkLst>
        </pc:cxnChg>
      </pc:sldChg>
      <pc:sldChg chg="new del">
        <pc:chgData name="Luu Thu Ha" userId="e1169fa4e74ca433" providerId="LiveId" clId="{AEC52A58-FC2C-4274-B200-4D6E40DBD179}" dt="2021-10-15T16:12:02.182" v="2383" actId="680"/>
        <pc:sldMkLst>
          <pc:docMk/>
          <pc:sldMk cId="926078970" sldId="457"/>
        </pc:sldMkLst>
      </pc:sldChg>
      <pc:sldChg chg="addSp delSp modSp new mod modAnim">
        <pc:chgData name="Luu Thu Ha" userId="e1169fa4e74ca433" providerId="LiveId" clId="{AEC52A58-FC2C-4274-B200-4D6E40DBD179}" dt="2021-10-15T16:19:03.391" v="2868" actId="20577"/>
        <pc:sldMkLst>
          <pc:docMk/>
          <pc:sldMk cId="1196132910" sldId="457"/>
        </pc:sldMkLst>
        <pc:spChg chg="del">
          <ac:chgData name="Luu Thu Ha" userId="e1169fa4e74ca433" providerId="LiveId" clId="{AEC52A58-FC2C-4274-B200-4D6E40DBD179}" dt="2021-10-15T16:12:14.186" v="2387" actId="478"/>
          <ac:spMkLst>
            <pc:docMk/>
            <pc:sldMk cId="1196132910" sldId="457"/>
            <ac:spMk id="2" creationId="{C6B55490-8D51-4C56-A9D1-8F2775D50BDF}"/>
          </ac:spMkLst>
        </pc:spChg>
        <pc:spChg chg="del">
          <ac:chgData name="Luu Thu Ha" userId="e1169fa4e74ca433" providerId="LiveId" clId="{AEC52A58-FC2C-4274-B200-4D6E40DBD179}" dt="2021-10-15T16:12:15.197" v="2388" actId="478"/>
          <ac:spMkLst>
            <pc:docMk/>
            <pc:sldMk cId="1196132910" sldId="457"/>
            <ac:spMk id="3" creationId="{EC2464AE-79C2-4D8C-B6A5-76D96C9192A7}"/>
          </ac:spMkLst>
        </pc:spChg>
        <pc:spChg chg="add mod">
          <ac:chgData name="Luu Thu Ha" userId="e1169fa4e74ca433" providerId="LiveId" clId="{AEC52A58-FC2C-4274-B200-4D6E40DBD179}" dt="2021-10-15T16:13:04.472" v="2410" actId="1076"/>
          <ac:spMkLst>
            <pc:docMk/>
            <pc:sldMk cId="1196132910" sldId="457"/>
            <ac:spMk id="4" creationId="{39FEC652-1590-43FE-8378-043A2525DBC4}"/>
          </ac:spMkLst>
        </pc:spChg>
        <pc:spChg chg="add mod">
          <ac:chgData name="Luu Thu Ha" userId="e1169fa4e74ca433" providerId="LiveId" clId="{AEC52A58-FC2C-4274-B200-4D6E40DBD179}" dt="2021-10-15T16:18:25.817" v="2857" actId="1582"/>
          <ac:spMkLst>
            <pc:docMk/>
            <pc:sldMk cId="1196132910" sldId="457"/>
            <ac:spMk id="5" creationId="{99D1B081-9F3D-4EF6-97C4-BE49BE202A94}"/>
          </ac:spMkLst>
        </pc:spChg>
        <pc:spChg chg="add mod">
          <ac:chgData name="Luu Thu Ha" userId="e1169fa4e74ca433" providerId="LiveId" clId="{AEC52A58-FC2C-4274-B200-4D6E40DBD179}" dt="2021-10-15T16:19:03.391" v="2868" actId="20577"/>
          <ac:spMkLst>
            <pc:docMk/>
            <pc:sldMk cId="1196132910" sldId="457"/>
            <ac:spMk id="6" creationId="{0820B09F-7E93-476B-BE98-8BED1AB91B94}"/>
          </ac:spMkLst>
        </pc:spChg>
        <pc:spChg chg="add mod">
          <ac:chgData name="Luu Thu Ha" userId="e1169fa4e74ca433" providerId="LiveId" clId="{AEC52A58-FC2C-4274-B200-4D6E40DBD179}" dt="2021-10-15T16:18:53.014" v="2864" actId="208"/>
          <ac:spMkLst>
            <pc:docMk/>
            <pc:sldMk cId="1196132910" sldId="457"/>
            <ac:spMk id="7" creationId="{E5EC1594-745B-40D0-949F-95BF7956870B}"/>
          </ac:spMkLst>
        </pc:spChg>
      </pc:sldChg>
      <pc:sldChg chg="addSp delSp modSp new mod modAnim">
        <pc:chgData name="Luu Thu Ha" userId="e1169fa4e74ca433" providerId="LiveId" clId="{AEC52A58-FC2C-4274-B200-4D6E40DBD179}" dt="2021-10-15T16:23:27.705" v="2946" actId="114"/>
        <pc:sldMkLst>
          <pc:docMk/>
          <pc:sldMk cId="2144498003" sldId="458"/>
        </pc:sldMkLst>
        <pc:spChg chg="del">
          <ac:chgData name="Luu Thu Ha" userId="e1169fa4e74ca433" providerId="LiveId" clId="{AEC52A58-FC2C-4274-B200-4D6E40DBD179}" dt="2021-10-15T16:20:47.858" v="2891" actId="478"/>
          <ac:spMkLst>
            <pc:docMk/>
            <pc:sldMk cId="2144498003" sldId="458"/>
            <ac:spMk id="2" creationId="{7784B121-3857-4E58-BF85-BBBC674D1728}"/>
          </ac:spMkLst>
        </pc:spChg>
        <pc:spChg chg="del">
          <ac:chgData name="Luu Thu Ha" userId="e1169fa4e74ca433" providerId="LiveId" clId="{AEC52A58-FC2C-4274-B200-4D6E40DBD179}" dt="2021-10-15T16:20:45.965" v="2890" actId="478"/>
          <ac:spMkLst>
            <pc:docMk/>
            <pc:sldMk cId="2144498003" sldId="458"/>
            <ac:spMk id="3" creationId="{F9A9E700-BC0D-457B-BEEF-0F9122580BEB}"/>
          </ac:spMkLst>
        </pc:spChg>
        <pc:spChg chg="add mod">
          <ac:chgData name="Luu Thu Ha" userId="e1169fa4e74ca433" providerId="LiveId" clId="{AEC52A58-FC2C-4274-B200-4D6E40DBD179}" dt="2021-10-15T16:23:13.796" v="2941" actId="1076"/>
          <ac:spMkLst>
            <pc:docMk/>
            <pc:sldMk cId="2144498003" sldId="458"/>
            <ac:spMk id="4" creationId="{C1E148E0-1948-40F5-94D2-BCFC6A99DF68}"/>
          </ac:spMkLst>
        </pc:spChg>
        <pc:spChg chg="add mod">
          <ac:chgData name="Luu Thu Ha" userId="e1169fa4e74ca433" providerId="LiveId" clId="{AEC52A58-FC2C-4274-B200-4D6E40DBD179}" dt="2021-10-15T16:23:11.288" v="2940" actId="1076"/>
          <ac:spMkLst>
            <pc:docMk/>
            <pc:sldMk cId="2144498003" sldId="458"/>
            <ac:spMk id="5" creationId="{089CE5FA-EDC8-4F95-BDD0-05F17DB75D10}"/>
          </ac:spMkLst>
        </pc:spChg>
        <pc:spChg chg="add mod">
          <ac:chgData name="Luu Thu Ha" userId="e1169fa4e74ca433" providerId="LiveId" clId="{AEC52A58-FC2C-4274-B200-4D6E40DBD179}" dt="2021-10-15T16:23:25.378" v="2945" actId="114"/>
          <ac:spMkLst>
            <pc:docMk/>
            <pc:sldMk cId="2144498003" sldId="458"/>
            <ac:spMk id="6" creationId="{F8024CCB-560E-450B-9521-8A1BADFD8B61}"/>
          </ac:spMkLst>
        </pc:spChg>
        <pc:spChg chg="add mod">
          <ac:chgData name="Luu Thu Ha" userId="e1169fa4e74ca433" providerId="LiveId" clId="{AEC52A58-FC2C-4274-B200-4D6E40DBD179}" dt="2021-10-15T16:23:20.424" v="2944" actId="20577"/>
          <ac:spMkLst>
            <pc:docMk/>
            <pc:sldMk cId="2144498003" sldId="458"/>
            <ac:spMk id="7" creationId="{34CE0350-6CCA-40A0-AF4D-1E6DD42929AF}"/>
          </ac:spMkLst>
        </pc:spChg>
        <pc:spChg chg="add mod">
          <ac:chgData name="Luu Thu Ha" userId="e1169fa4e74ca433" providerId="LiveId" clId="{AEC52A58-FC2C-4274-B200-4D6E40DBD179}" dt="2021-10-15T16:23:27.705" v="2946" actId="114"/>
          <ac:spMkLst>
            <pc:docMk/>
            <pc:sldMk cId="2144498003" sldId="458"/>
            <ac:spMk id="8" creationId="{1C07CE78-DCE1-44D2-B829-C39340D62511}"/>
          </ac:spMkLst>
        </pc:spChg>
        <pc:spChg chg="add mod">
          <ac:chgData name="Luu Thu Ha" userId="e1169fa4e74ca433" providerId="LiveId" clId="{AEC52A58-FC2C-4274-B200-4D6E40DBD179}" dt="2021-10-15T16:22:10.978" v="2919" actId="113"/>
          <ac:spMkLst>
            <pc:docMk/>
            <pc:sldMk cId="2144498003" sldId="458"/>
            <ac:spMk id="9" creationId="{4178A269-14E4-467D-8169-D3129919BD22}"/>
          </ac:spMkLst>
        </pc:spChg>
        <pc:spChg chg="add mod">
          <ac:chgData name="Luu Thu Ha" userId="e1169fa4e74ca433" providerId="LiveId" clId="{AEC52A58-FC2C-4274-B200-4D6E40DBD179}" dt="2021-10-15T16:22:08.130" v="2918" actId="207"/>
          <ac:spMkLst>
            <pc:docMk/>
            <pc:sldMk cId="2144498003" sldId="458"/>
            <ac:spMk id="10" creationId="{7C544859-A083-4919-B4A1-F45FA4A9F6C5}"/>
          </ac:spMkLst>
        </pc:spChg>
        <pc:spChg chg="add mod">
          <ac:chgData name="Luu Thu Ha" userId="e1169fa4e74ca433" providerId="LiveId" clId="{AEC52A58-FC2C-4274-B200-4D6E40DBD179}" dt="2021-10-15T16:23:15.934" v="2942" actId="1076"/>
          <ac:spMkLst>
            <pc:docMk/>
            <pc:sldMk cId="2144498003" sldId="458"/>
            <ac:spMk id="11" creationId="{31413C45-87DA-4C78-86E2-C1D3532998BA}"/>
          </ac:spMkLst>
        </pc:spChg>
      </pc:sldChg>
      <pc:sldChg chg="addSp delSp modSp new mod modAnim">
        <pc:chgData name="Luu Thu Ha" userId="e1169fa4e74ca433" providerId="LiveId" clId="{AEC52A58-FC2C-4274-B200-4D6E40DBD179}" dt="2021-10-15T16:27:14.075" v="2998" actId="1076"/>
        <pc:sldMkLst>
          <pc:docMk/>
          <pc:sldMk cId="1450922546" sldId="459"/>
        </pc:sldMkLst>
        <pc:spChg chg="del">
          <ac:chgData name="Luu Thu Ha" userId="e1169fa4e74ca433" providerId="LiveId" clId="{AEC52A58-FC2C-4274-B200-4D6E40DBD179}" dt="2021-10-15T16:23:37.592" v="2948" actId="478"/>
          <ac:spMkLst>
            <pc:docMk/>
            <pc:sldMk cId="1450922546" sldId="459"/>
            <ac:spMk id="2" creationId="{B641DAD5-80F1-4753-B875-5E45160B535D}"/>
          </ac:spMkLst>
        </pc:spChg>
        <pc:spChg chg="del">
          <ac:chgData name="Luu Thu Ha" userId="e1169fa4e74ca433" providerId="LiveId" clId="{AEC52A58-FC2C-4274-B200-4D6E40DBD179}" dt="2021-10-15T16:23:36.292" v="2947" actId="478"/>
          <ac:spMkLst>
            <pc:docMk/>
            <pc:sldMk cId="1450922546" sldId="459"/>
            <ac:spMk id="3" creationId="{B87BA397-A06E-488E-8643-E67D8DA6476F}"/>
          </ac:spMkLst>
        </pc:spChg>
        <pc:spChg chg="add mod">
          <ac:chgData name="Luu Thu Ha" userId="e1169fa4e74ca433" providerId="LiveId" clId="{AEC52A58-FC2C-4274-B200-4D6E40DBD179}" dt="2021-10-15T16:26:32.754" v="2988" actId="1076"/>
          <ac:spMkLst>
            <pc:docMk/>
            <pc:sldMk cId="1450922546" sldId="459"/>
            <ac:spMk id="4" creationId="{97FF105F-9645-481B-8147-EAC89B898696}"/>
          </ac:spMkLst>
        </pc:spChg>
        <pc:spChg chg="add mod">
          <ac:chgData name="Luu Thu Ha" userId="e1169fa4e74ca433" providerId="LiveId" clId="{AEC52A58-FC2C-4274-B200-4D6E40DBD179}" dt="2021-10-15T16:26:30.155" v="2987" actId="123"/>
          <ac:spMkLst>
            <pc:docMk/>
            <pc:sldMk cId="1450922546" sldId="459"/>
            <ac:spMk id="5" creationId="{1175787C-B90C-4A68-A42C-173C2EE2AAE0}"/>
          </ac:spMkLst>
        </pc:spChg>
        <pc:spChg chg="add mod">
          <ac:chgData name="Luu Thu Ha" userId="e1169fa4e74ca433" providerId="LiveId" clId="{AEC52A58-FC2C-4274-B200-4D6E40DBD179}" dt="2021-10-15T16:26:30.155" v="2987" actId="123"/>
          <ac:spMkLst>
            <pc:docMk/>
            <pc:sldMk cId="1450922546" sldId="459"/>
            <ac:spMk id="6" creationId="{5306E2ED-CB22-4920-9D52-237BCAAE9700}"/>
          </ac:spMkLst>
        </pc:spChg>
        <pc:spChg chg="add mod">
          <ac:chgData name="Luu Thu Ha" userId="e1169fa4e74ca433" providerId="LiveId" clId="{AEC52A58-FC2C-4274-B200-4D6E40DBD179}" dt="2021-10-15T16:26:41.227" v="2991" actId="14100"/>
          <ac:spMkLst>
            <pc:docMk/>
            <pc:sldMk cId="1450922546" sldId="459"/>
            <ac:spMk id="7" creationId="{C51F6664-E21A-49DE-BDFF-922D718F344C}"/>
          </ac:spMkLst>
        </pc:spChg>
        <pc:spChg chg="add del mod">
          <ac:chgData name="Luu Thu Ha" userId="e1169fa4e74ca433" providerId="LiveId" clId="{AEC52A58-FC2C-4274-B200-4D6E40DBD179}" dt="2021-10-15T16:24:58.299" v="2964" actId="21"/>
          <ac:spMkLst>
            <pc:docMk/>
            <pc:sldMk cId="1450922546" sldId="459"/>
            <ac:spMk id="8" creationId="{A4164B0C-F3BA-4FAF-99E2-11256BDE3B23}"/>
          </ac:spMkLst>
        </pc:spChg>
        <pc:spChg chg="add del mod">
          <ac:chgData name="Luu Thu Ha" userId="e1169fa4e74ca433" providerId="LiveId" clId="{AEC52A58-FC2C-4274-B200-4D6E40DBD179}" dt="2021-10-15T16:26:30.155" v="2987" actId="123"/>
          <ac:spMkLst>
            <pc:docMk/>
            <pc:sldMk cId="1450922546" sldId="459"/>
            <ac:spMk id="9" creationId="{DC59E1DF-E810-4151-B376-946CB4A2B63E}"/>
          </ac:spMkLst>
        </pc:spChg>
        <pc:spChg chg="add mod">
          <ac:chgData name="Luu Thu Ha" userId="e1169fa4e74ca433" providerId="LiveId" clId="{AEC52A58-FC2C-4274-B200-4D6E40DBD179}" dt="2021-10-15T16:27:02.656" v="2996" actId="14100"/>
          <ac:spMkLst>
            <pc:docMk/>
            <pc:sldMk cId="1450922546" sldId="459"/>
            <ac:spMk id="10" creationId="{7717089B-B482-4990-89F8-6D0F6E007D0A}"/>
          </ac:spMkLst>
        </pc:spChg>
        <pc:spChg chg="add mod">
          <ac:chgData name="Luu Thu Ha" userId="e1169fa4e74ca433" providerId="LiveId" clId="{AEC52A58-FC2C-4274-B200-4D6E40DBD179}" dt="2021-10-15T16:27:14.075" v="2998" actId="1076"/>
          <ac:spMkLst>
            <pc:docMk/>
            <pc:sldMk cId="1450922546" sldId="459"/>
            <ac:spMk id="11" creationId="{9F89A1B2-41DA-48E0-83A3-C0B15FBB018B}"/>
          </ac:spMkLst>
        </pc:spChg>
      </pc:sldChg>
      <pc:sldChg chg="addSp delSp modSp new del mod modAnim">
        <pc:chgData name="Luu Thu Ha" userId="e1169fa4e74ca433" providerId="LiveId" clId="{AEC52A58-FC2C-4274-B200-4D6E40DBD179}" dt="2021-10-15T16:31:02.411" v="3059" actId="2696"/>
        <pc:sldMkLst>
          <pc:docMk/>
          <pc:sldMk cId="584109344" sldId="460"/>
        </pc:sldMkLst>
        <pc:spChg chg="del">
          <ac:chgData name="Luu Thu Ha" userId="e1169fa4e74ca433" providerId="LiveId" clId="{AEC52A58-FC2C-4274-B200-4D6E40DBD179}" dt="2021-10-15T16:27:20.047" v="2999" actId="478"/>
          <ac:spMkLst>
            <pc:docMk/>
            <pc:sldMk cId="584109344" sldId="460"/>
            <ac:spMk id="3" creationId="{76A07DF4-3996-45C8-9800-B9EA90A748FF}"/>
          </ac:spMkLst>
        </pc:spChg>
        <pc:spChg chg="add mod">
          <ac:chgData name="Luu Thu Ha" userId="e1169fa4e74ca433" providerId="LiveId" clId="{AEC52A58-FC2C-4274-B200-4D6E40DBD179}" dt="2021-10-15T16:28:05.190" v="3005" actId="123"/>
          <ac:spMkLst>
            <pc:docMk/>
            <pc:sldMk cId="584109344" sldId="460"/>
            <ac:spMk id="4" creationId="{F9C9428F-5187-4029-8906-41A7A53C26E0}"/>
          </ac:spMkLst>
        </pc:spChg>
        <pc:picChg chg="add mod">
          <ac:chgData name="Luu Thu Ha" userId="e1169fa4e74ca433" providerId="LiveId" clId="{AEC52A58-FC2C-4274-B200-4D6E40DBD179}" dt="2021-10-15T16:28:10.594" v="3008" actId="1076"/>
          <ac:picMkLst>
            <pc:docMk/>
            <pc:sldMk cId="584109344" sldId="460"/>
            <ac:picMk id="3074" creationId="{B9E7E557-29EF-427D-97E9-21D65B4C492A}"/>
          </ac:picMkLst>
        </pc:picChg>
      </pc:sldChg>
      <pc:sldChg chg="addSp delSp modSp new mod setBg">
        <pc:chgData name="Luu Thu Ha" userId="e1169fa4e74ca433" providerId="LiveId" clId="{AEC52A58-FC2C-4274-B200-4D6E40DBD179}" dt="2021-10-15T16:30:58.457" v="3058" actId="207"/>
        <pc:sldMkLst>
          <pc:docMk/>
          <pc:sldMk cId="1111909382" sldId="461"/>
        </pc:sldMkLst>
        <pc:spChg chg="mod ord">
          <ac:chgData name="Luu Thu Ha" userId="e1169fa4e74ca433" providerId="LiveId" clId="{AEC52A58-FC2C-4274-B200-4D6E40DBD179}" dt="2021-10-15T16:30:58.457" v="3058" actId="207"/>
          <ac:spMkLst>
            <pc:docMk/>
            <pc:sldMk cId="1111909382" sldId="461"/>
            <ac:spMk id="2" creationId="{E132E6EF-DB58-4766-9E6F-1595B8E1FA60}"/>
          </ac:spMkLst>
        </pc:spChg>
        <pc:spChg chg="del">
          <ac:chgData name="Luu Thu Ha" userId="e1169fa4e74ca433" providerId="LiveId" clId="{AEC52A58-FC2C-4274-B200-4D6E40DBD179}" dt="2021-10-15T16:28:36.311" v="3010" actId="478"/>
          <ac:spMkLst>
            <pc:docMk/>
            <pc:sldMk cId="1111909382" sldId="461"/>
            <ac:spMk id="3" creationId="{DC63E934-289D-4643-9253-7490ED5D6416}"/>
          </ac:spMkLst>
        </pc:spChg>
        <pc:spChg chg="add del">
          <ac:chgData name="Luu Thu Ha" userId="e1169fa4e74ca433" providerId="LiveId" clId="{AEC52A58-FC2C-4274-B200-4D6E40DBD179}" dt="2021-10-15T16:28:58.190" v="3017" actId="26606"/>
          <ac:spMkLst>
            <pc:docMk/>
            <pc:sldMk cId="1111909382" sldId="461"/>
            <ac:spMk id="71" creationId="{4D4677D2-D5AC-4CF9-9EED-2B89D0A1C212}"/>
          </ac:spMkLst>
        </pc:spChg>
        <pc:spChg chg="add del">
          <ac:chgData name="Luu Thu Ha" userId="e1169fa4e74ca433" providerId="LiveId" clId="{AEC52A58-FC2C-4274-B200-4D6E40DBD179}" dt="2021-10-15T16:28:58.190" v="3017" actId="26606"/>
          <ac:spMkLst>
            <pc:docMk/>
            <pc:sldMk cId="1111909382" sldId="461"/>
            <ac:spMk id="73" creationId="{C6D54F7E-825A-4BBA-815F-35CCA8B97786}"/>
          </ac:spMkLst>
        </pc:spChg>
        <pc:spChg chg="add del">
          <ac:chgData name="Luu Thu Ha" userId="e1169fa4e74ca433" providerId="LiveId" clId="{AEC52A58-FC2C-4274-B200-4D6E40DBD179}" dt="2021-10-15T16:29:53.033" v="3037" actId="26606"/>
          <ac:spMkLst>
            <pc:docMk/>
            <pc:sldMk cId="1111909382" sldId="461"/>
            <ac:spMk id="77" creationId="{665DBBEF-238B-476B-96AB-8AAC3224ECEA}"/>
          </ac:spMkLst>
        </pc:spChg>
        <pc:spChg chg="add del">
          <ac:chgData name="Luu Thu Ha" userId="e1169fa4e74ca433" providerId="LiveId" clId="{AEC52A58-FC2C-4274-B200-4D6E40DBD179}" dt="2021-10-15T16:29:53.033" v="3037" actId="26606"/>
          <ac:spMkLst>
            <pc:docMk/>
            <pc:sldMk cId="1111909382" sldId="461"/>
            <ac:spMk id="79" creationId="{3FCFB1DE-0B7E-48CC-BA90-B2AB0889F9D6}"/>
          </ac:spMkLst>
        </pc:spChg>
        <pc:spChg chg="add">
          <ac:chgData name="Luu Thu Ha" userId="e1169fa4e74ca433" providerId="LiveId" clId="{AEC52A58-FC2C-4274-B200-4D6E40DBD179}" dt="2021-10-15T16:29:59.534" v="3040" actId="26606"/>
          <ac:spMkLst>
            <pc:docMk/>
            <pc:sldMk cId="1111909382" sldId="461"/>
            <ac:spMk id="81" creationId="{463E6235-1649-4B47-9862-4026FC473B6F}"/>
          </ac:spMkLst>
        </pc:spChg>
        <pc:spChg chg="add del">
          <ac:chgData name="Luu Thu Ha" userId="e1169fa4e74ca433" providerId="LiveId" clId="{AEC52A58-FC2C-4274-B200-4D6E40DBD179}" dt="2021-10-15T16:29:01.813" v="3019" actId="26606"/>
          <ac:spMkLst>
            <pc:docMk/>
            <pc:sldMk cId="1111909382" sldId="461"/>
            <ac:spMk id="30724" creationId="{9B7AD9F6-8CE7-4299-8FC6-328F4DCD3FF9}"/>
          </ac:spMkLst>
        </pc:spChg>
        <pc:spChg chg="add del">
          <ac:chgData name="Luu Thu Ha" userId="e1169fa4e74ca433" providerId="LiveId" clId="{AEC52A58-FC2C-4274-B200-4D6E40DBD179}" dt="2021-10-15T16:29:01.813" v="3019" actId="26606"/>
          <ac:spMkLst>
            <pc:docMk/>
            <pc:sldMk cId="1111909382" sldId="461"/>
            <ac:spMk id="30725" creationId="{F49775AF-8896-43EE-92C6-83497D6DC56F}"/>
          </ac:spMkLst>
        </pc:spChg>
        <pc:spChg chg="add del">
          <ac:chgData name="Luu Thu Ha" userId="e1169fa4e74ca433" providerId="LiveId" clId="{AEC52A58-FC2C-4274-B200-4D6E40DBD179}" dt="2021-10-15T16:29:59.534" v="3040" actId="26606"/>
          <ac:spMkLst>
            <pc:docMk/>
            <pc:sldMk cId="1111909382" sldId="461"/>
            <ac:spMk id="30727" creationId="{0E91F5CA-B392-444C-88E3-BF5BAAEBDEB0}"/>
          </ac:spMkLst>
        </pc:spChg>
        <pc:spChg chg="add del">
          <ac:chgData name="Luu Thu Ha" userId="e1169fa4e74ca433" providerId="LiveId" clId="{AEC52A58-FC2C-4274-B200-4D6E40DBD179}" dt="2021-10-15T16:29:59.534" v="3040" actId="26606"/>
          <ac:spMkLst>
            <pc:docMk/>
            <pc:sldMk cId="1111909382" sldId="461"/>
            <ac:spMk id="30728" creationId="{0459807F-B6FA-44D3-9A53-C55B6B56884A}"/>
          </ac:spMkLst>
        </pc:spChg>
        <pc:spChg chg="add del">
          <ac:chgData name="Luu Thu Ha" userId="e1169fa4e74ca433" providerId="LiveId" clId="{AEC52A58-FC2C-4274-B200-4D6E40DBD179}" dt="2021-10-15T16:29:59.526" v="3039" actId="26606"/>
          <ac:spMkLst>
            <pc:docMk/>
            <pc:sldMk cId="1111909382" sldId="461"/>
            <ac:spMk id="30730" creationId="{5E6B3632-31A7-4B9A-9B3B-DAADD1D372BA}"/>
          </ac:spMkLst>
        </pc:spChg>
        <pc:spChg chg="add">
          <ac:chgData name="Luu Thu Ha" userId="e1169fa4e74ca433" providerId="LiveId" clId="{AEC52A58-FC2C-4274-B200-4D6E40DBD179}" dt="2021-10-15T16:29:59.534" v="3040" actId="26606"/>
          <ac:spMkLst>
            <pc:docMk/>
            <pc:sldMk cId="1111909382" sldId="461"/>
            <ac:spMk id="30732" creationId="{B9D7E975-9161-4F2D-AC53-69E1912F6B5D}"/>
          </ac:spMkLst>
        </pc:spChg>
        <pc:spChg chg="add">
          <ac:chgData name="Luu Thu Ha" userId="e1169fa4e74ca433" providerId="LiveId" clId="{AEC52A58-FC2C-4274-B200-4D6E40DBD179}" dt="2021-10-15T16:29:59.534" v="3040" actId="26606"/>
          <ac:spMkLst>
            <pc:docMk/>
            <pc:sldMk cId="1111909382" sldId="461"/>
            <ac:spMk id="30733" creationId="{827DC2C4-B485-428A-BF4A-472D2967F47F}"/>
          </ac:spMkLst>
        </pc:spChg>
        <pc:picChg chg="add del">
          <ac:chgData name="Luu Thu Ha" userId="e1169fa4e74ca433" providerId="LiveId" clId="{AEC52A58-FC2C-4274-B200-4D6E40DBD179}" dt="2021-10-15T16:29:08.409" v="3024"/>
          <ac:picMkLst>
            <pc:docMk/>
            <pc:sldMk cId="1111909382" sldId="461"/>
            <ac:picMk id="4" creationId="{4BF41298-1A0F-4074-9AB1-31E59AC94D5C}"/>
          </ac:picMkLst>
        </pc:picChg>
        <pc:picChg chg="add mod">
          <ac:chgData name="Luu Thu Ha" userId="e1169fa4e74ca433" providerId="LiveId" clId="{AEC52A58-FC2C-4274-B200-4D6E40DBD179}" dt="2021-10-15T16:29:59.534" v="3040" actId="26606"/>
          <ac:picMkLst>
            <pc:docMk/>
            <pc:sldMk cId="1111909382" sldId="461"/>
            <ac:picMk id="30722" creationId="{33F9FDB1-7456-4C37-8998-E84BAB717502}"/>
          </ac:picMkLst>
        </pc:picChg>
      </pc:sldChg>
      <pc:sldChg chg="addSp modSp add del modAnim">
        <pc:chgData name="Luu Thu Ha" userId="e1169fa4e74ca433" providerId="LiveId" clId="{AEC52A58-FC2C-4274-B200-4D6E40DBD179}" dt="2021-10-15T14:10:57.538" v="1152" actId="2696"/>
        <pc:sldMkLst>
          <pc:docMk/>
          <pc:sldMk cId="0" sldId="462"/>
        </pc:sldMkLst>
        <pc:spChg chg="mod">
          <ac:chgData name="Luu Thu Ha" userId="e1169fa4e74ca433" providerId="LiveId" clId="{AEC52A58-FC2C-4274-B200-4D6E40DBD179}" dt="2021-10-15T14:10:21.255" v="1142" actId="164"/>
          <ac:spMkLst>
            <pc:docMk/>
            <pc:sldMk cId="0" sldId="462"/>
            <ac:spMk id="5" creationId="{8EBCF9C8-D6F2-4BB1-BCA6-C628E881195E}"/>
          </ac:spMkLst>
        </pc:spChg>
        <pc:spChg chg="mod">
          <ac:chgData name="Luu Thu Ha" userId="e1169fa4e74ca433" providerId="LiveId" clId="{AEC52A58-FC2C-4274-B200-4D6E40DBD179}" dt="2021-10-15T14:10:21.255" v="1142" actId="164"/>
          <ac:spMkLst>
            <pc:docMk/>
            <pc:sldMk cId="0" sldId="462"/>
            <ac:spMk id="6" creationId="{8FE0455E-C6C7-411A-BB09-52124990D999}"/>
          </ac:spMkLst>
        </pc:spChg>
        <pc:spChg chg="mod">
          <ac:chgData name="Luu Thu Ha" userId="e1169fa4e74ca433" providerId="LiveId" clId="{AEC52A58-FC2C-4274-B200-4D6E40DBD179}" dt="2021-10-15T14:10:21.255" v="1142" actId="164"/>
          <ac:spMkLst>
            <pc:docMk/>
            <pc:sldMk cId="0" sldId="462"/>
            <ac:spMk id="7" creationId="{5874535F-FA17-4EB3-86E0-365D88AE3BEF}"/>
          </ac:spMkLst>
        </pc:spChg>
        <pc:grpChg chg="add mod">
          <ac:chgData name="Luu Thu Ha" userId="e1169fa4e74ca433" providerId="LiveId" clId="{AEC52A58-FC2C-4274-B200-4D6E40DBD179}" dt="2021-10-15T14:10:21.255" v="1142" actId="164"/>
          <ac:grpSpMkLst>
            <pc:docMk/>
            <pc:sldMk cId="0" sldId="462"/>
            <ac:grpSpMk id="2" creationId="{455673C0-6B7F-47ED-9DAC-9970609223EB}"/>
          </ac:grpSpMkLst>
        </pc:grpChg>
        <pc:cxnChg chg="mod">
          <ac:chgData name="Luu Thu Ha" userId="e1169fa4e74ca433" providerId="LiveId" clId="{AEC52A58-FC2C-4274-B200-4D6E40DBD179}" dt="2021-10-15T14:10:21.255" v="1142" actId="164"/>
          <ac:cxnSpMkLst>
            <pc:docMk/>
            <pc:sldMk cId="0" sldId="462"/>
            <ac:cxnSpMk id="4" creationId="{1D7605DF-CF55-49BE-84E8-BB6363C5C820}"/>
          </ac:cxnSpMkLst>
        </pc:cxnChg>
        <pc:cxnChg chg="mod">
          <ac:chgData name="Luu Thu Ha" userId="e1169fa4e74ca433" providerId="LiveId" clId="{AEC52A58-FC2C-4274-B200-4D6E40DBD179}" dt="2021-10-15T14:10:21.255" v="1142" actId="164"/>
          <ac:cxnSpMkLst>
            <pc:docMk/>
            <pc:sldMk cId="0" sldId="462"/>
            <ac:cxnSpMk id="9" creationId="{1C130AF7-CCEF-4FFC-9E12-21A098A06D49}"/>
          </ac:cxnSpMkLst>
        </pc:cxnChg>
      </pc:sldChg>
      <pc:sldChg chg="addSp delSp modSp new mod delAnim modAnim">
        <pc:chgData name="Luu Thu Ha" userId="e1169fa4e74ca433" providerId="LiveId" clId="{AEC52A58-FC2C-4274-B200-4D6E40DBD179}" dt="2021-10-15T16:48:27.608" v="3433" actId="478"/>
        <pc:sldMkLst>
          <pc:docMk/>
          <pc:sldMk cId="142846188" sldId="462"/>
        </pc:sldMkLst>
        <pc:spChg chg="del">
          <ac:chgData name="Luu Thu Ha" userId="e1169fa4e74ca433" providerId="LiveId" clId="{AEC52A58-FC2C-4274-B200-4D6E40DBD179}" dt="2021-10-15T16:42:04.455" v="3318" actId="478"/>
          <ac:spMkLst>
            <pc:docMk/>
            <pc:sldMk cId="142846188" sldId="462"/>
            <ac:spMk id="2" creationId="{7BB43EF8-0D70-40B6-81B4-489A9D8090E7}"/>
          </ac:spMkLst>
        </pc:spChg>
        <pc:spChg chg="del">
          <ac:chgData name="Luu Thu Ha" userId="e1169fa4e74ca433" providerId="LiveId" clId="{AEC52A58-FC2C-4274-B200-4D6E40DBD179}" dt="2021-10-15T16:42:22.925" v="3328" actId="478"/>
          <ac:spMkLst>
            <pc:docMk/>
            <pc:sldMk cId="142846188" sldId="462"/>
            <ac:spMk id="3" creationId="{0B7CE71D-886C-4B75-8E64-535005AE41DE}"/>
          </ac:spMkLst>
        </pc:spChg>
        <pc:spChg chg="add del mod">
          <ac:chgData name="Luu Thu Ha" userId="e1169fa4e74ca433" providerId="LiveId" clId="{AEC52A58-FC2C-4274-B200-4D6E40DBD179}" dt="2021-10-15T16:48:17.024" v="3429" actId="478"/>
          <ac:spMkLst>
            <pc:docMk/>
            <pc:sldMk cId="142846188" sldId="462"/>
            <ac:spMk id="5" creationId="{B7E60253-C652-4F3F-B83F-FA36D6B65B89}"/>
          </ac:spMkLst>
        </pc:spChg>
        <pc:spChg chg="add del">
          <ac:chgData name="Luu Thu Ha" userId="e1169fa4e74ca433" providerId="LiveId" clId="{AEC52A58-FC2C-4274-B200-4D6E40DBD179}" dt="2021-10-15T16:42:30.981" v="3330" actId="478"/>
          <ac:spMkLst>
            <pc:docMk/>
            <pc:sldMk cId="142846188" sldId="462"/>
            <ac:spMk id="7" creationId="{BCDBAAF8-0F6C-4ABB-BDE2-B22CA3A4ECD1}"/>
          </ac:spMkLst>
        </pc:spChg>
        <pc:spChg chg="add del mod">
          <ac:chgData name="Luu Thu Ha" userId="e1169fa4e74ca433" providerId="LiveId" clId="{AEC52A58-FC2C-4274-B200-4D6E40DBD179}" dt="2021-10-15T16:43:32.302" v="3349" actId="478"/>
          <ac:spMkLst>
            <pc:docMk/>
            <pc:sldMk cId="142846188" sldId="462"/>
            <ac:spMk id="8" creationId="{7EE6D037-10FB-4A68-A634-1D8CA9F9348B}"/>
          </ac:spMkLst>
        </pc:spChg>
        <pc:spChg chg="add mod">
          <ac:chgData name="Luu Thu Ha" userId="e1169fa4e74ca433" providerId="LiveId" clId="{AEC52A58-FC2C-4274-B200-4D6E40DBD179}" dt="2021-10-15T16:48:25.878" v="3432" actId="207"/>
          <ac:spMkLst>
            <pc:docMk/>
            <pc:sldMk cId="142846188" sldId="462"/>
            <ac:spMk id="9" creationId="{36616F10-2614-4607-86FB-F71AA9D5203B}"/>
          </ac:spMkLst>
        </pc:spChg>
        <pc:spChg chg="add del mod">
          <ac:chgData name="Luu Thu Ha" userId="e1169fa4e74ca433" providerId="LiveId" clId="{AEC52A58-FC2C-4274-B200-4D6E40DBD179}" dt="2021-10-15T16:44:31.544" v="3369"/>
          <ac:spMkLst>
            <pc:docMk/>
            <pc:sldMk cId="142846188" sldId="462"/>
            <ac:spMk id="10" creationId="{64F839B0-E7E8-4B6E-8C2E-4E3EDF3AC46A}"/>
          </ac:spMkLst>
        </pc:spChg>
        <pc:spChg chg="add del mod">
          <ac:chgData name="Luu Thu Ha" userId="e1169fa4e74ca433" providerId="LiveId" clId="{AEC52A58-FC2C-4274-B200-4D6E40DBD179}" dt="2021-10-15T16:43:01.244" v="3335" actId="21"/>
          <ac:spMkLst>
            <pc:docMk/>
            <pc:sldMk cId="142846188" sldId="462"/>
            <ac:spMk id="11" creationId="{093FD99B-22FB-48F6-BDA7-3DF977E03866}"/>
          </ac:spMkLst>
        </pc:spChg>
        <pc:spChg chg="add del mod">
          <ac:chgData name="Luu Thu Ha" userId="e1169fa4e74ca433" providerId="LiveId" clId="{AEC52A58-FC2C-4274-B200-4D6E40DBD179}" dt="2021-10-15T16:43:01.244" v="3335" actId="21"/>
          <ac:spMkLst>
            <pc:docMk/>
            <pc:sldMk cId="142846188" sldId="462"/>
            <ac:spMk id="12" creationId="{DAAC095A-C152-447F-8264-95CC663C01AB}"/>
          </ac:spMkLst>
        </pc:spChg>
        <pc:spChg chg="add del mod">
          <ac:chgData name="Luu Thu Ha" userId="e1169fa4e74ca433" providerId="LiveId" clId="{AEC52A58-FC2C-4274-B200-4D6E40DBD179}" dt="2021-10-15T16:48:27.608" v="3433" actId="478"/>
          <ac:spMkLst>
            <pc:docMk/>
            <pc:sldMk cId="142846188" sldId="462"/>
            <ac:spMk id="13" creationId="{B8F0E14A-D310-42F5-BFCC-F685F25B224B}"/>
          </ac:spMkLst>
        </pc:spChg>
        <pc:spChg chg="add del mod">
          <ac:chgData name="Luu Thu Ha" userId="e1169fa4e74ca433" providerId="LiveId" clId="{AEC52A58-FC2C-4274-B200-4D6E40DBD179}" dt="2021-10-15T16:44:47.848" v="3373" actId="478"/>
          <ac:spMkLst>
            <pc:docMk/>
            <pc:sldMk cId="142846188" sldId="462"/>
            <ac:spMk id="14" creationId="{505F2444-F8B0-4807-8083-EBCE79EAECB3}"/>
          </ac:spMkLst>
        </pc:spChg>
        <pc:spChg chg="add mod">
          <ac:chgData name="Luu Thu Ha" userId="e1169fa4e74ca433" providerId="LiveId" clId="{AEC52A58-FC2C-4274-B200-4D6E40DBD179}" dt="2021-10-15T16:48:19.864" v="3431" actId="1076"/>
          <ac:spMkLst>
            <pc:docMk/>
            <pc:sldMk cId="142846188" sldId="462"/>
            <ac:spMk id="16" creationId="{D40A733E-ADD2-4D2C-8FC3-CE7C04875A61}"/>
          </ac:spMkLst>
        </pc:spChg>
        <pc:picChg chg="add mod">
          <ac:chgData name="Luu Thu Ha" userId="e1169fa4e74ca433" providerId="LiveId" clId="{AEC52A58-FC2C-4274-B200-4D6E40DBD179}" dt="2021-10-15T16:45:29.583" v="3388" actId="1076"/>
          <ac:picMkLst>
            <pc:docMk/>
            <pc:sldMk cId="142846188" sldId="462"/>
            <ac:picMk id="32770" creationId="{8F52CF57-A0BA-476D-92FB-70EB798F5E50}"/>
          </ac:picMkLst>
        </pc:picChg>
      </pc:sldChg>
      <pc:sldChg chg="addSp delSp modSp new mod modAnim">
        <pc:chgData name="Luu Thu Ha" userId="e1169fa4e74ca433" providerId="LiveId" clId="{AEC52A58-FC2C-4274-B200-4D6E40DBD179}" dt="2021-10-15T16:48:09.320" v="3428" actId="208"/>
        <pc:sldMkLst>
          <pc:docMk/>
          <pc:sldMk cId="2756921597" sldId="463"/>
        </pc:sldMkLst>
        <pc:spChg chg="del">
          <ac:chgData name="Luu Thu Ha" userId="e1169fa4e74ca433" providerId="LiveId" clId="{AEC52A58-FC2C-4274-B200-4D6E40DBD179}" dt="2021-10-15T16:45:48.772" v="3394" actId="478"/>
          <ac:spMkLst>
            <pc:docMk/>
            <pc:sldMk cId="2756921597" sldId="463"/>
            <ac:spMk id="2" creationId="{FB2A8520-5B65-4055-9080-29C36CF0B817}"/>
          </ac:spMkLst>
        </pc:spChg>
        <pc:spChg chg="del">
          <ac:chgData name="Luu Thu Ha" userId="e1169fa4e74ca433" providerId="LiveId" clId="{AEC52A58-FC2C-4274-B200-4D6E40DBD179}" dt="2021-10-15T16:43:03.484" v="3336" actId="478"/>
          <ac:spMkLst>
            <pc:docMk/>
            <pc:sldMk cId="2756921597" sldId="463"/>
            <ac:spMk id="3" creationId="{5D6F2154-E940-419F-9A27-5FC10EE7E491}"/>
          </ac:spMkLst>
        </pc:spChg>
        <pc:spChg chg="add mod">
          <ac:chgData name="Luu Thu Ha" userId="e1169fa4e74ca433" providerId="LiveId" clId="{AEC52A58-FC2C-4274-B200-4D6E40DBD179}" dt="2021-10-15T16:46:51.876" v="3413" actId="1076"/>
          <ac:spMkLst>
            <pc:docMk/>
            <pc:sldMk cId="2756921597" sldId="463"/>
            <ac:spMk id="4" creationId="{1498BF52-CD17-4BC6-B74A-2346D08EF24A}"/>
          </ac:spMkLst>
        </pc:spChg>
        <pc:spChg chg="add mod">
          <ac:chgData name="Luu Thu Ha" userId="e1169fa4e74ca433" providerId="LiveId" clId="{AEC52A58-FC2C-4274-B200-4D6E40DBD179}" dt="2021-10-15T16:46:45.261" v="3411" actId="14100"/>
          <ac:spMkLst>
            <pc:docMk/>
            <pc:sldMk cId="2756921597" sldId="463"/>
            <ac:spMk id="5" creationId="{548D70C2-958F-4F39-8F7F-2D946E71FCF2}"/>
          </ac:spMkLst>
        </pc:spChg>
        <pc:spChg chg="add mod">
          <ac:chgData name="Luu Thu Ha" userId="e1169fa4e74ca433" providerId="LiveId" clId="{AEC52A58-FC2C-4274-B200-4D6E40DBD179}" dt="2021-10-15T16:46:47.712" v="3412" actId="123"/>
          <ac:spMkLst>
            <pc:docMk/>
            <pc:sldMk cId="2756921597" sldId="463"/>
            <ac:spMk id="7" creationId="{3251ED94-9D0D-4387-B6F0-8BE008BEEF90}"/>
          </ac:spMkLst>
        </pc:spChg>
        <pc:spChg chg="add mod">
          <ac:chgData name="Luu Thu Ha" userId="e1169fa4e74ca433" providerId="LiveId" clId="{AEC52A58-FC2C-4274-B200-4D6E40DBD179}" dt="2021-10-15T16:47:12.947" v="3418" actId="14100"/>
          <ac:spMkLst>
            <pc:docMk/>
            <pc:sldMk cId="2756921597" sldId="463"/>
            <ac:spMk id="8" creationId="{98DCF493-A841-4CD8-A3CA-06444F284116}"/>
          </ac:spMkLst>
        </pc:spChg>
        <pc:spChg chg="add mod">
          <ac:chgData name="Luu Thu Ha" userId="e1169fa4e74ca433" providerId="LiveId" clId="{AEC52A58-FC2C-4274-B200-4D6E40DBD179}" dt="2021-10-15T16:48:09.320" v="3428" actId="208"/>
          <ac:spMkLst>
            <pc:docMk/>
            <pc:sldMk cId="2756921597" sldId="463"/>
            <ac:spMk id="9" creationId="{DC809CC6-ECEF-4BC3-B6F3-F0F372E86DF5}"/>
          </ac:spMkLst>
        </pc:spChg>
      </pc:sldChg>
      <pc:sldChg chg="addSp delSp modSp new mod">
        <pc:chgData name="Luu Thu Ha" userId="e1169fa4e74ca433" providerId="LiveId" clId="{AEC52A58-FC2C-4274-B200-4D6E40DBD179}" dt="2021-10-15T17:02:15.841" v="3973" actId="207"/>
        <pc:sldMkLst>
          <pc:docMk/>
          <pc:sldMk cId="2763264569" sldId="464"/>
        </pc:sldMkLst>
        <pc:spChg chg="mod">
          <ac:chgData name="Luu Thu Ha" userId="e1169fa4e74ca433" providerId="LiveId" clId="{AEC52A58-FC2C-4274-B200-4D6E40DBD179}" dt="2021-10-15T16:54:35.727" v="3639" actId="1076"/>
          <ac:spMkLst>
            <pc:docMk/>
            <pc:sldMk cId="2763264569" sldId="464"/>
            <ac:spMk id="2" creationId="{8635EFBE-4ADE-480D-B37F-DD467AE0ADC3}"/>
          </ac:spMkLst>
        </pc:spChg>
        <pc:spChg chg="del">
          <ac:chgData name="Luu Thu Ha" userId="e1169fa4e74ca433" providerId="LiveId" clId="{AEC52A58-FC2C-4274-B200-4D6E40DBD179}" dt="2021-10-15T16:53:14.673" v="3601" actId="478"/>
          <ac:spMkLst>
            <pc:docMk/>
            <pc:sldMk cId="2763264569" sldId="464"/>
            <ac:spMk id="3" creationId="{0F1280A6-FD43-4E68-BC60-45172EC646DC}"/>
          </ac:spMkLst>
        </pc:spChg>
        <pc:spChg chg="add mod">
          <ac:chgData name="Luu Thu Ha" userId="e1169fa4e74ca433" providerId="LiveId" clId="{AEC52A58-FC2C-4274-B200-4D6E40DBD179}" dt="2021-10-15T17:02:15.841" v="3973" actId="207"/>
          <ac:spMkLst>
            <pc:docMk/>
            <pc:sldMk cId="2763264569" sldId="464"/>
            <ac:spMk id="5" creationId="{AC75BD6F-0966-4BBC-A08F-C6495376BDDB}"/>
          </ac:spMkLst>
        </pc:spChg>
      </pc:sldChg>
      <pc:sldChg chg="new del">
        <pc:chgData name="Luu Thu Ha" userId="e1169fa4e74ca433" providerId="LiveId" clId="{AEC52A58-FC2C-4274-B200-4D6E40DBD179}" dt="2021-10-15T16:48:44.225" v="3434" actId="2696"/>
        <pc:sldMkLst>
          <pc:docMk/>
          <pc:sldMk cId="4121378512" sldId="464"/>
        </pc:sldMkLst>
      </pc:sldChg>
      <pc:sldChg chg="addSp delSp modSp new mod modAnim">
        <pc:chgData name="Luu Thu Ha" userId="e1169fa4e74ca433" providerId="LiveId" clId="{AEC52A58-FC2C-4274-B200-4D6E40DBD179}" dt="2021-10-15T16:57:18.329" v="3682"/>
        <pc:sldMkLst>
          <pc:docMk/>
          <pc:sldMk cId="2084293311" sldId="465"/>
        </pc:sldMkLst>
        <pc:spChg chg="del">
          <ac:chgData name="Luu Thu Ha" userId="e1169fa4e74ca433" providerId="LiveId" clId="{AEC52A58-FC2C-4274-B200-4D6E40DBD179}" dt="2021-10-15T16:55:07.304" v="3644" actId="478"/>
          <ac:spMkLst>
            <pc:docMk/>
            <pc:sldMk cId="2084293311" sldId="465"/>
            <ac:spMk id="2" creationId="{9AD586C8-A14D-4330-9A0B-202032FDC341}"/>
          </ac:spMkLst>
        </pc:spChg>
        <pc:spChg chg="del">
          <ac:chgData name="Luu Thu Ha" userId="e1169fa4e74ca433" providerId="LiveId" clId="{AEC52A58-FC2C-4274-B200-4D6E40DBD179}" dt="2021-10-15T16:55:05.781" v="3643" actId="478"/>
          <ac:spMkLst>
            <pc:docMk/>
            <pc:sldMk cId="2084293311" sldId="465"/>
            <ac:spMk id="3" creationId="{1B36D465-C6AD-4CAC-9716-F6F077540F6C}"/>
          </ac:spMkLst>
        </pc:spChg>
        <pc:spChg chg="add mod">
          <ac:chgData name="Luu Thu Ha" userId="e1169fa4e74ca433" providerId="LiveId" clId="{AEC52A58-FC2C-4274-B200-4D6E40DBD179}" dt="2021-10-15T16:56:11.825" v="3663" actId="207"/>
          <ac:spMkLst>
            <pc:docMk/>
            <pc:sldMk cId="2084293311" sldId="465"/>
            <ac:spMk id="4" creationId="{41018DBC-B1F5-4CA5-96D2-47FFA9E8FBD1}"/>
          </ac:spMkLst>
        </pc:spChg>
        <pc:spChg chg="add mod">
          <ac:chgData name="Luu Thu Ha" userId="e1169fa4e74ca433" providerId="LiveId" clId="{AEC52A58-FC2C-4274-B200-4D6E40DBD179}" dt="2021-10-15T16:56:11.825" v="3663" actId="207"/>
          <ac:spMkLst>
            <pc:docMk/>
            <pc:sldMk cId="2084293311" sldId="465"/>
            <ac:spMk id="5" creationId="{C7BB4B4E-25F4-4984-9483-626AF73E8468}"/>
          </ac:spMkLst>
        </pc:spChg>
        <pc:spChg chg="add mod">
          <ac:chgData name="Luu Thu Ha" userId="e1169fa4e74ca433" providerId="LiveId" clId="{AEC52A58-FC2C-4274-B200-4D6E40DBD179}" dt="2021-10-15T16:56:11.825" v="3663" actId="207"/>
          <ac:spMkLst>
            <pc:docMk/>
            <pc:sldMk cId="2084293311" sldId="465"/>
            <ac:spMk id="6" creationId="{34DE35FF-0FFB-4400-A39A-C446CC50BF2F}"/>
          </ac:spMkLst>
        </pc:spChg>
        <pc:spChg chg="add mod">
          <ac:chgData name="Luu Thu Ha" userId="e1169fa4e74ca433" providerId="LiveId" clId="{AEC52A58-FC2C-4274-B200-4D6E40DBD179}" dt="2021-10-15T16:56:11.825" v="3663" actId="207"/>
          <ac:spMkLst>
            <pc:docMk/>
            <pc:sldMk cId="2084293311" sldId="465"/>
            <ac:spMk id="7" creationId="{C5F28705-A6EB-41AC-AB72-9A989BC10D28}"/>
          </ac:spMkLst>
        </pc:spChg>
        <pc:spChg chg="add mod">
          <ac:chgData name="Luu Thu Ha" userId="e1169fa4e74ca433" providerId="LiveId" clId="{AEC52A58-FC2C-4274-B200-4D6E40DBD179}" dt="2021-10-15T16:57:17.346" v="3681" actId="1076"/>
          <ac:spMkLst>
            <pc:docMk/>
            <pc:sldMk cId="2084293311" sldId="465"/>
            <ac:spMk id="8" creationId="{378ECF8B-ECFD-44E1-A4DC-D614F7958305}"/>
          </ac:spMkLst>
        </pc:spChg>
        <pc:spChg chg="add mod">
          <ac:chgData name="Luu Thu Ha" userId="e1169fa4e74ca433" providerId="LiveId" clId="{AEC52A58-FC2C-4274-B200-4D6E40DBD179}" dt="2021-10-15T16:57:18.329" v="3682"/>
          <ac:spMkLst>
            <pc:docMk/>
            <pc:sldMk cId="2084293311" sldId="465"/>
            <ac:spMk id="9" creationId="{11921FF5-B76F-44A8-9A7B-1D5CC41FFF11}"/>
          </ac:spMkLst>
        </pc:spChg>
      </pc:sldChg>
      <pc:sldChg chg="addSp delSp modSp new mod modAnim">
        <pc:chgData name="Luu Thu Ha" userId="e1169fa4e74ca433" providerId="LiveId" clId="{AEC52A58-FC2C-4274-B200-4D6E40DBD179}" dt="2021-10-15T16:57:26.739" v="3685" actId="14100"/>
        <pc:sldMkLst>
          <pc:docMk/>
          <pc:sldMk cId="3287008814" sldId="466"/>
        </pc:sldMkLst>
        <pc:spChg chg="del">
          <ac:chgData name="Luu Thu Ha" userId="e1169fa4e74ca433" providerId="LiveId" clId="{AEC52A58-FC2C-4274-B200-4D6E40DBD179}" dt="2021-10-15T16:56:22.035" v="3666" actId="478"/>
          <ac:spMkLst>
            <pc:docMk/>
            <pc:sldMk cId="3287008814" sldId="466"/>
            <ac:spMk id="2" creationId="{B6C02E66-3DAB-4E52-AA18-AD0F7E573499}"/>
          </ac:spMkLst>
        </pc:spChg>
        <pc:spChg chg="del">
          <ac:chgData name="Luu Thu Ha" userId="e1169fa4e74ca433" providerId="LiveId" clId="{AEC52A58-FC2C-4274-B200-4D6E40DBD179}" dt="2021-10-15T16:56:20.959" v="3665" actId="478"/>
          <ac:spMkLst>
            <pc:docMk/>
            <pc:sldMk cId="3287008814" sldId="466"/>
            <ac:spMk id="3" creationId="{36954663-D2A8-4FBA-8CE6-B894BCDCBBA9}"/>
          </ac:spMkLst>
        </pc:spChg>
        <pc:spChg chg="add mod">
          <ac:chgData name="Luu Thu Ha" userId="e1169fa4e74ca433" providerId="LiveId" clId="{AEC52A58-FC2C-4274-B200-4D6E40DBD179}" dt="2021-10-15T16:56:51.644" v="3678" actId="207"/>
          <ac:spMkLst>
            <pc:docMk/>
            <pc:sldMk cId="3287008814" sldId="466"/>
            <ac:spMk id="4" creationId="{2A7841C4-406B-4166-8960-FCF098CC772F}"/>
          </ac:spMkLst>
        </pc:spChg>
        <pc:spChg chg="add mod">
          <ac:chgData name="Luu Thu Ha" userId="e1169fa4e74ca433" providerId="LiveId" clId="{AEC52A58-FC2C-4274-B200-4D6E40DBD179}" dt="2021-10-15T16:56:51.644" v="3678" actId="207"/>
          <ac:spMkLst>
            <pc:docMk/>
            <pc:sldMk cId="3287008814" sldId="466"/>
            <ac:spMk id="5" creationId="{F6D5DD33-B786-47E1-B34E-C2B682B31272}"/>
          </ac:spMkLst>
        </pc:spChg>
        <pc:spChg chg="add mod">
          <ac:chgData name="Luu Thu Ha" userId="e1169fa4e74ca433" providerId="LiveId" clId="{AEC52A58-FC2C-4274-B200-4D6E40DBD179}" dt="2021-10-15T16:57:26.739" v="3685" actId="14100"/>
          <ac:spMkLst>
            <pc:docMk/>
            <pc:sldMk cId="3287008814" sldId="466"/>
            <ac:spMk id="6" creationId="{76C82201-71AB-4C8D-BDA0-AB9501EC2F40}"/>
          </ac:spMkLst>
        </pc:spChg>
        <pc:spChg chg="add mod">
          <ac:chgData name="Luu Thu Ha" userId="e1169fa4e74ca433" providerId="LiveId" clId="{AEC52A58-FC2C-4274-B200-4D6E40DBD179}" dt="2021-10-15T16:57:22.825" v="3684" actId="1076"/>
          <ac:spMkLst>
            <pc:docMk/>
            <pc:sldMk cId="3287008814" sldId="466"/>
            <ac:spMk id="7" creationId="{F4346B00-04E1-473E-AE61-4258EFC04D92}"/>
          </ac:spMkLst>
        </pc:spChg>
      </pc:sldChg>
      <pc:sldChg chg="addSp delSp modSp new mod setBg">
        <pc:chgData name="Luu Thu Ha" userId="e1169fa4e74ca433" providerId="LiveId" clId="{AEC52A58-FC2C-4274-B200-4D6E40DBD179}" dt="2021-10-15T17:01:59.418" v="3971" actId="1076"/>
        <pc:sldMkLst>
          <pc:docMk/>
          <pc:sldMk cId="304427204" sldId="467"/>
        </pc:sldMkLst>
        <pc:spChg chg="mod">
          <ac:chgData name="Luu Thu Ha" userId="e1169fa4e74ca433" providerId="LiveId" clId="{AEC52A58-FC2C-4274-B200-4D6E40DBD179}" dt="2021-10-15T17:01:32.362" v="3963" actId="26606"/>
          <ac:spMkLst>
            <pc:docMk/>
            <pc:sldMk cId="304427204" sldId="467"/>
            <ac:spMk id="2" creationId="{60C9A444-8453-4949-91E6-3463C285E58F}"/>
          </ac:spMkLst>
        </pc:spChg>
        <pc:spChg chg="del">
          <ac:chgData name="Luu Thu Ha" userId="e1169fa4e74ca433" providerId="LiveId" clId="{AEC52A58-FC2C-4274-B200-4D6E40DBD179}" dt="2021-10-15T16:58:10.261" v="3723" actId="478"/>
          <ac:spMkLst>
            <pc:docMk/>
            <pc:sldMk cId="304427204" sldId="467"/>
            <ac:spMk id="3" creationId="{EEFEB5C4-6946-46AC-B48D-32AF05792391}"/>
          </ac:spMkLst>
        </pc:spChg>
        <pc:spChg chg="add mod ord">
          <ac:chgData name="Luu Thu Ha" userId="e1169fa4e74ca433" providerId="LiveId" clId="{AEC52A58-FC2C-4274-B200-4D6E40DBD179}" dt="2021-10-15T17:01:48.485" v="3968" actId="208"/>
          <ac:spMkLst>
            <pc:docMk/>
            <pc:sldMk cId="304427204" sldId="467"/>
            <ac:spMk id="5" creationId="{31779366-9AB8-45A9-9EC5-1511CAD48D37}"/>
          </ac:spMkLst>
        </pc:spChg>
        <pc:spChg chg="add del">
          <ac:chgData name="Luu Thu Ha" userId="e1169fa4e74ca433" providerId="LiveId" clId="{AEC52A58-FC2C-4274-B200-4D6E40DBD179}" dt="2021-10-15T17:01:32.351" v="3962" actId="26606"/>
          <ac:spMkLst>
            <pc:docMk/>
            <pc:sldMk cId="304427204" sldId="467"/>
            <ac:spMk id="77" creationId="{33CD251C-A887-4D2F-925B-FC097198538B}"/>
          </ac:spMkLst>
        </pc:spChg>
        <pc:spChg chg="add">
          <ac:chgData name="Luu Thu Ha" userId="e1169fa4e74ca433" providerId="LiveId" clId="{AEC52A58-FC2C-4274-B200-4D6E40DBD179}" dt="2021-10-15T17:01:32.362" v="3963" actId="26606"/>
          <ac:spMkLst>
            <pc:docMk/>
            <pc:sldMk cId="304427204" sldId="467"/>
            <ac:spMk id="36874" creationId="{1E9986A5-A7D1-4022-BAC0-885FB7A141AE}"/>
          </ac:spMkLst>
        </pc:spChg>
        <pc:spChg chg="add">
          <ac:chgData name="Luu Thu Ha" userId="e1169fa4e74ca433" providerId="LiveId" clId="{AEC52A58-FC2C-4274-B200-4D6E40DBD179}" dt="2021-10-15T17:01:32.362" v="3963" actId="26606"/>
          <ac:spMkLst>
            <pc:docMk/>
            <pc:sldMk cId="304427204" sldId="467"/>
            <ac:spMk id="36875" creationId="{D2758DA7-6A89-49A1-B9F5-546D993242F8}"/>
          </ac:spMkLst>
        </pc:spChg>
        <pc:grpChg chg="add del">
          <ac:chgData name="Luu Thu Ha" userId="e1169fa4e74ca433" providerId="LiveId" clId="{AEC52A58-FC2C-4274-B200-4D6E40DBD179}" dt="2021-10-15T17:01:32.351" v="3962" actId="26606"/>
          <ac:grpSpMkLst>
            <pc:docMk/>
            <pc:sldMk cId="304427204" sldId="467"/>
            <ac:grpSpMk id="79" creationId="{770AE191-D2EA-45C9-A44D-830C188F74CB}"/>
          </ac:grpSpMkLst>
        </pc:grpChg>
        <pc:picChg chg="add del mod">
          <ac:chgData name="Luu Thu Ha" userId="e1169fa4e74ca433" providerId="LiveId" clId="{AEC52A58-FC2C-4274-B200-4D6E40DBD179}" dt="2021-10-15T16:59:50.101" v="3765" actId="478"/>
          <ac:picMkLst>
            <pc:docMk/>
            <pc:sldMk cId="304427204" sldId="467"/>
            <ac:picMk id="36866" creationId="{78B52612-CB48-491B-B73B-139BDC30ED11}"/>
          </ac:picMkLst>
        </pc:picChg>
        <pc:picChg chg="add mod ord">
          <ac:chgData name="Luu Thu Ha" userId="e1169fa4e74ca433" providerId="LiveId" clId="{AEC52A58-FC2C-4274-B200-4D6E40DBD179}" dt="2021-10-15T17:01:59.418" v="3971" actId="1076"/>
          <ac:picMkLst>
            <pc:docMk/>
            <pc:sldMk cId="304427204" sldId="467"/>
            <ac:picMk id="36868" creationId="{1F000AB6-8239-4175-8D75-4224E9BDD1E4}"/>
          </ac:picMkLst>
        </pc:picChg>
        <pc:picChg chg="add mod ord">
          <ac:chgData name="Luu Thu Ha" userId="e1169fa4e74ca433" providerId="LiveId" clId="{AEC52A58-FC2C-4274-B200-4D6E40DBD179}" dt="2021-10-15T17:01:57.247" v="3970" actId="14100"/>
          <ac:picMkLst>
            <pc:docMk/>
            <pc:sldMk cId="304427204" sldId="467"/>
            <ac:picMk id="36870" creationId="{B6F9ECE8-F1E4-414F-9330-AE48D50D29AF}"/>
          </ac:picMkLst>
        </pc:picChg>
        <pc:picChg chg="add mod">
          <ac:chgData name="Luu Thu Ha" userId="e1169fa4e74ca433" providerId="LiveId" clId="{AEC52A58-FC2C-4274-B200-4D6E40DBD179}" dt="2021-10-15T17:01:32.362" v="3963" actId="26606"/>
          <ac:picMkLst>
            <pc:docMk/>
            <pc:sldMk cId="304427204" sldId="467"/>
            <ac:picMk id="36872" creationId="{80FD5975-C24E-4AD8-9679-43B5B9C5A3DA}"/>
          </ac:picMkLst>
        </pc:picChg>
      </pc:sldChg>
      <pc:sldMasterChg chg="del delSldLayout">
        <pc:chgData name="Luu Thu Ha" userId="e1169fa4e74ca433" providerId="LiveId" clId="{AEC52A58-FC2C-4274-B200-4D6E40DBD179}" dt="2021-10-15T14:10:57.538" v="1152" actId="2696"/>
        <pc:sldMasterMkLst>
          <pc:docMk/>
          <pc:sldMasterMk cId="751391028" sldId="2147483672"/>
        </pc:sldMasterMkLst>
        <pc:sldLayoutChg chg="del">
          <pc:chgData name="Luu Thu Ha" userId="e1169fa4e74ca433" providerId="LiveId" clId="{AEC52A58-FC2C-4274-B200-4D6E40DBD179}" dt="2021-10-15T14:10:57.538" v="1152" actId="2696"/>
          <pc:sldLayoutMkLst>
            <pc:docMk/>
            <pc:sldMasterMk cId="751391028" sldId="2147483672"/>
            <pc:sldLayoutMk cId="3306287965" sldId="2147483673"/>
          </pc:sldLayoutMkLst>
        </pc:sldLayoutChg>
        <pc:sldLayoutChg chg="del">
          <pc:chgData name="Luu Thu Ha" userId="e1169fa4e74ca433" providerId="LiveId" clId="{AEC52A58-FC2C-4274-B200-4D6E40DBD179}" dt="2021-10-15T14:10:57.538" v="1152" actId="2696"/>
          <pc:sldLayoutMkLst>
            <pc:docMk/>
            <pc:sldMasterMk cId="751391028" sldId="2147483672"/>
            <pc:sldLayoutMk cId="2289123002" sldId="2147483674"/>
          </pc:sldLayoutMkLst>
        </pc:sldLayoutChg>
        <pc:sldLayoutChg chg="del">
          <pc:chgData name="Luu Thu Ha" userId="e1169fa4e74ca433" providerId="LiveId" clId="{AEC52A58-FC2C-4274-B200-4D6E40DBD179}" dt="2021-10-15T14:10:57.538" v="1152" actId="2696"/>
          <pc:sldLayoutMkLst>
            <pc:docMk/>
            <pc:sldMasterMk cId="751391028" sldId="2147483672"/>
            <pc:sldLayoutMk cId="2849193664" sldId="2147483675"/>
          </pc:sldLayoutMkLst>
        </pc:sldLayoutChg>
        <pc:sldLayoutChg chg="del">
          <pc:chgData name="Luu Thu Ha" userId="e1169fa4e74ca433" providerId="LiveId" clId="{AEC52A58-FC2C-4274-B200-4D6E40DBD179}" dt="2021-10-15T14:10:57.538" v="1152" actId="2696"/>
          <pc:sldLayoutMkLst>
            <pc:docMk/>
            <pc:sldMasterMk cId="751391028" sldId="2147483672"/>
            <pc:sldLayoutMk cId="1641513634" sldId="2147483676"/>
          </pc:sldLayoutMkLst>
        </pc:sldLayoutChg>
        <pc:sldLayoutChg chg="del">
          <pc:chgData name="Luu Thu Ha" userId="e1169fa4e74ca433" providerId="LiveId" clId="{AEC52A58-FC2C-4274-B200-4D6E40DBD179}" dt="2021-10-15T14:10:57.538" v="1152" actId="2696"/>
          <pc:sldLayoutMkLst>
            <pc:docMk/>
            <pc:sldMasterMk cId="751391028" sldId="2147483672"/>
            <pc:sldLayoutMk cId="3949477986" sldId="2147483677"/>
          </pc:sldLayoutMkLst>
        </pc:sldLayoutChg>
        <pc:sldLayoutChg chg="del">
          <pc:chgData name="Luu Thu Ha" userId="e1169fa4e74ca433" providerId="LiveId" clId="{AEC52A58-FC2C-4274-B200-4D6E40DBD179}" dt="2021-10-15T14:10:57.538" v="1152" actId="2696"/>
          <pc:sldLayoutMkLst>
            <pc:docMk/>
            <pc:sldMasterMk cId="751391028" sldId="2147483672"/>
            <pc:sldLayoutMk cId="3791236516" sldId="2147483678"/>
          </pc:sldLayoutMkLst>
        </pc:sldLayoutChg>
        <pc:sldLayoutChg chg="del">
          <pc:chgData name="Luu Thu Ha" userId="e1169fa4e74ca433" providerId="LiveId" clId="{AEC52A58-FC2C-4274-B200-4D6E40DBD179}" dt="2021-10-15T14:10:57.538" v="1152" actId="2696"/>
          <pc:sldLayoutMkLst>
            <pc:docMk/>
            <pc:sldMasterMk cId="751391028" sldId="2147483672"/>
            <pc:sldLayoutMk cId="2089743947" sldId="2147483679"/>
          </pc:sldLayoutMkLst>
        </pc:sldLayoutChg>
        <pc:sldLayoutChg chg="del">
          <pc:chgData name="Luu Thu Ha" userId="e1169fa4e74ca433" providerId="LiveId" clId="{AEC52A58-FC2C-4274-B200-4D6E40DBD179}" dt="2021-10-15T14:10:57.538" v="1152" actId="2696"/>
          <pc:sldLayoutMkLst>
            <pc:docMk/>
            <pc:sldMasterMk cId="751391028" sldId="2147483672"/>
            <pc:sldLayoutMk cId="397776687" sldId="2147483680"/>
          </pc:sldLayoutMkLst>
        </pc:sldLayoutChg>
        <pc:sldLayoutChg chg="del">
          <pc:chgData name="Luu Thu Ha" userId="e1169fa4e74ca433" providerId="LiveId" clId="{AEC52A58-FC2C-4274-B200-4D6E40DBD179}" dt="2021-10-15T14:10:57.538" v="1152" actId="2696"/>
          <pc:sldLayoutMkLst>
            <pc:docMk/>
            <pc:sldMasterMk cId="751391028" sldId="2147483672"/>
            <pc:sldLayoutMk cId="3572452289" sldId="2147483681"/>
          </pc:sldLayoutMkLst>
        </pc:sldLayoutChg>
        <pc:sldLayoutChg chg="del">
          <pc:chgData name="Luu Thu Ha" userId="e1169fa4e74ca433" providerId="LiveId" clId="{AEC52A58-FC2C-4274-B200-4D6E40DBD179}" dt="2021-10-15T14:10:57.538" v="1152" actId="2696"/>
          <pc:sldLayoutMkLst>
            <pc:docMk/>
            <pc:sldMasterMk cId="751391028" sldId="2147483672"/>
            <pc:sldLayoutMk cId="3151463281" sldId="2147483682"/>
          </pc:sldLayoutMkLst>
        </pc:sldLayoutChg>
        <pc:sldLayoutChg chg="del">
          <pc:chgData name="Luu Thu Ha" userId="e1169fa4e74ca433" providerId="LiveId" clId="{AEC52A58-FC2C-4274-B200-4D6E40DBD179}" dt="2021-10-15T14:10:57.538" v="1152" actId="2696"/>
          <pc:sldLayoutMkLst>
            <pc:docMk/>
            <pc:sldMasterMk cId="751391028" sldId="2147483672"/>
            <pc:sldLayoutMk cId="1787041228" sldId="2147483683"/>
          </pc:sldLayoutMkLst>
        </pc:sldLayoutChg>
      </pc:sldMasterChg>
      <pc:sldMasterChg chg="del delSldLayout">
        <pc:chgData name="Luu Thu Ha" userId="e1169fa4e74ca433" providerId="LiveId" clId="{AEC52A58-FC2C-4274-B200-4D6E40DBD179}" dt="2021-10-15T15:39:05.542" v="2350" actId="2696"/>
        <pc:sldMasterMkLst>
          <pc:docMk/>
          <pc:sldMasterMk cId="1129180461" sldId="2147483672"/>
        </pc:sldMasterMkLst>
        <pc:sldLayoutChg chg="del">
          <pc:chgData name="Luu Thu Ha" userId="e1169fa4e74ca433" providerId="LiveId" clId="{AEC52A58-FC2C-4274-B200-4D6E40DBD179}" dt="2021-10-15T15:39:05.542" v="2350" actId="2696"/>
          <pc:sldLayoutMkLst>
            <pc:docMk/>
            <pc:sldMasterMk cId="1129180461" sldId="2147483672"/>
            <pc:sldLayoutMk cId="367345291" sldId="2147483673"/>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595698756" sldId="2147483674"/>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197467659" sldId="2147483675"/>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3025702768" sldId="2147483676"/>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4156238471" sldId="2147483677"/>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2450504607" sldId="2147483678"/>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240398257" sldId="2147483679"/>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813688069" sldId="2147483680"/>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984166954" sldId="2147483681"/>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527841748" sldId="2147483682"/>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2482989429" sldId="2147483683"/>
          </pc:sldLayoutMkLst>
        </pc:sldLayoutChg>
        <pc:sldLayoutChg chg="del">
          <pc:chgData name="Luu Thu Ha" userId="e1169fa4e74ca433" providerId="LiveId" clId="{AEC52A58-FC2C-4274-B200-4D6E40DBD179}" dt="2021-10-15T15:39:05.542" v="2350" actId="2696"/>
          <pc:sldLayoutMkLst>
            <pc:docMk/>
            <pc:sldMasterMk cId="1129180461" sldId="2147483672"/>
            <pc:sldLayoutMk cId="2060864310"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22839-7C0B-414D-8EF5-912278314FE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E20B762-75F4-4F2A-A2C6-7C3B6D543389}">
      <dgm:prSet phldrT="[Text]"/>
      <dgm:spPr/>
      <dgm:t>
        <a:bodyPr/>
        <a:lstStyle/>
        <a:p>
          <a:r>
            <a:rPr lang="en-US" dirty="0" err="1"/>
            <a:t>i</a:t>
          </a:r>
          <a:r>
            <a:rPr lang="en-US" dirty="0"/>
            <a:t>. </a:t>
          </a:r>
          <a:r>
            <a:rPr lang="en-US" dirty="0" err="1"/>
            <a:t>Tìm</a:t>
          </a:r>
          <a:r>
            <a:rPr lang="en-US" dirty="0"/>
            <a:t> </a:t>
          </a:r>
          <a:r>
            <a:rPr lang="en-US" dirty="0" err="1"/>
            <a:t>hiểu</a:t>
          </a:r>
          <a:r>
            <a:rPr lang="en-US" dirty="0"/>
            <a:t> </a:t>
          </a:r>
          <a:r>
            <a:rPr lang="en-US" dirty="0" err="1"/>
            <a:t>chung</a:t>
          </a:r>
          <a:endParaRPr lang="en-US" dirty="0"/>
        </a:p>
      </dgm:t>
    </dgm:pt>
    <dgm:pt modelId="{0B78D540-F37F-4AE7-8812-E36562AA7E76}" type="parTrans" cxnId="{47820B61-181C-4750-BEB4-FFE73A366734}">
      <dgm:prSet/>
      <dgm:spPr/>
      <dgm:t>
        <a:bodyPr/>
        <a:lstStyle/>
        <a:p>
          <a:endParaRPr lang="en-US"/>
        </a:p>
      </dgm:t>
    </dgm:pt>
    <dgm:pt modelId="{18DDB3B0-D486-45FA-AFD4-ED1C172AC75C}" type="sibTrans" cxnId="{47820B61-181C-4750-BEB4-FFE73A366734}">
      <dgm:prSet/>
      <dgm:spPr/>
      <dgm:t>
        <a:bodyPr/>
        <a:lstStyle/>
        <a:p>
          <a:endParaRPr lang="en-US"/>
        </a:p>
      </dgm:t>
    </dgm:pt>
    <dgm:pt modelId="{BBBF5DA9-B09B-4650-9F2E-FFC17CE5851F}">
      <dgm:prSet phldrT="[Text]"/>
      <dgm:spPr/>
      <dgm:t>
        <a:bodyPr/>
        <a:lstStyle/>
        <a:p>
          <a:r>
            <a:rPr lang="en-US" dirty="0"/>
            <a:t>II. </a:t>
          </a:r>
          <a:r>
            <a:rPr lang="en-US" dirty="0" err="1"/>
            <a:t>Đọc</a:t>
          </a:r>
          <a:r>
            <a:rPr lang="en-US" dirty="0"/>
            <a:t> </a:t>
          </a:r>
          <a:r>
            <a:rPr lang="en-US" dirty="0" err="1"/>
            <a:t>hiểu</a:t>
          </a:r>
          <a:r>
            <a:rPr lang="en-US" dirty="0"/>
            <a:t> </a:t>
          </a:r>
          <a:r>
            <a:rPr lang="en-US" dirty="0" err="1"/>
            <a:t>văn</a:t>
          </a:r>
          <a:r>
            <a:rPr lang="en-US" dirty="0"/>
            <a:t> </a:t>
          </a:r>
          <a:r>
            <a:rPr lang="en-US" dirty="0" err="1"/>
            <a:t>bản</a:t>
          </a:r>
          <a:endParaRPr lang="en-US" dirty="0"/>
        </a:p>
      </dgm:t>
    </dgm:pt>
    <dgm:pt modelId="{069854E3-834B-4B11-AF92-4431EE733F95}" type="parTrans" cxnId="{E15902CE-0AD2-4CCA-B62D-5ECB7109D2B4}">
      <dgm:prSet/>
      <dgm:spPr/>
      <dgm:t>
        <a:bodyPr/>
        <a:lstStyle/>
        <a:p>
          <a:endParaRPr lang="en-US"/>
        </a:p>
      </dgm:t>
    </dgm:pt>
    <dgm:pt modelId="{30D550F0-6919-422F-B8EF-E580E42A8BA1}" type="sibTrans" cxnId="{E15902CE-0AD2-4CCA-B62D-5ECB7109D2B4}">
      <dgm:prSet/>
      <dgm:spPr/>
      <dgm:t>
        <a:bodyPr/>
        <a:lstStyle/>
        <a:p>
          <a:endParaRPr lang="en-US"/>
        </a:p>
      </dgm:t>
    </dgm:pt>
    <dgm:pt modelId="{C5EE068D-ACF1-4921-8D73-B0720DDCBF5E}">
      <dgm:prSet phldrT="[Text]"/>
      <dgm:spPr/>
      <dgm:t>
        <a:bodyPr/>
        <a:lstStyle/>
        <a:p>
          <a:r>
            <a:rPr lang="en-US" dirty="0"/>
            <a:t>III. </a:t>
          </a:r>
          <a:r>
            <a:rPr lang="en-US" dirty="0" err="1"/>
            <a:t>Tổng</a:t>
          </a:r>
          <a:r>
            <a:rPr lang="en-US" dirty="0"/>
            <a:t> </a:t>
          </a:r>
          <a:r>
            <a:rPr lang="en-US" dirty="0" err="1"/>
            <a:t>kết</a:t>
          </a:r>
          <a:endParaRPr lang="en-US" dirty="0"/>
        </a:p>
      </dgm:t>
    </dgm:pt>
    <dgm:pt modelId="{9C64AC3F-F929-48C5-AB40-C403CC3291BB}" type="parTrans" cxnId="{4F22D78C-0E5E-47A5-BFB3-757CFE875607}">
      <dgm:prSet/>
      <dgm:spPr/>
      <dgm:t>
        <a:bodyPr/>
        <a:lstStyle/>
        <a:p>
          <a:endParaRPr lang="en-US"/>
        </a:p>
      </dgm:t>
    </dgm:pt>
    <dgm:pt modelId="{675CAD08-E5C2-48C0-B8FC-5D97B5C3064B}" type="sibTrans" cxnId="{4F22D78C-0E5E-47A5-BFB3-757CFE875607}">
      <dgm:prSet/>
      <dgm:spPr/>
      <dgm:t>
        <a:bodyPr/>
        <a:lstStyle/>
        <a:p>
          <a:endParaRPr lang="en-US"/>
        </a:p>
      </dgm:t>
    </dgm:pt>
    <dgm:pt modelId="{8960CA22-CF03-468F-B423-2E589C40297A}" type="pres">
      <dgm:prSet presAssocID="{22922839-7C0B-414D-8EF5-912278314FE4}" presName="linear" presStyleCnt="0">
        <dgm:presLayoutVars>
          <dgm:dir/>
          <dgm:animLvl val="lvl"/>
          <dgm:resizeHandles val="exact"/>
        </dgm:presLayoutVars>
      </dgm:prSet>
      <dgm:spPr/>
      <dgm:t>
        <a:bodyPr/>
        <a:lstStyle/>
        <a:p>
          <a:endParaRPr lang="en-AU"/>
        </a:p>
      </dgm:t>
    </dgm:pt>
    <dgm:pt modelId="{7947DAC4-2F72-4415-94EF-C17E43E9230F}" type="pres">
      <dgm:prSet presAssocID="{4E20B762-75F4-4F2A-A2C6-7C3B6D543389}" presName="parentLin" presStyleCnt="0"/>
      <dgm:spPr/>
    </dgm:pt>
    <dgm:pt modelId="{632FC095-F39D-4AAF-8DE6-84E7B822917F}" type="pres">
      <dgm:prSet presAssocID="{4E20B762-75F4-4F2A-A2C6-7C3B6D543389}" presName="parentLeftMargin" presStyleLbl="node1" presStyleIdx="0" presStyleCnt="3"/>
      <dgm:spPr/>
      <dgm:t>
        <a:bodyPr/>
        <a:lstStyle/>
        <a:p>
          <a:endParaRPr lang="en-AU"/>
        </a:p>
      </dgm:t>
    </dgm:pt>
    <dgm:pt modelId="{AB75938C-DC8F-4171-8616-5475259639DF}" type="pres">
      <dgm:prSet presAssocID="{4E20B762-75F4-4F2A-A2C6-7C3B6D543389}" presName="parentText" presStyleLbl="node1" presStyleIdx="0" presStyleCnt="3">
        <dgm:presLayoutVars>
          <dgm:chMax val="0"/>
          <dgm:bulletEnabled val="1"/>
        </dgm:presLayoutVars>
      </dgm:prSet>
      <dgm:spPr/>
      <dgm:t>
        <a:bodyPr/>
        <a:lstStyle/>
        <a:p>
          <a:endParaRPr lang="en-AU"/>
        </a:p>
      </dgm:t>
    </dgm:pt>
    <dgm:pt modelId="{633E28E4-1810-480C-9608-86BE9F6D498C}" type="pres">
      <dgm:prSet presAssocID="{4E20B762-75F4-4F2A-A2C6-7C3B6D543389}" presName="negativeSpace" presStyleCnt="0"/>
      <dgm:spPr/>
    </dgm:pt>
    <dgm:pt modelId="{C07472B5-E491-4430-8459-98172C784E86}" type="pres">
      <dgm:prSet presAssocID="{4E20B762-75F4-4F2A-A2C6-7C3B6D543389}" presName="childText" presStyleLbl="conFgAcc1" presStyleIdx="0" presStyleCnt="3">
        <dgm:presLayoutVars>
          <dgm:bulletEnabled val="1"/>
        </dgm:presLayoutVars>
      </dgm:prSet>
      <dgm:spPr/>
    </dgm:pt>
    <dgm:pt modelId="{7624EA6A-13C0-4537-AF47-9BFE52F898C3}" type="pres">
      <dgm:prSet presAssocID="{18DDB3B0-D486-45FA-AFD4-ED1C172AC75C}" presName="spaceBetweenRectangles" presStyleCnt="0"/>
      <dgm:spPr/>
    </dgm:pt>
    <dgm:pt modelId="{CC9689EA-5862-429B-B2F6-A3557E70FEC2}" type="pres">
      <dgm:prSet presAssocID="{BBBF5DA9-B09B-4650-9F2E-FFC17CE5851F}" presName="parentLin" presStyleCnt="0"/>
      <dgm:spPr/>
    </dgm:pt>
    <dgm:pt modelId="{734E19DA-E3F2-4E8D-80F2-88A65C6AAF1C}" type="pres">
      <dgm:prSet presAssocID="{BBBF5DA9-B09B-4650-9F2E-FFC17CE5851F}" presName="parentLeftMargin" presStyleLbl="node1" presStyleIdx="0" presStyleCnt="3"/>
      <dgm:spPr/>
      <dgm:t>
        <a:bodyPr/>
        <a:lstStyle/>
        <a:p>
          <a:endParaRPr lang="en-AU"/>
        </a:p>
      </dgm:t>
    </dgm:pt>
    <dgm:pt modelId="{4A590F57-E336-47AE-812C-4F1EB53EDE31}" type="pres">
      <dgm:prSet presAssocID="{BBBF5DA9-B09B-4650-9F2E-FFC17CE5851F}" presName="parentText" presStyleLbl="node1" presStyleIdx="1" presStyleCnt="3">
        <dgm:presLayoutVars>
          <dgm:chMax val="0"/>
          <dgm:bulletEnabled val="1"/>
        </dgm:presLayoutVars>
      </dgm:prSet>
      <dgm:spPr/>
      <dgm:t>
        <a:bodyPr/>
        <a:lstStyle/>
        <a:p>
          <a:endParaRPr lang="en-AU"/>
        </a:p>
      </dgm:t>
    </dgm:pt>
    <dgm:pt modelId="{76E46632-21C9-4879-A100-FBD151179C59}" type="pres">
      <dgm:prSet presAssocID="{BBBF5DA9-B09B-4650-9F2E-FFC17CE5851F}" presName="negativeSpace" presStyleCnt="0"/>
      <dgm:spPr/>
    </dgm:pt>
    <dgm:pt modelId="{3342A031-DE8D-442D-AF44-704523094532}" type="pres">
      <dgm:prSet presAssocID="{BBBF5DA9-B09B-4650-9F2E-FFC17CE5851F}" presName="childText" presStyleLbl="conFgAcc1" presStyleIdx="1" presStyleCnt="3">
        <dgm:presLayoutVars>
          <dgm:bulletEnabled val="1"/>
        </dgm:presLayoutVars>
      </dgm:prSet>
      <dgm:spPr/>
    </dgm:pt>
    <dgm:pt modelId="{ABC37014-61FA-40D0-BF24-7B389853E002}" type="pres">
      <dgm:prSet presAssocID="{30D550F0-6919-422F-B8EF-E580E42A8BA1}" presName="spaceBetweenRectangles" presStyleCnt="0"/>
      <dgm:spPr/>
    </dgm:pt>
    <dgm:pt modelId="{0B30A984-47A6-4E05-8617-15F3E23D4B00}" type="pres">
      <dgm:prSet presAssocID="{C5EE068D-ACF1-4921-8D73-B0720DDCBF5E}" presName="parentLin" presStyleCnt="0"/>
      <dgm:spPr/>
    </dgm:pt>
    <dgm:pt modelId="{39CAE81A-6E21-4D65-832D-B9049764A782}" type="pres">
      <dgm:prSet presAssocID="{C5EE068D-ACF1-4921-8D73-B0720DDCBF5E}" presName="parentLeftMargin" presStyleLbl="node1" presStyleIdx="1" presStyleCnt="3"/>
      <dgm:spPr/>
      <dgm:t>
        <a:bodyPr/>
        <a:lstStyle/>
        <a:p>
          <a:endParaRPr lang="en-AU"/>
        </a:p>
      </dgm:t>
    </dgm:pt>
    <dgm:pt modelId="{643DE140-AB88-45E3-A054-2F80BD0C4D58}" type="pres">
      <dgm:prSet presAssocID="{C5EE068D-ACF1-4921-8D73-B0720DDCBF5E}" presName="parentText" presStyleLbl="node1" presStyleIdx="2" presStyleCnt="3">
        <dgm:presLayoutVars>
          <dgm:chMax val="0"/>
          <dgm:bulletEnabled val="1"/>
        </dgm:presLayoutVars>
      </dgm:prSet>
      <dgm:spPr/>
      <dgm:t>
        <a:bodyPr/>
        <a:lstStyle/>
        <a:p>
          <a:endParaRPr lang="en-AU"/>
        </a:p>
      </dgm:t>
    </dgm:pt>
    <dgm:pt modelId="{2B6BA9D6-9B59-4631-852B-F6C19F676038}" type="pres">
      <dgm:prSet presAssocID="{C5EE068D-ACF1-4921-8D73-B0720DDCBF5E}" presName="negativeSpace" presStyleCnt="0"/>
      <dgm:spPr/>
    </dgm:pt>
    <dgm:pt modelId="{7B2A2FFF-84A2-4B36-BAD8-9BCE88F83C12}" type="pres">
      <dgm:prSet presAssocID="{C5EE068D-ACF1-4921-8D73-B0720DDCBF5E}" presName="childText" presStyleLbl="conFgAcc1" presStyleIdx="2" presStyleCnt="3">
        <dgm:presLayoutVars>
          <dgm:bulletEnabled val="1"/>
        </dgm:presLayoutVars>
      </dgm:prSet>
      <dgm:spPr/>
    </dgm:pt>
  </dgm:ptLst>
  <dgm:cxnLst>
    <dgm:cxn modelId="{98072B2F-1C80-4F53-B523-02D2885CEF95}" type="presOf" srcId="{BBBF5DA9-B09B-4650-9F2E-FFC17CE5851F}" destId="{4A590F57-E336-47AE-812C-4F1EB53EDE31}" srcOrd="1" destOrd="0" presId="urn:microsoft.com/office/officeart/2005/8/layout/list1"/>
    <dgm:cxn modelId="{B26ECD36-917B-40FF-A9AA-2C07FC52AD7C}" type="presOf" srcId="{C5EE068D-ACF1-4921-8D73-B0720DDCBF5E}" destId="{39CAE81A-6E21-4D65-832D-B9049764A782}" srcOrd="0" destOrd="0" presId="urn:microsoft.com/office/officeart/2005/8/layout/list1"/>
    <dgm:cxn modelId="{E15902CE-0AD2-4CCA-B62D-5ECB7109D2B4}" srcId="{22922839-7C0B-414D-8EF5-912278314FE4}" destId="{BBBF5DA9-B09B-4650-9F2E-FFC17CE5851F}" srcOrd="1" destOrd="0" parTransId="{069854E3-834B-4B11-AF92-4431EE733F95}" sibTransId="{30D550F0-6919-422F-B8EF-E580E42A8BA1}"/>
    <dgm:cxn modelId="{400A40BB-3AFC-400A-BE49-C175544A8DE4}" type="presOf" srcId="{22922839-7C0B-414D-8EF5-912278314FE4}" destId="{8960CA22-CF03-468F-B423-2E589C40297A}" srcOrd="0" destOrd="0" presId="urn:microsoft.com/office/officeart/2005/8/layout/list1"/>
    <dgm:cxn modelId="{4F22D78C-0E5E-47A5-BFB3-757CFE875607}" srcId="{22922839-7C0B-414D-8EF5-912278314FE4}" destId="{C5EE068D-ACF1-4921-8D73-B0720DDCBF5E}" srcOrd="2" destOrd="0" parTransId="{9C64AC3F-F929-48C5-AB40-C403CC3291BB}" sibTransId="{675CAD08-E5C2-48C0-B8FC-5D97B5C3064B}"/>
    <dgm:cxn modelId="{ADECC46E-66F0-4C1E-A493-80DC1BF4FB29}" type="presOf" srcId="{BBBF5DA9-B09B-4650-9F2E-FFC17CE5851F}" destId="{734E19DA-E3F2-4E8D-80F2-88A65C6AAF1C}" srcOrd="0" destOrd="0" presId="urn:microsoft.com/office/officeart/2005/8/layout/list1"/>
    <dgm:cxn modelId="{C10DD0A2-10BE-43DB-B2A6-5FEBE88A3037}" type="presOf" srcId="{4E20B762-75F4-4F2A-A2C6-7C3B6D543389}" destId="{AB75938C-DC8F-4171-8616-5475259639DF}" srcOrd="1" destOrd="0" presId="urn:microsoft.com/office/officeart/2005/8/layout/list1"/>
    <dgm:cxn modelId="{47820B61-181C-4750-BEB4-FFE73A366734}" srcId="{22922839-7C0B-414D-8EF5-912278314FE4}" destId="{4E20B762-75F4-4F2A-A2C6-7C3B6D543389}" srcOrd="0" destOrd="0" parTransId="{0B78D540-F37F-4AE7-8812-E36562AA7E76}" sibTransId="{18DDB3B0-D486-45FA-AFD4-ED1C172AC75C}"/>
    <dgm:cxn modelId="{8538A0B3-CC3C-41E1-B34D-F904089955E6}" type="presOf" srcId="{C5EE068D-ACF1-4921-8D73-B0720DDCBF5E}" destId="{643DE140-AB88-45E3-A054-2F80BD0C4D58}" srcOrd="1" destOrd="0" presId="urn:microsoft.com/office/officeart/2005/8/layout/list1"/>
    <dgm:cxn modelId="{680F557B-1D00-4C6B-9522-042D45A877B5}" type="presOf" srcId="{4E20B762-75F4-4F2A-A2C6-7C3B6D543389}" destId="{632FC095-F39D-4AAF-8DE6-84E7B822917F}" srcOrd="0" destOrd="0" presId="urn:microsoft.com/office/officeart/2005/8/layout/list1"/>
    <dgm:cxn modelId="{6FCBF79C-0AFA-4C41-9566-6006EBAA202E}" type="presParOf" srcId="{8960CA22-CF03-468F-B423-2E589C40297A}" destId="{7947DAC4-2F72-4415-94EF-C17E43E9230F}" srcOrd="0" destOrd="0" presId="urn:microsoft.com/office/officeart/2005/8/layout/list1"/>
    <dgm:cxn modelId="{8D3BA658-D412-40C0-ACF5-5F19282E34CF}" type="presParOf" srcId="{7947DAC4-2F72-4415-94EF-C17E43E9230F}" destId="{632FC095-F39D-4AAF-8DE6-84E7B822917F}" srcOrd="0" destOrd="0" presId="urn:microsoft.com/office/officeart/2005/8/layout/list1"/>
    <dgm:cxn modelId="{4FB1B89C-D5A3-4B82-BB54-AB63B754C960}" type="presParOf" srcId="{7947DAC4-2F72-4415-94EF-C17E43E9230F}" destId="{AB75938C-DC8F-4171-8616-5475259639DF}" srcOrd="1" destOrd="0" presId="urn:microsoft.com/office/officeart/2005/8/layout/list1"/>
    <dgm:cxn modelId="{BAF38E53-0EAE-450D-B6C1-9341D58F52C6}" type="presParOf" srcId="{8960CA22-CF03-468F-B423-2E589C40297A}" destId="{633E28E4-1810-480C-9608-86BE9F6D498C}" srcOrd="1" destOrd="0" presId="urn:microsoft.com/office/officeart/2005/8/layout/list1"/>
    <dgm:cxn modelId="{FF77D087-FAFF-4206-ADD7-AF81D0E8F686}" type="presParOf" srcId="{8960CA22-CF03-468F-B423-2E589C40297A}" destId="{C07472B5-E491-4430-8459-98172C784E86}" srcOrd="2" destOrd="0" presId="urn:microsoft.com/office/officeart/2005/8/layout/list1"/>
    <dgm:cxn modelId="{964CF674-92F0-4C16-B88E-0E2144E50F81}" type="presParOf" srcId="{8960CA22-CF03-468F-B423-2E589C40297A}" destId="{7624EA6A-13C0-4537-AF47-9BFE52F898C3}" srcOrd="3" destOrd="0" presId="urn:microsoft.com/office/officeart/2005/8/layout/list1"/>
    <dgm:cxn modelId="{C361BE7C-C570-4C84-B478-2596B4DE5123}" type="presParOf" srcId="{8960CA22-CF03-468F-B423-2E589C40297A}" destId="{CC9689EA-5862-429B-B2F6-A3557E70FEC2}" srcOrd="4" destOrd="0" presId="urn:microsoft.com/office/officeart/2005/8/layout/list1"/>
    <dgm:cxn modelId="{C6636D8A-8789-44C1-AAC8-A806FFCEC497}" type="presParOf" srcId="{CC9689EA-5862-429B-B2F6-A3557E70FEC2}" destId="{734E19DA-E3F2-4E8D-80F2-88A65C6AAF1C}" srcOrd="0" destOrd="0" presId="urn:microsoft.com/office/officeart/2005/8/layout/list1"/>
    <dgm:cxn modelId="{E7802AFE-C6B6-4F4C-8314-67064D6E176A}" type="presParOf" srcId="{CC9689EA-5862-429B-B2F6-A3557E70FEC2}" destId="{4A590F57-E336-47AE-812C-4F1EB53EDE31}" srcOrd="1" destOrd="0" presId="urn:microsoft.com/office/officeart/2005/8/layout/list1"/>
    <dgm:cxn modelId="{891711BA-CCA8-47B4-AAE5-028BC8A27BCB}" type="presParOf" srcId="{8960CA22-CF03-468F-B423-2E589C40297A}" destId="{76E46632-21C9-4879-A100-FBD151179C59}" srcOrd="5" destOrd="0" presId="urn:microsoft.com/office/officeart/2005/8/layout/list1"/>
    <dgm:cxn modelId="{9527B62B-B7BA-4E35-B81C-945E5D86DB6F}" type="presParOf" srcId="{8960CA22-CF03-468F-B423-2E589C40297A}" destId="{3342A031-DE8D-442D-AF44-704523094532}" srcOrd="6" destOrd="0" presId="urn:microsoft.com/office/officeart/2005/8/layout/list1"/>
    <dgm:cxn modelId="{F7FC67F6-B3E9-489A-91CA-3AB35BFCE8ED}" type="presParOf" srcId="{8960CA22-CF03-468F-B423-2E589C40297A}" destId="{ABC37014-61FA-40D0-BF24-7B389853E002}" srcOrd="7" destOrd="0" presId="urn:microsoft.com/office/officeart/2005/8/layout/list1"/>
    <dgm:cxn modelId="{8592EA88-0387-441E-BCB7-11C48BDEB709}" type="presParOf" srcId="{8960CA22-CF03-468F-B423-2E589C40297A}" destId="{0B30A984-47A6-4E05-8617-15F3E23D4B00}" srcOrd="8" destOrd="0" presId="urn:microsoft.com/office/officeart/2005/8/layout/list1"/>
    <dgm:cxn modelId="{C468DF27-D445-4F0E-931C-5E0781FBA976}" type="presParOf" srcId="{0B30A984-47A6-4E05-8617-15F3E23D4B00}" destId="{39CAE81A-6E21-4D65-832D-B9049764A782}" srcOrd="0" destOrd="0" presId="urn:microsoft.com/office/officeart/2005/8/layout/list1"/>
    <dgm:cxn modelId="{A8E96EAB-63EF-48A6-AA63-A8BE6C1F3364}" type="presParOf" srcId="{0B30A984-47A6-4E05-8617-15F3E23D4B00}" destId="{643DE140-AB88-45E3-A054-2F80BD0C4D58}" srcOrd="1" destOrd="0" presId="urn:microsoft.com/office/officeart/2005/8/layout/list1"/>
    <dgm:cxn modelId="{098DB9B8-B49D-4F3C-B115-1F591F37DD74}" type="presParOf" srcId="{8960CA22-CF03-468F-B423-2E589C40297A}" destId="{2B6BA9D6-9B59-4631-852B-F6C19F676038}" srcOrd="9" destOrd="0" presId="urn:microsoft.com/office/officeart/2005/8/layout/list1"/>
    <dgm:cxn modelId="{E9D87395-21EB-4C82-A6B1-761898C36D3B}" type="presParOf" srcId="{8960CA22-CF03-468F-B423-2E589C40297A}" destId="{7B2A2FFF-84A2-4B36-BAD8-9BCE88F83C12}"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C77AB-A73E-4FEA-8E81-B41E185CB5F6}"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en-US"/>
        </a:p>
      </dgm:t>
    </dgm:pt>
    <dgm:pt modelId="{1A2B604D-102B-4C20-8291-121843EBD474}">
      <dgm:prSet phldrT="[Text]"/>
      <dgm:spPr/>
      <dgm:t>
        <a:bodyPr/>
        <a:lstStyle/>
        <a:p>
          <a:r>
            <a:rPr lang="en-US" dirty="0" err="1">
              <a:latin typeface="Arial" panose="020B0604020202020204" pitchFamily="34" charset="0"/>
              <a:cs typeface="Arial" panose="020B0604020202020204" pitchFamily="34" charset="0"/>
            </a:rPr>
            <a:t>Hoàn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cảnh</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đời</a:t>
          </a:r>
          <a:endParaRPr lang="en-US" dirty="0">
            <a:latin typeface="Arial" panose="020B0604020202020204" pitchFamily="34" charset="0"/>
            <a:cs typeface="Arial" panose="020B0604020202020204" pitchFamily="34" charset="0"/>
          </a:endParaRPr>
        </a:p>
      </dgm:t>
    </dgm:pt>
    <dgm:pt modelId="{7AB5DB66-EA46-458A-A1C2-77CDF58DF813}" type="parTrans" cxnId="{0E762579-9753-4470-8EF4-EEA4B15CD12F}">
      <dgm:prSet/>
      <dgm:spPr/>
      <dgm:t>
        <a:bodyPr/>
        <a:lstStyle/>
        <a:p>
          <a:endParaRPr lang="en-US">
            <a:latin typeface="Arial" panose="020B0604020202020204" pitchFamily="34" charset="0"/>
            <a:cs typeface="Arial" panose="020B0604020202020204" pitchFamily="34" charset="0"/>
          </a:endParaRPr>
        </a:p>
      </dgm:t>
    </dgm:pt>
    <dgm:pt modelId="{F66C7B73-5AF8-4A74-8C4A-5FD143C16599}" type="sibTrans" cxnId="{0E762579-9753-4470-8EF4-EEA4B15CD12F}">
      <dgm:prSet/>
      <dgm:spPr/>
      <dgm:t>
        <a:bodyPr/>
        <a:lstStyle/>
        <a:p>
          <a:endParaRPr lang="en-US">
            <a:latin typeface="Arial" panose="020B0604020202020204" pitchFamily="34" charset="0"/>
            <a:cs typeface="Arial" panose="020B0604020202020204" pitchFamily="34" charset="0"/>
          </a:endParaRPr>
        </a:p>
      </dgm:t>
    </dgm:pt>
    <dgm:pt modelId="{66911DED-B85F-437D-9713-E84CE511F254}">
      <dgm:prSet phldrT="[Text]" custT="1"/>
      <dgm:spPr/>
      <dgm:t>
        <a:bodyPr/>
        <a:lstStyle/>
        <a:p>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hè</a:t>
          </a:r>
          <a:r>
            <a:rPr lang="en-US" sz="2000" dirty="0">
              <a:latin typeface="Arial" panose="020B0604020202020204" pitchFamily="34" charset="0"/>
              <a:cs typeface="Arial" panose="020B0604020202020204" pitchFamily="34" charset="0"/>
            </a:rPr>
            <a:t> 1970, </a:t>
          </a:r>
          <a:r>
            <a:rPr lang="en-US" sz="2000" dirty="0" err="1">
              <a:latin typeface="Arial" panose="020B0604020202020204" pitchFamily="34" charset="0"/>
              <a:cs typeface="Arial" panose="020B0604020202020204" pitchFamily="34" charset="0"/>
            </a:rPr>
            <a:t>là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chuyến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tế</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Lào</a:t>
          </a:r>
          <a:r>
            <a:rPr lang="en-US" sz="2000" dirty="0">
              <a:latin typeface="Arial" panose="020B0604020202020204" pitchFamily="34" charset="0"/>
              <a:cs typeface="Arial" panose="020B0604020202020204" pitchFamily="34" charset="0"/>
            </a:rPr>
            <a:t> Cai </a:t>
          </a:r>
        </a:p>
      </dgm:t>
    </dgm:pt>
    <dgm:pt modelId="{66D0AC6F-3980-4980-80B7-018C83D58FFE}" type="parTrans" cxnId="{503A984F-40BA-4173-86A9-A1BB30B8C910}">
      <dgm:prSet/>
      <dgm:spPr/>
      <dgm:t>
        <a:bodyPr/>
        <a:lstStyle/>
        <a:p>
          <a:endParaRPr lang="en-US">
            <a:latin typeface="Arial" panose="020B0604020202020204" pitchFamily="34" charset="0"/>
            <a:cs typeface="Arial" panose="020B0604020202020204" pitchFamily="34" charset="0"/>
          </a:endParaRPr>
        </a:p>
      </dgm:t>
    </dgm:pt>
    <dgm:pt modelId="{10611C60-04A1-4440-92D1-CE832E4C1EA2}" type="sibTrans" cxnId="{503A984F-40BA-4173-86A9-A1BB30B8C910}">
      <dgm:prSet/>
      <dgm:spPr/>
      <dgm:t>
        <a:bodyPr/>
        <a:lstStyle/>
        <a:p>
          <a:endParaRPr lang="en-US">
            <a:latin typeface="Arial" panose="020B0604020202020204" pitchFamily="34" charset="0"/>
            <a:cs typeface="Arial" panose="020B0604020202020204" pitchFamily="34" charset="0"/>
          </a:endParaRPr>
        </a:p>
      </dgm:t>
    </dgm:pt>
    <dgm:pt modelId="{4892C19D-4DCF-4B8B-B063-85122821E085}">
      <dgm:prSet phldrT="[Text]" custT="1"/>
      <dgm:spPr/>
      <dgm:t>
        <a:bodyPr/>
        <a:lstStyle/>
        <a:p>
          <a:r>
            <a:rPr lang="en-US" sz="2000" dirty="0" err="1">
              <a:latin typeface="Arial" panose="020B0604020202020204" pitchFamily="34" charset="0"/>
              <a:cs typeface="Arial" panose="020B0604020202020204" pitchFamily="34" charset="0"/>
            </a:rPr>
            <a:t>Truyện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Giữa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xanh</a:t>
          </a:r>
          <a:r>
            <a:rPr lang="en-US" sz="2000" dirty="0">
              <a:latin typeface="Arial" panose="020B0604020202020204" pitchFamily="34" charset="0"/>
              <a:cs typeface="Arial" panose="020B0604020202020204" pitchFamily="34" charset="0"/>
            </a:rPr>
            <a:t>” 1972</a:t>
          </a:r>
        </a:p>
      </dgm:t>
    </dgm:pt>
    <dgm:pt modelId="{617484E2-F21F-4513-97C1-634E759EB784}" type="parTrans" cxnId="{EA2385DB-27D9-4E20-A0AC-ECA462D86B0F}">
      <dgm:prSet/>
      <dgm:spPr/>
      <dgm:t>
        <a:bodyPr/>
        <a:lstStyle/>
        <a:p>
          <a:endParaRPr lang="en-US">
            <a:latin typeface="Arial" panose="020B0604020202020204" pitchFamily="34" charset="0"/>
            <a:cs typeface="Arial" panose="020B0604020202020204" pitchFamily="34" charset="0"/>
          </a:endParaRPr>
        </a:p>
      </dgm:t>
    </dgm:pt>
    <dgm:pt modelId="{09A2B582-6F21-4BE7-95F6-D2A57F59AECE}" type="sibTrans" cxnId="{EA2385DB-27D9-4E20-A0AC-ECA462D86B0F}">
      <dgm:prSet/>
      <dgm:spPr/>
      <dgm:t>
        <a:bodyPr/>
        <a:lstStyle/>
        <a:p>
          <a:endParaRPr lang="en-US">
            <a:latin typeface="Arial" panose="020B0604020202020204" pitchFamily="34" charset="0"/>
            <a:cs typeface="Arial" panose="020B0604020202020204" pitchFamily="34" charset="0"/>
          </a:endParaRPr>
        </a:p>
      </dgm:t>
    </dgm:pt>
    <dgm:pt modelId="{5948DD8A-1E2F-4FB9-8EF7-492C39ADAFAC}" type="pres">
      <dgm:prSet presAssocID="{2CBC77AB-A73E-4FEA-8E81-B41E185CB5F6}" presName="hierChild1" presStyleCnt="0">
        <dgm:presLayoutVars>
          <dgm:orgChart val="1"/>
          <dgm:chPref val="1"/>
          <dgm:dir/>
          <dgm:animOne val="branch"/>
          <dgm:animLvl val="lvl"/>
          <dgm:resizeHandles/>
        </dgm:presLayoutVars>
      </dgm:prSet>
      <dgm:spPr/>
      <dgm:t>
        <a:bodyPr/>
        <a:lstStyle/>
        <a:p>
          <a:endParaRPr lang="en-AU"/>
        </a:p>
      </dgm:t>
    </dgm:pt>
    <dgm:pt modelId="{35197811-F58E-4140-A65C-4B19F708C55F}" type="pres">
      <dgm:prSet presAssocID="{1A2B604D-102B-4C20-8291-121843EBD474}" presName="hierRoot1" presStyleCnt="0">
        <dgm:presLayoutVars>
          <dgm:hierBranch val="init"/>
        </dgm:presLayoutVars>
      </dgm:prSet>
      <dgm:spPr/>
    </dgm:pt>
    <dgm:pt modelId="{DBC69E41-28F4-4AD9-A457-E8285239DEE4}" type="pres">
      <dgm:prSet presAssocID="{1A2B604D-102B-4C20-8291-121843EBD474}" presName="rootComposite1" presStyleCnt="0"/>
      <dgm:spPr/>
    </dgm:pt>
    <dgm:pt modelId="{7C11E026-5FDF-4722-9FE9-E6CE1AB57A33}" type="pres">
      <dgm:prSet presAssocID="{1A2B604D-102B-4C20-8291-121843EBD474}" presName="rootText1" presStyleLbl="node0" presStyleIdx="0" presStyleCnt="1" custScaleX="59381" custScaleY="53195">
        <dgm:presLayoutVars>
          <dgm:chPref val="3"/>
        </dgm:presLayoutVars>
      </dgm:prSet>
      <dgm:spPr/>
      <dgm:t>
        <a:bodyPr/>
        <a:lstStyle/>
        <a:p>
          <a:endParaRPr lang="en-AU"/>
        </a:p>
      </dgm:t>
    </dgm:pt>
    <dgm:pt modelId="{27FFFF3C-8F48-45DB-97F1-3335EB8FD49C}" type="pres">
      <dgm:prSet presAssocID="{1A2B604D-102B-4C20-8291-121843EBD474}" presName="rootConnector1" presStyleLbl="node1" presStyleIdx="0" presStyleCnt="0"/>
      <dgm:spPr/>
      <dgm:t>
        <a:bodyPr/>
        <a:lstStyle/>
        <a:p>
          <a:endParaRPr lang="en-AU"/>
        </a:p>
      </dgm:t>
    </dgm:pt>
    <dgm:pt modelId="{316B761E-271A-47B8-8A6D-7388CB4F173B}" type="pres">
      <dgm:prSet presAssocID="{1A2B604D-102B-4C20-8291-121843EBD474}" presName="hierChild2" presStyleCnt="0"/>
      <dgm:spPr/>
    </dgm:pt>
    <dgm:pt modelId="{1C23C33F-62CB-45AD-A21B-FACD6EC633F1}" type="pres">
      <dgm:prSet presAssocID="{66D0AC6F-3980-4980-80B7-018C83D58FFE}" presName="Name64" presStyleLbl="parChTrans1D2" presStyleIdx="0" presStyleCnt="2"/>
      <dgm:spPr/>
      <dgm:t>
        <a:bodyPr/>
        <a:lstStyle/>
        <a:p>
          <a:endParaRPr lang="en-AU"/>
        </a:p>
      </dgm:t>
    </dgm:pt>
    <dgm:pt modelId="{CB47E06C-7705-4724-8562-1FC0DFED7C47}" type="pres">
      <dgm:prSet presAssocID="{66911DED-B85F-437D-9713-E84CE511F254}" presName="hierRoot2" presStyleCnt="0">
        <dgm:presLayoutVars>
          <dgm:hierBranch val="init"/>
        </dgm:presLayoutVars>
      </dgm:prSet>
      <dgm:spPr/>
    </dgm:pt>
    <dgm:pt modelId="{AA550678-9FC4-49C9-81DC-71DB04049593}" type="pres">
      <dgm:prSet presAssocID="{66911DED-B85F-437D-9713-E84CE511F254}" presName="rootComposite" presStyleCnt="0"/>
      <dgm:spPr/>
    </dgm:pt>
    <dgm:pt modelId="{63353682-0FE0-4331-8559-D0B9D6B2438A}" type="pres">
      <dgm:prSet presAssocID="{66911DED-B85F-437D-9713-E84CE511F254}" presName="rootText" presStyleLbl="node2" presStyleIdx="0" presStyleCnt="2" custScaleX="113160" custScaleY="58953">
        <dgm:presLayoutVars>
          <dgm:chPref val="3"/>
        </dgm:presLayoutVars>
      </dgm:prSet>
      <dgm:spPr/>
      <dgm:t>
        <a:bodyPr/>
        <a:lstStyle/>
        <a:p>
          <a:endParaRPr lang="en-AU"/>
        </a:p>
      </dgm:t>
    </dgm:pt>
    <dgm:pt modelId="{932D9751-E3EF-4414-890B-9DA2E7BA5B04}" type="pres">
      <dgm:prSet presAssocID="{66911DED-B85F-437D-9713-E84CE511F254}" presName="rootConnector" presStyleLbl="node2" presStyleIdx="0" presStyleCnt="2"/>
      <dgm:spPr/>
      <dgm:t>
        <a:bodyPr/>
        <a:lstStyle/>
        <a:p>
          <a:endParaRPr lang="en-AU"/>
        </a:p>
      </dgm:t>
    </dgm:pt>
    <dgm:pt modelId="{CE3CD835-9C9C-48D3-882F-766CEF92546F}" type="pres">
      <dgm:prSet presAssocID="{66911DED-B85F-437D-9713-E84CE511F254}" presName="hierChild4" presStyleCnt="0"/>
      <dgm:spPr/>
    </dgm:pt>
    <dgm:pt modelId="{9896A833-74E4-4277-97AC-D6DC558D2108}" type="pres">
      <dgm:prSet presAssocID="{66911DED-B85F-437D-9713-E84CE511F254}" presName="hierChild5" presStyleCnt="0"/>
      <dgm:spPr/>
    </dgm:pt>
    <dgm:pt modelId="{58FBA099-5573-4530-87DD-FAF9F8357A26}" type="pres">
      <dgm:prSet presAssocID="{617484E2-F21F-4513-97C1-634E759EB784}" presName="Name64" presStyleLbl="parChTrans1D2" presStyleIdx="1" presStyleCnt="2"/>
      <dgm:spPr/>
      <dgm:t>
        <a:bodyPr/>
        <a:lstStyle/>
        <a:p>
          <a:endParaRPr lang="en-AU"/>
        </a:p>
      </dgm:t>
    </dgm:pt>
    <dgm:pt modelId="{5E1D8C5A-BDC9-4B37-8E8A-531257304906}" type="pres">
      <dgm:prSet presAssocID="{4892C19D-4DCF-4B8B-B063-85122821E085}" presName="hierRoot2" presStyleCnt="0">
        <dgm:presLayoutVars>
          <dgm:hierBranch val="init"/>
        </dgm:presLayoutVars>
      </dgm:prSet>
      <dgm:spPr/>
    </dgm:pt>
    <dgm:pt modelId="{12EAD57D-DBEA-416F-B51F-3430C53DAAE9}" type="pres">
      <dgm:prSet presAssocID="{4892C19D-4DCF-4B8B-B063-85122821E085}" presName="rootComposite" presStyleCnt="0"/>
      <dgm:spPr/>
    </dgm:pt>
    <dgm:pt modelId="{6FF987FE-6E77-44D5-A280-C7BDB18BD2E9}" type="pres">
      <dgm:prSet presAssocID="{4892C19D-4DCF-4B8B-B063-85122821E085}" presName="rootText" presStyleLbl="node2" presStyleIdx="1" presStyleCnt="2" custScaleX="112849" custScaleY="50305">
        <dgm:presLayoutVars>
          <dgm:chPref val="3"/>
        </dgm:presLayoutVars>
      </dgm:prSet>
      <dgm:spPr/>
      <dgm:t>
        <a:bodyPr/>
        <a:lstStyle/>
        <a:p>
          <a:endParaRPr lang="en-AU"/>
        </a:p>
      </dgm:t>
    </dgm:pt>
    <dgm:pt modelId="{B7AFBB83-7D1C-47AA-999B-41FA0146F399}" type="pres">
      <dgm:prSet presAssocID="{4892C19D-4DCF-4B8B-B063-85122821E085}" presName="rootConnector" presStyleLbl="node2" presStyleIdx="1" presStyleCnt="2"/>
      <dgm:spPr/>
      <dgm:t>
        <a:bodyPr/>
        <a:lstStyle/>
        <a:p>
          <a:endParaRPr lang="en-AU"/>
        </a:p>
      </dgm:t>
    </dgm:pt>
    <dgm:pt modelId="{2679EFC7-D272-4916-B889-092298667E88}" type="pres">
      <dgm:prSet presAssocID="{4892C19D-4DCF-4B8B-B063-85122821E085}" presName="hierChild4" presStyleCnt="0"/>
      <dgm:spPr/>
    </dgm:pt>
    <dgm:pt modelId="{5159E960-2006-43CF-9923-5C5A3BE4AE6B}" type="pres">
      <dgm:prSet presAssocID="{4892C19D-4DCF-4B8B-B063-85122821E085}" presName="hierChild5" presStyleCnt="0"/>
      <dgm:spPr/>
    </dgm:pt>
    <dgm:pt modelId="{A7AD177E-4E7E-4D3E-BB5B-A539FF501F7A}" type="pres">
      <dgm:prSet presAssocID="{1A2B604D-102B-4C20-8291-121843EBD474}" presName="hierChild3" presStyleCnt="0"/>
      <dgm:spPr/>
    </dgm:pt>
  </dgm:ptLst>
  <dgm:cxnLst>
    <dgm:cxn modelId="{CC439A8C-14B5-4688-8047-D1BE43BC5939}" type="presOf" srcId="{66911DED-B85F-437D-9713-E84CE511F254}" destId="{932D9751-E3EF-4414-890B-9DA2E7BA5B04}" srcOrd="1" destOrd="0" presId="urn:microsoft.com/office/officeart/2009/3/layout/HorizontalOrganizationChart"/>
    <dgm:cxn modelId="{34F4D87A-7A83-4F7B-A921-21A4A1E831CF}" type="presOf" srcId="{617484E2-F21F-4513-97C1-634E759EB784}" destId="{58FBA099-5573-4530-87DD-FAF9F8357A26}" srcOrd="0" destOrd="0" presId="urn:microsoft.com/office/officeart/2009/3/layout/HorizontalOrganizationChart"/>
    <dgm:cxn modelId="{A36B2351-B6DE-4E74-AE0D-CB5189CEB178}" type="presOf" srcId="{2CBC77AB-A73E-4FEA-8E81-B41E185CB5F6}" destId="{5948DD8A-1E2F-4FB9-8EF7-492C39ADAFAC}" srcOrd="0" destOrd="0" presId="urn:microsoft.com/office/officeart/2009/3/layout/HorizontalOrganizationChart"/>
    <dgm:cxn modelId="{A1944301-3E1C-4294-807D-B1B62209BD8C}" type="presOf" srcId="{66911DED-B85F-437D-9713-E84CE511F254}" destId="{63353682-0FE0-4331-8559-D0B9D6B2438A}" srcOrd="0" destOrd="0" presId="urn:microsoft.com/office/officeart/2009/3/layout/HorizontalOrganizationChart"/>
    <dgm:cxn modelId="{0E762579-9753-4470-8EF4-EEA4B15CD12F}" srcId="{2CBC77AB-A73E-4FEA-8E81-B41E185CB5F6}" destId="{1A2B604D-102B-4C20-8291-121843EBD474}" srcOrd="0" destOrd="0" parTransId="{7AB5DB66-EA46-458A-A1C2-77CDF58DF813}" sibTransId="{F66C7B73-5AF8-4A74-8C4A-5FD143C16599}"/>
    <dgm:cxn modelId="{9B890164-9B36-414B-8830-1B3F91670C0E}" type="presOf" srcId="{66D0AC6F-3980-4980-80B7-018C83D58FFE}" destId="{1C23C33F-62CB-45AD-A21B-FACD6EC633F1}" srcOrd="0" destOrd="0" presId="urn:microsoft.com/office/officeart/2009/3/layout/HorizontalOrganizationChart"/>
    <dgm:cxn modelId="{EA2385DB-27D9-4E20-A0AC-ECA462D86B0F}" srcId="{1A2B604D-102B-4C20-8291-121843EBD474}" destId="{4892C19D-4DCF-4B8B-B063-85122821E085}" srcOrd="1" destOrd="0" parTransId="{617484E2-F21F-4513-97C1-634E759EB784}" sibTransId="{09A2B582-6F21-4BE7-95F6-D2A57F59AECE}"/>
    <dgm:cxn modelId="{4508C699-15D9-4563-A793-ED6D9B38E982}" type="presOf" srcId="{4892C19D-4DCF-4B8B-B063-85122821E085}" destId="{6FF987FE-6E77-44D5-A280-C7BDB18BD2E9}" srcOrd="0" destOrd="0" presId="urn:microsoft.com/office/officeart/2009/3/layout/HorizontalOrganizationChart"/>
    <dgm:cxn modelId="{503A984F-40BA-4173-86A9-A1BB30B8C910}" srcId="{1A2B604D-102B-4C20-8291-121843EBD474}" destId="{66911DED-B85F-437D-9713-E84CE511F254}" srcOrd="0" destOrd="0" parTransId="{66D0AC6F-3980-4980-80B7-018C83D58FFE}" sibTransId="{10611C60-04A1-4440-92D1-CE832E4C1EA2}"/>
    <dgm:cxn modelId="{CA7278BD-4FA4-473E-BC34-16D0C2C127B5}" type="presOf" srcId="{1A2B604D-102B-4C20-8291-121843EBD474}" destId="{7C11E026-5FDF-4722-9FE9-E6CE1AB57A33}" srcOrd="0" destOrd="0" presId="urn:microsoft.com/office/officeart/2009/3/layout/HorizontalOrganizationChart"/>
    <dgm:cxn modelId="{DF26A4D1-2D2B-4A38-9B69-E1A28CAE64A6}" type="presOf" srcId="{1A2B604D-102B-4C20-8291-121843EBD474}" destId="{27FFFF3C-8F48-45DB-97F1-3335EB8FD49C}" srcOrd="1" destOrd="0" presId="urn:microsoft.com/office/officeart/2009/3/layout/HorizontalOrganizationChart"/>
    <dgm:cxn modelId="{9586818B-2937-46DE-8248-D0D15F8AA039}" type="presOf" srcId="{4892C19D-4DCF-4B8B-B063-85122821E085}" destId="{B7AFBB83-7D1C-47AA-999B-41FA0146F399}" srcOrd="1" destOrd="0" presId="urn:microsoft.com/office/officeart/2009/3/layout/HorizontalOrganizationChart"/>
    <dgm:cxn modelId="{45F0B13A-27CF-4290-BDB5-1D01862287BC}" type="presParOf" srcId="{5948DD8A-1E2F-4FB9-8EF7-492C39ADAFAC}" destId="{35197811-F58E-4140-A65C-4B19F708C55F}" srcOrd="0" destOrd="0" presId="urn:microsoft.com/office/officeart/2009/3/layout/HorizontalOrganizationChart"/>
    <dgm:cxn modelId="{6196C40C-30C5-411A-9B01-D1E1C83D9AB8}" type="presParOf" srcId="{35197811-F58E-4140-A65C-4B19F708C55F}" destId="{DBC69E41-28F4-4AD9-A457-E8285239DEE4}" srcOrd="0" destOrd="0" presId="urn:microsoft.com/office/officeart/2009/3/layout/HorizontalOrganizationChart"/>
    <dgm:cxn modelId="{19B23AC7-0D5A-430E-B282-ECA570BF2B47}" type="presParOf" srcId="{DBC69E41-28F4-4AD9-A457-E8285239DEE4}" destId="{7C11E026-5FDF-4722-9FE9-E6CE1AB57A33}" srcOrd="0" destOrd="0" presId="urn:microsoft.com/office/officeart/2009/3/layout/HorizontalOrganizationChart"/>
    <dgm:cxn modelId="{B39C254C-EBD5-43CD-B9F0-9A6531334CC5}" type="presParOf" srcId="{DBC69E41-28F4-4AD9-A457-E8285239DEE4}" destId="{27FFFF3C-8F48-45DB-97F1-3335EB8FD49C}" srcOrd="1" destOrd="0" presId="urn:microsoft.com/office/officeart/2009/3/layout/HorizontalOrganizationChart"/>
    <dgm:cxn modelId="{4CDE4A17-1A1C-4A23-B292-C9E1384E9B19}" type="presParOf" srcId="{35197811-F58E-4140-A65C-4B19F708C55F}" destId="{316B761E-271A-47B8-8A6D-7388CB4F173B}" srcOrd="1" destOrd="0" presId="urn:microsoft.com/office/officeart/2009/3/layout/HorizontalOrganizationChart"/>
    <dgm:cxn modelId="{33B19460-6EE7-4031-95BA-54263074FC35}" type="presParOf" srcId="{316B761E-271A-47B8-8A6D-7388CB4F173B}" destId="{1C23C33F-62CB-45AD-A21B-FACD6EC633F1}" srcOrd="0" destOrd="0" presId="urn:microsoft.com/office/officeart/2009/3/layout/HorizontalOrganizationChart"/>
    <dgm:cxn modelId="{7FA5F74C-8EF8-4264-B148-E5F2EC1FEA8D}" type="presParOf" srcId="{316B761E-271A-47B8-8A6D-7388CB4F173B}" destId="{CB47E06C-7705-4724-8562-1FC0DFED7C47}" srcOrd="1" destOrd="0" presId="urn:microsoft.com/office/officeart/2009/3/layout/HorizontalOrganizationChart"/>
    <dgm:cxn modelId="{05342334-B49A-4F05-9287-F5908736BA14}" type="presParOf" srcId="{CB47E06C-7705-4724-8562-1FC0DFED7C47}" destId="{AA550678-9FC4-49C9-81DC-71DB04049593}" srcOrd="0" destOrd="0" presId="urn:microsoft.com/office/officeart/2009/3/layout/HorizontalOrganizationChart"/>
    <dgm:cxn modelId="{9213F54D-980E-46F8-8E95-4A172734811F}" type="presParOf" srcId="{AA550678-9FC4-49C9-81DC-71DB04049593}" destId="{63353682-0FE0-4331-8559-D0B9D6B2438A}" srcOrd="0" destOrd="0" presId="urn:microsoft.com/office/officeart/2009/3/layout/HorizontalOrganizationChart"/>
    <dgm:cxn modelId="{3B06E096-692A-452D-ADC9-BB09F6A64FAC}" type="presParOf" srcId="{AA550678-9FC4-49C9-81DC-71DB04049593}" destId="{932D9751-E3EF-4414-890B-9DA2E7BA5B04}" srcOrd="1" destOrd="0" presId="urn:microsoft.com/office/officeart/2009/3/layout/HorizontalOrganizationChart"/>
    <dgm:cxn modelId="{7B9C64BB-BBEA-4C1E-AC28-11C9DE1E841D}" type="presParOf" srcId="{CB47E06C-7705-4724-8562-1FC0DFED7C47}" destId="{CE3CD835-9C9C-48D3-882F-766CEF92546F}" srcOrd="1" destOrd="0" presId="urn:microsoft.com/office/officeart/2009/3/layout/HorizontalOrganizationChart"/>
    <dgm:cxn modelId="{1D416ED5-955E-4B06-B950-609C3E808851}" type="presParOf" srcId="{CB47E06C-7705-4724-8562-1FC0DFED7C47}" destId="{9896A833-74E4-4277-97AC-D6DC558D2108}" srcOrd="2" destOrd="0" presId="urn:microsoft.com/office/officeart/2009/3/layout/HorizontalOrganizationChart"/>
    <dgm:cxn modelId="{D3836625-7499-44CF-9F87-2245CBE87DD2}" type="presParOf" srcId="{316B761E-271A-47B8-8A6D-7388CB4F173B}" destId="{58FBA099-5573-4530-87DD-FAF9F8357A26}" srcOrd="2" destOrd="0" presId="urn:microsoft.com/office/officeart/2009/3/layout/HorizontalOrganizationChart"/>
    <dgm:cxn modelId="{F746E645-9B3B-4001-ADFE-A37043171F21}" type="presParOf" srcId="{316B761E-271A-47B8-8A6D-7388CB4F173B}" destId="{5E1D8C5A-BDC9-4B37-8E8A-531257304906}" srcOrd="3" destOrd="0" presId="urn:microsoft.com/office/officeart/2009/3/layout/HorizontalOrganizationChart"/>
    <dgm:cxn modelId="{BA61E69C-9A8F-46D1-B8CA-6690DF6D07D4}" type="presParOf" srcId="{5E1D8C5A-BDC9-4B37-8E8A-531257304906}" destId="{12EAD57D-DBEA-416F-B51F-3430C53DAAE9}" srcOrd="0" destOrd="0" presId="urn:microsoft.com/office/officeart/2009/3/layout/HorizontalOrganizationChart"/>
    <dgm:cxn modelId="{107E2389-EA69-4EC9-A9BC-FBD9B8FE8BFA}" type="presParOf" srcId="{12EAD57D-DBEA-416F-B51F-3430C53DAAE9}" destId="{6FF987FE-6E77-44D5-A280-C7BDB18BD2E9}" srcOrd="0" destOrd="0" presId="urn:microsoft.com/office/officeart/2009/3/layout/HorizontalOrganizationChart"/>
    <dgm:cxn modelId="{AE162963-95A8-4BF3-8BE0-894D1F986C55}" type="presParOf" srcId="{12EAD57D-DBEA-416F-B51F-3430C53DAAE9}" destId="{B7AFBB83-7D1C-47AA-999B-41FA0146F399}" srcOrd="1" destOrd="0" presId="urn:microsoft.com/office/officeart/2009/3/layout/HorizontalOrganizationChart"/>
    <dgm:cxn modelId="{30CB1773-FDF5-4A12-B2A8-712E4DF4AEA0}" type="presParOf" srcId="{5E1D8C5A-BDC9-4B37-8E8A-531257304906}" destId="{2679EFC7-D272-4916-B889-092298667E88}" srcOrd="1" destOrd="0" presId="urn:microsoft.com/office/officeart/2009/3/layout/HorizontalOrganizationChart"/>
    <dgm:cxn modelId="{C8026606-F9BA-4D17-B96A-A678BB6F3E8D}" type="presParOf" srcId="{5E1D8C5A-BDC9-4B37-8E8A-531257304906}" destId="{5159E960-2006-43CF-9923-5C5A3BE4AE6B}" srcOrd="2" destOrd="0" presId="urn:microsoft.com/office/officeart/2009/3/layout/HorizontalOrganizationChart"/>
    <dgm:cxn modelId="{B9855CC6-1DF1-4CFD-A2B6-CD782622D4D0}" type="presParOf" srcId="{35197811-F58E-4140-A65C-4B19F708C55F}" destId="{A7AD177E-4E7E-4D3E-BB5B-A539FF501F7A}"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49669-61BC-4757-AE2E-41E204147CED}"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B0E8EEE9-C698-4F87-923E-43CE116DC40C}">
      <dgm:prSet phldrT="[Text]" custT="1"/>
      <dgm:spPr/>
      <dgm:t>
        <a:bodyPr/>
        <a:lstStyle/>
        <a:p>
          <a:r>
            <a:rPr lang="en-US" sz="2000" dirty="0" err="1">
              <a:solidFill>
                <a:srgbClr val="002060"/>
              </a:solidFill>
              <a:latin typeface="Arial" panose="020B0604020202020204" pitchFamily="34" charset="0"/>
              <a:cs typeface="Arial" panose="020B0604020202020204" pitchFamily="34" charset="0"/>
            </a:rPr>
            <a:t>Từ</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cô</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xuất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hiện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anh</a:t>
          </a:r>
          <a:r>
            <a:rPr lang="en-US" sz="2000" dirty="0">
              <a:solidFill>
                <a:srgbClr val="002060"/>
              </a:solidFill>
              <a:latin typeface="Arial" panose="020B0604020202020204" pitchFamily="34" charset="0"/>
              <a:cs typeface="Arial" panose="020B0604020202020204" pitchFamily="34" charset="0"/>
            </a:rPr>
            <a:t> TN qua </a:t>
          </a:r>
          <a:r>
            <a:rPr lang="en-US" sz="2000" dirty="0" err="1">
              <a:solidFill>
                <a:srgbClr val="002060"/>
              </a:solidFill>
              <a:latin typeface="Arial" panose="020B0604020202020204" pitchFamily="34" charset="0"/>
              <a:cs typeface="Arial" panose="020B0604020202020204" pitchFamily="34" charset="0"/>
            </a:rPr>
            <a:t>lời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xe</a:t>
          </a:r>
          <a:endParaRPr lang="en-US" sz="2000" dirty="0">
            <a:solidFill>
              <a:srgbClr val="002060"/>
            </a:solidFill>
            <a:latin typeface="Arial" panose="020B0604020202020204" pitchFamily="34" charset="0"/>
            <a:cs typeface="Arial" panose="020B0604020202020204" pitchFamily="34" charset="0"/>
          </a:endParaRPr>
        </a:p>
      </dgm:t>
    </dgm:pt>
    <dgm:pt modelId="{1DC7DAFF-73C6-421B-B650-B07C796444C2}" type="parTrans" cxnId="{F2B1463C-237A-4F0E-AB97-4158DAFD09C1}">
      <dgm:prSet/>
      <dgm:spPr/>
      <dgm:t>
        <a:bodyPr/>
        <a:lstStyle/>
        <a:p>
          <a:endParaRPr lang="en-US" sz="2000">
            <a:solidFill>
              <a:srgbClr val="002060"/>
            </a:solidFill>
            <a:latin typeface="Arial" panose="020B0604020202020204" pitchFamily="34" charset="0"/>
            <a:cs typeface="Arial" panose="020B0604020202020204" pitchFamily="34" charset="0"/>
          </a:endParaRPr>
        </a:p>
      </dgm:t>
    </dgm:pt>
    <dgm:pt modelId="{91F33C35-9BFD-449B-B88D-595E767F8D52}" type="sibTrans" cxnId="{F2B1463C-237A-4F0E-AB97-4158DAFD09C1}">
      <dgm:prSet/>
      <dgm:spPr/>
      <dgm:t>
        <a:bodyPr/>
        <a:lstStyle/>
        <a:p>
          <a:endParaRPr lang="en-US" sz="2000">
            <a:solidFill>
              <a:srgbClr val="002060"/>
            </a:solidFill>
            <a:latin typeface="Arial" panose="020B0604020202020204" pitchFamily="34" charset="0"/>
            <a:cs typeface="Arial" panose="020B0604020202020204" pitchFamily="34" charset="0"/>
          </a:endParaRPr>
        </a:p>
      </dgm:t>
    </dgm:pt>
    <dgm:pt modelId="{E1525FF0-9D05-48C7-972A-30A2EAD9525C}">
      <dgm:prSet phldrT="[Text]" custT="1"/>
      <dgm:spPr/>
      <dgm:t>
        <a:bodyPr/>
        <a:lstStyle/>
        <a:p>
          <a:r>
            <a:rPr lang="en-US" sz="2000" dirty="0" err="1">
              <a:solidFill>
                <a:srgbClr val="002060"/>
              </a:solidFill>
              <a:latin typeface="Arial" panose="020B0604020202020204" pitchFamily="34" charset="0"/>
              <a:cs typeface="Arial" panose="020B0604020202020204" pitchFamily="34" charset="0"/>
            </a:rPr>
            <a:t>Tiếp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theo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vật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Cuộc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gặp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giữa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anh</a:t>
          </a:r>
          <a:r>
            <a:rPr lang="en-US" sz="2000" dirty="0">
              <a:solidFill>
                <a:srgbClr val="002060"/>
              </a:solidFill>
              <a:latin typeface="Arial" panose="020B0604020202020204" pitchFamily="34" charset="0"/>
              <a:cs typeface="Arial" panose="020B0604020202020204" pitchFamily="34" charset="0"/>
            </a:rPr>
            <a:t> TN </a:t>
          </a:r>
          <a:r>
            <a:rPr lang="en-US" sz="2000" dirty="0" err="1">
              <a:solidFill>
                <a:srgbClr val="002060"/>
              </a:solidFill>
              <a:latin typeface="Arial" panose="020B0604020202020204" pitchFamily="34" charset="0"/>
              <a:cs typeface="Arial" panose="020B0604020202020204" pitchFamily="34" charset="0"/>
            </a:rPr>
            <a:t>với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họa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cô</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xe</a:t>
          </a:r>
          <a:endParaRPr lang="en-US" sz="2000" dirty="0">
            <a:solidFill>
              <a:srgbClr val="002060"/>
            </a:solidFill>
            <a:latin typeface="Arial" panose="020B0604020202020204" pitchFamily="34" charset="0"/>
            <a:cs typeface="Arial" panose="020B0604020202020204" pitchFamily="34" charset="0"/>
          </a:endParaRPr>
        </a:p>
      </dgm:t>
    </dgm:pt>
    <dgm:pt modelId="{A474FC3B-74D3-4CD8-BF35-6AECC7F753D5}" type="parTrans" cxnId="{B8007F65-81F1-4D82-A5B7-4D328E41E350}">
      <dgm:prSet/>
      <dgm:spPr/>
      <dgm:t>
        <a:bodyPr/>
        <a:lstStyle/>
        <a:p>
          <a:endParaRPr lang="en-US" sz="2000">
            <a:solidFill>
              <a:srgbClr val="002060"/>
            </a:solidFill>
            <a:latin typeface="Arial" panose="020B0604020202020204" pitchFamily="34" charset="0"/>
            <a:cs typeface="Arial" panose="020B0604020202020204" pitchFamily="34" charset="0"/>
          </a:endParaRPr>
        </a:p>
      </dgm:t>
    </dgm:pt>
    <dgm:pt modelId="{5512D7E5-AC43-4726-8B58-8DE58C0FC1C6}" type="sibTrans" cxnId="{B8007F65-81F1-4D82-A5B7-4D328E41E350}">
      <dgm:prSet/>
      <dgm:spPr/>
      <dgm:t>
        <a:bodyPr/>
        <a:lstStyle/>
        <a:p>
          <a:endParaRPr lang="en-US" sz="2000">
            <a:solidFill>
              <a:srgbClr val="002060"/>
            </a:solidFill>
            <a:latin typeface="Arial" panose="020B0604020202020204" pitchFamily="34" charset="0"/>
            <a:cs typeface="Arial" panose="020B0604020202020204" pitchFamily="34" charset="0"/>
          </a:endParaRPr>
        </a:p>
      </dgm:t>
    </dgm:pt>
    <dgm:pt modelId="{3476D04D-8F9A-47E6-9D62-12E3877610BD}">
      <dgm:prSet phldrT="[Text]" custT="1"/>
      <dgm:spPr/>
      <dgm:t>
        <a:bodyPr/>
        <a:lstStyle/>
        <a:p>
          <a:r>
            <a:rPr lang="en-US" sz="2000" dirty="0" err="1">
              <a:solidFill>
                <a:srgbClr val="002060"/>
              </a:solidFill>
              <a:latin typeface="Arial" panose="020B0604020202020204" pitchFamily="34" charset="0"/>
              <a:cs typeface="Arial" panose="020B0604020202020204" pitchFamily="34" charset="0"/>
            </a:rPr>
            <a:t>Còn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Cuộc</a:t>
          </a:r>
          <a:r>
            <a:rPr lang="en-US" sz="2000" dirty="0">
              <a:solidFill>
                <a:srgbClr val="002060"/>
              </a:solidFill>
              <a:latin typeface="Arial" panose="020B0604020202020204" pitchFamily="34" charset="0"/>
              <a:cs typeface="Arial" panose="020B0604020202020204" pitchFamily="34" charset="0"/>
            </a:rPr>
            <a:t> chia </a:t>
          </a:r>
          <a:r>
            <a:rPr lang="en-US" sz="2000" dirty="0" err="1">
              <a:solidFill>
                <a:srgbClr val="002060"/>
              </a:solidFill>
              <a:latin typeface="Arial" panose="020B0604020202020204" pitchFamily="34" charset="0"/>
              <a:cs typeface="Arial" panose="020B0604020202020204" pitchFamily="34" charset="0"/>
            </a:rPr>
            <a:t>tay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đầy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xúc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động</a:t>
          </a:r>
          <a:endParaRPr lang="en-US" sz="2000" dirty="0">
            <a:solidFill>
              <a:srgbClr val="002060"/>
            </a:solidFill>
            <a:latin typeface="Arial" panose="020B0604020202020204" pitchFamily="34" charset="0"/>
            <a:cs typeface="Arial" panose="020B0604020202020204" pitchFamily="34" charset="0"/>
          </a:endParaRPr>
        </a:p>
      </dgm:t>
    </dgm:pt>
    <dgm:pt modelId="{EBA15D0A-486B-46B3-A12A-0B799DDF93C1}" type="parTrans" cxnId="{67119FF8-6C87-4136-AD37-77B9E0A92E06}">
      <dgm:prSet/>
      <dgm:spPr/>
      <dgm:t>
        <a:bodyPr/>
        <a:lstStyle/>
        <a:p>
          <a:endParaRPr lang="en-US" sz="2000">
            <a:solidFill>
              <a:srgbClr val="002060"/>
            </a:solidFill>
            <a:latin typeface="Arial" panose="020B0604020202020204" pitchFamily="34" charset="0"/>
            <a:cs typeface="Arial" panose="020B0604020202020204" pitchFamily="34" charset="0"/>
          </a:endParaRPr>
        </a:p>
      </dgm:t>
    </dgm:pt>
    <dgm:pt modelId="{2A32C9E7-3ED0-4C8F-9331-FDBD87609654}" type="sibTrans" cxnId="{67119FF8-6C87-4136-AD37-77B9E0A92E06}">
      <dgm:prSet/>
      <dgm:spPr/>
      <dgm:t>
        <a:bodyPr/>
        <a:lstStyle/>
        <a:p>
          <a:endParaRPr lang="en-US" sz="2000">
            <a:solidFill>
              <a:srgbClr val="002060"/>
            </a:solidFill>
            <a:latin typeface="Arial" panose="020B0604020202020204" pitchFamily="34" charset="0"/>
            <a:cs typeface="Arial" panose="020B0604020202020204" pitchFamily="34" charset="0"/>
          </a:endParaRPr>
        </a:p>
      </dgm:t>
    </dgm:pt>
    <dgm:pt modelId="{66CF4C7E-AB04-4434-9B71-97BF87F4137B}" type="pres">
      <dgm:prSet presAssocID="{5BF49669-61BC-4757-AE2E-41E204147CED}" presName="Name0" presStyleCnt="0">
        <dgm:presLayoutVars>
          <dgm:chMax val="7"/>
          <dgm:chPref val="7"/>
          <dgm:dir/>
        </dgm:presLayoutVars>
      </dgm:prSet>
      <dgm:spPr/>
      <dgm:t>
        <a:bodyPr/>
        <a:lstStyle/>
        <a:p>
          <a:endParaRPr lang="en-AU"/>
        </a:p>
      </dgm:t>
    </dgm:pt>
    <dgm:pt modelId="{15DD866D-7396-4DA7-8ED4-5DCC423648E3}" type="pres">
      <dgm:prSet presAssocID="{5BF49669-61BC-4757-AE2E-41E204147CED}" presName="Name1" presStyleCnt="0"/>
      <dgm:spPr/>
    </dgm:pt>
    <dgm:pt modelId="{07E8AC22-D9BF-4AF1-AF90-D41D6EAED1D8}" type="pres">
      <dgm:prSet presAssocID="{5BF49669-61BC-4757-AE2E-41E204147CED}" presName="cycle" presStyleCnt="0"/>
      <dgm:spPr/>
    </dgm:pt>
    <dgm:pt modelId="{CB1DB1F2-61C3-4D27-AFCE-44C7268034CA}" type="pres">
      <dgm:prSet presAssocID="{5BF49669-61BC-4757-AE2E-41E204147CED}" presName="srcNode" presStyleLbl="node1" presStyleIdx="0" presStyleCnt="3"/>
      <dgm:spPr/>
    </dgm:pt>
    <dgm:pt modelId="{5AEB4CA3-B8B8-4054-A42E-BDAE961FF47D}" type="pres">
      <dgm:prSet presAssocID="{5BF49669-61BC-4757-AE2E-41E204147CED}" presName="conn" presStyleLbl="parChTrans1D2" presStyleIdx="0" presStyleCnt="1"/>
      <dgm:spPr/>
      <dgm:t>
        <a:bodyPr/>
        <a:lstStyle/>
        <a:p>
          <a:endParaRPr lang="en-AU"/>
        </a:p>
      </dgm:t>
    </dgm:pt>
    <dgm:pt modelId="{2B8D2551-3114-426C-8875-2DFB198863B1}" type="pres">
      <dgm:prSet presAssocID="{5BF49669-61BC-4757-AE2E-41E204147CED}" presName="extraNode" presStyleLbl="node1" presStyleIdx="0" presStyleCnt="3"/>
      <dgm:spPr/>
    </dgm:pt>
    <dgm:pt modelId="{CAF4EF64-63B2-4058-9677-5D589E235913}" type="pres">
      <dgm:prSet presAssocID="{5BF49669-61BC-4757-AE2E-41E204147CED}" presName="dstNode" presStyleLbl="node1" presStyleIdx="0" presStyleCnt="3"/>
      <dgm:spPr/>
    </dgm:pt>
    <dgm:pt modelId="{A9FC957E-E39A-4F8D-9A82-CA4DBDD7850C}" type="pres">
      <dgm:prSet presAssocID="{B0E8EEE9-C698-4F87-923E-43CE116DC40C}" presName="text_1" presStyleLbl="node1" presStyleIdx="0" presStyleCnt="3">
        <dgm:presLayoutVars>
          <dgm:bulletEnabled val="1"/>
        </dgm:presLayoutVars>
      </dgm:prSet>
      <dgm:spPr/>
      <dgm:t>
        <a:bodyPr/>
        <a:lstStyle/>
        <a:p>
          <a:endParaRPr lang="en-AU"/>
        </a:p>
      </dgm:t>
    </dgm:pt>
    <dgm:pt modelId="{C3438960-72A3-470F-97F1-5CA158F5219A}" type="pres">
      <dgm:prSet presAssocID="{B0E8EEE9-C698-4F87-923E-43CE116DC40C}" presName="accent_1" presStyleCnt="0"/>
      <dgm:spPr/>
    </dgm:pt>
    <dgm:pt modelId="{7EC8AF9D-EE77-407A-A4FE-16FF8DEA673C}" type="pres">
      <dgm:prSet presAssocID="{B0E8EEE9-C698-4F87-923E-43CE116DC40C}" presName="accentRepeatNode" presStyleLbl="solidFgAcc1" presStyleIdx="0" presStyleCnt="3"/>
      <dgm:spPr/>
    </dgm:pt>
    <dgm:pt modelId="{9424060D-47C8-44E2-B369-C4E8AEA40338}" type="pres">
      <dgm:prSet presAssocID="{E1525FF0-9D05-48C7-972A-30A2EAD9525C}" presName="text_2" presStyleLbl="node1" presStyleIdx="1" presStyleCnt="3">
        <dgm:presLayoutVars>
          <dgm:bulletEnabled val="1"/>
        </dgm:presLayoutVars>
      </dgm:prSet>
      <dgm:spPr/>
      <dgm:t>
        <a:bodyPr/>
        <a:lstStyle/>
        <a:p>
          <a:endParaRPr lang="en-AU"/>
        </a:p>
      </dgm:t>
    </dgm:pt>
    <dgm:pt modelId="{4D17C476-DC22-4838-B143-D1C5A270788C}" type="pres">
      <dgm:prSet presAssocID="{E1525FF0-9D05-48C7-972A-30A2EAD9525C}" presName="accent_2" presStyleCnt="0"/>
      <dgm:spPr/>
    </dgm:pt>
    <dgm:pt modelId="{3389E5BF-564C-431F-B878-CE3202B1C0CC}" type="pres">
      <dgm:prSet presAssocID="{E1525FF0-9D05-48C7-972A-30A2EAD9525C}" presName="accentRepeatNode" presStyleLbl="solidFgAcc1" presStyleIdx="1" presStyleCnt="3"/>
      <dgm:spPr/>
    </dgm:pt>
    <dgm:pt modelId="{D3B79E5B-7C13-4755-A98A-2860F965CE0F}" type="pres">
      <dgm:prSet presAssocID="{3476D04D-8F9A-47E6-9D62-12E3877610BD}" presName="text_3" presStyleLbl="node1" presStyleIdx="2" presStyleCnt="3">
        <dgm:presLayoutVars>
          <dgm:bulletEnabled val="1"/>
        </dgm:presLayoutVars>
      </dgm:prSet>
      <dgm:spPr/>
      <dgm:t>
        <a:bodyPr/>
        <a:lstStyle/>
        <a:p>
          <a:endParaRPr lang="en-AU"/>
        </a:p>
      </dgm:t>
    </dgm:pt>
    <dgm:pt modelId="{ADF214B6-FEAD-4F69-B8F4-E684EBF0D7A0}" type="pres">
      <dgm:prSet presAssocID="{3476D04D-8F9A-47E6-9D62-12E3877610BD}" presName="accent_3" presStyleCnt="0"/>
      <dgm:spPr/>
    </dgm:pt>
    <dgm:pt modelId="{1871E1B9-F104-45BE-845B-C43DF1734967}" type="pres">
      <dgm:prSet presAssocID="{3476D04D-8F9A-47E6-9D62-12E3877610BD}" presName="accentRepeatNode" presStyleLbl="solidFgAcc1" presStyleIdx="2" presStyleCnt="3"/>
      <dgm:spPr/>
    </dgm:pt>
  </dgm:ptLst>
  <dgm:cxnLst>
    <dgm:cxn modelId="{F2B1463C-237A-4F0E-AB97-4158DAFD09C1}" srcId="{5BF49669-61BC-4757-AE2E-41E204147CED}" destId="{B0E8EEE9-C698-4F87-923E-43CE116DC40C}" srcOrd="0" destOrd="0" parTransId="{1DC7DAFF-73C6-421B-B650-B07C796444C2}" sibTransId="{91F33C35-9BFD-449B-B88D-595E767F8D52}"/>
    <dgm:cxn modelId="{67119FF8-6C87-4136-AD37-77B9E0A92E06}" srcId="{5BF49669-61BC-4757-AE2E-41E204147CED}" destId="{3476D04D-8F9A-47E6-9D62-12E3877610BD}" srcOrd="2" destOrd="0" parTransId="{EBA15D0A-486B-46B3-A12A-0B799DDF93C1}" sibTransId="{2A32C9E7-3ED0-4C8F-9331-FDBD87609654}"/>
    <dgm:cxn modelId="{E079AB52-6223-4A77-8D79-EA4A7A180B6A}" type="presOf" srcId="{E1525FF0-9D05-48C7-972A-30A2EAD9525C}" destId="{9424060D-47C8-44E2-B369-C4E8AEA40338}" srcOrd="0" destOrd="0" presId="urn:microsoft.com/office/officeart/2008/layout/VerticalCurvedList"/>
    <dgm:cxn modelId="{5FF2002E-5231-426B-8E7D-197BBE2D0A2E}" type="presOf" srcId="{91F33C35-9BFD-449B-B88D-595E767F8D52}" destId="{5AEB4CA3-B8B8-4054-A42E-BDAE961FF47D}" srcOrd="0" destOrd="0" presId="urn:microsoft.com/office/officeart/2008/layout/VerticalCurvedList"/>
    <dgm:cxn modelId="{41E6F93D-E858-4936-9B7E-84E7F1AC53C5}" type="presOf" srcId="{3476D04D-8F9A-47E6-9D62-12E3877610BD}" destId="{D3B79E5B-7C13-4755-A98A-2860F965CE0F}" srcOrd="0" destOrd="0" presId="urn:microsoft.com/office/officeart/2008/layout/VerticalCurvedList"/>
    <dgm:cxn modelId="{34ACF6EA-2782-42BD-ACBF-B86A419ACB82}" type="presOf" srcId="{B0E8EEE9-C698-4F87-923E-43CE116DC40C}" destId="{A9FC957E-E39A-4F8D-9A82-CA4DBDD7850C}" srcOrd="0" destOrd="0" presId="urn:microsoft.com/office/officeart/2008/layout/VerticalCurvedList"/>
    <dgm:cxn modelId="{1EC31A87-DC4C-4CAF-B1DF-024E3C1936D6}" type="presOf" srcId="{5BF49669-61BC-4757-AE2E-41E204147CED}" destId="{66CF4C7E-AB04-4434-9B71-97BF87F4137B}" srcOrd="0" destOrd="0" presId="urn:microsoft.com/office/officeart/2008/layout/VerticalCurvedList"/>
    <dgm:cxn modelId="{B8007F65-81F1-4D82-A5B7-4D328E41E350}" srcId="{5BF49669-61BC-4757-AE2E-41E204147CED}" destId="{E1525FF0-9D05-48C7-972A-30A2EAD9525C}" srcOrd="1" destOrd="0" parTransId="{A474FC3B-74D3-4CD8-BF35-6AECC7F753D5}" sibTransId="{5512D7E5-AC43-4726-8B58-8DE58C0FC1C6}"/>
    <dgm:cxn modelId="{2AF15668-22FA-4F91-A60D-AEF994E87024}" type="presParOf" srcId="{66CF4C7E-AB04-4434-9B71-97BF87F4137B}" destId="{15DD866D-7396-4DA7-8ED4-5DCC423648E3}" srcOrd="0" destOrd="0" presId="urn:microsoft.com/office/officeart/2008/layout/VerticalCurvedList"/>
    <dgm:cxn modelId="{BFB25D36-6511-47BA-B637-32349D2FF8BF}" type="presParOf" srcId="{15DD866D-7396-4DA7-8ED4-5DCC423648E3}" destId="{07E8AC22-D9BF-4AF1-AF90-D41D6EAED1D8}" srcOrd="0" destOrd="0" presId="urn:microsoft.com/office/officeart/2008/layout/VerticalCurvedList"/>
    <dgm:cxn modelId="{0BB8589C-0BA6-44B0-ACE9-6C9F4844DA03}" type="presParOf" srcId="{07E8AC22-D9BF-4AF1-AF90-D41D6EAED1D8}" destId="{CB1DB1F2-61C3-4D27-AFCE-44C7268034CA}" srcOrd="0" destOrd="0" presId="urn:microsoft.com/office/officeart/2008/layout/VerticalCurvedList"/>
    <dgm:cxn modelId="{996AD045-3746-41C2-8EE4-C0196D9DEBB3}" type="presParOf" srcId="{07E8AC22-D9BF-4AF1-AF90-D41D6EAED1D8}" destId="{5AEB4CA3-B8B8-4054-A42E-BDAE961FF47D}" srcOrd="1" destOrd="0" presId="urn:microsoft.com/office/officeart/2008/layout/VerticalCurvedList"/>
    <dgm:cxn modelId="{F9F92886-B289-4462-AD7B-59E5FDA5E6F1}" type="presParOf" srcId="{07E8AC22-D9BF-4AF1-AF90-D41D6EAED1D8}" destId="{2B8D2551-3114-426C-8875-2DFB198863B1}" srcOrd="2" destOrd="0" presId="urn:microsoft.com/office/officeart/2008/layout/VerticalCurvedList"/>
    <dgm:cxn modelId="{0BCAC467-4B00-437E-A8F9-2CD9BF3CAEAE}" type="presParOf" srcId="{07E8AC22-D9BF-4AF1-AF90-D41D6EAED1D8}" destId="{CAF4EF64-63B2-4058-9677-5D589E235913}" srcOrd="3" destOrd="0" presId="urn:microsoft.com/office/officeart/2008/layout/VerticalCurvedList"/>
    <dgm:cxn modelId="{7A2361E9-C172-46AB-BCBA-BEA1103B1485}" type="presParOf" srcId="{15DD866D-7396-4DA7-8ED4-5DCC423648E3}" destId="{A9FC957E-E39A-4F8D-9A82-CA4DBDD7850C}" srcOrd="1" destOrd="0" presId="urn:microsoft.com/office/officeart/2008/layout/VerticalCurvedList"/>
    <dgm:cxn modelId="{B252987E-45C2-4248-8014-E37C6B472763}" type="presParOf" srcId="{15DD866D-7396-4DA7-8ED4-5DCC423648E3}" destId="{C3438960-72A3-470F-97F1-5CA158F5219A}" srcOrd="2" destOrd="0" presId="urn:microsoft.com/office/officeart/2008/layout/VerticalCurvedList"/>
    <dgm:cxn modelId="{76B793D7-67A6-47EA-B039-834538310CD6}" type="presParOf" srcId="{C3438960-72A3-470F-97F1-5CA158F5219A}" destId="{7EC8AF9D-EE77-407A-A4FE-16FF8DEA673C}" srcOrd="0" destOrd="0" presId="urn:microsoft.com/office/officeart/2008/layout/VerticalCurvedList"/>
    <dgm:cxn modelId="{1A65D8FE-1FC6-40E8-827E-1F30ACD37181}" type="presParOf" srcId="{15DD866D-7396-4DA7-8ED4-5DCC423648E3}" destId="{9424060D-47C8-44E2-B369-C4E8AEA40338}" srcOrd="3" destOrd="0" presId="urn:microsoft.com/office/officeart/2008/layout/VerticalCurvedList"/>
    <dgm:cxn modelId="{F221C03F-8B8A-4CDD-BFCA-3F91E49C470C}" type="presParOf" srcId="{15DD866D-7396-4DA7-8ED4-5DCC423648E3}" destId="{4D17C476-DC22-4838-B143-D1C5A270788C}" srcOrd="4" destOrd="0" presId="urn:microsoft.com/office/officeart/2008/layout/VerticalCurvedList"/>
    <dgm:cxn modelId="{CA3FDC7B-391D-4885-BA2E-9B5D5797FDFE}" type="presParOf" srcId="{4D17C476-DC22-4838-B143-D1C5A270788C}" destId="{3389E5BF-564C-431F-B878-CE3202B1C0CC}" srcOrd="0" destOrd="0" presId="urn:microsoft.com/office/officeart/2008/layout/VerticalCurvedList"/>
    <dgm:cxn modelId="{DCBDD287-AED1-461F-96F3-0FF279494310}" type="presParOf" srcId="{15DD866D-7396-4DA7-8ED4-5DCC423648E3}" destId="{D3B79E5B-7C13-4755-A98A-2860F965CE0F}" srcOrd="5" destOrd="0" presId="urn:microsoft.com/office/officeart/2008/layout/VerticalCurvedList"/>
    <dgm:cxn modelId="{980620C5-FB26-461D-B35D-93CE0F32D0A6}" type="presParOf" srcId="{15DD866D-7396-4DA7-8ED4-5DCC423648E3}" destId="{ADF214B6-FEAD-4F69-B8F4-E684EBF0D7A0}" srcOrd="6" destOrd="0" presId="urn:microsoft.com/office/officeart/2008/layout/VerticalCurvedList"/>
    <dgm:cxn modelId="{508A6D6C-A5EF-4878-9E1A-731E73755ED6}" type="presParOf" srcId="{ADF214B6-FEAD-4F69-B8F4-E684EBF0D7A0}" destId="{1871E1B9-F104-45BE-845B-C43DF1734967}"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887D06-2822-4EFA-BF6A-CCDF5328B378}"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0CBE49FF-5306-435B-9050-BA455478A4E2}">
      <dgm:prSet phldrT="[Text]" custT="1"/>
      <dgm:spPr/>
      <dgm:t>
        <a:bodyPr/>
        <a:lstStyle/>
        <a:p>
          <a:r>
            <a:rPr lang="fr-FR" sz="2000" i="0" dirty="0" err="1">
              <a:latin typeface="Arial" panose="020B0604020202020204" pitchFamily="34" charset="0"/>
              <a:cs typeface="Arial" panose="020B0604020202020204" pitchFamily="34" charset="0"/>
            </a:rPr>
            <a:t>Bác</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lái</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xe</a:t>
          </a:r>
          <a:endParaRPr lang="en-US" sz="2000" i="0" dirty="0">
            <a:latin typeface="Arial" panose="020B0604020202020204" pitchFamily="34" charset="0"/>
            <a:cs typeface="Arial" panose="020B0604020202020204" pitchFamily="34" charset="0"/>
          </a:endParaRPr>
        </a:p>
      </dgm:t>
    </dgm:pt>
    <dgm:pt modelId="{E467E910-B900-454D-A5BF-77F147EA89A7}" type="parTrans" cxnId="{2A0A73DA-8811-4719-B379-8806EBB449AB}">
      <dgm:prSet/>
      <dgm:spPr/>
      <dgm:t>
        <a:bodyPr/>
        <a:lstStyle/>
        <a:p>
          <a:endParaRPr lang="en-US" sz="1600" i="0">
            <a:latin typeface="Arial" panose="020B0604020202020204" pitchFamily="34" charset="0"/>
            <a:cs typeface="Arial" panose="020B0604020202020204" pitchFamily="34" charset="0"/>
          </a:endParaRPr>
        </a:p>
      </dgm:t>
    </dgm:pt>
    <dgm:pt modelId="{6153BD93-63F4-4EB4-AB44-2550141A2038}" type="sibTrans" cxnId="{2A0A73DA-8811-4719-B379-8806EBB449AB}">
      <dgm:prSet/>
      <dgm:spPr/>
      <dgm:t>
        <a:bodyPr/>
        <a:lstStyle/>
        <a:p>
          <a:endParaRPr lang="en-US" sz="1600" i="0">
            <a:latin typeface="Arial" panose="020B0604020202020204" pitchFamily="34" charset="0"/>
            <a:cs typeface="Arial" panose="020B0604020202020204" pitchFamily="34" charset="0"/>
          </a:endParaRPr>
        </a:p>
      </dgm:t>
    </dgm:pt>
    <dgm:pt modelId="{68159496-93DE-477A-9376-39A86D5062F7}">
      <dgm:prSet phldrT="[Text]" custT="1"/>
      <dgm:spPr/>
      <dgm:t>
        <a:bodyPr/>
        <a:lstStyle/>
        <a:p>
          <a:r>
            <a:rPr lang="fr-FR" sz="2000" i="0" dirty="0" err="1">
              <a:latin typeface="Arial" panose="020B0604020202020204" pitchFamily="34" charset="0"/>
              <a:cs typeface="Arial" panose="020B0604020202020204" pitchFamily="34" charset="0"/>
            </a:rPr>
            <a:t>Ông</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hoạ</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sĩ</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già</a:t>
          </a:r>
          <a:endParaRPr lang="en-US" sz="2000" i="0" dirty="0">
            <a:latin typeface="Arial" panose="020B0604020202020204" pitchFamily="34" charset="0"/>
            <a:cs typeface="Arial" panose="020B0604020202020204" pitchFamily="34" charset="0"/>
          </a:endParaRPr>
        </a:p>
      </dgm:t>
    </dgm:pt>
    <dgm:pt modelId="{75A048DD-F8C1-4D00-8270-92CE78CF72FB}" type="parTrans" cxnId="{4BB789E5-E81F-4C18-A33F-47452793BA29}">
      <dgm:prSet/>
      <dgm:spPr/>
      <dgm:t>
        <a:bodyPr/>
        <a:lstStyle/>
        <a:p>
          <a:endParaRPr lang="en-US" sz="1600" i="0">
            <a:latin typeface="Arial" panose="020B0604020202020204" pitchFamily="34" charset="0"/>
            <a:cs typeface="Arial" panose="020B0604020202020204" pitchFamily="34" charset="0"/>
          </a:endParaRPr>
        </a:p>
      </dgm:t>
    </dgm:pt>
    <dgm:pt modelId="{82DEA468-1CCF-4BF1-9BDD-24DB0E7BAC61}" type="sibTrans" cxnId="{4BB789E5-E81F-4C18-A33F-47452793BA29}">
      <dgm:prSet/>
      <dgm:spPr/>
      <dgm:t>
        <a:bodyPr/>
        <a:lstStyle/>
        <a:p>
          <a:endParaRPr lang="en-US" sz="1600" i="0">
            <a:latin typeface="Arial" panose="020B0604020202020204" pitchFamily="34" charset="0"/>
            <a:cs typeface="Arial" panose="020B0604020202020204" pitchFamily="34" charset="0"/>
          </a:endParaRPr>
        </a:p>
      </dgm:t>
    </dgm:pt>
    <dgm:pt modelId="{5FEBECA1-6CC2-49E2-9622-E60DD578EA0A}">
      <dgm:prSet phldrT="[Text]" custT="1"/>
      <dgm:spPr/>
      <dgm:t>
        <a:bodyPr/>
        <a:lstStyle/>
        <a:p>
          <a:r>
            <a:rPr lang="fr-FR" sz="2000" i="0" dirty="0" err="1">
              <a:latin typeface="Arial" panose="020B0604020202020204" pitchFamily="34" charset="0"/>
              <a:cs typeface="Arial" panose="020B0604020202020204" pitchFamily="34" charset="0"/>
            </a:rPr>
            <a:t>Cô</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kĩ</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sư</a:t>
          </a:r>
          <a:r>
            <a:rPr lang="fr-FR" sz="2000" i="0" dirty="0">
              <a:latin typeface="Arial" panose="020B0604020202020204" pitchFamily="34" charset="0"/>
              <a:cs typeface="Arial" panose="020B0604020202020204" pitchFamily="34" charset="0"/>
            </a:rPr>
            <a:t> </a:t>
          </a:r>
          <a:r>
            <a:rPr lang="fr-FR" sz="2000" i="0" dirty="0" err="1">
              <a:latin typeface="Arial" panose="020B0604020202020204" pitchFamily="34" charset="0"/>
              <a:cs typeface="Arial" panose="020B0604020202020204" pitchFamily="34" charset="0"/>
            </a:rPr>
            <a:t>trẻ</a:t>
          </a:r>
          <a:endParaRPr lang="en-US" sz="2000" i="0" dirty="0">
            <a:latin typeface="Arial" panose="020B0604020202020204" pitchFamily="34" charset="0"/>
            <a:cs typeface="Arial" panose="020B0604020202020204" pitchFamily="34" charset="0"/>
          </a:endParaRPr>
        </a:p>
      </dgm:t>
    </dgm:pt>
    <dgm:pt modelId="{FEC12D09-0760-47BD-B817-632335A48CFD}" type="parTrans" cxnId="{A86B3358-9CA9-4E27-8824-1BE5CE66700E}">
      <dgm:prSet/>
      <dgm:spPr/>
      <dgm:t>
        <a:bodyPr/>
        <a:lstStyle/>
        <a:p>
          <a:endParaRPr lang="en-US"/>
        </a:p>
      </dgm:t>
    </dgm:pt>
    <dgm:pt modelId="{6BF59349-3AE7-4A39-BE23-FB06E6717117}" type="sibTrans" cxnId="{A86B3358-9CA9-4E27-8824-1BE5CE66700E}">
      <dgm:prSet/>
      <dgm:spPr/>
      <dgm:t>
        <a:bodyPr/>
        <a:lstStyle/>
        <a:p>
          <a:endParaRPr lang="en-US"/>
        </a:p>
      </dgm:t>
    </dgm:pt>
    <dgm:pt modelId="{3F37E6AE-4E74-4927-9E60-36321015A5A4}">
      <dgm:prSet custT="1"/>
      <dgm:spPr/>
      <dgm:t>
        <a:bodyPr/>
        <a:lstStyle/>
        <a:p>
          <a:r>
            <a:rPr lang="fr-FR" sz="1400" i="0" dirty="0" err="1">
              <a:latin typeface="Arial" panose="020B0604020202020204" pitchFamily="34" charset="0"/>
              <a:cs typeface="Arial" panose="020B0604020202020204" pitchFamily="34" charset="0"/>
            </a:rPr>
            <a:t>Ông</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kĩ</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sư</a:t>
          </a:r>
          <a:r>
            <a:rPr lang="fr-FR" sz="1400" i="0" dirty="0">
              <a:latin typeface="Arial" panose="020B0604020202020204" pitchFamily="34" charset="0"/>
              <a:cs typeface="Arial" panose="020B0604020202020204" pitchFamily="34" charset="0"/>
            </a:rPr>
            <a:t> ở </a:t>
          </a:r>
          <a:r>
            <a:rPr lang="fr-FR" sz="1400" i="0" dirty="0" err="1">
              <a:latin typeface="Arial" panose="020B0604020202020204" pitchFamily="34" charset="0"/>
              <a:cs typeface="Arial" panose="020B0604020202020204" pitchFamily="34" charset="0"/>
            </a:rPr>
            <a:t>vườn</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rau</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anh</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cán</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bộ</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nghiên</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cứu</a:t>
          </a:r>
          <a:r>
            <a:rPr lang="fr-FR" sz="1400" i="0" dirty="0">
              <a:latin typeface="Arial" panose="020B0604020202020204" pitchFamily="34" charset="0"/>
              <a:cs typeface="Arial" panose="020B0604020202020204" pitchFamily="34" charset="0"/>
            </a:rPr>
            <a:t> </a:t>
          </a:r>
          <a:r>
            <a:rPr lang="fr-FR" sz="1400" i="0" dirty="0" err="1">
              <a:latin typeface="Arial" panose="020B0604020202020204" pitchFamily="34" charset="0"/>
              <a:cs typeface="Arial" panose="020B0604020202020204" pitchFamily="34" charset="0"/>
            </a:rPr>
            <a:t>sét</a:t>
          </a:r>
          <a:endParaRPr lang="en-US" sz="1400" i="0" dirty="0">
            <a:latin typeface="Arial" panose="020B0604020202020204" pitchFamily="34" charset="0"/>
            <a:cs typeface="Arial" panose="020B0604020202020204" pitchFamily="34" charset="0"/>
          </a:endParaRPr>
        </a:p>
      </dgm:t>
    </dgm:pt>
    <dgm:pt modelId="{3AE9AC69-EFA0-465B-A3EA-CB3E6E3AE915}" type="parTrans" cxnId="{2D1EE9F6-FF06-4699-BCDF-94CE837487C9}">
      <dgm:prSet/>
      <dgm:spPr/>
      <dgm:t>
        <a:bodyPr/>
        <a:lstStyle/>
        <a:p>
          <a:endParaRPr lang="en-US"/>
        </a:p>
      </dgm:t>
    </dgm:pt>
    <dgm:pt modelId="{9C62185C-3D9F-4264-B848-B549FA0AC523}" type="sibTrans" cxnId="{2D1EE9F6-FF06-4699-BCDF-94CE837487C9}">
      <dgm:prSet/>
      <dgm:spPr/>
      <dgm:t>
        <a:bodyPr/>
        <a:lstStyle/>
        <a:p>
          <a:endParaRPr lang="en-US"/>
        </a:p>
      </dgm:t>
    </dgm:pt>
    <dgm:pt modelId="{40664643-9FAA-40B6-9326-6972300E3644}" type="pres">
      <dgm:prSet presAssocID="{53887D06-2822-4EFA-BF6A-CCDF5328B378}" presName="Name0" presStyleCnt="0">
        <dgm:presLayoutVars>
          <dgm:chMax val="11"/>
          <dgm:chPref val="11"/>
          <dgm:dir/>
          <dgm:resizeHandles/>
        </dgm:presLayoutVars>
      </dgm:prSet>
      <dgm:spPr/>
      <dgm:t>
        <a:bodyPr/>
        <a:lstStyle/>
        <a:p>
          <a:endParaRPr lang="en-AU"/>
        </a:p>
      </dgm:t>
    </dgm:pt>
    <dgm:pt modelId="{DE292344-51E4-4943-9E50-F9A908163E41}" type="pres">
      <dgm:prSet presAssocID="{3F37E6AE-4E74-4927-9E60-36321015A5A4}" presName="Accent4" presStyleCnt="0"/>
      <dgm:spPr/>
    </dgm:pt>
    <dgm:pt modelId="{661741D1-7C1C-4A15-A620-CC4AD21C4A39}" type="pres">
      <dgm:prSet presAssocID="{3F37E6AE-4E74-4927-9E60-36321015A5A4}" presName="Accent" presStyleLbl="node1" presStyleIdx="0" presStyleCnt="4"/>
      <dgm:spPr/>
    </dgm:pt>
    <dgm:pt modelId="{4FBB9C3C-D419-42A9-A1FE-49E171397F3B}" type="pres">
      <dgm:prSet presAssocID="{3F37E6AE-4E74-4927-9E60-36321015A5A4}" presName="ParentBackground4" presStyleCnt="0"/>
      <dgm:spPr/>
    </dgm:pt>
    <dgm:pt modelId="{D330DE6E-4D77-40AB-9196-9A4E0B31C7E3}" type="pres">
      <dgm:prSet presAssocID="{3F37E6AE-4E74-4927-9E60-36321015A5A4}" presName="ParentBackground" presStyleLbl="fgAcc1" presStyleIdx="0" presStyleCnt="4"/>
      <dgm:spPr/>
      <dgm:t>
        <a:bodyPr/>
        <a:lstStyle/>
        <a:p>
          <a:endParaRPr lang="en-AU"/>
        </a:p>
      </dgm:t>
    </dgm:pt>
    <dgm:pt modelId="{D122F150-5AB5-47B4-9FF4-DD47E5E86BC7}" type="pres">
      <dgm:prSet presAssocID="{3F37E6AE-4E74-4927-9E60-36321015A5A4}" presName="Parent4" presStyleLbl="revTx" presStyleIdx="0" presStyleCnt="0">
        <dgm:presLayoutVars>
          <dgm:chMax val="1"/>
          <dgm:chPref val="1"/>
          <dgm:bulletEnabled val="1"/>
        </dgm:presLayoutVars>
      </dgm:prSet>
      <dgm:spPr/>
      <dgm:t>
        <a:bodyPr/>
        <a:lstStyle/>
        <a:p>
          <a:endParaRPr lang="en-AU"/>
        </a:p>
      </dgm:t>
    </dgm:pt>
    <dgm:pt modelId="{627B1A1D-D097-46D4-BE90-233FA611D77E}" type="pres">
      <dgm:prSet presAssocID="{5FEBECA1-6CC2-49E2-9622-E60DD578EA0A}" presName="Accent3" presStyleCnt="0"/>
      <dgm:spPr/>
    </dgm:pt>
    <dgm:pt modelId="{74D9B1E8-0033-4FF9-A3E7-5554C64AE011}" type="pres">
      <dgm:prSet presAssocID="{5FEBECA1-6CC2-49E2-9622-E60DD578EA0A}" presName="Accent" presStyleLbl="node1" presStyleIdx="1" presStyleCnt="4"/>
      <dgm:spPr/>
    </dgm:pt>
    <dgm:pt modelId="{95457869-AA2B-4FD8-9832-02D69CD49386}" type="pres">
      <dgm:prSet presAssocID="{5FEBECA1-6CC2-49E2-9622-E60DD578EA0A}" presName="ParentBackground3" presStyleCnt="0"/>
      <dgm:spPr/>
    </dgm:pt>
    <dgm:pt modelId="{1352EA5B-9A2B-4170-8B41-EC4BA01E9236}" type="pres">
      <dgm:prSet presAssocID="{5FEBECA1-6CC2-49E2-9622-E60DD578EA0A}" presName="ParentBackground" presStyleLbl="fgAcc1" presStyleIdx="1" presStyleCnt="4"/>
      <dgm:spPr/>
      <dgm:t>
        <a:bodyPr/>
        <a:lstStyle/>
        <a:p>
          <a:endParaRPr lang="en-AU"/>
        </a:p>
      </dgm:t>
    </dgm:pt>
    <dgm:pt modelId="{3EF9F07E-78EE-4E8E-98DD-3288E955EFD3}" type="pres">
      <dgm:prSet presAssocID="{5FEBECA1-6CC2-49E2-9622-E60DD578EA0A}" presName="Parent3" presStyleLbl="revTx" presStyleIdx="0" presStyleCnt="0">
        <dgm:presLayoutVars>
          <dgm:chMax val="1"/>
          <dgm:chPref val="1"/>
          <dgm:bulletEnabled val="1"/>
        </dgm:presLayoutVars>
      </dgm:prSet>
      <dgm:spPr/>
      <dgm:t>
        <a:bodyPr/>
        <a:lstStyle/>
        <a:p>
          <a:endParaRPr lang="en-AU"/>
        </a:p>
      </dgm:t>
    </dgm:pt>
    <dgm:pt modelId="{9CDBD4D7-7AF0-4DFC-8843-A12855345B7A}" type="pres">
      <dgm:prSet presAssocID="{68159496-93DE-477A-9376-39A86D5062F7}" presName="Accent2" presStyleCnt="0"/>
      <dgm:spPr/>
    </dgm:pt>
    <dgm:pt modelId="{2E8B8B63-2D10-454D-9C53-CBF1609780A5}" type="pres">
      <dgm:prSet presAssocID="{68159496-93DE-477A-9376-39A86D5062F7}" presName="Accent" presStyleLbl="node1" presStyleIdx="2" presStyleCnt="4"/>
      <dgm:spPr/>
    </dgm:pt>
    <dgm:pt modelId="{671CFE9C-43C7-4432-BD5C-A9BD79C62882}" type="pres">
      <dgm:prSet presAssocID="{68159496-93DE-477A-9376-39A86D5062F7}" presName="ParentBackground2" presStyleCnt="0"/>
      <dgm:spPr/>
    </dgm:pt>
    <dgm:pt modelId="{A45D03C3-7FB7-4536-ABC9-A97EF32124A5}" type="pres">
      <dgm:prSet presAssocID="{68159496-93DE-477A-9376-39A86D5062F7}" presName="ParentBackground" presStyleLbl="fgAcc1" presStyleIdx="2" presStyleCnt="4"/>
      <dgm:spPr/>
      <dgm:t>
        <a:bodyPr/>
        <a:lstStyle/>
        <a:p>
          <a:endParaRPr lang="en-AU"/>
        </a:p>
      </dgm:t>
    </dgm:pt>
    <dgm:pt modelId="{5A931BCA-63F4-47B9-A1F6-D9F638FD9BB1}" type="pres">
      <dgm:prSet presAssocID="{68159496-93DE-477A-9376-39A86D5062F7}" presName="Parent2" presStyleLbl="revTx" presStyleIdx="0" presStyleCnt="0">
        <dgm:presLayoutVars>
          <dgm:chMax val="1"/>
          <dgm:chPref val="1"/>
          <dgm:bulletEnabled val="1"/>
        </dgm:presLayoutVars>
      </dgm:prSet>
      <dgm:spPr/>
      <dgm:t>
        <a:bodyPr/>
        <a:lstStyle/>
        <a:p>
          <a:endParaRPr lang="en-AU"/>
        </a:p>
      </dgm:t>
    </dgm:pt>
    <dgm:pt modelId="{8396DAE0-2FCE-448A-9091-958474F09B2E}" type="pres">
      <dgm:prSet presAssocID="{0CBE49FF-5306-435B-9050-BA455478A4E2}" presName="Accent1" presStyleCnt="0"/>
      <dgm:spPr/>
    </dgm:pt>
    <dgm:pt modelId="{9DFA3D82-67C1-4F9A-A8BC-682C2452C8B5}" type="pres">
      <dgm:prSet presAssocID="{0CBE49FF-5306-435B-9050-BA455478A4E2}" presName="Accent" presStyleLbl="node1" presStyleIdx="3" presStyleCnt="4"/>
      <dgm:spPr/>
    </dgm:pt>
    <dgm:pt modelId="{82C85C6B-DBAC-4E63-8CD1-2F266877702C}" type="pres">
      <dgm:prSet presAssocID="{0CBE49FF-5306-435B-9050-BA455478A4E2}" presName="ParentBackground1" presStyleCnt="0"/>
      <dgm:spPr/>
    </dgm:pt>
    <dgm:pt modelId="{D349AB06-6081-41C7-93B4-64D27E6B31C3}" type="pres">
      <dgm:prSet presAssocID="{0CBE49FF-5306-435B-9050-BA455478A4E2}" presName="ParentBackground" presStyleLbl="fgAcc1" presStyleIdx="3" presStyleCnt="4" custLinFactNeighborY="-307"/>
      <dgm:spPr/>
      <dgm:t>
        <a:bodyPr/>
        <a:lstStyle/>
        <a:p>
          <a:endParaRPr lang="en-AU"/>
        </a:p>
      </dgm:t>
    </dgm:pt>
    <dgm:pt modelId="{08146889-3E9B-43D8-A7B6-6691D8F570A9}" type="pres">
      <dgm:prSet presAssocID="{0CBE49FF-5306-435B-9050-BA455478A4E2}" presName="Parent1" presStyleLbl="revTx" presStyleIdx="0" presStyleCnt="0">
        <dgm:presLayoutVars>
          <dgm:chMax val="1"/>
          <dgm:chPref val="1"/>
          <dgm:bulletEnabled val="1"/>
        </dgm:presLayoutVars>
      </dgm:prSet>
      <dgm:spPr/>
      <dgm:t>
        <a:bodyPr/>
        <a:lstStyle/>
        <a:p>
          <a:endParaRPr lang="en-AU"/>
        </a:p>
      </dgm:t>
    </dgm:pt>
  </dgm:ptLst>
  <dgm:cxnLst>
    <dgm:cxn modelId="{A86B3358-9CA9-4E27-8824-1BE5CE66700E}" srcId="{53887D06-2822-4EFA-BF6A-CCDF5328B378}" destId="{5FEBECA1-6CC2-49E2-9622-E60DD578EA0A}" srcOrd="2" destOrd="0" parTransId="{FEC12D09-0760-47BD-B817-632335A48CFD}" sibTransId="{6BF59349-3AE7-4A39-BE23-FB06E6717117}"/>
    <dgm:cxn modelId="{566FEE4A-362E-44D5-B835-B01C19D5DB07}" type="presOf" srcId="{3F37E6AE-4E74-4927-9E60-36321015A5A4}" destId="{D122F150-5AB5-47B4-9FF4-DD47E5E86BC7}" srcOrd="1" destOrd="0" presId="urn:microsoft.com/office/officeart/2011/layout/CircleProcess"/>
    <dgm:cxn modelId="{2A0A73DA-8811-4719-B379-8806EBB449AB}" srcId="{53887D06-2822-4EFA-BF6A-CCDF5328B378}" destId="{0CBE49FF-5306-435B-9050-BA455478A4E2}" srcOrd="0" destOrd="0" parTransId="{E467E910-B900-454D-A5BF-77F147EA89A7}" sibTransId="{6153BD93-63F4-4EB4-AB44-2550141A2038}"/>
    <dgm:cxn modelId="{FA9ABD4E-4B6D-4F7A-9081-0919B7EF9526}" type="presOf" srcId="{5FEBECA1-6CC2-49E2-9622-E60DD578EA0A}" destId="{1352EA5B-9A2B-4170-8B41-EC4BA01E9236}" srcOrd="0" destOrd="0" presId="urn:microsoft.com/office/officeart/2011/layout/CircleProcess"/>
    <dgm:cxn modelId="{BC64D17A-638F-4AF5-9139-C365196A1F7D}" type="presOf" srcId="{68159496-93DE-477A-9376-39A86D5062F7}" destId="{5A931BCA-63F4-47B9-A1F6-D9F638FD9BB1}" srcOrd="1" destOrd="0" presId="urn:microsoft.com/office/officeart/2011/layout/CircleProcess"/>
    <dgm:cxn modelId="{B2D7C351-F280-408E-AD4C-1705CD7D450F}" type="presOf" srcId="{3F37E6AE-4E74-4927-9E60-36321015A5A4}" destId="{D330DE6E-4D77-40AB-9196-9A4E0B31C7E3}" srcOrd="0" destOrd="0" presId="urn:microsoft.com/office/officeart/2011/layout/CircleProcess"/>
    <dgm:cxn modelId="{54C31A96-45A5-450B-BB4B-6C74A5778985}" type="presOf" srcId="{53887D06-2822-4EFA-BF6A-CCDF5328B378}" destId="{40664643-9FAA-40B6-9326-6972300E3644}" srcOrd="0" destOrd="0" presId="urn:microsoft.com/office/officeart/2011/layout/CircleProcess"/>
    <dgm:cxn modelId="{452CB69C-4BC0-4339-B117-DC38D1A36B30}" type="presOf" srcId="{0CBE49FF-5306-435B-9050-BA455478A4E2}" destId="{D349AB06-6081-41C7-93B4-64D27E6B31C3}" srcOrd="0" destOrd="0" presId="urn:microsoft.com/office/officeart/2011/layout/CircleProcess"/>
    <dgm:cxn modelId="{1D1861F5-B11D-49B5-8383-7551758DCFE4}" type="presOf" srcId="{68159496-93DE-477A-9376-39A86D5062F7}" destId="{A45D03C3-7FB7-4536-ABC9-A97EF32124A5}" srcOrd="0" destOrd="0" presId="urn:microsoft.com/office/officeart/2011/layout/CircleProcess"/>
    <dgm:cxn modelId="{2E081D51-22DB-49FB-A1B7-6F2B6482BA93}" type="presOf" srcId="{0CBE49FF-5306-435B-9050-BA455478A4E2}" destId="{08146889-3E9B-43D8-A7B6-6691D8F570A9}" srcOrd="1" destOrd="0" presId="urn:microsoft.com/office/officeart/2011/layout/CircleProcess"/>
    <dgm:cxn modelId="{2D1EE9F6-FF06-4699-BCDF-94CE837487C9}" srcId="{53887D06-2822-4EFA-BF6A-CCDF5328B378}" destId="{3F37E6AE-4E74-4927-9E60-36321015A5A4}" srcOrd="3" destOrd="0" parTransId="{3AE9AC69-EFA0-465B-A3EA-CB3E6E3AE915}" sibTransId="{9C62185C-3D9F-4264-B848-B549FA0AC523}"/>
    <dgm:cxn modelId="{4BB789E5-E81F-4C18-A33F-47452793BA29}" srcId="{53887D06-2822-4EFA-BF6A-CCDF5328B378}" destId="{68159496-93DE-477A-9376-39A86D5062F7}" srcOrd="1" destOrd="0" parTransId="{75A048DD-F8C1-4D00-8270-92CE78CF72FB}" sibTransId="{82DEA468-1CCF-4BF1-9BDD-24DB0E7BAC61}"/>
    <dgm:cxn modelId="{836C659B-901C-47FA-B68F-99B478E8B836}" type="presOf" srcId="{5FEBECA1-6CC2-49E2-9622-E60DD578EA0A}" destId="{3EF9F07E-78EE-4E8E-98DD-3288E955EFD3}" srcOrd="1" destOrd="0" presId="urn:microsoft.com/office/officeart/2011/layout/CircleProcess"/>
    <dgm:cxn modelId="{DFCDA010-F1CA-4FC4-AC1B-1B9CE3DFDE0E}" type="presParOf" srcId="{40664643-9FAA-40B6-9326-6972300E3644}" destId="{DE292344-51E4-4943-9E50-F9A908163E41}" srcOrd="0" destOrd="0" presId="urn:microsoft.com/office/officeart/2011/layout/CircleProcess"/>
    <dgm:cxn modelId="{D175C691-72E0-4518-B44D-3618F65B1EF8}" type="presParOf" srcId="{DE292344-51E4-4943-9E50-F9A908163E41}" destId="{661741D1-7C1C-4A15-A620-CC4AD21C4A39}" srcOrd="0" destOrd="0" presId="urn:microsoft.com/office/officeart/2011/layout/CircleProcess"/>
    <dgm:cxn modelId="{EE528864-3B81-4184-A3B4-A5A3D5732131}" type="presParOf" srcId="{40664643-9FAA-40B6-9326-6972300E3644}" destId="{4FBB9C3C-D419-42A9-A1FE-49E171397F3B}" srcOrd="1" destOrd="0" presId="urn:microsoft.com/office/officeart/2011/layout/CircleProcess"/>
    <dgm:cxn modelId="{9B816384-293B-4B31-8384-DDB24D013B4B}" type="presParOf" srcId="{4FBB9C3C-D419-42A9-A1FE-49E171397F3B}" destId="{D330DE6E-4D77-40AB-9196-9A4E0B31C7E3}" srcOrd="0" destOrd="0" presId="urn:microsoft.com/office/officeart/2011/layout/CircleProcess"/>
    <dgm:cxn modelId="{23C34EAD-1CFA-480C-B43A-A4B8B9AD1569}" type="presParOf" srcId="{40664643-9FAA-40B6-9326-6972300E3644}" destId="{D122F150-5AB5-47B4-9FF4-DD47E5E86BC7}" srcOrd="2" destOrd="0" presId="urn:microsoft.com/office/officeart/2011/layout/CircleProcess"/>
    <dgm:cxn modelId="{16711112-E3BE-4288-9348-EECF782D513C}" type="presParOf" srcId="{40664643-9FAA-40B6-9326-6972300E3644}" destId="{627B1A1D-D097-46D4-BE90-233FA611D77E}" srcOrd="3" destOrd="0" presId="urn:microsoft.com/office/officeart/2011/layout/CircleProcess"/>
    <dgm:cxn modelId="{52FBA141-210C-4E01-9153-940B173AEF57}" type="presParOf" srcId="{627B1A1D-D097-46D4-BE90-233FA611D77E}" destId="{74D9B1E8-0033-4FF9-A3E7-5554C64AE011}" srcOrd="0" destOrd="0" presId="urn:microsoft.com/office/officeart/2011/layout/CircleProcess"/>
    <dgm:cxn modelId="{E103AAF4-44D4-4900-9EB7-C271EB381BA5}" type="presParOf" srcId="{40664643-9FAA-40B6-9326-6972300E3644}" destId="{95457869-AA2B-4FD8-9832-02D69CD49386}" srcOrd="4" destOrd="0" presId="urn:microsoft.com/office/officeart/2011/layout/CircleProcess"/>
    <dgm:cxn modelId="{05194565-510E-45E0-A9DA-32C3FF4A46E7}" type="presParOf" srcId="{95457869-AA2B-4FD8-9832-02D69CD49386}" destId="{1352EA5B-9A2B-4170-8B41-EC4BA01E9236}" srcOrd="0" destOrd="0" presId="urn:microsoft.com/office/officeart/2011/layout/CircleProcess"/>
    <dgm:cxn modelId="{98E8B516-19A7-474B-A6CD-C8B3B574FCBA}" type="presParOf" srcId="{40664643-9FAA-40B6-9326-6972300E3644}" destId="{3EF9F07E-78EE-4E8E-98DD-3288E955EFD3}" srcOrd="5" destOrd="0" presId="urn:microsoft.com/office/officeart/2011/layout/CircleProcess"/>
    <dgm:cxn modelId="{98F60656-9FF0-43FA-A621-F5AEF9A0AA5C}" type="presParOf" srcId="{40664643-9FAA-40B6-9326-6972300E3644}" destId="{9CDBD4D7-7AF0-4DFC-8843-A12855345B7A}" srcOrd="6" destOrd="0" presId="urn:microsoft.com/office/officeart/2011/layout/CircleProcess"/>
    <dgm:cxn modelId="{0D87B246-391C-41C3-9C7E-B08BC58132B8}" type="presParOf" srcId="{9CDBD4D7-7AF0-4DFC-8843-A12855345B7A}" destId="{2E8B8B63-2D10-454D-9C53-CBF1609780A5}" srcOrd="0" destOrd="0" presId="urn:microsoft.com/office/officeart/2011/layout/CircleProcess"/>
    <dgm:cxn modelId="{66E9061E-CE2B-4306-A181-162B1CBF5434}" type="presParOf" srcId="{40664643-9FAA-40B6-9326-6972300E3644}" destId="{671CFE9C-43C7-4432-BD5C-A9BD79C62882}" srcOrd="7" destOrd="0" presId="urn:microsoft.com/office/officeart/2011/layout/CircleProcess"/>
    <dgm:cxn modelId="{E2B797EF-AD0B-4353-872D-955710D70E13}" type="presParOf" srcId="{671CFE9C-43C7-4432-BD5C-A9BD79C62882}" destId="{A45D03C3-7FB7-4536-ABC9-A97EF32124A5}" srcOrd="0" destOrd="0" presId="urn:microsoft.com/office/officeart/2011/layout/CircleProcess"/>
    <dgm:cxn modelId="{37D87E78-3EC1-4007-AA75-6572427CFDB7}" type="presParOf" srcId="{40664643-9FAA-40B6-9326-6972300E3644}" destId="{5A931BCA-63F4-47B9-A1F6-D9F638FD9BB1}" srcOrd="8" destOrd="0" presId="urn:microsoft.com/office/officeart/2011/layout/CircleProcess"/>
    <dgm:cxn modelId="{4FD56599-BEA4-4C0B-8115-C94D39802958}" type="presParOf" srcId="{40664643-9FAA-40B6-9326-6972300E3644}" destId="{8396DAE0-2FCE-448A-9091-958474F09B2E}" srcOrd="9" destOrd="0" presId="urn:microsoft.com/office/officeart/2011/layout/CircleProcess"/>
    <dgm:cxn modelId="{94C055DF-9D36-4745-94FE-C056127EED61}" type="presParOf" srcId="{8396DAE0-2FCE-448A-9091-958474F09B2E}" destId="{9DFA3D82-67C1-4F9A-A8BC-682C2452C8B5}" srcOrd="0" destOrd="0" presId="urn:microsoft.com/office/officeart/2011/layout/CircleProcess"/>
    <dgm:cxn modelId="{6BF0446F-0C3A-4BA9-B1B0-727608491D5C}" type="presParOf" srcId="{40664643-9FAA-40B6-9326-6972300E3644}" destId="{82C85C6B-DBAC-4E63-8CD1-2F266877702C}" srcOrd="10" destOrd="0" presId="urn:microsoft.com/office/officeart/2011/layout/CircleProcess"/>
    <dgm:cxn modelId="{8FE757E2-FD1B-4BB5-AABF-3F88C026DDB4}" type="presParOf" srcId="{82C85C6B-DBAC-4E63-8CD1-2F266877702C}" destId="{D349AB06-6081-41C7-93B4-64D27E6B31C3}" srcOrd="0" destOrd="0" presId="urn:microsoft.com/office/officeart/2011/layout/CircleProcess"/>
    <dgm:cxn modelId="{898F36C8-BD5E-49C6-A474-F7CA60BE45C1}" type="presParOf" srcId="{40664643-9FAA-40B6-9326-6972300E3644}" destId="{08146889-3E9B-43D8-A7B6-6691D8F570A9}" srcOrd="11" destOrd="0" presId="urn:microsoft.com/office/officeart/2011/layout/Circl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472B5-E491-4430-8459-98172C784E86}">
      <dsp:nvSpPr>
        <dsp:cNvPr id="0" name=""/>
        <dsp:cNvSpPr/>
      </dsp:nvSpPr>
      <dsp:spPr>
        <a:xfrm>
          <a:off x="0" y="414148"/>
          <a:ext cx="6096000"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75938C-DC8F-4171-8616-5475259639DF}">
      <dsp:nvSpPr>
        <dsp:cNvPr id="0" name=""/>
        <dsp:cNvSpPr/>
      </dsp:nvSpPr>
      <dsp:spPr>
        <a:xfrm>
          <a:off x="304800" y="59908"/>
          <a:ext cx="4267200"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err="1"/>
            <a:t>i</a:t>
          </a:r>
          <a:r>
            <a:rPr lang="en-US" sz="2400" kern="1200" dirty="0"/>
            <a:t>. </a:t>
          </a:r>
          <a:r>
            <a:rPr lang="en-US" sz="2400" kern="1200" dirty="0" err="1"/>
            <a:t>Tìm</a:t>
          </a:r>
          <a:r>
            <a:rPr lang="en-US" sz="2400" kern="1200" dirty="0"/>
            <a:t> </a:t>
          </a:r>
          <a:r>
            <a:rPr lang="en-US" sz="2400" kern="1200" dirty="0" err="1"/>
            <a:t>hiểu</a:t>
          </a:r>
          <a:r>
            <a:rPr lang="en-US" sz="2400" kern="1200" dirty="0"/>
            <a:t> </a:t>
          </a:r>
          <a:r>
            <a:rPr lang="en-US" sz="2400" kern="1200" dirty="0" err="1"/>
            <a:t>chung</a:t>
          </a:r>
          <a:endParaRPr lang="en-US" sz="2400" kern="1200" dirty="0"/>
        </a:p>
      </dsp:txBody>
      <dsp:txXfrm>
        <a:off x="339385" y="94493"/>
        <a:ext cx="4198030" cy="639310"/>
      </dsp:txXfrm>
    </dsp:sp>
    <dsp:sp modelId="{3342A031-DE8D-442D-AF44-704523094532}">
      <dsp:nvSpPr>
        <dsp:cNvPr id="0" name=""/>
        <dsp:cNvSpPr/>
      </dsp:nvSpPr>
      <dsp:spPr>
        <a:xfrm>
          <a:off x="0" y="1502788"/>
          <a:ext cx="6096000" cy="6048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A590F57-E336-47AE-812C-4F1EB53EDE31}">
      <dsp:nvSpPr>
        <dsp:cNvPr id="0" name=""/>
        <dsp:cNvSpPr/>
      </dsp:nvSpPr>
      <dsp:spPr>
        <a:xfrm>
          <a:off x="304800" y="1148548"/>
          <a:ext cx="4267200" cy="7084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t>II. </a:t>
          </a:r>
          <a:r>
            <a:rPr lang="en-US" sz="2400" kern="1200" dirty="0" err="1"/>
            <a:t>Đọc</a:t>
          </a:r>
          <a:r>
            <a:rPr lang="en-US" sz="2400" kern="1200" dirty="0"/>
            <a:t> </a:t>
          </a:r>
          <a:r>
            <a:rPr lang="en-US" sz="2400" kern="1200" dirty="0" err="1"/>
            <a:t>hiểu</a:t>
          </a:r>
          <a:r>
            <a:rPr lang="en-US" sz="2400" kern="1200" dirty="0"/>
            <a:t> </a:t>
          </a:r>
          <a:r>
            <a:rPr lang="en-US" sz="2400" kern="1200" dirty="0" err="1"/>
            <a:t>văn</a:t>
          </a:r>
          <a:r>
            <a:rPr lang="en-US" sz="2400" kern="1200" dirty="0"/>
            <a:t> </a:t>
          </a:r>
          <a:r>
            <a:rPr lang="en-US" sz="2400" kern="1200" dirty="0" err="1"/>
            <a:t>bản</a:t>
          </a:r>
          <a:endParaRPr lang="en-US" sz="2400" kern="1200" dirty="0"/>
        </a:p>
      </dsp:txBody>
      <dsp:txXfrm>
        <a:off x="339385" y="1183133"/>
        <a:ext cx="4198030" cy="639310"/>
      </dsp:txXfrm>
    </dsp:sp>
    <dsp:sp modelId="{7B2A2FFF-84A2-4B36-BAD8-9BCE88F83C12}">
      <dsp:nvSpPr>
        <dsp:cNvPr id="0" name=""/>
        <dsp:cNvSpPr/>
      </dsp:nvSpPr>
      <dsp:spPr>
        <a:xfrm>
          <a:off x="0" y="2591427"/>
          <a:ext cx="6096000" cy="604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43DE140-AB88-45E3-A054-2F80BD0C4D58}">
      <dsp:nvSpPr>
        <dsp:cNvPr id="0" name=""/>
        <dsp:cNvSpPr/>
      </dsp:nvSpPr>
      <dsp:spPr>
        <a:xfrm>
          <a:off x="304800" y="2237188"/>
          <a:ext cx="4267200" cy="7084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t>III. </a:t>
          </a:r>
          <a:r>
            <a:rPr lang="en-US" sz="2400" kern="1200" dirty="0" err="1"/>
            <a:t>Tổng</a:t>
          </a:r>
          <a:r>
            <a:rPr lang="en-US" sz="2400" kern="1200" dirty="0"/>
            <a:t> </a:t>
          </a:r>
          <a:r>
            <a:rPr lang="en-US" sz="2400" kern="1200" dirty="0" err="1"/>
            <a:t>kết</a:t>
          </a:r>
          <a:endParaRPr lang="en-US" sz="2400" kern="1200" dirty="0"/>
        </a:p>
      </dsp:txBody>
      <dsp:txXfrm>
        <a:off x="339385" y="2271773"/>
        <a:ext cx="41980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BA099-5573-4530-87DD-FAF9F8357A26}">
      <dsp:nvSpPr>
        <dsp:cNvPr id="0" name=""/>
        <dsp:cNvSpPr/>
      </dsp:nvSpPr>
      <dsp:spPr>
        <a:xfrm>
          <a:off x="2403665" y="1295200"/>
          <a:ext cx="808131" cy="615809"/>
        </a:xfrm>
        <a:custGeom>
          <a:avLst/>
          <a:gdLst/>
          <a:ahLst/>
          <a:cxnLst/>
          <a:rect l="0" t="0" r="0" b="0"/>
          <a:pathLst>
            <a:path>
              <a:moveTo>
                <a:pt x="0" y="0"/>
              </a:moveTo>
              <a:lnTo>
                <a:pt x="404065" y="0"/>
              </a:lnTo>
              <a:lnTo>
                <a:pt x="404065" y="615809"/>
              </a:lnTo>
              <a:lnTo>
                <a:pt x="808131" y="6158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3C33F-62CB-45AD-A21B-FACD6EC633F1}">
      <dsp:nvSpPr>
        <dsp:cNvPr id="0" name=""/>
        <dsp:cNvSpPr/>
      </dsp:nvSpPr>
      <dsp:spPr>
        <a:xfrm>
          <a:off x="2403665" y="732679"/>
          <a:ext cx="808131" cy="562520"/>
        </a:xfrm>
        <a:custGeom>
          <a:avLst/>
          <a:gdLst/>
          <a:ahLst/>
          <a:cxnLst/>
          <a:rect l="0" t="0" r="0" b="0"/>
          <a:pathLst>
            <a:path>
              <a:moveTo>
                <a:pt x="0" y="562520"/>
              </a:moveTo>
              <a:lnTo>
                <a:pt x="404065" y="562520"/>
              </a:lnTo>
              <a:lnTo>
                <a:pt x="404065" y="0"/>
              </a:lnTo>
              <a:lnTo>
                <a:pt x="80813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1E026-5FDF-4722-9FE9-E6CE1AB57A33}">
      <dsp:nvSpPr>
        <dsp:cNvPr id="0" name=""/>
        <dsp:cNvSpPr/>
      </dsp:nvSpPr>
      <dsp:spPr>
        <a:xfrm>
          <a:off x="4281" y="967412"/>
          <a:ext cx="2399383" cy="6555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Arial" panose="020B0604020202020204" pitchFamily="34" charset="0"/>
              <a:cs typeface="Arial" panose="020B0604020202020204" pitchFamily="34" charset="0"/>
            </a:rPr>
            <a:t>Hoàn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cảnh</a:t>
          </a:r>
          <a:r>
            <a:rPr lang="en-US" sz="2400" kern="1200" dirty="0">
              <a:latin typeface="Arial" panose="020B0604020202020204" pitchFamily="34" charset="0"/>
              <a:cs typeface="Arial" panose="020B0604020202020204" pitchFamily="34" charset="0"/>
            </a:rPr>
            <a:t> ra </a:t>
          </a:r>
          <a:r>
            <a:rPr lang="en-US" sz="2400" kern="1200" dirty="0" err="1">
              <a:latin typeface="Arial" panose="020B0604020202020204" pitchFamily="34" charset="0"/>
              <a:cs typeface="Arial" panose="020B0604020202020204" pitchFamily="34" charset="0"/>
            </a:rPr>
            <a:t>đời</a:t>
          </a:r>
          <a:endParaRPr lang="en-US" sz="2400" kern="1200" dirty="0">
            <a:latin typeface="Arial" panose="020B0604020202020204" pitchFamily="34" charset="0"/>
            <a:cs typeface="Arial" panose="020B0604020202020204" pitchFamily="34" charset="0"/>
          </a:endParaRPr>
        </a:p>
      </dsp:txBody>
      <dsp:txXfrm>
        <a:off x="4281" y="967412"/>
        <a:ext cx="2399383" cy="655575"/>
      </dsp:txXfrm>
    </dsp:sp>
    <dsp:sp modelId="{63353682-0FE0-4331-8559-D0B9D6B2438A}">
      <dsp:nvSpPr>
        <dsp:cNvPr id="0" name=""/>
        <dsp:cNvSpPr/>
      </dsp:nvSpPr>
      <dsp:spPr>
        <a:xfrm>
          <a:off x="3211796" y="369411"/>
          <a:ext cx="4572409" cy="7265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Vào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mùa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hè</a:t>
          </a:r>
          <a:r>
            <a:rPr lang="en-US" sz="2000" kern="1200" dirty="0">
              <a:latin typeface="Arial" panose="020B0604020202020204" pitchFamily="34" charset="0"/>
              <a:cs typeface="Arial" panose="020B0604020202020204" pitchFamily="34" charset="0"/>
            </a:rPr>
            <a:t> 1970, </a:t>
          </a:r>
          <a:r>
            <a:rPr lang="en-US" sz="2000" kern="1200" dirty="0" err="1">
              <a:latin typeface="Arial" panose="020B0604020202020204" pitchFamily="34" charset="0"/>
              <a:cs typeface="Arial" panose="020B0604020202020204" pitchFamily="34" charset="0"/>
            </a:rPr>
            <a:t>là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kết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chuyến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thực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tế</a:t>
          </a:r>
          <a:r>
            <a:rPr lang="en-US" sz="2000" kern="1200" dirty="0">
              <a:latin typeface="Arial" panose="020B0604020202020204" pitchFamily="34" charset="0"/>
              <a:cs typeface="Arial" panose="020B0604020202020204" pitchFamily="34" charset="0"/>
            </a:rPr>
            <a:t> ở </a:t>
          </a:r>
          <a:r>
            <a:rPr lang="en-US" sz="2000" kern="1200" dirty="0" err="1">
              <a:latin typeface="Arial" panose="020B0604020202020204" pitchFamily="34" charset="0"/>
              <a:cs typeface="Arial" panose="020B0604020202020204" pitchFamily="34" charset="0"/>
            </a:rPr>
            <a:t>Lào</a:t>
          </a:r>
          <a:r>
            <a:rPr lang="en-US" sz="2000" kern="1200" dirty="0">
              <a:latin typeface="Arial" panose="020B0604020202020204" pitchFamily="34" charset="0"/>
              <a:cs typeface="Arial" panose="020B0604020202020204" pitchFamily="34" charset="0"/>
            </a:rPr>
            <a:t> Cai </a:t>
          </a:r>
        </a:p>
      </dsp:txBody>
      <dsp:txXfrm>
        <a:off x="3211796" y="369411"/>
        <a:ext cx="4572409" cy="726537"/>
      </dsp:txXfrm>
    </dsp:sp>
    <dsp:sp modelId="{6FF987FE-6E77-44D5-A280-C7BDB18BD2E9}">
      <dsp:nvSpPr>
        <dsp:cNvPr id="0" name=""/>
        <dsp:cNvSpPr/>
      </dsp:nvSpPr>
      <dsp:spPr>
        <a:xfrm>
          <a:off x="3211796" y="1601030"/>
          <a:ext cx="4559842" cy="6199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Truyện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trích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từ</a:t>
          </a:r>
          <a:r>
            <a:rPr lang="en-US" sz="2000" kern="1200" dirty="0">
              <a:latin typeface="Arial" panose="020B0604020202020204" pitchFamily="34" charset="0"/>
              <a:cs typeface="Arial" panose="020B0604020202020204" pitchFamily="34" charset="0"/>
            </a:rPr>
            <a:t> “ </a:t>
          </a:r>
          <a:r>
            <a:rPr lang="en-US" sz="2000" kern="1200" dirty="0" err="1">
              <a:latin typeface="Arial" panose="020B0604020202020204" pitchFamily="34" charset="0"/>
              <a:cs typeface="Arial" panose="020B0604020202020204" pitchFamily="34" charset="0"/>
            </a:rPr>
            <a:t>Giữa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trong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xanh</a:t>
          </a:r>
          <a:r>
            <a:rPr lang="en-US" sz="2000" kern="1200" dirty="0">
              <a:latin typeface="Arial" panose="020B0604020202020204" pitchFamily="34" charset="0"/>
              <a:cs typeface="Arial" panose="020B0604020202020204" pitchFamily="34" charset="0"/>
            </a:rPr>
            <a:t>” 1972</a:t>
          </a:r>
        </a:p>
      </dsp:txBody>
      <dsp:txXfrm>
        <a:off x="3211796" y="1601030"/>
        <a:ext cx="4559842" cy="619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B4CA3-B8B8-4054-A42E-BDAE961FF47D}">
      <dsp:nvSpPr>
        <dsp:cNvPr id="0" name=""/>
        <dsp:cNvSpPr/>
      </dsp:nvSpPr>
      <dsp:spPr>
        <a:xfrm>
          <a:off x="-4139273" y="-635226"/>
          <a:ext cx="4932235" cy="4932235"/>
        </a:xfrm>
        <a:prstGeom prst="blockArc">
          <a:avLst>
            <a:gd name="adj1" fmla="val 18900000"/>
            <a:gd name="adj2" fmla="val 2700000"/>
            <a:gd name="adj3" fmla="val 438"/>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C957E-E39A-4F8D-9A82-CA4DBDD7850C}">
      <dsp:nvSpPr>
        <dsp:cNvPr id="0" name=""/>
        <dsp:cNvSpPr/>
      </dsp:nvSpPr>
      <dsp:spPr>
        <a:xfrm>
          <a:off x="509953" y="366178"/>
          <a:ext cx="6970744" cy="732356"/>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30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2060"/>
              </a:solidFill>
              <a:latin typeface="Arial" panose="020B0604020202020204" pitchFamily="34" charset="0"/>
              <a:cs typeface="Arial" panose="020B0604020202020204" pitchFamily="34" charset="0"/>
            </a:rPr>
            <a:t>Từ</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đầu</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cô</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độc</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nhất</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thế</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gian</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Sự</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xuất</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hiện</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của</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anh</a:t>
          </a:r>
          <a:r>
            <a:rPr lang="en-US" sz="2000" kern="1200" dirty="0">
              <a:solidFill>
                <a:srgbClr val="002060"/>
              </a:solidFill>
              <a:latin typeface="Arial" panose="020B0604020202020204" pitchFamily="34" charset="0"/>
              <a:cs typeface="Arial" panose="020B0604020202020204" pitchFamily="34" charset="0"/>
            </a:rPr>
            <a:t> TN qua </a:t>
          </a:r>
          <a:r>
            <a:rPr lang="en-US" sz="2000" kern="1200" dirty="0" err="1">
              <a:solidFill>
                <a:srgbClr val="002060"/>
              </a:solidFill>
              <a:latin typeface="Arial" panose="020B0604020202020204" pitchFamily="34" charset="0"/>
              <a:cs typeface="Arial" panose="020B0604020202020204" pitchFamily="34" charset="0"/>
            </a:rPr>
            <a:t>lời</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kể</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của</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bác</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lái</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xe</a:t>
          </a:r>
          <a:endParaRPr lang="en-US" sz="2000" kern="1200" dirty="0">
            <a:solidFill>
              <a:srgbClr val="002060"/>
            </a:solidFill>
            <a:latin typeface="Arial" panose="020B0604020202020204" pitchFamily="34" charset="0"/>
            <a:cs typeface="Arial" panose="020B0604020202020204" pitchFamily="34" charset="0"/>
          </a:endParaRPr>
        </a:p>
      </dsp:txBody>
      <dsp:txXfrm>
        <a:off x="509953" y="366178"/>
        <a:ext cx="6970744" cy="732356"/>
      </dsp:txXfrm>
    </dsp:sp>
    <dsp:sp modelId="{7EC8AF9D-EE77-407A-A4FE-16FF8DEA673C}">
      <dsp:nvSpPr>
        <dsp:cNvPr id="0" name=""/>
        <dsp:cNvSpPr/>
      </dsp:nvSpPr>
      <dsp:spPr>
        <a:xfrm>
          <a:off x="52231" y="274633"/>
          <a:ext cx="915445" cy="91544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424060D-47C8-44E2-B369-C4E8AEA40338}">
      <dsp:nvSpPr>
        <dsp:cNvPr id="0" name=""/>
        <dsp:cNvSpPr/>
      </dsp:nvSpPr>
      <dsp:spPr>
        <a:xfrm>
          <a:off x="776165" y="1464712"/>
          <a:ext cx="6704532" cy="732356"/>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30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2060"/>
              </a:solidFill>
              <a:latin typeface="Arial" panose="020B0604020202020204" pitchFamily="34" charset="0"/>
              <a:cs typeface="Arial" panose="020B0604020202020204" pitchFamily="34" charset="0"/>
            </a:rPr>
            <a:t>Tiếp</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theo</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có</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vật</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gì</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như</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thế</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Cuộc</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gặp</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gỡ</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giữa</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anh</a:t>
          </a:r>
          <a:r>
            <a:rPr lang="en-US" sz="2000" kern="1200" dirty="0">
              <a:solidFill>
                <a:srgbClr val="002060"/>
              </a:solidFill>
              <a:latin typeface="Arial" panose="020B0604020202020204" pitchFamily="34" charset="0"/>
              <a:cs typeface="Arial" panose="020B0604020202020204" pitchFamily="34" charset="0"/>
            </a:rPr>
            <a:t> TN </a:t>
          </a:r>
          <a:r>
            <a:rPr lang="en-US" sz="2000" kern="1200" dirty="0" err="1">
              <a:solidFill>
                <a:srgbClr val="002060"/>
              </a:solidFill>
              <a:latin typeface="Arial" panose="020B0604020202020204" pitchFamily="34" charset="0"/>
              <a:cs typeface="Arial" panose="020B0604020202020204" pitchFamily="34" charset="0"/>
            </a:rPr>
            <a:t>với</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ông</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họa</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sĩ</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cô</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kĩ</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sư</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và</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bác</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lái</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xe</a:t>
          </a:r>
          <a:endParaRPr lang="en-US" sz="2000" kern="1200" dirty="0">
            <a:solidFill>
              <a:srgbClr val="002060"/>
            </a:solidFill>
            <a:latin typeface="Arial" panose="020B0604020202020204" pitchFamily="34" charset="0"/>
            <a:cs typeface="Arial" panose="020B0604020202020204" pitchFamily="34" charset="0"/>
          </a:endParaRPr>
        </a:p>
      </dsp:txBody>
      <dsp:txXfrm>
        <a:off x="776165" y="1464712"/>
        <a:ext cx="6704532" cy="732356"/>
      </dsp:txXfrm>
    </dsp:sp>
    <dsp:sp modelId="{3389E5BF-564C-431F-B878-CE3202B1C0CC}">
      <dsp:nvSpPr>
        <dsp:cNvPr id="0" name=""/>
        <dsp:cNvSpPr/>
      </dsp:nvSpPr>
      <dsp:spPr>
        <a:xfrm>
          <a:off x="318442" y="1373168"/>
          <a:ext cx="915445" cy="91544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dsp:spPr>
      <dsp:style>
        <a:lnRef idx="1">
          <a:scrgbClr r="0" g="0" b="0"/>
        </a:lnRef>
        <a:fillRef idx="2">
          <a:scrgbClr r="0" g="0" b="0"/>
        </a:fillRef>
        <a:effectRef idx="0">
          <a:scrgbClr r="0" g="0" b="0"/>
        </a:effectRef>
        <a:fontRef idx="minor"/>
      </dsp:style>
    </dsp:sp>
    <dsp:sp modelId="{D3B79E5B-7C13-4755-A98A-2860F965CE0F}">
      <dsp:nvSpPr>
        <dsp:cNvPr id="0" name=""/>
        <dsp:cNvSpPr/>
      </dsp:nvSpPr>
      <dsp:spPr>
        <a:xfrm>
          <a:off x="509953" y="2563247"/>
          <a:ext cx="6970744" cy="732356"/>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1308"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solidFill>
                <a:srgbClr val="002060"/>
              </a:solidFill>
              <a:latin typeface="Arial" panose="020B0604020202020204" pitchFamily="34" charset="0"/>
              <a:cs typeface="Arial" panose="020B0604020202020204" pitchFamily="34" charset="0"/>
            </a:rPr>
            <a:t>Còn</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lại</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Cuộc</a:t>
          </a:r>
          <a:r>
            <a:rPr lang="en-US" sz="2000" kern="1200" dirty="0">
              <a:solidFill>
                <a:srgbClr val="002060"/>
              </a:solidFill>
              <a:latin typeface="Arial" panose="020B0604020202020204" pitchFamily="34" charset="0"/>
              <a:cs typeface="Arial" panose="020B0604020202020204" pitchFamily="34" charset="0"/>
            </a:rPr>
            <a:t> chia </a:t>
          </a:r>
          <a:r>
            <a:rPr lang="en-US" sz="2000" kern="1200" dirty="0" err="1">
              <a:solidFill>
                <a:srgbClr val="002060"/>
              </a:solidFill>
              <a:latin typeface="Arial" panose="020B0604020202020204" pitchFamily="34" charset="0"/>
              <a:cs typeface="Arial" panose="020B0604020202020204" pitchFamily="34" charset="0"/>
            </a:rPr>
            <a:t>tay</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đầy</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xúc</a:t>
          </a:r>
          <a:r>
            <a:rPr lang="en-US" sz="2000" kern="1200" dirty="0">
              <a:solidFill>
                <a:srgbClr val="002060"/>
              </a:solidFill>
              <a:latin typeface="Arial" panose="020B0604020202020204" pitchFamily="34" charset="0"/>
              <a:cs typeface="Arial" panose="020B0604020202020204" pitchFamily="34" charset="0"/>
            </a:rPr>
            <a:t> </a:t>
          </a:r>
          <a:r>
            <a:rPr lang="en-US" sz="2000" kern="1200" dirty="0" err="1">
              <a:solidFill>
                <a:srgbClr val="002060"/>
              </a:solidFill>
              <a:latin typeface="Arial" panose="020B0604020202020204" pitchFamily="34" charset="0"/>
              <a:cs typeface="Arial" panose="020B0604020202020204" pitchFamily="34" charset="0"/>
            </a:rPr>
            <a:t>động</a:t>
          </a:r>
          <a:endParaRPr lang="en-US" sz="2000" kern="1200" dirty="0">
            <a:solidFill>
              <a:srgbClr val="002060"/>
            </a:solidFill>
            <a:latin typeface="Arial" panose="020B0604020202020204" pitchFamily="34" charset="0"/>
            <a:cs typeface="Arial" panose="020B0604020202020204" pitchFamily="34" charset="0"/>
          </a:endParaRPr>
        </a:p>
      </dsp:txBody>
      <dsp:txXfrm>
        <a:off x="509953" y="2563247"/>
        <a:ext cx="6970744" cy="732356"/>
      </dsp:txXfrm>
    </dsp:sp>
    <dsp:sp modelId="{1871E1B9-F104-45BE-845B-C43DF1734967}">
      <dsp:nvSpPr>
        <dsp:cNvPr id="0" name=""/>
        <dsp:cNvSpPr/>
      </dsp:nvSpPr>
      <dsp:spPr>
        <a:xfrm>
          <a:off x="52231" y="2471702"/>
          <a:ext cx="915445" cy="91544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741D1-7C1C-4A15-A620-CC4AD21C4A39}">
      <dsp:nvSpPr>
        <dsp:cNvPr id="0" name=""/>
        <dsp:cNvSpPr/>
      </dsp:nvSpPr>
      <dsp:spPr>
        <a:xfrm>
          <a:off x="4806828" y="529748"/>
          <a:ext cx="1388948" cy="138901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0DE6E-4D77-40AB-9196-9A4E0B31C7E3}">
      <dsp:nvSpPr>
        <dsp:cNvPr id="0" name=""/>
        <dsp:cNvSpPr/>
      </dsp:nvSpPr>
      <dsp:spPr>
        <a:xfrm>
          <a:off x="4853285" y="576056"/>
          <a:ext cx="1296629" cy="1296402"/>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i="0" kern="1200" dirty="0" err="1">
              <a:latin typeface="Arial" panose="020B0604020202020204" pitchFamily="34" charset="0"/>
              <a:cs typeface="Arial" panose="020B0604020202020204" pitchFamily="34" charset="0"/>
            </a:rPr>
            <a:t>Ông</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kĩ</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sư</a:t>
          </a:r>
          <a:r>
            <a:rPr lang="fr-FR" sz="1400" i="0" kern="1200" dirty="0">
              <a:latin typeface="Arial" panose="020B0604020202020204" pitchFamily="34" charset="0"/>
              <a:cs typeface="Arial" panose="020B0604020202020204" pitchFamily="34" charset="0"/>
            </a:rPr>
            <a:t> ở </a:t>
          </a:r>
          <a:r>
            <a:rPr lang="fr-FR" sz="1400" i="0" kern="1200" dirty="0" err="1">
              <a:latin typeface="Arial" panose="020B0604020202020204" pitchFamily="34" charset="0"/>
              <a:cs typeface="Arial" panose="020B0604020202020204" pitchFamily="34" charset="0"/>
            </a:rPr>
            <a:t>vườn</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rau</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anh</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cán</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bộ</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nghiên</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cứu</a:t>
          </a:r>
          <a:r>
            <a:rPr lang="fr-FR" sz="1400" i="0" kern="1200" dirty="0">
              <a:latin typeface="Arial" panose="020B0604020202020204" pitchFamily="34" charset="0"/>
              <a:cs typeface="Arial" panose="020B0604020202020204" pitchFamily="34" charset="0"/>
            </a:rPr>
            <a:t> </a:t>
          </a:r>
          <a:r>
            <a:rPr lang="fr-FR" sz="1400" i="0" kern="1200" dirty="0" err="1">
              <a:latin typeface="Arial" panose="020B0604020202020204" pitchFamily="34" charset="0"/>
              <a:cs typeface="Arial" panose="020B0604020202020204" pitchFamily="34" charset="0"/>
            </a:rPr>
            <a:t>sét</a:t>
          </a:r>
          <a:endParaRPr lang="en-US" sz="1400" i="0" kern="1200" dirty="0">
            <a:latin typeface="Arial" panose="020B0604020202020204" pitchFamily="34" charset="0"/>
            <a:cs typeface="Arial" panose="020B0604020202020204" pitchFamily="34" charset="0"/>
          </a:endParaRPr>
        </a:p>
      </dsp:txBody>
      <dsp:txXfrm>
        <a:off x="5038518" y="761291"/>
        <a:ext cx="926164" cy="925931"/>
      </dsp:txXfrm>
    </dsp:sp>
    <dsp:sp modelId="{74D9B1E8-0033-4FF9-A3E7-5554C64AE011}">
      <dsp:nvSpPr>
        <dsp:cNvPr id="0" name=""/>
        <dsp:cNvSpPr/>
      </dsp:nvSpPr>
      <dsp:spPr>
        <a:xfrm rot="2700000">
          <a:off x="3365455" y="529650"/>
          <a:ext cx="1388971" cy="1388971"/>
        </a:xfrm>
        <a:prstGeom prst="teardrop">
          <a:avLst>
            <a:gd name="adj" fmla="val 10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2EA5B-9A2B-4170-8B41-EC4BA01E9236}">
      <dsp:nvSpPr>
        <dsp:cNvPr id="0" name=""/>
        <dsp:cNvSpPr/>
      </dsp:nvSpPr>
      <dsp:spPr>
        <a:xfrm>
          <a:off x="3417880" y="576056"/>
          <a:ext cx="1296629" cy="1296402"/>
        </a:xfrm>
        <a:prstGeom prst="ellipse">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i="0" kern="1200" dirty="0" err="1">
              <a:latin typeface="Arial" panose="020B0604020202020204" pitchFamily="34" charset="0"/>
              <a:cs typeface="Arial" panose="020B0604020202020204" pitchFamily="34" charset="0"/>
            </a:rPr>
            <a:t>Cô</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kĩ</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sư</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trẻ</a:t>
          </a:r>
          <a:endParaRPr lang="en-US" sz="2000" i="0" kern="1200" dirty="0">
            <a:latin typeface="Arial" panose="020B0604020202020204" pitchFamily="34" charset="0"/>
            <a:cs typeface="Arial" panose="020B0604020202020204" pitchFamily="34" charset="0"/>
          </a:endParaRPr>
        </a:p>
      </dsp:txBody>
      <dsp:txXfrm>
        <a:off x="3603112" y="761291"/>
        <a:ext cx="926164" cy="925931"/>
      </dsp:txXfrm>
    </dsp:sp>
    <dsp:sp modelId="{2E8B8B63-2D10-454D-9C53-CBF1609780A5}">
      <dsp:nvSpPr>
        <dsp:cNvPr id="0" name=""/>
        <dsp:cNvSpPr/>
      </dsp:nvSpPr>
      <dsp:spPr>
        <a:xfrm rot="2700000">
          <a:off x="1936005" y="529650"/>
          <a:ext cx="1388971" cy="1388971"/>
        </a:xfrm>
        <a:prstGeom prst="teardrop">
          <a:avLst>
            <a:gd name="adj" fmla="val 10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D03C3-7FB7-4536-ABC9-A97EF32124A5}">
      <dsp:nvSpPr>
        <dsp:cNvPr id="0" name=""/>
        <dsp:cNvSpPr/>
      </dsp:nvSpPr>
      <dsp:spPr>
        <a:xfrm>
          <a:off x="1982474" y="576056"/>
          <a:ext cx="1296629" cy="1296402"/>
        </a:xfrm>
        <a:prstGeom prst="ellipse">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i="0" kern="1200" dirty="0" err="1">
              <a:latin typeface="Arial" panose="020B0604020202020204" pitchFamily="34" charset="0"/>
              <a:cs typeface="Arial" panose="020B0604020202020204" pitchFamily="34" charset="0"/>
            </a:rPr>
            <a:t>Ông</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hoạ</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sĩ</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già</a:t>
          </a:r>
          <a:endParaRPr lang="en-US" sz="2000" i="0" kern="1200" dirty="0">
            <a:latin typeface="Arial" panose="020B0604020202020204" pitchFamily="34" charset="0"/>
            <a:cs typeface="Arial" panose="020B0604020202020204" pitchFamily="34" charset="0"/>
          </a:endParaRPr>
        </a:p>
      </dsp:txBody>
      <dsp:txXfrm>
        <a:off x="2167707" y="761291"/>
        <a:ext cx="926164" cy="925931"/>
      </dsp:txXfrm>
    </dsp:sp>
    <dsp:sp modelId="{9DFA3D82-67C1-4F9A-A8BC-682C2452C8B5}">
      <dsp:nvSpPr>
        <dsp:cNvPr id="0" name=""/>
        <dsp:cNvSpPr/>
      </dsp:nvSpPr>
      <dsp:spPr>
        <a:xfrm rot="2700000">
          <a:off x="500600" y="529650"/>
          <a:ext cx="1388971" cy="1388971"/>
        </a:xfrm>
        <a:prstGeom prst="teardrop">
          <a:avLst>
            <a:gd name="adj" fmla="val 1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49AB06-6081-41C7-93B4-64D27E6B31C3}">
      <dsp:nvSpPr>
        <dsp:cNvPr id="0" name=""/>
        <dsp:cNvSpPr/>
      </dsp:nvSpPr>
      <dsp:spPr>
        <a:xfrm>
          <a:off x="547068" y="572076"/>
          <a:ext cx="1296629" cy="1296402"/>
        </a:xfrm>
        <a:prstGeom prst="ellipse">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i="0" kern="1200" dirty="0" err="1">
              <a:latin typeface="Arial" panose="020B0604020202020204" pitchFamily="34" charset="0"/>
              <a:cs typeface="Arial" panose="020B0604020202020204" pitchFamily="34" charset="0"/>
            </a:rPr>
            <a:t>Bác</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lái</a:t>
          </a:r>
          <a:r>
            <a:rPr lang="fr-FR" sz="2000" i="0" kern="1200" dirty="0">
              <a:latin typeface="Arial" panose="020B0604020202020204" pitchFamily="34" charset="0"/>
              <a:cs typeface="Arial" panose="020B0604020202020204" pitchFamily="34" charset="0"/>
            </a:rPr>
            <a:t> </a:t>
          </a:r>
          <a:r>
            <a:rPr lang="fr-FR" sz="2000" i="0" kern="1200" dirty="0" err="1">
              <a:latin typeface="Arial" panose="020B0604020202020204" pitchFamily="34" charset="0"/>
              <a:cs typeface="Arial" panose="020B0604020202020204" pitchFamily="34" charset="0"/>
            </a:rPr>
            <a:t>xe</a:t>
          </a:r>
          <a:endParaRPr lang="en-US" sz="2000" i="0" kern="1200" dirty="0">
            <a:latin typeface="Arial" panose="020B0604020202020204" pitchFamily="34" charset="0"/>
            <a:cs typeface="Arial" panose="020B0604020202020204" pitchFamily="34" charset="0"/>
          </a:endParaRPr>
        </a:p>
      </dsp:txBody>
      <dsp:txXfrm>
        <a:off x="732301" y="757311"/>
        <a:ext cx="926164" cy="9259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9FDC-DF2C-4BEB-A957-64266225391F}" type="datetimeFigureOut">
              <a:rPr lang="en-US" smtClean="0"/>
              <a:pPr/>
              <a:t>12/3/2022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4C05C-E5DA-4236-9528-89CF8CA8E9B8}" type="slidenum">
              <a:rPr lang="en-US" smtClean="0"/>
              <a:pPr/>
              <a:t>‹#›</a:t>
            </a:fld>
            <a:endParaRPr lang="en-US"/>
          </a:p>
        </p:txBody>
      </p:sp>
    </p:spTree>
    <p:extLst>
      <p:ext uri="{BB962C8B-B14F-4D97-AF65-F5344CB8AC3E}">
        <p14:creationId xmlns:p14="http://schemas.microsoft.com/office/powerpoint/2010/main" xmlns="" val="45163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endParaRPr lang="vi-VN" altLang="vi-VN"/>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B4A2274-F44B-479C-A6B9-296D2156BF7C}" type="slidenum">
              <a:rPr kumimoji="0" lang="en-US" alt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4683457C-2A99-43C8-BF6B-F467A5586A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a:extLst>
              <a:ext uri="{FF2B5EF4-FFF2-40B4-BE49-F238E27FC236}">
                <a16:creationId xmlns:a16="http://schemas.microsoft.com/office/drawing/2014/main" xmlns="" id="{718104C3-3B41-43DF-9A81-A020A22A8BB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xmlns="" id="{50D2C34C-D6B8-4A7C-B3B5-93FF58A6A4A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VNI-Times" pitchFamily="2" charset="0"/>
                <a:cs typeface="Arial" panose="020B0604020202020204" pitchFamily="34" charset="0"/>
              </a:defRPr>
            </a:lvl1pPr>
            <a:lvl2pPr marL="742950" indent="-285750">
              <a:defRPr sz="2800" b="1">
                <a:solidFill>
                  <a:schemeClr val="tx1"/>
                </a:solidFill>
                <a:latin typeface="VNI-Times" pitchFamily="2" charset="0"/>
                <a:cs typeface="Arial" panose="020B0604020202020204" pitchFamily="34" charset="0"/>
              </a:defRPr>
            </a:lvl2pPr>
            <a:lvl3pPr marL="1143000" indent="-228600">
              <a:defRPr sz="2800" b="1">
                <a:solidFill>
                  <a:schemeClr val="tx1"/>
                </a:solidFill>
                <a:latin typeface="VNI-Times" pitchFamily="2" charset="0"/>
                <a:cs typeface="Arial" panose="020B0604020202020204" pitchFamily="34" charset="0"/>
              </a:defRPr>
            </a:lvl3pPr>
            <a:lvl4pPr marL="1600200" indent="-228600">
              <a:defRPr sz="2800" b="1">
                <a:solidFill>
                  <a:schemeClr val="tx1"/>
                </a:solidFill>
                <a:latin typeface="VNI-Times" pitchFamily="2" charset="0"/>
                <a:cs typeface="Arial" panose="020B0604020202020204" pitchFamily="34" charset="0"/>
              </a:defRPr>
            </a:lvl4pPr>
            <a:lvl5pPr marL="2057400" indent="-228600">
              <a:defRPr sz="2800" b="1">
                <a:solidFill>
                  <a:schemeClr val="tx1"/>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VNI-Times" pitchFamily="2" charset="0"/>
                <a:cs typeface="Arial" panose="020B0604020202020204" pitchFamily="34" charset="0"/>
              </a:defRPr>
            </a:lvl9pPr>
          </a:lstStyle>
          <a:p>
            <a:fld id="{AE9B80A3-3D48-487A-9E2F-231556287702}" type="slidenum">
              <a:rPr lang="en-US" altLang="en-US" sz="1200"/>
              <a:pPr/>
              <a:t>12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04C05C-E5DA-4236-9528-89CF8CA8E9B8}" type="slidenum">
              <a:rPr lang="en-US" smtClean="0"/>
              <a:pPr/>
              <a:t>18</a:t>
            </a:fld>
            <a:endParaRPr lang="en-US"/>
          </a:p>
        </p:txBody>
      </p:sp>
    </p:spTree>
    <p:extLst>
      <p:ext uri="{BB962C8B-B14F-4D97-AF65-F5344CB8AC3E}">
        <p14:creationId xmlns:p14="http://schemas.microsoft.com/office/powerpoint/2010/main" xmlns="" val="2831101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B2352F-C8D5-40AE-A615-4B29E263DD6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245428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2352F-C8D5-40AE-A615-4B29E263DD6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12875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2352F-C8D5-40AE-A615-4B29E263DD6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3170257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23358-1286-4A5C-B4DE-83D86513C66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C077FAD5-C3C4-4082-B971-68C5995A45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A03E5236-4E97-493E-9511-CE447127F9C8}"/>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5" name="Footer Placeholder 4">
            <a:extLst>
              <a:ext uri="{FF2B5EF4-FFF2-40B4-BE49-F238E27FC236}">
                <a16:creationId xmlns:a16="http://schemas.microsoft.com/office/drawing/2014/main" xmlns="" id="{E201F093-21EB-48AE-B9DC-ABA0BEC47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2B352C-70CB-4181-80A0-7BA4DF37B7AB}"/>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4084720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982BA-964E-4DB3-9EFE-837B92AB15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FED3CD-F9DC-4AC1-8C47-02853998BD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CA17A2-5209-47F5-B51B-B3C02FE32171}"/>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5" name="Footer Placeholder 4">
            <a:extLst>
              <a:ext uri="{FF2B5EF4-FFF2-40B4-BE49-F238E27FC236}">
                <a16:creationId xmlns:a16="http://schemas.microsoft.com/office/drawing/2014/main" xmlns="" id="{5A07448A-E0D2-4637-9CDD-138EF9F42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D25E25-840B-466B-B611-E6B831DCCA5C}"/>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2529794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A75CB-C72D-4D6B-A74A-B6BC0B4A532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0D97345-8692-4A9B-8709-BCDACAE84DB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0BCE45B-E4C4-4CAB-A999-3ACD4C34780F}"/>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5" name="Footer Placeholder 4">
            <a:extLst>
              <a:ext uri="{FF2B5EF4-FFF2-40B4-BE49-F238E27FC236}">
                <a16:creationId xmlns:a16="http://schemas.microsoft.com/office/drawing/2014/main" xmlns="" id="{814E03FA-5F67-44D9-BD95-0A58ED32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02C360-A4BD-469D-BD21-D398FEEA82CB}"/>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312074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A6BAC-A353-4289-B69D-13B9F667E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1C327A-B8B3-4E0E-B5CF-D33272C6113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E2E2224-8CE6-49CE-9248-77B65D248C0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D54F8E9-BF99-40CD-9CF0-DBF84DBEB595}"/>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6" name="Footer Placeholder 5">
            <a:extLst>
              <a:ext uri="{FF2B5EF4-FFF2-40B4-BE49-F238E27FC236}">
                <a16:creationId xmlns:a16="http://schemas.microsoft.com/office/drawing/2014/main" xmlns="" id="{EA2819DB-81FB-4F3B-9D73-2BA18AFC5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D81C99-840A-467C-8C85-3E53AB939586}"/>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150946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748AF-981F-468D-9755-71A69442F32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543FEF5-FAC1-4BB3-B492-FADE4670A31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F12CD0-B8E9-43BB-93EE-3D395709644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ADE043F-13EE-4254-931B-5A96911CA4D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E4AC2DF-42EE-473B-94C4-099073DF92A5}"/>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E3B5341-6D6C-412A-BD9C-C751875D2ED4}"/>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8" name="Footer Placeholder 7">
            <a:extLst>
              <a:ext uri="{FF2B5EF4-FFF2-40B4-BE49-F238E27FC236}">
                <a16:creationId xmlns:a16="http://schemas.microsoft.com/office/drawing/2014/main" xmlns="" id="{3F69C45B-4241-4391-9651-7031BCECB2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DD67E7F-0404-4B17-A526-EB83CC97B853}"/>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268752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0B413-4F16-4B02-AD92-64C16AA4DC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09D9258-834D-432A-A1FA-1458EA42D43D}"/>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4" name="Footer Placeholder 3">
            <a:extLst>
              <a:ext uri="{FF2B5EF4-FFF2-40B4-BE49-F238E27FC236}">
                <a16:creationId xmlns:a16="http://schemas.microsoft.com/office/drawing/2014/main" xmlns="" id="{E91B6ACA-0EDC-4679-9619-3A6AF45951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C3E8167-794C-4E3E-9CED-F9CE4A81D826}"/>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393436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326594-D3EE-4472-9B2D-FAF202FAA109}"/>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3" name="Footer Placeholder 2">
            <a:extLst>
              <a:ext uri="{FF2B5EF4-FFF2-40B4-BE49-F238E27FC236}">
                <a16:creationId xmlns:a16="http://schemas.microsoft.com/office/drawing/2014/main" xmlns="" id="{5414AF83-4D47-46A4-9885-2321F569B3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E4A45D7-5FE2-4299-B840-B971B64D40CE}"/>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584617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11DE6F-51E3-4472-83AC-3BEF7A964D3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0648DC7-2EB4-4E9F-80B1-9A3699E9518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0736D3-EE84-4F56-9CB5-E4783F041A0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5A4B6507-C169-451E-B2A5-569F2910A1BD}"/>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6" name="Footer Placeholder 5">
            <a:extLst>
              <a:ext uri="{FF2B5EF4-FFF2-40B4-BE49-F238E27FC236}">
                <a16:creationId xmlns:a16="http://schemas.microsoft.com/office/drawing/2014/main" xmlns="" id="{3209278D-06B3-4978-856C-8802817C2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82F089-406D-4A76-8832-F7FF12A016CB}"/>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391972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B2352F-C8D5-40AE-A615-4B29E263DD6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31301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9079CD-1651-437A-AE41-E2B14081D79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BDCB9317-9CC9-4865-AC57-306B923873C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46180344-0ED2-49B5-BCA3-1A8976310AB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D0A09EC-574D-462C-856A-8CC5476824F8}"/>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6" name="Footer Placeholder 5">
            <a:extLst>
              <a:ext uri="{FF2B5EF4-FFF2-40B4-BE49-F238E27FC236}">
                <a16:creationId xmlns:a16="http://schemas.microsoft.com/office/drawing/2014/main" xmlns="" id="{D35895C4-CFA1-45B8-8A07-8DDD518A5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DA6B13-80AE-46E5-98BE-2327D8E60BE2}"/>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1476989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F48E1-E75E-4AC9-B3B2-055532B1C0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9ECB9A6-9808-4359-9914-3D94928A71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23742C-CC6C-4D30-A174-E9DDF5BC1FC4}"/>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5" name="Footer Placeholder 4">
            <a:extLst>
              <a:ext uri="{FF2B5EF4-FFF2-40B4-BE49-F238E27FC236}">
                <a16:creationId xmlns:a16="http://schemas.microsoft.com/office/drawing/2014/main" xmlns="" id="{58CB5489-B3F9-460C-88DE-6D88BAB35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95C3F7-4B28-412B-B043-758DD9615835}"/>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2174861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272DEEE-34C3-4F7C-BAFB-4FC30ED6FB4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5B7C6A4-B6B0-4F48-8E44-1AAF3C0D910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882DA7-550C-495B-8CA6-E9CA872EA329}"/>
              </a:ext>
            </a:extLst>
          </p:cNvPr>
          <p:cNvSpPr>
            <a:spLocks noGrp="1"/>
          </p:cNvSpPr>
          <p:nvPr>
            <p:ph type="dt" sz="half" idx="10"/>
          </p:nvPr>
        </p:nvSpPr>
        <p:spPr/>
        <p:txBody>
          <a:bodyPr/>
          <a:lstStyle/>
          <a:p>
            <a:fld id="{3B871FE1-9535-404E-B166-3E7C15D7C669}" type="datetimeFigureOut">
              <a:rPr lang="en-US" smtClean="0"/>
              <a:pPr/>
              <a:t>12/3/2022</a:t>
            </a:fld>
            <a:endParaRPr lang="en-US"/>
          </a:p>
        </p:txBody>
      </p:sp>
      <p:sp>
        <p:nvSpPr>
          <p:cNvPr id="5" name="Footer Placeholder 4">
            <a:extLst>
              <a:ext uri="{FF2B5EF4-FFF2-40B4-BE49-F238E27FC236}">
                <a16:creationId xmlns:a16="http://schemas.microsoft.com/office/drawing/2014/main" xmlns="" id="{287643B1-0097-4155-B222-48FF47FC1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94012F-6DA1-45AD-A548-0A55B0A10827}"/>
              </a:ext>
            </a:extLst>
          </p:cNvPr>
          <p:cNvSpPr>
            <a:spLocks noGrp="1"/>
          </p:cNvSpPr>
          <p:nvPr>
            <p:ph type="sldNum" sz="quarter" idx="12"/>
          </p:nvPr>
        </p:nvSpPr>
        <p:spPr/>
        <p:txBody>
          <a:body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38809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2352F-C8D5-40AE-A615-4B29E263DD62}" type="datetimeFigureOut">
              <a:rPr lang="en-US" smtClean="0"/>
              <a:pPr/>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93047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2352F-C8D5-40AE-A615-4B29E263DD62}"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11918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B2352F-C8D5-40AE-A615-4B29E263DD62}" type="datetimeFigureOut">
              <a:rPr lang="en-US" smtClean="0"/>
              <a:pPr/>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354081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B2352F-C8D5-40AE-A615-4B29E263DD62}" type="datetimeFigureOut">
              <a:rPr lang="en-US" smtClean="0"/>
              <a:pPr/>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415829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2352F-C8D5-40AE-A615-4B29E263DD62}" type="datetimeFigureOut">
              <a:rPr lang="en-US" smtClean="0"/>
              <a:pPr/>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37057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B2352F-C8D5-40AE-A615-4B29E263DD62}"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307843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B2352F-C8D5-40AE-A615-4B29E263DD62}" type="datetimeFigureOut">
              <a:rPr lang="en-US" smtClean="0"/>
              <a:pPr/>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408776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EB2352F-C8D5-40AE-A615-4B29E263DD62}" type="datetimeFigureOut">
              <a:rPr lang="en-US" smtClean="0"/>
              <a:pPr/>
              <a:t>12/3/2022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52F18EE-514A-44D4-9996-3728E93565BD}" type="slidenum">
              <a:rPr lang="en-US" smtClean="0"/>
              <a:pPr/>
              <a:t>‹#›</a:t>
            </a:fld>
            <a:endParaRPr lang="en-US"/>
          </a:p>
        </p:txBody>
      </p:sp>
    </p:spTree>
    <p:extLst>
      <p:ext uri="{BB962C8B-B14F-4D97-AF65-F5344CB8AC3E}">
        <p14:creationId xmlns:p14="http://schemas.microsoft.com/office/powerpoint/2010/main" xmlns="" val="119465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9AA3910-A912-403A-A828-12AA4561BA9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14E4EA1-1FC7-4FE9-A3D3-B3CD2B87FDF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964050-F031-41FC-ACA5-7B959640E06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871FE1-9535-404E-B166-3E7C15D7C669}" type="datetimeFigureOut">
              <a:rPr lang="en-US" smtClean="0"/>
              <a:pPr/>
              <a:t>12/3/2022</a:t>
            </a:fld>
            <a:endParaRPr lang="en-US"/>
          </a:p>
        </p:txBody>
      </p:sp>
      <p:sp>
        <p:nvSpPr>
          <p:cNvPr id="5" name="Footer Placeholder 4">
            <a:extLst>
              <a:ext uri="{FF2B5EF4-FFF2-40B4-BE49-F238E27FC236}">
                <a16:creationId xmlns:a16="http://schemas.microsoft.com/office/drawing/2014/main" xmlns="" id="{7C611D39-7A35-4113-A0F8-6E374FD32F3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B0A7198-359E-4276-B8E7-62A66B27A62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730852D-E7CC-4809-8314-E2AC3D1C4F66}" type="slidenum">
              <a:rPr lang="en-US" smtClean="0"/>
              <a:pPr/>
              <a:t>‹#›</a:t>
            </a:fld>
            <a:endParaRPr lang="en-US"/>
          </a:p>
        </p:txBody>
      </p:sp>
    </p:spTree>
    <p:extLst>
      <p:ext uri="{BB962C8B-B14F-4D97-AF65-F5344CB8AC3E}">
        <p14:creationId xmlns:p14="http://schemas.microsoft.com/office/powerpoint/2010/main" xmlns="" val="447824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44.svg"/><Relationship Id="rId18" Type="http://schemas.openxmlformats.org/officeDocument/2006/relationships/image" Target="../media/image38.png"/><Relationship Id="rId26" Type="http://schemas.openxmlformats.org/officeDocument/2006/relationships/image" Target="../media/image42.png"/><Relationship Id="rId3" Type="http://schemas.openxmlformats.org/officeDocument/2006/relationships/image" Target="../media/image34.svg"/><Relationship Id="rId21" Type="http://schemas.openxmlformats.org/officeDocument/2006/relationships/image" Target="../media/image52.svg"/><Relationship Id="rId7" Type="http://schemas.openxmlformats.org/officeDocument/2006/relationships/image" Target="../media/image38.svg"/><Relationship Id="rId12" Type="http://schemas.openxmlformats.org/officeDocument/2006/relationships/image" Target="../media/image35.png"/><Relationship Id="rId17" Type="http://schemas.openxmlformats.org/officeDocument/2006/relationships/image" Target="../media/image48.svg"/><Relationship Id="rId25" Type="http://schemas.openxmlformats.org/officeDocument/2006/relationships/image" Target="../media/image56.svg"/><Relationship Id="rId2" Type="http://schemas.openxmlformats.org/officeDocument/2006/relationships/image" Target="../media/image30.png"/><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2.svg"/><Relationship Id="rId24" Type="http://schemas.openxmlformats.org/officeDocument/2006/relationships/image" Target="../media/image41.png"/><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54.svg"/><Relationship Id="rId28" Type="http://schemas.openxmlformats.org/officeDocument/2006/relationships/image" Target="../media/image43.png"/><Relationship Id="rId10" Type="http://schemas.openxmlformats.org/officeDocument/2006/relationships/image" Target="../media/image34.png"/><Relationship Id="rId19" Type="http://schemas.openxmlformats.org/officeDocument/2006/relationships/image" Target="../media/image50.svg"/><Relationship Id="rId4" Type="http://schemas.openxmlformats.org/officeDocument/2006/relationships/image" Target="../media/image31.png"/><Relationship Id="rId9" Type="http://schemas.openxmlformats.org/officeDocument/2006/relationships/image" Target="../media/image40.svg"/><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image" Target="../media/image58.sv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Thử tài của bạ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85900" y="457200"/>
            <a:ext cx="2800350"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hlinkClick r:id="" action="ppaction://noaction"/>
            <a:extLst>
              <a:ext uri="{FF2B5EF4-FFF2-40B4-BE49-F238E27FC236}">
                <a16:creationId xmlns:a16="http://schemas.microsoft.com/office/drawing/2014/main" xmlns="" id="{DB7A9164-556D-49B9-9633-F25F90202AC2}"/>
              </a:ext>
            </a:extLst>
          </p:cNvPr>
          <p:cNvSpPr txBox="1"/>
          <p:nvPr/>
        </p:nvSpPr>
        <p:spPr>
          <a:xfrm>
            <a:off x="4572000" y="1302058"/>
            <a:ext cx="3086100" cy="161582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defTabSz="685800">
              <a:defRPr/>
            </a:pPr>
            <a:r>
              <a:rPr lang="vi-VN" sz="4950" dirty="0">
                <a:solidFill>
                  <a:srgbClr val="00B050"/>
                </a:solidFill>
                <a:latin typeface="Jokerman" pitchFamily="82" charset="0"/>
                <a:cs typeface="Times New Roman" pitchFamily="18" charset="0"/>
              </a:rPr>
              <a:t>THỬ TÀI CỦA BẠN</a:t>
            </a:r>
            <a:endParaRPr lang="en-US" sz="4950" dirty="0">
              <a:solidFill>
                <a:srgbClr val="00B050"/>
              </a:solidFill>
              <a:latin typeface="Jokerman" pitchFamily="82"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7B035703-AA6D-43AF-B4E3-D5CD0F5C039F}"/>
              </a:ext>
            </a:extLst>
          </p:cNvPr>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t="2597"/>
          <a:stretch/>
        </p:blipFill>
        <p:spPr bwMode="auto">
          <a:xfrm>
            <a:off x="20" y="10"/>
            <a:ext cx="9143980" cy="51434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21B224C-00F7-45CB-9E93-D3BDD8480EF9}"/>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nSpc>
                <a:spcPct val="90000"/>
              </a:lnSpc>
            </a:pPr>
            <a:r>
              <a:rPr lang="en-US" altLang="en-US" sz="2400" dirty="0" err="1">
                <a:solidFill>
                  <a:srgbClr val="CC0000"/>
                </a:solidFill>
                <a:latin typeface="Arial" panose="020B0604020202020204" pitchFamily="34" charset="0"/>
                <a:cs typeface="Arial" panose="020B0604020202020204" pitchFamily="34" charset="0"/>
              </a:rPr>
              <a:t>Đỉnh</a:t>
            </a:r>
            <a:r>
              <a:rPr lang="en-US" altLang="en-US" sz="2400" dirty="0">
                <a:solidFill>
                  <a:srgbClr val="CC0000"/>
                </a:solidFill>
                <a:latin typeface="Arial" panose="020B0604020202020204" pitchFamily="34" charset="0"/>
                <a:cs typeface="Arial" panose="020B0604020202020204" pitchFamily="34" charset="0"/>
              </a:rPr>
              <a:t> </a:t>
            </a:r>
            <a:r>
              <a:rPr lang="en-US" altLang="en-US" sz="2400" dirty="0" err="1">
                <a:solidFill>
                  <a:srgbClr val="CC0000"/>
                </a:solidFill>
                <a:latin typeface="Arial" panose="020B0604020202020204" pitchFamily="34" charset="0"/>
                <a:cs typeface="Arial" panose="020B0604020202020204" pitchFamily="34" charset="0"/>
              </a:rPr>
              <a:t>Yên</a:t>
            </a:r>
            <a:r>
              <a:rPr lang="en-US" altLang="en-US" sz="2400" dirty="0">
                <a:solidFill>
                  <a:srgbClr val="CC0000"/>
                </a:solidFill>
                <a:latin typeface="Arial" panose="020B0604020202020204" pitchFamily="34" charset="0"/>
                <a:cs typeface="Arial" panose="020B0604020202020204" pitchFamily="34" charset="0"/>
              </a:rPr>
              <a:t> </a:t>
            </a:r>
            <a:r>
              <a:rPr lang="en-US" altLang="en-US" sz="2400" dirty="0" err="1">
                <a:solidFill>
                  <a:srgbClr val="CC0000"/>
                </a:solidFill>
                <a:latin typeface="Arial" panose="020B0604020202020204" pitchFamily="34" charset="0"/>
                <a:cs typeface="Arial" panose="020B0604020202020204" pitchFamily="34" charset="0"/>
              </a:rPr>
              <a:t>Sơn</a:t>
            </a:r>
            <a:r>
              <a:rPr lang="en-US" altLang="en-US" sz="2400" dirty="0">
                <a:solidFill>
                  <a:srgbClr val="CC0000"/>
                </a:solidFill>
                <a:latin typeface="Arial" panose="020B0604020202020204" pitchFamily="34" charset="0"/>
                <a:cs typeface="Arial" panose="020B0604020202020204" pitchFamily="34" charset="0"/>
              </a:rPr>
              <a:t> </a:t>
            </a:r>
            <a:r>
              <a:rPr lang="en-US" altLang="en-US" sz="2400" dirty="0" err="1">
                <a:solidFill>
                  <a:srgbClr val="CC0000"/>
                </a:solidFill>
                <a:latin typeface="Arial" panose="020B0604020202020204" pitchFamily="34" charset="0"/>
                <a:cs typeface="Arial" panose="020B0604020202020204" pitchFamily="34" charset="0"/>
              </a:rPr>
              <a:t>cao</a:t>
            </a:r>
            <a:r>
              <a:rPr lang="en-US" altLang="en-US" sz="2400" dirty="0">
                <a:solidFill>
                  <a:srgbClr val="CC0000"/>
                </a:solidFill>
                <a:latin typeface="Arial" panose="020B0604020202020204" pitchFamily="34" charset="0"/>
                <a:cs typeface="Arial" panose="020B0604020202020204" pitchFamily="34" charset="0"/>
              </a:rPr>
              <a:t> 2600m</a:t>
            </a:r>
            <a:endParaRPr lang="en-US" sz="27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8154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5363" name="Picture 3">
            <a:extLst>
              <a:ext uri="{FF2B5EF4-FFF2-40B4-BE49-F238E27FC236}">
                <a16:creationId xmlns:a16="http://schemas.microsoft.com/office/drawing/2014/main" xmlns="" id="{AB77B050-25A5-47D6-80BB-1C6E8457A8A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3544" b="-2"/>
          <a:stretch/>
        </p:blipFill>
        <p:spPr bwMode="auto">
          <a:xfrm>
            <a:off x="20" y="10"/>
            <a:ext cx="7460291" cy="51434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Freeform: Shape 137">
            <a:extLst>
              <a:ext uri="{FF2B5EF4-FFF2-40B4-BE49-F238E27FC236}">
                <a16:creationId xmlns:a16="http://schemas.microsoft.com/office/drawing/2014/main" xmlns=""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239536" y="0"/>
            <a:ext cx="3904464" cy="51435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40" name="Freeform: Shape 139">
            <a:extLst>
              <a:ext uri="{FF2B5EF4-FFF2-40B4-BE49-F238E27FC236}">
                <a16:creationId xmlns:a16="http://schemas.microsoft.com/office/drawing/2014/main" xmlns="" id="{F9EC3F91-A75C-4F74-867E-E4C28C135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61169" y="0"/>
            <a:ext cx="3782831" cy="51435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42" name="Freeform: Shape 141">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022759" y="0"/>
            <a:ext cx="1897293" cy="51435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362" name="Content Placeholder 2">
            <a:extLst>
              <a:ext uri="{FF2B5EF4-FFF2-40B4-BE49-F238E27FC236}">
                <a16:creationId xmlns:a16="http://schemas.microsoft.com/office/drawing/2014/main" xmlns="" id="{E45CCD32-758D-4E4C-AF87-AE319B0B0EB5}"/>
              </a:ext>
            </a:extLst>
          </p:cNvPr>
          <p:cNvSpPr>
            <a:spLocks noGrp="1"/>
          </p:cNvSpPr>
          <p:nvPr>
            <p:ph idx="1"/>
          </p:nvPr>
        </p:nvSpPr>
        <p:spPr>
          <a:xfrm>
            <a:off x="6035039" y="2042047"/>
            <a:ext cx="2725310" cy="529704"/>
          </a:xfrm>
        </p:spPr>
        <p:txBody>
          <a:bodyPr>
            <a:normAutofit/>
          </a:bodyPr>
          <a:lstStyle/>
          <a:p>
            <a:pPr marL="0" indent="0">
              <a:buNone/>
            </a:pPr>
            <a:r>
              <a:rPr lang="en-US" altLang="en-US" sz="2800" b="1">
                <a:solidFill>
                  <a:srgbClr val="FF0000"/>
                </a:solidFill>
                <a:latin typeface="Arial" panose="020B0604020202020204" pitchFamily="34" charset="0"/>
                <a:cs typeface="Arial" panose="020B0604020202020204" pitchFamily="34" charset="0"/>
              </a:rPr>
              <a:t>Thị trấn Sa Pa</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A81E7530-396C-45F0-92F4-A885648D1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Káº¿t quáº£ hÃ¬nh áº£nh cho hinh anh tram khi tuong o sa pa">
            <a:extLst>
              <a:ext uri="{FF2B5EF4-FFF2-40B4-BE49-F238E27FC236}">
                <a16:creationId xmlns:a16="http://schemas.microsoft.com/office/drawing/2014/main" xmlns="" id="{1A0A8831-931B-400E-ACE7-A4001B7BD89B}"/>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3772" r="-1" b="-1"/>
          <a:stretch/>
        </p:blipFill>
        <p:spPr bwMode="auto">
          <a:xfrm>
            <a:off x="452753" y="10"/>
            <a:ext cx="8691247" cy="51434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Rectangle 72">
            <a:extLst>
              <a:ext uri="{FF2B5EF4-FFF2-40B4-BE49-F238E27FC236}">
                <a16:creationId xmlns:a16="http://schemas.microsoft.com/office/drawing/2014/main" xmlns=""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64924" cy="51435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5228" cy="242548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xmlns="" id="{81DE8B58-F373-409E-A253-4380A66091D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91540" y="54864"/>
            <a:ext cx="884223" cy="174721"/>
            <a:chOff x="1188720" y="73152"/>
            <a:chExt cx="1178966" cy="232963"/>
          </a:xfrm>
        </p:grpSpPr>
        <p:sp>
          <p:nvSpPr>
            <p:cNvPr id="78" name="Rectangle 64">
              <a:extLst>
                <a:ext uri="{FF2B5EF4-FFF2-40B4-BE49-F238E27FC236}">
                  <a16:creationId xmlns:a16="http://schemas.microsoft.com/office/drawing/2014/main" xmlns="" id="{F5ACE265-D22D-48CC-99DE-EB81AE922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xmlns="" id="{6FE80EEA-F4ED-4436-8861-0BEAAEFE76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xmlns="" id="{C3642BC8-86E8-47D0-8846-3E4D49E4B4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xmlns="" id="{82D35214-3634-4180-BF0E-45B6145161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xmlns="" id="{15BE89E6-3D1C-42B5-A950-E72889F8BB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xmlns="" id="{473771CC-5097-4E08-9606-24B0BC9A0D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xmlns="" id="{BE872634-00DA-47BD-880D-5C05FFADC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xmlns="" id="{4F151F5C-DE9B-460E-BC51-471F4A8A5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xmlns="" id="{34557B8A-4D2F-4D0D-B746-59EA85318C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xmlns="" id="{C764CD8E-E409-4E9B-8E87-746DDE36DA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xmlns="" id="{8E27A01D-2F01-4286-9453-3FBF6E848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xmlns="" id="{460487A5-12EB-422E-9588-8FF06FAF73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xmlns="" id="{7D522D20-C9F7-4B34-9066-4B43ADAAB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xmlns="" id="{97B04F2C-295B-447A-8941-0AD4F55516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xmlns="" id="{17D7FF91-B366-4534-B9B4-5710926EE7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xmlns="" id="{B5B8116C-ADD9-4826-9C37-270377E8FF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xmlns="" id="{22D01D96-8DB8-40BF-83AC-4CA49EC263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xmlns="" id="{44B584CD-5E60-4B15-847C-B30D15DA1A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xmlns="" id="{CF2BB7DC-B968-4F0B-9748-BF0E6E297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xmlns="" id="{CF12C159-3F09-4861-9450-ECD5DB3100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425488"/>
            <a:ext cx="455228" cy="2718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BA91077-CB98-4667-955F-2F64B9DDCAE6}"/>
              </a:ext>
            </a:extLst>
          </p:cNvPr>
          <p:cNvSpPr txBox="1"/>
          <p:nvPr/>
        </p:nvSpPr>
        <p:spPr>
          <a:xfrm>
            <a:off x="839868" y="1419622"/>
            <a:ext cx="2906014" cy="1848947"/>
          </a:xfrm>
          <a:prstGeom prst="rect">
            <a:avLst/>
          </a:prstGeom>
        </p:spPr>
        <p:txBody>
          <a:bodyPr vert="horz" lIns="91440" tIns="45720" rIns="91440" bIns="45720" rtlCol="0" anchor="ctr">
            <a:normAutofit/>
          </a:bodyPr>
          <a:lstStyle/>
          <a:p>
            <a:pPr algn="just">
              <a:lnSpc>
                <a:spcPct val="90000"/>
              </a:lnSpc>
              <a:spcAft>
                <a:spcPts val="600"/>
              </a:spcAft>
              <a:defRPr/>
            </a:pPr>
            <a:r>
              <a:rPr lang="en-US" sz="2000" dirty="0" err="1">
                <a:solidFill>
                  <a:srgbClr val="FFFF00"/>
                </a:solidFill>
              </a:rPr>
              <a:t>Khí</a:t>
            </a:r>
            <a:r>
              <a:rPr lang="en-US" sz="2000" dirty="0">
                <a:solidFill>
                  <a:srgbClr val="FFFF00"/>
                </a:solidFill>
              </a:rPr>
              <a:t> </a:t>
            </a:r>
            <a:r>
              <a:rPr lang="en-US" sz="2000" dirty="0" err="1">
                <a:solidFill>
                  <a:srgbClr val="FFFF00"/>
                </a:solidFill>
              </a:rPr>
              <a:t>tượng</a:t>
            </a:r>
            <a:r>
              <a:rPr lang="en-US" sz="2000" dirty="0">
                <a:solidFill>
                  <a:srgbClr val="FFFF00"/>
                </a:solidFill>
              </a:rPr>
              <a:t>: </a:t>
            </a:r>
            <a:r>
              <a:rPr lang="en-US" sz="2000" dirty="0" err="1">
                <a:solidFill>
                  <a:srgbClr val="FFFF00"/>
                </a:solidFill>
              </a:rPr>
              <a:t>là</a:t>
            </a:r>
            <a:r>
              <a:rPr lang="en-US" sz="2000" dirty="0">
                <a:solidFill>
                  <a:srgbClr val="FFFF00"/>
                </a:solidFill>
              </a:rPr>
              <a:t> </a:t>
            </a:r>
            <a:r>
              <a:rPr lang="en-US" sz="2000" dirty="0" err="1">
                <a:solidFill>
                  <a:srgbClr val="FFFF00"/>
                </a:solidFill>
              </a:rPr>
              <a:t>ngành</a:t>
            </a:r>
            <a:r>
              <a:rPr lang="en-US" sz="2000" dirty="0">
                <a:solidFill>
                  <a:srgbClr val="FFFF00"/>
                </a:solidFill>
              </a:rPr>
              <a:t> khoa </a:t>
            </a:r>
            <a:r>
              <a:rPr lang="en-US" sz="2000" dirty="0" err="1">
                <a:solidFill>
                  <a:srgbClr val="FFFF00"/>
                </a:solidFill>
              </a:rPr>
              <a:t>học</a:t>
            </a:r>
            <a:r>
              <a:rPr lang="en-US" sz="2000" dirty="0">
                <a:solidFill>
                  <a:srgbClr val="FFFF00"/>
                </a:solidFill>
              </a:rPr>
              <a:t> </a:t>
            </a:r>
            <a:r>
              <a:rPr lang="en-US" sz="2000" dirty="0" err="1">
                <a:solidFill>
                  <a:srgbClr val="FFFF00"/>
                </a:solidFill>
              </a:rPr>
              <a:t>chuyên</a:t>
            </a:r>
            <a:r>
              <a:rPr lang="en-US" sz="2000" dirty="0">
                <a:solidFill>
                  <a:srgbClr val="FFFF00"/>
                </a:solidFill>
              </a:rPr>
              <a:t> </a:t>
            </a:r>
            <a:r>
              <a:rPr lang="en-US" sz="2000" dirty="0" err="1">
                <a:solidFill>
                  <a:srgbClr val="FFFF00"/>
                </a:solidFill>
              </a:rPr>
              <a:t>nghiên</a:t>
            </a:r>
            <a:r>
              <a:rPr lang="en-US" sz="2000" dirty="0">
                <a:solidFill>
                  <a:srgbClr val="FFFF00"/>
                </a:solidFill>
              </a:rPr>
              <a:t> </a:t>
            </a:r>
            <a:r>
              <a:rPr lang="en-US" sz="2000" dirty="0" err="1">
                <a:solidFill>
                  <a:srgbClr val="FFFF00"/>
                </a:solidFill>
              </a:rPr>
              <a:t>cứu</a:t>
            </a:r>
            <a:r>
              <a:rPr lang="en-US" sz="2000" dirty="0">
                <a:solidFill>
                  <a:srgbClr val="FFFF00"/>
                </a:solidFill>
              </a:rPr>
              <a:t> </a:t>
            </a:r>
            <a:r>
              <a:rPr lang="en-US" sz="2000" dirty="0" err="1">
                <a:solidFill>
                  <a:srgbClr val="FFFF00"/>
                </a:solidFill>
              </a:rPr>
              <a:t>về</a:t>
            </a:r>
            <a:r>
              <a:rPr lang="en-US" sz="2000" dirty="0">
                <a:solidFill>
                  <a:srgbClr val="FFFF00"/>
                </a:solidFill>
              </a:rPr>
              <a:t> </a:t>
            </a:r>
            <a:r>
              <a:rPr lang="en-US" sz="2000" dirty="0" err="1">
                <a:solidFill>
                  <a:srgbClr val="FFFF00"/>
                </a:solidFill>
              </a:rPr>
              <a:t>khí</a:t>
            </a:r>
            <a:r>
              <a:rPr lang="en-US" sz="2000" dirty="0">
                <a:solidFill>
                  <a:srgbClr val="FFFF00"/>
                </a:solidFill>
              </a:rPr>
              <a:t> </a:t>
            </a:r>
            <a:r>
              <a:rPr lang="en-US" sz="2000" dirty="0" err="1">
                <a:solidFill>
                  <a:srgbClr val="FFFF00"/>
                </a:solidFill>
              </a:rPr>
              <a:t>hậu</a:t>
            </a:r>
            <a:r>
              <a:rPr lang="en-US" sz="2000" dirty="0">
                <a:solidFill>
                  <a:srgbClr val="FFFF00"/>
                </a:solidFill>
              </a:rPr>
              <a:t>, </a:t>
            </a:r>
            <a:r>
              <a:rPr lang="en-US" sz="2000" dirty="0" err="1">
                <a:solidFill>
                  <a:srgbClr val="FFFF00"/>
                </a:solidFill>
              </a:rPr>
              <a:t>thời</a:t>
            </a:r>
            <a:r>
              <a:rPr lang="en-US" sz="2000" dirty="0">
                <a:solidFill>
                  <a:srgbClr val="FFFF00"/>
                </a:solidFill>
              </a:rPr>
              <a:t> </a:t>
            </a:r>
            <a:r>
              <a:rPr lang="en-US" sz="2000" dirty="0" err="1">
                <a:solidFill>
                  <a:srgbClr val="FFFF00"/>
                </a:solidFill>
              </a:rPr>
              <a:t>tiết</a:t>
            </a:r>
            <a:r>
              <a:rPr lang="en-US" sz="2000" dirty="0">
                <a:solidFill>
                  <a:srgbClr val="FFFF00"/>
                </a:solidFill>
              </a:rPr>
              <a:t> </a:t>
            </a:r>
            <a:r>
              <a:rPr lang="en-US" sz="2000" dirty="0" err="1">
                <a:solidFill>
                  <a:srgbClr val="FFFF00"/>
                </a:solidFill>
              </a:rPr>
              <a:t>nhằm</a:t>
            </a:r>
            <a:r>
              <a:rPr lang="en-US" sz="2000" dirty="0">
                <a:solidFill>
                  <a:srgbClr val="FFFF00"/>
                </a:solidFill>
              </a:rPr>
              <a:t> </a:t>
            </a:r>
            <a:r>
              <a:rPr lang="en-US" sz="2000" dirty="0" err="1">
                <a:solidFill>
                  <a:srgbClr val="FFFF00"/>
                </a:solidFill>
              </a:rPr>
              <a:t>theo</a:t>
            </a:r>
            <a:r>
              <a:rPr lang="en-US" sz="2000" dirty="0">
                <a:solidFill>
                  <a:srgbClr val="FFFF00"/>
                </a:solidFill>
              </a:rPr>
              <a:t> </a:t>
            </a:r>
            <a:r>
              <a:rPr lang="en-US" sz="2000" dirty="0" err="1">
                <a:solidFill>
                  <a:srgbClr val="FFFF00"/>
                </a:solidFill>
              </a:rPr>
              <a:t>dõi</a:t>
            </a:r>
            <a:r>
              <a:rPr lang="en-US" sz="2000" dirty="0">
                <a:solidFill>
                  <a:srgbClr val="FFFF00"/>
                </a:solidFill>
              </a:rPr>
              <a:t> </a:t>
            </a:r>
            <a:r>
              <a:rPr lang="en-US" sz="2000" dirty="0" err="1">
                <a:solidFill>
                  <a:srgbClr val="FFFF00"/>
                </a:solidFill>
              </a:rPr>
              <a:t>và</a:t>
            </a:r>
            <a:r>
              <a:rPr lang="en-US" sz="2000" dirty="0">
                <a:solidFill>
                  <a:srgbClr val="FFFF00"/>
                </a:solidFill>
              </a:rPr>
              <a:t> </a:t>
            </a:r>
            <a:r>
              <a:rPr lang="en-US" sz="2000" dirty="0" err="1">
                <a:solidFill>
                  <a:srgbClr val="FFFF00"/>
                </a:solidFill>
              </a:rPr>
              <a:t>dự</a:t>
            </a:r>
            <a:r>
              <a:rPr lang="en-US" sz="2000" dirty="0">
                <a:solidFill>
                  <a:srgbClr val="FFFF00"/>
                </a:solidFill>
              </a:rPr>
              <a:t> </a:t>
            </a:r>
            <a:r>
              <a:rPr lang="en-US" sz="2000" dirty="0" err="1">
                <a:solidFill>
                  <a:srgbClr val="FFFF00"/>
                </a:solidFill>
              </a:rPr>
              <a:t>báo</a:t>
            </a:r>
            <a:r>
              <a:rPr lang="en-US" sz="2000" dirty="0">
                <a:solidFill>
                  <a:srgbClr val="FFFF00"/>
                </a:solidFill>
              </a:rPr>
              <a:t> </a:t>
            </a:r>
            <a:r>
              <a:rPr lang="en-US" sz="2000" dirty="0" err="1">
                <a:solidFill>
                  <a:srgbClr val="FFFF00"/>
                </a:solidFill>
              </a:rPr>
              <a:t>khí</a:t>
            </a:r>
            <a:r>
              <a:rPr lang="en-US" sz="2000" dirty="0">
                <a:solidFill>
                  <a:srgbClr val="FFFF00"/>
                </a:solidFill>
              </a:rPr>
              <a:t> </a:t>
            </a:r>
            <a:r>
              <a:rPr lang="en-US" sz="2000" dirty="0" err="1">
                <a:solidFill>
                  <a:srgbClr val="FFFF00"/>
                </a:solidFill>
              </a:rPr>
              <a:t>hậu</a:t>
            </a:r>
            <a:r>
              <a:rPr lang="en-US" sz="2000" dirty="0">
                <a:solidFill>
                  <a:srgbClr val="FFFF00"/>
                </a:solidFill>
              </a:rPr>
              <a:t>, </a:t>
            </a:r>
            <a:r>
              <a:rPr lang="en-US" sz="2000" dirty="0" err="1">
                <a:solidFill>
                  <a:srgbClr val="FFFF00"/>
                </a:solidFill>
              </a:rPr>
              <a:t>thời</a:t>
            </a:r>
            <a:r>
              <a:rPr lang="en-US" sz="2000" dirty="0">
                <a:solidFill>
                  <a:srgbClr val="FFFF00"/>
                </a:solidFill>
              </a:rPr>
              <a:t> </a:t>
            </a:r>
            <a:r>
              <a:rPr lang="en-US" sz="2000" dirty="0" err="1">
                <a:solidFill>
                  <a:srgbClr val="FFFF00"/>
                </a:solidFill>
              </a:rPr>
              <a:t>tiết</a:t>
            </a:r>
            <a:endParaRPr lang="en-US" sz="2000" dirty="0">
              <a:solidFill>
                <a:srgbClr val="FFFF0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82C3A05-64B4-4CC9-852C-B0D071B8630D}"/>
              </a:ext>
            </a:extLst>
          </p:cNvPr>
          <p:cNvGrpSpPr/>
          <p:nvPr/>
        </p:nvGrpSpPr>
        <p:grpSpPr>
          <a:xfrm>
            <a:off x="179512" y="123478"/>
            <a:ext cx="3414778" cy="369332"/>
            <a:chOff x="-178462" y="1828800"/>
            <a:chExt cx="9107259" cy="984885"/>
          </a:xfrm>
        </p:grpSpPr>
        <p:sp>
          <p:nvSpPr>
            <p:cNvPr id="5" name="Round Same Side Corner Rectangle 4">
              <a:extLst>
                <a:ext uri="{FF2B5EF4-FFF2-40B4-BE49-F238E27FC236}">
                  <a16:creationId xmlns:a16="http://schemas.microsoft.com/office/drawing/2014/main" xmlns="" id="{83112BEE-1AE1-4B70-994E-A0B057DF506F}"/>
                </a:ext>
              </a:extLst>
            </p:cNvPr>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xmlns="" id="{6B52B5BE-0B28-4F12-A384-147C7A9B1353}"/>
                </a:ext>
              </a:extLst>
            </p:cNvPr>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7" name="TextBox 6">
              <a:extLst>
                <a:ext uri="{FF2B5EF4-FFF2-40B4-BE49-F238E27FC236}">
                  <a16:creationId xmlns:a16="http://schemas.microsoft.com/office/drawing/2014/main" xmlns="" id="{46EE0C6F-735E-4B1C-BA9F-731DA1B3612C}"/>
                </a:ext>
              </a:extLst>
            </p:cNvPr>
            <p:cNvSpPr txBox="1"/>
            <p:nvPr/>
          </p:nvSpPr>
          <p:spPr>
            <a:xfrm>
              <a:off x="2067734" y="1828800"/>
              <a:ext cx="6861063" cy="984885"/>
            </a:xfrm>
            <a:prstGeom prst="rect">
              <a:avLst/>
            </a:prstGeom>
            <a:noFill/>
          </p:spPr>
          <p:txBody>
            <a:bodyPr wrap="square" rtlCol="0">
              <a:spAutoFit/>
            </a:bodyPr>
            <a:lstStyle/>
            <a:p>
              <a:pPr lvl="0"/>
              <a:r>
                <a:rPr lang="en-US" b="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a:extLst>
              <a:ext uri="{FF2B5EF4-FFF2-40B4-BE49-F238E27FC236}">
                <a16:creationId xmlns:a16="http://schemas.microsoft.com/office/drawing/2014/main" xmlns="" id="{634B2328-29E4-4918-9EE5-9283C9F18263}"/>
              </a:ext>
            </a:extLst>
          </p:cNvPr>
          <p:cNvGrpSpPr/>
          <p:nvPr/>
        </p:nvGrpSpPr>
        <p:grpSpPr>
          <a:xfrm>
            <a:off x="486361" y="497352"/>
            <a:ext cx="5082069" cy="433603"/>
            <a:chOff x="644526" y="2706513"/>
            <a:chExt cx="13553948" cy="1156273"/>
          </a:xfrm>
        </p:grpSpPr>
        <p:sp>
          <p:nvSpPr>
            <p:cNvPr id="9" name="TextBox 8">
              <a:extLst>
                <a:ext uri="{FF2B5EF4-FFF2-40B4-BE49-F238E27FC236}">
                  <a16:creationId xmlns:a16="http://schemas.microsoft.com/office/drawing/2014/main" xmlns="" id="{73922805-1C7E-4632-A59C-DC97DBDC9925}"/>
                </a:ext>
              </a:extLst>
            </p:cNvPr>
            <p:cNvSpPr txBox="1"/>
            <p:nvPr/>
          </p:nvSpPr>
          <p:spPr>
            <a:xfrm>
              <a:off x="2001857" y="2706513"/>
              <a:ext cx="12196617" cy="1066959"/>
            </a:xfrm>
            <a:prstGeom prst="rect">
              <a:avLst/>
            </a:prstGeom>
            <a:noFill/>
          </p:spPr>
          <p:txBody>
            <a:bodyPr wrap="square" rtlCol="0">
              <a:spAutoFit/>
            </a:bodyPr>
            <a:lstStyle/>
            <a:p>
              <a:r>
                <a:rPr lang="en-US" sz="2000" b="1" i="1" dirty="0" err="1">
                  <a:solidFill>
                    <a:schemeClr val="accent4">
                      <a:lumMod val="75000"/>
                    </a:schemeClr>
                  </a:solidFill>
                  <a:latin typeface="Arial" pitchFamily="34" charset="0"/>
                  <a:ea typeface="Tahoma" panose="020B0604030504040204" pitchFamily="34" charset="0"/>
                  <a:cs typeface="Arial" pitchFamily="34" charset="0"/>
                </a:rPr>
                <a:t>Tác</a:t>
              </a:r>
              <a:r>
                <a:rPr lang="en-US" sz="2000" b="1" i="1" dirty="0">
                  <a:solidFill>
                    <a:schemeClr val="accent4">
                      <a:lumMod val="75000"/>
                    </a:schemeClr>
                  </a:solidFill>
                  <a:latin typeface="Arial" pitchFamily="34" charset="0"/>
                  <a:ea typeface="Tahoma" panose="020B0604030504040204" pitchFamily="34" charset="0"/>
                  <a:cs typeface="Arial" pitchFamily="34" charset="0"/>
                </a:rPr>
                <a:t> </a:t>
              </a:r>
              <a:r>
                <a:rPr lang="en-US" sz="2000" b="1" i="1" dirty="0" err="1">
                  <a:solidFill>
                    <a:schemeClr val="accent4">
                      <a:lumMod val="75000"/>
                    </a:schemeClr>
                  </a:solidFill>
                  <a:latin typeface="Arial" pitchFamily="34" charset="0"/>
                  <a:ea typeface="Tahoma" panose="020B0604030504040204" pitchFamily="34" charset="0"/>
                  <a:cs typeface="Arial" pitchFamily="34" charset="0"/>
                </a:rPr>
                <a:t>phẩm</a:t>
              </a:r>
              <a:endParaRPr lang="vi-VN" sz="2000"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0" name="Rounded Rectangle 9">
              <a:extLst>
                <a:ext uri="{FF2B5EF4-FFF2-40B4-BE49-F238E27FC236}">
                  <a16:creationId xmlns:a16="http://schemas.microsoft.com/office/drawing/2014/main" xmlns="" id="{05327037-E6D1-4F0A-B563-BCBA493E0DB1}"/>
                </a:ext>
              </a:extLst>
            </p:cNvPr>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a:extLst>
                <a:ext uri="{FF2B5EF4-FFF2-40B4-BE49-F238E27FC236}">
                  <a16:creationId xmlns:a16="http://schemas.microsoft.com/office/drawing/2014/main" xmlns="" id="{103B6612-803E-4CE5-B621-C00E801F30A2}"/>
                </a:ext>
              </a:extLst>
            </p:cNvPr>
            <p:cNvSpPr txBox="1"/>
            <p:nvPr/>
          </p:nvSpPr>
          <p:spPr>
            <a:xfrm>
              <a:off x="895025" y="2795827"/>
              <a:ext cx="873004" cy="1066959"/>
            </a:xfrm>
            <a:prstGeom prst="rect">
              <a:avLst/>
            </a:prstGeom>
            <a:noFill/>
          </p:spPr>
          <p:txBody>
            <a:bodyPr wrap="none" rtlCol="0">
              <a:spAutoFit/>
            </a:bodyPr>
            <a:lstStyle/>
            <a:p>
              <a:r>
                <a:rPr lang="en-US" sz="2000" b="1" dirty="0">
                  <a:solidFill>
                    <a:schemeClr val="bg1"/>
                  </a:solidFill>
                  <a:latin typeface="Arial" pitchFamily="34" charset="0"/>
                  <a:ea typeface="Tahoma" panose="020B0604030504040204" pitchFamily="34" charset="0"/>
                  <a:cs typeface="Arial" pitchFamily="34" charset="0"/>
                </a:rPr>
                <a:t>2</a:t>
              </a:r>
            </a:p>
          </p:txBody>
        </p:sp>
      </p:grpSp>
      <p:graphicFrame>
        <p:nvGraphicFramePr>
          <p:cNvPr id="12" name="Diagram 11">
            <a:extLst>
              <a:ext uri="{FF2B5EF4-FFF2-40B4-BE49-F238E27FC236}">
                <a16:creationId xmlns:a16="http://schemas.microsoft.com/office/drawing/2014/main" xmlns="" id="{AB2BC286-0888-42EF-9605-4300DE1BC899}"/>
              </a:ext>
            </a:extLst>
          </p:cNvPr>
          <p:cNvGraphicFramePr/>
          <p:nvPr>
            <p:extLst>
              <p:ext uri="{D42A27DB-BD31-4B8C-83A1-F6EECF244321}">
                <p14:modId xmlns:p14="http://schemas.microsoft.com/office/powerpoint/2010/main" xmlns="" val="99936103"/>
              </p:ext>
            </p:extLst>
          </p:nvPr>
        </p:nvGraphicFramePr>
        <p:xfrm>
          <a:off x="-29811" y="2553098"/>
          <a:ext cx="7788488" cy="259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8">
            <a:extLst>
              <a:ext uri="{FF2B5EF4-FFF2-40B4-BE49-F238E27FC236}">
                <a16:creationId xmlns:a16="http://schemas.microsoft.com/office/drawing/2014/main" xmlns="" id="{1A990B64-1300-4A99-8954-C83C7ECD2ED7}"/>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64189" y="111255"/>
            <a:ext cx="2267744" cy="240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a:extLst>
              <a:ext uri="{FF2B5EF4-FFF2-40B4-BE49-F238E27FC236}">
                <a16:creationId xmlns:a16="http://schemas.microsoft.com/office/drawing/2014/main" xmlns="" id="{E957B743-322D-43BB-9800-2FD8A726DE3F}"/>
              </a:ext>
            </a:extLst>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6012160" y="170220"/>
            <a:ext cx="2854867" cy="2344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59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TÌM HIỂU CHUNG</a:t>
              </a:r>
            </a:p>
          </p:txBody>
        </p:sp>
      </p:grpSp>
      <p:grpSp>
        <p:nvGrpSpPr>
          <p:cNvPr id="8" name="Group 7"/>
          <p:cNvGrpSpPr/>
          <p:nvPr/>
        </p:nvGrpSpPr>
        <p:grpSpPr>
          <a:xfrm>
            <a:off x="239935" y="591958"/>
            <a:ext cx="5046347" cy="400110"/>
            <a:chOff x="644526" y="2766774"/>
            <a:chExt cx="13458677" cy="1066959"/>
          </a:xfrm>
        </p:grpSpPr>
        <p:sp>
          <p:nvSpPr>
            <p:cNvPr id="9" name="TextBox 8"/>
            <p:cNvSpPr txBox="1"/>
            <p:nvPr/>
          </p:nvSpPr>
          <p:spPr>
            <a:xfrm>
              <a:off x="1906586" y="2766774"/>
              <a:ext cx="12196617" cy="1066959"/>
            </a:xfrm>
            <a:prstGeom prst="rect">
              <a:avLst/>
            </a:prstGeom>
            <a:noFill/>
          </p:spPr>
          <p:txBody>
            <a:bodyPr wrap="square" rtlCol="0">
              <a:spAutoFit/>
            </a:bodyPr>
            <a:lstStyle/>
            <a:p>
              <a:r>
                <a:rPr lang="en-US" sz="2000" b="1" i="1" dirty="0" err="1">
                  <a:solidFill>
                    <a:schemeClr val="accent4">
                      <a:lumMod val="75000"/>
                    </a:schemeClr>
                  </a:solidFill>
                  <a:latin typeface="Arial" pitchFamily="34" charset="0"/>
                  <a:ea typeface="Tahoma" panose="020B0604030504040204" pitchFamily="34" charset="0"/>
                  <a:cs typeface="Arial" pitchFamily="34" charset="0"/>
                </a:rPr>
                <a:t>Tác</a:t>
              </a:r>
              <a:r>
                <a:rPr lang="en-US" sz="2000" b="1" i="1" dirty="0">
                  <a:solidFill>
                    <a:schemeClr val="accent4">
                      <a:lumMod val="75000"/>
                    </a:schemeClr>
                  </a:solidFill>
                  <a:latin typeface="Arial" pitchFamily="34" charset="0"/>
                  <a:ea typeface="Tahoma" panose="020B0604030504040204" pitchFamily="34" charset="0"/>
                  <a:cs typeface="Arial" pitchFamily="34" charset="0"/>
                </a:rPr>
                <a:t> </a:t>
              </a:r>
              <a:r>
                <a:rPr lang="en-US" sz="2000" b="1" i="1" dirty="0" err="1">
                  <a:solidFill>
                    <a:schemeClr val="accent4">
                      <a:lumMod val="75000"/>
                    </a:schemeClr>
                  </a:solidFill>
                  <a:latin typeface="Arial" pitchFamily="34" charset="0"/>
                  <a:ea typeface="Tahoma" panose="020B0604030504040204" pitchFamily="34" charset="0"/>
                  <a:cs typeface="Arial" pitchFamily="34" charset="0"/>
                </a:rPr>
                <a:t>phẩm</a:t>
              </a:r>
              <a:endParaRPr lang="vi-VN" sz="2000"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0" name="Rounded Rectangle 9"/>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p:cNvSpPr txBox="1"/>
            <p:nvPr/>
          </p:nvSpPr>
          <p:spPr>
            <a:xfrm>
              <a:off x="895025" y="2795827"/>
              <a:ext cx="855903" cy="1025922"/>
            </a:xfrm>
            <a:prstGeom prst="rect">
              <a:avLst/>
            </a:prstGeom>
            <a:noFill/>
          </p:spPr>
          <p:txBody>
            <a:bodyPr wrap="none" rtlCol="0">
              <a:spAutoFit/>
            </a:bodyPr>
            <a:lstStyle/>
            <a:p>
              <a:r>
                <a:rPr lang="en-US" sz="1900" b="1" dirty="0">
                  <a:solidFill>
                    <a:schemeClr val="bg1"/>
                  </a:solidFill>
                  <a:latin typeface="Arial" pitchFamily="34" charset="0"/>
                  <a:ea typeface="Tahoma" panose="020B0604030504040204" pitchFamily="34" charset="0"/>
                  <a:cs typeface="Arial" pitchFamily="34" charset="0"/>
                </a:rPr>
                <a:t>2</a:t>
              </a:r>
            </a:p>
          </p:txBody>
        </p:sp>
      </p:grpSp>
      <p:grpSp>
        <p:nvGrpSpPr>
          <p:cNvPr id="22" name="Group 21">
            <a:extLst>
              <a:ext uri="{FF2B5EF4-FFF2-40B4-BE49-F238E27FC236}">
                <a16:creationId xmlns:a16="http://schemas.microsoft.com/office/drawing/2014/main" xmlns="" id="{CEA93A11-F89B-40F5-9FD9-DBCF337CCD56}"/>
              </a:ext>
            </a:extLst>
          </p:cNvPr>
          <p:cNvGrpSpPr/>
          <p:nvPr/>
        </p:nvGrpSpPr>
        <p:grpSpPr>
          <a:xfrm>
            <a:off x="1182292" y="1563638"/>
            <a:ext cx="6647258" cy="3122662"/>
            <a:chOff x="1182292" y="622697"/>
            <a:chExt cx="6647258" cy="4063603"/>
          </a:xfrm>
        </p:grpSpPr>
        <p:sp>
          <p:nvSpPr>
            <p:cNvPr id="23" name="Flowchart: Alternate Process 22">
              <a:extLst>
                <a:ext uri="{FF2B5EF4-FFF2-40B4-BE49-F238E27FC236}">
                  <a16:creationId xmlns:a16="http://schemas.microsoft.com/office/drawing/2014/main" xmlns="" id="{7BD17172-2910-439C-B864-34545A59283E}"/>
                </a:ext>
              </a:extLst>
            </p:cNvPr>
            <p:cNvSpPr/>
            <p:nvPr/>
          </p:nvSpPr>
          <p:spPr>
            <a:xfrm>
              <a:off x="4044554" y="622697"/>
              <a:ext cx="3657600" cy="1028700"/>
            </a:xfrm>
            <a:prstGeom prst="flowChartAlternateProcess">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0" fontAlgn="base" hangingPunct="0">
                <a:spcBef>
                  <a:spcPct val="0"/>
                </a:spcBef>
                <a:spcAft>
                  <a:spcPct val="0"/>
                </a:spcAft>
                <a:defRPr/>
              </a:pPr>
              <a:r>
                <a:rPr lang="en-US" sz="1600" b="1" dirty="0" err="1">
                  <a:solidFill>
                    <a:srgbClr val="0E0E52"/>
                  </a:solidFill>
                  <a:latin typeface="Arial" panose="020B0604020202020204" pitchFamily="34" charset="0"/>
                  <a:cs typeface="Arial" panose="020B0604020202020204" pitchFamily="34" charset="0"/>
                </a:rPr>
                <a:t>Đảo</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ngữ</a:t>
              </a:r>
              <a:r>
                <a:rPr lang="en-US" sz="1600" b="1" dirty="0">
                  <a:solidFill>
                    <a:srgbClr val="0E0E52"/>
                  </a:solidFill>
                  <a:latin typeface="Arial" panose="020B0604020202020204" pitchFamily="34" charset="0"/>
                  <a:cs typeface="Arial" panose="020B0604020202020204" pitchFamily="34" charset="0"/>
                </a:rPr>
                <a:t> “ </a:t>
              </a:r>
              <a:r>
                <a:rPr lang="en-US" sz="1600" b="1" dirty="0" err="1">
                  <a:solidFill>
                    <a:srgbClr val="0E0E52"/>
                  </a:solidFill>
                  <a:latin typeface="Arial" panose="020B0604020202020204" pitchFamily="34" charset="0"/>
                  <a:cs typeface="Arial" panose="020B0604020202020204" pitchFamily="34" charset="0"/>
                </a:rPr>
                <a:t>lặng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lẽ</a:t>
              </a:r>
              <a:r>
                <a:rPr lang="en-US" sz="1600" b="1" dirty="0">
                  <a:solidFill>
                    <a:srgbClr val="0E0E52"/>
                  </a:solidFill>
                  <a:latin typeface="Arial" panose="020B0604020202020204" pitchFamily="34" charset="0"/>
                  <a:cs typeface="Arial" panose="020B0604020202020204" pitchFamily="34" charset="0"/>
                </a:rPr>
                <a:t>” → </a:t>
              </a:r>
              <a:r>
                <a:rPr lang="en-US" sz="1600" b="1" dirty="0" err="1">
                  <a:solidFill>
                    <a:srgbClr val="0E0E52"/>
                  </a:solidFill>
                  <a:latin typeface="Arial" panose="020B0604020202020204" pitchFamily="34" charset="0"/>
                  <a:cs typeface="Arial" panose="020B0604020202020204" pitchFamily="34" charset="0"/>
                </a:rPr>
                <a:t>mở</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ra</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hình</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ảnh</a:t>
              </a:r>
              <a:r>
                <a:rPr lang="en-US" sz="1600" b="1" dirty="0">
                  <a:solidFill>
                    <a:srgbClr val="0E0E52"/>
                  </a:solidFill>
                  <a:latin typeface="Arial" panose="020B0604020202020204" pitchFamily="34" charset="0"/>
                  <a:cs typeface="Arial" panose="020B0604020202020204" pitchFamily="34" charset="0"/>
                </a:rPr>
                <a:t> Sa Pa </a:t>
              </a:r>
              <a:r>
                <a:rPr lang="en-US" sz="1600" b="1" dirty="0" err="1">
                  <a:solidFill>
                    <a:srgbClr val="0E0E52"/>
                  </a:solidFill>
                  <a:latin typeface="Arial" panose="020B0604020202020204" pitchFamily="34" charset="0"/>
                  <a:cs typeface="Arial" panose="020B0604020202020204" pitchFamily="34" charset="0"/>
                </a:rPr>
                <a:t>với</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vẻ</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đẹp</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êm</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đềm</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thanh</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tĩnh</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và</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thơ</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mộng</a:t>
              </a:r>
              <a:r>
                <a:rPr lang="en-US" sz="1600" b="1" dirty="0">
                  <a:solidFill>
                    <a:srgbClr val="0E0E52"/>
                  </a:solidFill>
                  <a:latin typeface="Arial" panose="020B0604020202020204" pitchFamily="34" charset="0"/>
                  <a:cs typeface="Arial" panose="020B0604020202020204" pitchFamily="34" charset="0"/>
                </a:rPr>
                <a:t>.</a:t>
              </a:r>
            </a:p>
          </p:txBody>
        </p:sp>
        <p:sp>
          <p:nvSpPr>
            <p:cNvPr id="24" name="Oval 23">
              <a:extLst>
                <a:ext uri="{FF2B5EF4-FFF2-40B4-BE49-F238E27FC236}">
                  <a16:creationId xmlns:a16="http://schemas.microsoft.com/office/drawing/2014/main" xmlns="" id="{BED40A93-E575-49DD-BF19-B4BFD15969EB}"/>
                </a:ext>
              </a:extLst>
            </p:cNvPr>
            <p:cNvSpPr/>
            <p:nvPr/>
          </p:nvSpPr>
          <p:spPr>
            <a:xfrm>
              <a:off x="1182292" y="1771650"/>
              <a:ext cx="2774156" cy="13716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fontAlgn="base" hangingPunct="0">
                <a:spcBef>
                  <a:spcPct val="0"/>
                </a:spcBef>
                <a:spcAft>
                  <a:spcPct val="0"/>
                </a:spcAft>
                <a:defRPr/>
              </a:pPr>
              <a:r>
                <a:rPr lang="en-US" b="1" dirty="0">
                  <a:solidFill>
                    <a:srgbClr val="FFFF00"/>
                  </a:solidFill>
                  <a:latin typeface="Arial" panose="020B0604020202020204" pitchFamily="34" charset="0"/>
                  <a:cs typeface="Arial" panose="020B0604020202020204" pitchFamily="34" charset="0"/>
                </a:rPr>
                <a:t>Ý </a:t>
              </a:r>
              <a:r>
                <a:rPr lang="en-US" b="1" dirty="0" err="1">
                  <a:solidFill>
                    <a:srgbClr val="FFFF00"/>
                  </a:solidFill>
                  <a:latin typeface="Arial" panose="020B0604020202020204" pitchFamily="34" charset="0"/>
                  <a:cs typeface="Arial" panose="020B0604020202020204" pitchFamily="34" charset="0"/>
                </a:rPr>
                <a:t>nghĩa</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nhan</a:t>
              </a:r>
              <a:r>
                <a:rPr lang="en-US" b="1" dirty="0">
                  <a:solidFill>
                    <a:srgbClr val="FFFF00"/>
                  </a:solidFill>
                  <a:latin typeface="Arial" panose="020B0604020202020204" pitchFamily="34" charset="0"/>
                  <a:cs typeface="Arial" panose="020B0604020202020204" pitchFamily="34" charset="0"/>
                </a:rPr>
                <a:t> </a:t>
              </a:r>
              <a:r>
                <a:rPr lang="en-US" b="1" dirty="0" err="1">
                  <a:solidFill>
                    <a:srgbClr val="FFFF00"/>
                  </a:solidFill>
                  <a:latin typeface="Arial" panose="020B0604020202020204" pitchFamily="34" charset="0"/>
                  <a:cs typeface="Arial" panose="020B0604020202020204" pitchFamily="34" charset="0"/>
                </a:rPr>
                <a:t>đề</a:t>
              </a:r>
              <a:endParaRPr lang="en-US" b="1" dirty="0">
                <a:solidFill>
                  <a:srgbClr val="FFFF00"/>
                </a:solidFill>
                <a:latin typeface="Arial" panose="020B0604020202020204" pitchFamily="34" charset="0"/>
                <a:cs typeface="Arial" panose="020B0604020202020204" pitchFamily="34" charset="0"/>
              </a:endParaRPr>
            </a:p>
            <a:p>
              <a:pPr algn="ctr" defTabSz="685800" eaLnBrk="0" fontAlgn="base" hangingPunct="0">
                <a:spcBef>
                  <a:spcPct val="0"/>
                </a:spcBef>
                <a:spcAft>
                  <a:spcPct val="0"/>
                </a:spcAft>
                <a:defRPr/>
              </a:pPr>
              <a:r>
                <a:rPr lang="en-US" b="1" i="1" dirty="0">
                  <a:solidFill>
                    <a:srgbClr val="FFFF00"/>
                  </a:solidFill>
                  <a:latin typeface="Arial" panose="020B0604020202020204" pitchFamily="34" charset="0"/>
                  <a:cs typeface="Arial" panose="020B0604020202020204" pitchFamily="34" charset="0"/>
                </a:rPr>
                <a:t>“</a:t>
              </a:r>
              <a:r>
                <a:rPr lang="en-US" b="1" i="1" dirty="0" err="1">
                  <a:solidFill>
                    <a:srgbClr val="FFFF00"/>
                  </a:solidFill>
                  <a:latin typeface="Arial" panose="020B0604020202020204" pitchFamily="34" charset="0"/>
                  <a:cs typeface="Arial" panose="020B0604020202020204" pitchFamily="34" charset="0"/>
                </a:rPr>
                <a:t>Lặng</a:t>
              </a:r>
              <a:r>
                <a:rPr lang="en-US" b="1" i="1" dirty="0">
                  <a:solidFill>
                    <a:srgbClr val="FFFF00"/>
                  </a:solidFill>
                  <a:latin typeface="Arial" panose="020B0604020202020204" pitchFamily="34" charset="0"/>
                  <a:cs typeface="Arial" panose="020B0604020202020204" pitchFamily="34" charset="0"/>
                </a:rPr>
                <a:t> </a:t>
              </a:r>
              <a:r>
                <a:rPr lang="en-US" b="1" i="1" dirty="0" err="1">
                  <a:solidFill>
                    <a:srgbClr val="FFFF00"/>
                  </a:solidFill>
                  <a:latin typeface="Arial" panose="020B0604020202020204" pitchFamily="34" charset="0"/>
                  <a:cs typeface="Arial" panose="020B0604020202020204" pitchFamily="34" charset="0"/>
                </a:rPr>
                <a:t>lẽ</a:t>
              </a:r>
              <a:r>
                <a:rPr lang="en-US" b="1" i="1" dirty="0">
                  <a:solidFill>
                    <a:srgbClr val="FFFF00"/>
                  </a:solidFill>
                  <a:latin typeface="Arial" panose="020B0604020202020204" pitchFamily="34" charset="0"/>
                  <a:cs typeface="Arial" panose="020B0604020202020204" pitchFamily="34" charset="0"/>
                </a:rPr>
                <a:t> Sa Pa”</a:t>
              </a:r>
            </a:p>
          </p:txBody>
        </p:sp>
        <p:sp>
          <p:nvSpPr>
            <p:cNvPr id="25" name="Flowchart: Alternate Process 24">
              <a:extLst>
                <a:ext uri="{FF2B5EF4-FFF2-40B4-BE49-F238E27FC236}">
                  <a16:creationId xmlns:a16="http://schemas.microsoft.com/office/drawing/2014/main" xmlns="" id="{C5D9C0C7-FD7E-4961-8F84-C5A793F4041C}"/>
                </a:ext>
              </a:extLst>
            </p:cNvPr>
            <p:cNvSpPr/>
            <p:nvPr/>
          </p:nvSpPr>
          <p:spPr>
            <a:xfrm>
              <a:off x="4057650" y="2628900"/>
              <a:ext cx="3771900" cy="2057400"/>
            </a:xfrm>
            <a:prstGeom prst="flowChartAlternateProcess">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0" fontAlgn="base" hangingPunct="0">
                <a:spcBef>
                  <a:spcPct val="0"/>
                </a:spcBef>
                <a:spcAft>
                  <a:spcPct val="0"/>
                </a:spcAft>
                <a:defRPr/>
              </a:pPr>
              <a:r>
                <a:rPr lang="en-US" sz="1600" b="1" dirty="0" err="1">
                  <a:solidFill>
                    <a:srgbClr val="0E0E52"/>
                  </a:solidFill>
                  <a:latin typeface="Arial" panose="020B0604020202020204" pitchFamily="34" charset="0"/>
                  <a:cs typeface="Arial" panose="020B0604020202020204" pitchFamily="34" charset="0"/>
                </a:rPr>
                <a:t>Gợi</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liên</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tưởng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đến</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những</a:t>
              </a:r>
              <a:r>
                <a:rPr lang="en-US" sz="1600" b="1" dirty="0">
                  <a:solidFill>
                    <a:srgbClr val="0E0E52"/>
                  </a:solidFill>
                  <a:latin typeface="Arial" panose="020B0604020202020204" pitchFamily="34" charset="0"/>
                  <a:cs typeface="Arial" panose="020B0604020202020204" pitchFamily="34" charset="0"/>
                </a:rPr>
                <a:t> con </a:t>
              </a:r>
              <a:r>
                <a:rPr lang="en-US" sz="1600" b="1" dirty="0" err="1">
                  <a:solidFill>
                    <a:srgbClr val="0E0E52"/>
                  </a:solidFill>
                  <a:latin typeface="Arial" panose="020B0604020202020204" pitchFamily="34" charset="0"/>
                  <a:cs typeface="Arial" panose="020B0604020202020204" pitchFamily="34" charset="0"/>
                </a:rPr>
                <a:t>người</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trên</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mảnh</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đất</a:t>
              </a:r>
              <a:r>
                <a:rPr lang="en-US" sz="1600" b="1" dirty="0">
                  <a:solidFill>
                    <a:srgbClr val="0E0E52"/>
                  </a:solidFill>
                  <a:latin typeface="Arial" panose="020B0604020202020204" pitchFamily="34" charset="0"/>
                  <a:cs typeface="Arial" panose="020B0604020202020204" pitchFamily="34" charset="0"/>
                </a:rPr>
                <a:t> Sa Pa → </a:t>
              </a:r>
              <a:r>
                <a:rPr lang="en-US" sz="1600" b="1" dirty="0" err="1">
                  <a:solidFill>
                    <a:srgbClr val="0E0E52"/>
                  </a:solidFill>
                  <a:latin typeface="Arial" panose="020B0604020202020204" pitchFamily="34" charset="0"/>
                  <a:cs typeface="Arial" panose="020B0604020202020204" pitchFamily="34" charset="0"/>
                </a:rPr>
                <a:t>ẩn</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sâu</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trong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sự</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lặng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lẽ</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của</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cảnh</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vật</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là</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những</a:t>
              </a:r>
              <a:r>
                <a:rPr lang="en-US" sz="1600" b="1" dirty="0">
                  <a:solidFill>
                    <a:srgbClr val="0E0E52"/>
                  </a:solidFill>
                  <a:latin typeface="Arial" panose="020B0604020202020204" pitchFamily="34" charset="0"/>
                  <a:cs typeface="Arial" panose="020B0604020202020204" pitchFamily="34" charset="0"/>
                </a:rPr>
                <a:t> con </a:t>
              </a:r>
              <a:r>
                <a:rPr lang="en-US" sz="1600" b="1" dirty="0" err="1">
                  <a:solidFill>
                    <a:srgbClr val="0E0E52"/>
                  </a:solidFill>
                  <a:latin typeface="Arial" panose="020B0604020202020204" pitchFamily="34" charset="0"/>
                  <a:cs typeface="Arial" panose="020B0604020202020204" pitchFamily="34" charset="0"/>
                </a:rPr>
                <a:t>người</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lao</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động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thầm</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lặng</a:t>
              </a:r>
              <a:r>
                <a:rPr lang="en-US" sz="1600" b="1" dirty="0">
                  <a:solidFill>
                    <a:srgbClr val="0E0E52"/>
                  </a:solidFill>
                  <a:latin typeface="Arial" panose="020B0604020202020204" pitchFamily="34" charset="0"/>
                  <a:cs typeface="Arial" panose="020B0604020202020204" pitchFamily="34" charset="0"/>
                </a:rPr>
                <a:t>, say </a:t>
              </a:r>
              <a:r>
                <a:rPr lang="en-US" sz="1600" b="1" dirty="0" err="1">
                  <a:solidFill>
                    <a:srgbClr val="0E0E52"/>
                  </a:solidFill>
                  <a:latin typeface="Arial" panose="020B0604020202020204" pitchFamily="34" charset="0"/>
                  <a:cs typeface="Arial" panose="020B0604020202020204" pitchFamily="34" charset="0"/>
                </a:rPr>
                <a:t>mê</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không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cần</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được</a:t>
              </a:r>
              <a:r>
                <a:rPr lang="en-US" sz="1600" b="1" dirty="0">
                  <a:solidFill>
                    <a:srgbClr val="0E0E52"/>
                  </a:solidFill>
                  <a:latin typeface="Arial" panose="020B0604020202020204" pitchFamily="34" charset="0"/>
                  <a:cs typeface="Arial" panose="020B0604020202020204" pitchFamily="34" charset="0"/>
                </a:rPr>
                <a:t> ca </a:t>
              </a:r>
              <a:r>
                <a:rPr lang="en-US" sz="1600" b="1" dirty="0" err="1">
                  <a:solidFill>
                    <a:srgbClr val="0E0E52"/>
                  </a:solidFill>
                  <a:latin typeface="Arial" panose="020B0604020202020204" pitchFamily="34" charset="0"/>
                  <a:cs typeface="Arial" panose="020B0604020202020204" pitchFamily="34" charset="0"/>
                </a:rPr>
                <a:t>tụng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để</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cống</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hiến</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cho</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quê</a:t>
              </a:r>
              <a:r>
                <a:rPr lang="en-US" sz="1600" b="1" dirty="0">
                  <a:solidFill>
                    <a:srgbClr val="0E0E52"/>
                  </a:solidFill>
                  <a:latin typeface="Arial" panose="020B0604020202020204" pitchFamily="34" charset="0"/>
                  <a:cs typeface="Arial" panose="020B0604020202020204" pitchFamily="34" charset="0"/>
                </a:rPr>
                <a:t> </a:t>
              </a:r>
              <a:r>
                <a:rPr lang="en-US" sz="1600" b="1" dirty="0" err="1">
                  <a:solidFill>
                    <a:srgbClr val="0E0E52"/>
                  </a:solidFill>
                  <a:latin typeface="Arial" panose="020B0604020202020204" pitchFamily="34" charset="0"/>
                  <a:cs typeface="Arial" panose="020B0604020202020204" pitchFamily="34" charset="0"/>
                </a:rPr>
                <a:t>hương</a:t>
              </a:r>
              <a:r>
                <a:rPr lang="en-US" sz="1600" b="1" dirty="0">
                  <a:solidFill>
                    <a:srgbClr val="0E0E52"/>
                  </a:solidFill>
                  <a:latin typeface="Arial" panose="020B0604020202020204" pitchFamily="34" charset="0"/>
                  <a:cs typeface="Arial" panose="020B0604020202020204" pitchFamily="34" charset="0"/>
                </a:rPr>
                <a:t>.</a:t>
              </a:r>
            </a:p>
          </p:txBody>
        </p:sp>
        <p:cxnSp>
          <p:nvCxnSpPr>
            <p:cNvPr id="26" name="Straight Arrow Connector 25">
              <a:extLst>
                <a:ext uri="{FF2B5EF4-FFF2-40B4-BE49-F238E27FC236}">
                  <a16:creationId xmlns:a16="http://schemas.microsoft.com/office/drawing/2014/main" xmlns="" id="{4060980E-2405-4DED-A35B-7A32E539C5E7}"/>
                </a:ext>
              </a:extLst>
            </p:cNvPr>
            <p:cNvCxnSpPr>
              <a:endCxn id="23" idx="1"/>
            </p:cNvCxnSpPr>
            <p:nvPr/>
          </p:nvCxnSpPr>
          <p:spPr>
            <a:xfrm flipV="1">
              <a:off x="3350419" y="1137048"/>
              <a:ext cx="694135" cy="669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2370FCF2-A074-4BE8-9434-78D55CDC655F}"/>
                </a:ext>
              </a:extLst>
            </p:cNvPr>
            <p:cNvCxnSpPr/>
            <p:nvPr/>
          </p:nvCxnSpPr>
          <p:spPr>
            <a:xfrm>
              <a:off x="3371850" y="3086100"/>
              <a:ext cx="610791"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04437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F789F16-80DA-4111-B30F-ACDC9CFF86B9}"/>
              </a:ext>
            </a:extLst>
          </p:cNvPr>
          <p:cNvGrpSpPr/>
          <p:nvPr/>
        </p:nvGrpSpPr>
        <p:grpSpPr>
          <a:xfrm>
            <a:off x="160695" y="159054"/>
            <a:ext cx="3414778" cy="369332"/>
            <a:chOff x="-178462" y="1828800"/>
            <a:chExt cx="9107259" cy="984885"/>
          </a:xfrm>
        </p:grpSpPr>
        <p:sp>
          <p:nvSpPr>
            <p:cNvPr id="5" name="Round Same Side Corner Rectangle 4">
              <a:extLst>
                <a:ext uri="{FF2B5EF4-FFF2-40B4-BE49-F238E27FC236}">
                  <a16:creationId xmlns:a16="http://schemas.microsoft.com/office/drawing/2014/main" xmlns="" id="{6D26905B-EAF2-43A5-879E-7745F1E94FCF}"/>
                </a:ext>
              </a:extLst>
            </p:cNvPr>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a:extLst>
                <a:ext uri="{FF2B5EF4-FFF2-40B4-BE49-F238E27FC236}">
                  <a16:creationId xmlns:a16="http://schemas.microsoft.com/office/drawing/2014/main" xmlns="" id="{90C11CA6-4D64-4A03-B38D-A49318193350}"/>
                </a:ext>
              </a:extLst>
            </p:cNvPr>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7" name="TextBox 6">
              <a:extLst>
                <a:ext uri="{FF2B5EF4-FFF2-40B4-BE49-F238E27FC236}">
                  <a16:creationId xmlns:a16="http://schemas.microsoft.com/office/drawing/2014/main" xmlns="" id="{1F0D41D7-7861-4F57-96C7-381070A89AB3}"/>
                </a:ext>
              </a:extLst>
            </p:cNvPr>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TÌM HIỂU CHUNG</a:t>
              </a:r>
            </a:p>
          </p:txBody>
        </p:sp>
      </p:grpSp>
      <p:grpSp>
        <p:nvGrpSpPr>
          <p:cNvPr id="8" name="Group 7">
            <a:extLst>
              <a:ext uri="{FF2B5EF4-FFF2-40B4-BE49-F238E27FC236}">
                <a16:creationId xmlns:a16="http://schemas.microsoft.com/office/drawing/2014/main" xmlns="" id="{F88FB785-F008-4C89-BD77-D34DD10F68A7}"/>
              </a:ext>
            </a:extLst>
          </p:cNvPr>
          <p:cNvGrpSpPr/>
          <p:nvPr/>
        </p:nvGrpSpPr>
        <p:grpSpPr>
          <a:xfrm>
            <a:off x="467544" y="555526"/>
            <a:ext cx="5046347" cy="395616"/>
            <a:chOff x="644526" y="2766774"/>
            <a:chExt cx="13458677" cy="1054975"/>
          </a:xfrm>
        </p:grpSpPr>
        <p:sp>
          <p:nvSpPr>
            <p:cNvPr id="9" name="TextBox 8">
              <a:extLst>
                <a:ext uri="{FF2B5EF4-FFF2-40B4-BE49-F238E27FC236}">
                  <a16:creationId xmlns:a16="http://schemas.microsoft.com/office/drawing/2014/main" xmlns="" id="{F4EB2138-5718-4A17-9CCA-68926F1F7E5A}"/>
                </a:ext>
              </a:extLst>
            </p:cNvPr>
            <p:cNvSpPr txBox="1"/>
            <p:nvPr/>
          </p:nvSpPr>
          <p:spPr>
            <a:xfrm>
              <a:off x="1906586" y="2766774"/>
              <a:ext cx="12196617" cy="984885"/>
            </a:xfrm>
            <a:prstGeom prst="rect">
              <a:avLst/>
            </a:prstGeom>
            <a:noFill/>
          </p:spPr>
          <p:txBody>
            <a:bodyPr wrap="square" rtlCol="0">
              <a:spAutoFit/>
            </a:bodyPr>
            <a:lstStyle/>
            <a:p>
              <a:r>
                <a:rPr lang="en-US" b="1" i="1" dirty="0" err="1">
                  <a:solidFill>
                    <a:schemeClr val="accent4">
                      <a:lumMod val="75000"/>
                    </a:schemeClr>
                  </a:solidFill>
                  <a:latin typeface="Arial" pitchFamily="34" charset="0"/>
                  <a:ea typeface="Tahoma" panose="020B0604030504040204" pitchFamily="34" charset="0"/>
                  <a:cs typeface="Arial" pitchFamily="34" charset="0"/>
                </a:rPr>
                <a:t>Tác</a:t>
              </a:r>
              <a:r>
                <a:rPr lang="en-US" b="1" i="1" dirty="0">
                  <a:solidFill>
                    <a:schemeClr val="accent4">
                      <a:lumMod val="75000"/>
                    </a:schemeClr>
                  </a:solidFill>
                  <a:latin typeface="Arial" pitchFamily="34" charset="0"/>
                  <a:ea typeface="Tahoma" panose="020B0604030504040204" pitchFamily="34" charset="0"/>
                  <a:cs typeface="Arial" pitchFamily="34" charset="0"/>
                </a:rPr>
                <a:t> </a:t>
              </a:r>
              <a:r>
                <a:rPr lang="en-US" b="1" i="1" dirty="0" err="1">
                  <a:solidFill>
                    <a:schemeClr val="accent4">
                      <a:lumMod val="75000"/>
                    </a:schemeClr>
                  </a:solidFill>
                  <a:latin typeface="Arial" pitchFamily="34" charset="0"/>
                  <a:ea typeface="Tahoma" panose="020B0604030504040204" pitchFamily="34" charset="0"/>
                  <a:cs typeface="Arial" pitchFamily="34" charset="0"/>
                </a:rPr>
                <a:t>phẩm</a:t>
              </a:r>
              <a:endParaRPr lang="vi-VN"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0" name="Rounded Rectangle 9">
              <a:extLst>
                <a:ext uri="{FF2B5EF4-FFF2-40B4-BE49-F238E27FC236}">
                  <a16:creationId xmlns:a16="http://schemas.microsoft.com/office/drawing/2014/main" xmlns="" id="{41D45D32-9686-462D-A2E8-A010FDF79A70}"/>
                </a:ext>
              </a:extLst>
            </p:cNvPr>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a:extLst>
                <a:ext uri="{FF2B5EF4-FFF2-40B4-BE49-F238E27FC236}">
                  <a16:creationId xmlns:a16="http://schemas.microsoft.com/office/drawing/2014/main" xmlns="" id="{AAC7CDD2-637B-4E9E-B659-EE724FC6C0A1}"/>
                </a:ext>
              </a:extLst>
            </p:cNvPr>
            <p:cNvSpPr txBox="1"/>
            <p:nvPr/>
          </p:nvSpPr>
          <p:spPr>
            <a:xfrm>
              <a:off x="895025" y="2795827"/>
              <a:ext cx="855903" cy="1025922"/>
            </a:xfrm>
            <a:prstGeom prst="rect">
              <a:avLst/>
            </a:prstGeom>
            <a:noFill/>
          </p:spPr>
          <p:txBody>
            <a:bodyPr wrap="none" rtlCol="0">
              <a:spAutoFit/>
            </a:bodyPr>
            <a:lstStyle/>
            <a:p>
              <a:r>
                <a:rPr lang="en-US" sz="1900" b="1" dirty="0">
                  <a:solidFill>
                    <a:schemeClr val="bg1"/>
                  </a:solidFill>
                  <a:latin typeface="Arial" pitchFamily="34" charset="0"/>
                  <a:ea typeface="Tahoma" panose="020B0604030504040204" pitchFamily="34" charset="0"/>
                  <a:cs typeface="Arial" pitchFamily="34" charset="0"/>
                </a:rPr>
                <a:t>2</a:t>
              </a:r>
            </a:p>
          </p:txBody>
        </p:sp>
      </p:grpSp>
      <p:grpSp>
        <p:nvGrpSpPr>
          <p:cNvPr id="12" name="Group 11">
            <a:extLst>
              <a:ext uri="{FF2B5EF4-FFF2-40B4-BE49-F238E27FC236}">
                <a16:creationId xmlns:a16="http://schemas.microsoft.com/office/drawing/2014/main" xmlns="" id="{3567C48E-DA27-4058-83BF-921EDF928D26}"/>
              </a:ext>
            </a:extLst>
          </p:cNvPr>
          <p:cNvGrpSpPr/>
          <p:nvPr/>
        </p:nvGrpSpPr>
        <p:grpSpPr>
          <a:xfrm>
            <a:off x="2283667" y="1203598"/>
            <a:ext cx="6679712" cy="3680190"/>
            <a:chOff x="3048000" y="381000"/>
            <a:chExt cx="6312028" cy="6287675"/>
          </a:xfrm>
        </p:grpSpPr>
        <p:cxnSp>
          <p:nvCxnSpPr>
            <p:cNvPr id="13" name="Straight Arrow Connector 12">
              <a:extLst>
                <a:ext uri="{FF2B5EF4-FFF2-40B4-BE49-F238E27FC236}">
                  <a16:creationId xmlns:a16="http://schemas.microsoft.com/office/drawing/2014/main" xmlns="" id="{E4278538-52B5-48E4-9CAE-6212BA2449C0}"/>
                </a:ext>
              </a:extLst>
            </p:cNvPr>
            <p:cNvCxnSpPr/>
            <p:nvPr/>
          </p:nvCxnSpPr>
          <p:spPr>
            <a:xfrm flipV="1">
              <a:off x="3092450" y="1068388"/>
              <a:ext cx="758825" cy="1606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82C9CF21-571E-4A6D-B66D-2A6797F16A79}"/>
                </a:ext>
              </a:extLst>
            </p:cNvPr>
            <p:cNvSpPr/>
            <p:nvPr/>
          </p:nvSpPr>
          <p:spPr>
            <a:xfrm>
              <a:off x="6400800" y="381000"/>
              <a:ext cx="2162175" cy="762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2060"/>
                  </a:solidFill>
                  <a:latin typeface="Arial" panose="020B0604020202020204" pitchFamily="34" charset="0"/>
                  <a:cs typeface="Arial" panose="020B0604020202020204" pitchFamily="34" charset="0"/>
                </a:rPr>
                <a:t>Truyện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ngắn</a:t>
              </a:r>
              <a:endParaRPr lang="en-US" dirty="0">
                <a:solidFill>
                  <a:srgbClr val="002060"/>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xmlns="" id="{7BEBD9E3-D9D2-43CF-8C45-9836DD650335}"/>
                </a:ext>
              </a:extLst>
            </p:cNvPr>
            <p:cNvSpPr/>
            <p:nvPr/>
          </p:nvSpPr>
          <p:spPr>
            <a:xfrm>
              <a:off x="3827463" y="560205"/>
              <a:ext cx="1905000" cy="8382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2060"/>
                  </a:solidFill>
                  <a:latin typeface="Arial" panose="020B0604020202020204" pitchFamily="34" charset="0"/>
                  <a:cs typeface="Arial" panose="020B0604020202020204" pitchFamily="34" charset="0"/>
                </a:rPr>
                <a:t>Thể</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loại</a:t>
              </a:r>
              <a:endParaRPr lang="en-US" sz="2000" b="1" dirty="0">
                <a:solidFill>
                  <a:srgbClr val="002060"/>
                </a:solidFill>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xmlns="" id="{6C457573-3E99-467C-8F1D-ABE3BCD04C11}"/>
                </a:ext>
              </a:extLst>
            </p:cNvPr>
            <p:cNvCxnSpPr>
              <a:endCxn id="17" idx="2"/>
            </p:cNvCxnSpPr>
            <p:nvPr/>
          </p:nvCxnSpPr>
          <p:spPr>
            <a:xfrm flipV="1">
              <a:off x="3048000" y="2296930"/>
              <a:ext cx="779463" cy="47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xmlns="" id="{D4DC9DE9-E08E-4342-AB49-6E65B129B482}"/>
                </a:ext>
              </a:extLst>
            </p:cNvPr>
            <p:cNvSpPr/>
            <p:nvPr/>
          </p:nvSpPr>
          <p:spPr>
            <a:xfrm>
              <a:off x="3827463" y="1954030"/>
              <a:ext cx="1905000" cy="6858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2060"/>
                  </a:solidFill>
                  <a:latin typeface="Arial" panose="020B0604020202020204" pitchFamily="34" charset="0"/>
                  <a:cs typeface="Arial" panose="020B0604020202020204" pitchFamily="34" charset="0"/>
                </a:rPr>
                <a:t>PTBĐ</a:t>
              </a:r>
            </a:p>
          </p:txBody>
        </p:sp>
        <p:cxnSp>
          <p:nvCxnSpPr>
            <p:cNvPr id="18" name="Straight Arrow Connector 17">
              <a:extLst>
                <a:ext uri="{FF2B5EF4-FFF2-40B4-BE49-F238E27FC236}">
                  <a16:creationId xmlns:a16="http://schemas.microsoft.com/office/drawing/2014/main" xmlns="" id="{1AD67FB8-3E14-44AA-BD0C-C6FF0CFB2645}"/>
                </a:ext>
              </a:extLst>
            </p:cNvPr>
            <p:cNvCxnSpPr/>
            <p:nvPr/>
          </p:nvCxnSpPr>
          <p:spPr>
            <a:xfrm>
              <a:off x="3048000" y="2674938"/>
              <a:ext cx="803275" cy="52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CB2B7B4-2B0C-4624-AF10-33C4ED73C53E}"/>
                </a:ext>
              </a:extLst>
            </p:cNvPr>
            <p:cNvSpPr/>
            <p:nvPr/>
          </p:nvSpPr>
          <p:spPr>
            <a:xfrm>
              <a:off x="3760788" y="3033529"/>
              <a:ext cx="1911350" cy="81915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2060"/>
                  </a:solidFill>
                  <a:latin typeface="Arial" panose="020B0604020202020204" pitchFamily="34" charset="0"/>
                  <a:cs typeface="Arial" panose="020B0604020202020204" pitchFamily="34" charset="0"/>
                </a:rPr>
                <a:t>Nhân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vật</a:t>
              </a:r>
              <a:endParaRPr lang="en-US" sz="2000" b="1" dirty="0">
                <a:solidFill>
                  <a:srgbClr val="00206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xmlns="" id="{D4BE5B3F-5BC6-49A6-9544-BDD9DE903E18}"/>
                </a:ext>
              </a:extLst>
            </p:cNvPr>
            <p:cNvSpPr/>
            <p:nvPr/>
          </p:nvSpPr>
          <p:spPr>
            <a:xfrm>
              <a:off x="6162675" y="1549400"/>
              <a:ext cx="2743200" cy="1143000"/>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2060"/>
                  </a:solidFill>
                  <a:latin typeface="Arial" panose="020B0604020202020204" pitchFamily="34" charset="0"/>
                  <a:cs typeface="Arial" panose="020B0604020202020204" pitchFamily="34" charset="0"/>
                </a:rPr>
                <a:t>Tự</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sự</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miêu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tả</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biểu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cảm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nghị</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luận</a:t>
              </a:r>
              <a:r>
                <a:rPr lang="en-US" dirty="0">
                  <a:solidFill>
                    <a:srgbClr val="002060"/>
                  </a:solidFill>
                  <a:latin typeface="Arial" panose="020B0604020202020204" pitchFamily="34" charset="0"/>
                  <a:cs typeface="Arial" panose="020B0604020202020204" pitchFamily="34" charset="0"/>
                </a:rPr>
                <a:t>)</a:t>
              </a:r>
            </a:p>
          </p:txBody>
        </p:sp>
        <p:sp>
          <p:nvSpPr>
            <p:cNvPr id="21" name="Rectangle 20">
              <a:extLst>
                <a:ext uri="{FF2B5EF4-FFF2-40B4-BE49-F238E27FC236}">
                  <a16:creationId xmlns:a16="http://schemas.microsoft.com/office/drawing/2014/main" xmlns="" id="{7CB84222-C64B-4EAA-9292-2D71EF687146}"/>
                </a:ext>
              </a:extLst>
            </p:cNvPr>
            <p:cNvSpPr/>
            <p:nvPr/>
          </p:nvSpPr>
          <p:spPr>
            <a:xfrm>
              <a:off x="6007228" y="5192301"/>
              <a:ext cx="3217862" cy="147637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rgbClr val="002060"/>
                  </a:solidFill>
                  <a:latin typeface="Arial" panose="020B0604020202020204" pitchFamily="34" charset="0"/>
                  <a:cs typeface="Arial" panose="020B0604020202020204" pitchFamily="34" charset="0"/>
                </a:rPr>
                <a:t>Ngôi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3, </a:t>
              </a:r>
              <a:r>
                <a:rPr lang="en-US" dirty="0" err="1">
                  <a:solidFill>
                    <a:srgbClr val="002060"/>
                  </a:solidFill>
                  <a:latin typeface="Arial" panose="020B0604020202020204" pitchFamily="34" charset="0"/>
                  <a:cs typeface="Arial" panose="020B0604020202020204" pitchFamily="34" charset="0"/>
                </a:rPr>
                <a:t>điểm</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nhìn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trần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thuật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từ</a:t>
              </a:r>
              <a:r>
                <a:rPr lang="en-US" dirty="0">
                  <a:solidFill>
                    <a:srgbClr val="002060"/>
                  </a:solidFill>
                  <a:latin typeface="Arial" panose="020B0604020202020204" pitchFamily="34" charset="0"/>
                  <a:cs typeface="Arial" panose="020B0604020202020204" pitchFamily="34" charset="0"/>
                </a:rPr>
                <a:t> NV </a:t>
              </a:r>
              <a:r>
                <a:rPr lang="en-US" dirty="0" err="1">
                  <a:solidFill>
                    <a:srgbClr val="002060"/>
                  </a:solidFill>
                  <a:latin typeface="Arial" panose="020B0604020202020204" pitchFamily="34" charset="0"/>
                  <a:cs typeface="Arial" panose="020B0604020202020204" pitchFamily="34" charset="0"/>
                </a:rPr>
                <a:t>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sĩ</a:t>
              </a:r>
              <a:endParaRPr lang="en-US" dirty="0">
                <a:solidFill>
                  <a:srgbClr val="00206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1EC56BD7-9C19-4365-9F40-67E17559A84A}"/>
                </a:ext>
              </a:extLst>
            </p:cNvPr>
            <p:cNvSpPr/>
            <p:nvPr/>
          </p:nvSpPr>
          <p:spPr>
            <a:xfrm>
              <a:off x="6007228" y="3033529"/>
              <a:ext cx="3352800" cy="177323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dirty="0">
                  <a:solidFill>
                    <a:srgbClr val="002060"/>
                  </a:solidFill>
                  <a:latin typeface="Arial" panose="020B0604020202020204" pitchFamily="34" charset="0"/>
                  <a:cs typeface="Arial" panose="020B0604020202020204" pitchFamily="34" charset="0"/>
                </a:rPr>
                <a:t>Anh </a:t>
              </a:r>
              <a:r>
                <a:rPr lang="en-US" dirty="0" err="1">
                  <a:solidFill>
                    <a:srgbClr val="002060"/>
                  </a:solidFill>
                  <a:latin typeface="Arial" panose="020B0604020202020204" pitchFamily="34" charset="0"/>
                  <a:cs typeface="Arial" panose="020B0604020202020204" pitchFamily="34" charset="0"/>
                </a:rPr>
                <a:t>thanh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ông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cô</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sư</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bác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lái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xe</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những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người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chỉ</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xuất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hiện</a:t>
              </a:r>
              <a:r>
                <a:rPr lang="en-US" dirty="0">
                  <a:solidFill>
                    <a:srgbClr val="002060"/>
                  </a:solidFill>
                  <a:latin typeface="Arial" panose="020B0604020202020204" pitchFamily="34" charset="0"/>
                  <a:cs typeface="Arial" panose="020B0604020202020204" pitchFamily="34" charset="0"/>
                </a:rPr>
                <a:t> qua </a:t>
              </a:r>
              <a:r>
                <a:rPr lang="en-US" dirty="0" err="1">
                  <a:solidFill>
                    <a:srgbClr val="002060"/>
                  </a:solidFill>
                  <a:latin typeface="Arial" panose="020B0604020202020204" pitchFamily="34" charset="0"/>
                  <a:cs typeface="Arial" panose="020B0604020202020204" pitchFamily="34" charset="0"/>
                </a:rPr>
                <a:t>lời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kể</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anh</a:t>
              </a:r>
              <a:r>
                <a:rPr lang="en-US" dirty="0">
                  <a:solidFill>
                    <a:srgbClr val="002060"/>
                  </a:solidFill>
                  <a:latin typeface="Arial" panose="020B0604020202020204" pitchFamily="34" charset="0"/>
                  <a:cs typeface="Arial" panose="020B0604020202020204" pitchFamily="34" charset="0"/>
                </a:rPr>
                <a:t> TN</a:t>
              </a:r>
            </a:p>
          </p:txBody>
        </p:sp>
        <p:cxnSp>
          <p:nvCxnSpPr>
            <p:cNvPr id="23" name="Straight Arrow Connector 22">
              <a:extLst>
                <a:ext uri="{FF2B5EF4-FFF2-40B4-BE49-F238E27FC236}">
                  <a16:creationId xmlns:a16="http://schemas.microsoft.com/office/drawing/2014/main" xmlns="" id="{ACA11424-A184-44DB-9F89-96352ECE076B}"/>
                </a:ext>
              </a:extLst>
            </p:cNvPr>
            <p:cNvCxnSpPr/>
            <p:nvPr/>
          </p:nvCxnSpPr>
          <p:spPr>
            <a:xfrm>
              <a:off x="5732463" y="762000"/>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18FF669B-CBCB-416C-B58E-28FC188B3B75}"/>
                </a:ext>
              </a:extLst>
            </p:cNvPr>
            <p:cNvCxnSpPr>
              <a:stCxn id="17" idx="6"/>
            </p:cNvCxnSpPr>
            <p:nvPr/>
          </p:nvCxnSpPr>
          <p:spPr>
            <a:xfrm>
              <a:off x="5732463" y="2296930"/>
              <a:ext cx="3794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1C61C0B1-717D-4A22-9AA3-80455D141737}"/>
                </a:ext>
              </a:extLst>
            </p:cNvPr>
            <p:cNvCxnSpPr>
              <a:cxnSpLocks/>
              <a:endCxn id="22" idx="1"/>
            </p:cNvCxnSpPr>
            <p:nvPr/>
          </p:nvCxnSpPr>
          <p:spPr>
            <a:xfrm>
              <a:off x="5348288" y="3725864"/>
              <a:ext cx="658940" cy="19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1FAB5E7F-5AC8-4869-B9A6-EA48FB9BAC80}"/>
                </a:ext>
              </a:extLst>
            </p:cNvPr>
            <p:cNvCxnSpPr/>
            <p:nvPr/>
          </p:nvCxnSpPr>
          <p:spPr>
            <a:xfrm>
              <a:off x="3092450" y="2692400"/>
              <a:ext cx="1012825" cy="2254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xmlns="" id="{45A1BA38-BFD2-4E56-B013-75C4D7C13379}"/>
                </a:ext>
              </a:extLst>
            </p:cNvPr>
            <p:cNvSpPr/>
            <p:nvPr/>
          </p:nvSpPr>
          <p:spPr>
            <a:xfrm>
              <a:off x="3698875" y="4955991"/>
              <a:ext cx="1973263" cy="838200"/>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2060"/>
                  </a:solidFill>
                  <a:latin typeface="Arial" panose="020B0604020202020204" pitchFamily="34" charset="0"/>
                  <a:cs typeface="Arial" panose="020B0604020202020204" pitchFamily="34" charset="0"/>
                </a:rPr>
                <a:t>Ngôi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kể</a:t>
              </a:r>
              <a:endParaRPr lang="en-US" sz="2000" b="1" dirty="0">
                <a:solidFill>
                  <a:srgbClr val="002060"/>
                </a:solidFill>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xmlns="" id="{A43CDB9D-9EBF-4906-92D0-A1685D2CFE76}"/>
                </a:ext>
              </a:extLst>
            </p:cNvPr>
            <p:cNvCxnSpPr>
              <a:cxnSpLocks/>
              <a:endCxn id="21" idx="1"/>
            </p:cNvCxnSpPr>
            <p:nvPr/>
          </p:nvCxnSpPr>
          <p:spPr>
            <a:xfrm>
              <a:off x="5067300" y="5715000"/>
              <a:ext cx="939928" cy="215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xmlns="" id="{EE35DEAC-5F1F-473D-A0EC-AFAA6A536971}"/>
              </a:ext>
            </a:extLst>
          </p:cNvPr>
          <p:cNvSpPr/>
          <p:nvPr/>
        </p:nvSpPr>
        <p:spPr>
          <a:xfrm>
            <a:off x="160695" y="2124296"/>
            <a:ext cx="2170011" cy="72950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Lặng</a:t>
            </a:r>
            <a:r>
              <a:rPr lang="en-US" sz="2800" dirty="0"/>
              <a:t> </a:t>
            </a:r>
            <a:r>
              <a:rPr lang="en-US" sz="2800" dirty="0" err="1"/>
              <a:t>lẽ</a:t>
            </a:r>
            <a:r>
              <a:rPr lang="en-US" sz="2800" dirty="0"/>
              <a:t> Sa Pa</a:t>
            </a:r>
          </a:p>
        </p:txBody>
      </p:sp>
    </p:spTree>
    <p:extLst>
      <p:ext uri="{BB962C8B-B14F-4D97-AF65-F5344CB8AC3E}">
        <p14:creationId xmlns:p14="http://schemas.microsoft.com/office/powerpoint/2010/main" xmlns="" val="3160996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1E6D129-4C26-402C-A6F7-E65DBD024956}"/>
              </a:ext>
            </a:extLst>
          </p:cNvPr>
          <p:cNvGrpSpPr/>
          <p:nvPr/>
        </p:nvGrpSpPr>
        <p:grpSpPr>
          <a:xfrm>
            <a:off x="160695" y="159054"/>
            <a:ext cx="3414778" cy="369332"/>
            <a:chOff x="-178462" y="1828800"/>
            <a:chExt cx="9107259" cy="984885"/>
          </a:xfrm>
        </p:grpSpPr>
        <p:sp>
          <p:nvSpPr>
            <p:cNvPr id="13" name="Round Same Side Corner Rectangle 4">
              <a:extLst>
                <a:ext uri="{FF2B5EF4-FFF2-40B4-BE49-F238E27FC236}">
                  <a16:creationId xmlns:a16="http://schemas.microsoft.com/office/drawing/2014/main" xmlns="" id="{9C5124EC-1B07-4D4F-BE2D-676D22049DBB}"/>
                </a:ext>
              </a:extLst>
            </p:cNvPr>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TextBox 13">
              <a:extLst>
                <a:ext uri="{FF2B5EF4-FFF2-40B4-BE49-F238E27FC236}">
                  <a16:creationId xmlns:a16="http://schemas.microsoft.com/office/drawing/2014/main" xmlns="" id="{F25FD463-5D4F-44BE-8825-1EAE5891617F}"/>
                </a:ext>
              </a:extLst>
            </p:cNvPr>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15" name="TextBox 14">
              <a:extLst>
                <a:ext uri="{FF2B5EF4-FFF2-40B4-BE49-F238E27FC236}">
                  <a16:creationId xmlns:a16="http://schemas.microsoft.com/office/drawing/2014/main" xmlns="" id="{0FFE8FD0-6D38-4798-BF08-7D4A6BE7E387}"/>
                </a:ext>
              </a:extLst>
            </p:cNvPr>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TÌM HIỂU CHUNG</a:t>
              </a:r>
            </a:p>
          </p:txBody>
        </p:sp>
      </p:grpSp>
      <p:grpSp>
        <p:nvGrpSpPr>
          <p:cNvPr id="16" name="Group 15">
            <a:extLst>
              <a:ext uri="{FF2B5EF4-FFF2-40B4-BE49-F238E27FC236}">
                <a16:creationId xmlns:a16="http://schemas.microsoft.com/office/drawing/2014/main" xmlns="" id="{58E6B331-2533-4ABF-AC1C-8032C28D4DDC}"/>
              </a:ext>
            </a:extLst>
          </p:cNvPr>
          <p:cNvGrpSpPr/>
          <p:nvPr/>
        </p:nvGrpSpPr>
        <p:grpSpPr>
          <a:xfrm>
            <a:off x="467544" y="555526"/>
            <a:ext cx="5046347" cy="400110"/>
            <a:chOff x="644526" y="2766774"/>
            <a:chExt cx="13458677" cy="1066959"/>
          </a:xfrm>
        </p:grpSpPr>
        <p:sp>
          <p:nvSpPr>
            <p:cNvPr id="17" name="TextBox 16">
              <a:extLst>
                <a:ext uri="{FF2B5EF4-FFF2-40B4-BE49-F238E27FC236}">
                  <a16:creationId xmlns:a16="http://schemas.microsoft.com/office/drawing/2014/main" xmlns="" id="{8E045AEE-338E-4E6B-80E0-23D78054D27A}"/>
                </a:ext>
              </a:extLst>
            </p:cNvPr>
            <p:cNvSpPr txBox="1"/>
            <p:nvPr/>
          </p:nvSpPr>
          <p:spPr>
            <a:xfrm>
              <a:off x="1906586" y="2766774"/>
              <a:ext cx="12196617" cy="1066959"/>
            </a:xfrm>
            <a:prstGeom prst="rect">
              <a:avLst/>
            </a:prstGeom>
            <a:noFill/>
          </p:spPr>
          <p:txBody>
            <a:bodyPr wrap="square" rtlCol="0">
              <a:spAutoFit/>
            </a:bodyPr>
            <a:lstStyle/>
            <a:p>
              <a:r>
                <a:rPr lang="en-US" sz="2000" b="1" i="1" dirty="0" err="1">
                  <a:solidFill>
                    <a:schemeClr val="accent4">
                      <a:lumMod val="75000"/>
                    </a:schemeClr>
                  </a:solidFill>
                  <a:latin typeface="Arial" pitchFamily="34" charset="0"/>
                  <a:ea typeface="Tahoma" panose="020B0604030504040204" pitchFamily="34" charset="0"/>
                  <a:cs typeface="Arial" pitchFamily="34" charset="0"/>
                </a:rPr>
                <a:t>Tác</a:t>
              </a:r>
              <a:r>
                <a:rPr lang="en-US" sz="2000" b="1" i="1" dirty="0">
                  <a:solidFill>
                    <a:schemeClr val="accent4">
                      <a:lumMod val="75000"/>
                    </a:schemeClr>
                  </a:solidFill>
                  <a:latin typeface="Arial" pitchFamily="34" charset="0"/>
                  <a:ea typeface="Tahoma" panose="020B0604030504040204" pitchFamily="34" charset="0"/>
                  <a:cs typeface="Arial" pitchFamily="34" charset="0"/>
                </a:rPr>
                <a:t> </a:t>
              </a:r>
              <a:r>
                <a:rPr lang="en-US" sz="2000" b="1" i="1" dirty="0" err="1">
                  <a:solidFill>
                    <a:schemeClr val="accent4">
                      <a:lumMod val="75000"/>
                    </a:schemeClr>
                  </a:solidFill>
                  <a:latin typeface="Arial" pitchFamily="34" charset="0"/>
                  <a:ea typeface="Tahoma" panose="020B0604030504040204" pitchFamily="34" charset="0"/>
                  <a:cs typeface="Arial" pitchFamily="34" charset="0"/>
                </a:rPr>
                <a:t>phẩm</a:t>
              </a:r>
              <a:endParaRPr lang="vi-VN" sz="2000"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8" name="Rounded Rectangle 9">
              <a:extLst>
                <a:ext uri="{FF2B5EF4-FFF2-40B4-BE49-F238E27FC236}">
                  <a16:creationId xmlns:a16="http://schemas.microsoft.com/office/drawing/2014/main" xmlns="" id="{8C506D8E-5149-4F6D-BA26-F293EB844DBE}"/>
                </a:ext>
              </a:extLst>
            </p:cNvPr>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9" name="TextBox 18">
              <a:extLst>
                <a:ext uri="{FF2B5EF4-FFF2-40B4-BE49-F238E27FC236}">
                  <a16:creationId xmlns:a16="http://schemas.microsoft.com/office/drawing/2014/main" xmlns="" id="{CD7352E9-45D8-488D-A620-A553C03954A1}"/>
                </a:ext>
              </a:extLst>
            </p:cNvPr>
            <p:cNvSpPr txBox="1"/>
            <p:nvPr/>
          </p:nvSpPr>
          <p:spPr>
            <a:xfrm>
              <a:off x="895025" y="2795827"/>
              <a:ext cx="855903" cy="1025922"/>
            </a:xfrm>
            <a:prstGeom prst="rect">
              <a:avLst/>
            </a:prstGeom>
            <a:noFill/>
          </p:spPr>
          <p:txBody>
            <a:bodyPr wrap="none" rtlCol="0">
              <a:spAutoFit/>
            </a:bodyPr>
            <a:lstStyle/>
            <a:p>
              <a:r>
                <a:rPr lang="en-US" sz="1900" b="1" dirty="0">
                  <a:solidFill>
                    <a:schemeClr val="bg1"/>
                  </a:solidFill>
                  <a:latin typeface="Arial" pitchFamily="34" charset="0"/>
                  <a:ea typeface="Tahoma" panose="020B0604030504040204" pitchFamily="34" charset="0"/>
                  <a:cs typeface="Arial" pitchFamily="34" charset="0"/>
                </a:rPr>
                <a:t>2</a:t>
              </a:r>
            </a:p>
          </p:txBody>
        </p:sp>
      </p:grpSp>
      <p:graphicFrame>
        <p:nvGraphicFramePr>
          <p:cNvPr id="20" name="Diagram 19">
            <a:extLst>
              <a:ext uri="{FF2B5EF4-FFF2-40B4-BE49-F238E27FC236}">
                <a16:creationId xmlns:a16="http://schemas.microsoft.com/office/drawing/2014/main" xmlns="" id="{3777066F-431E-4242-BD08-1FAD686BA760}"/>
              </a:ext>
            </a:extLst>
          </p:cNvPr>
          <p:cNvGraphicFramePr/>
          <p:nvPr>
            <p:extLst>
              <p:ext uri="{D42A27DB-BD31-4B8C-83A1-F6EECF244321}">
                <p14:modId xmlns:p14="http://schemas.microsoft.com/office/powerpoint/2010/main" xmlns="" val="110654976"/>
              </p:ext>
            </p:extLst>
          </p:nvPr>
        </p:nvGraphicFramePr>
        <p:xfrm>
          <a:off x="699946" y="1324857"/>
          <a:ext cx="7529532" cy="3661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a:extLst>
              <a:ext uri="{FF2B5EF4-FFF2-40B4-BE49-F238E27FC236}">
                <a16:creationId xmlns:a16="http://schemas.microsoft.com/office/drawing/2014/main" xmlns="" id="{F415E269-5741-41C1-B79D-903A976A5779}"/>
              </a:ext>
            </a:extLst>
          </p:cNvPr>
          <p:cNvSpPr txBox="1"/>
          <p:nvPr/>
        </p:nvSpPr>
        <p:spPr>
          <a:xfrm>
            <a:off x="957088" y="1777658"/>
            <a:ext cx="534901" cy="58477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xmlns="" id="{455AA038-E19F-4E55-B094-31AEEA61569A}"/>
              </a:ext>
            </a:extLst>
          </p:cNvPr>
          <p:cNvSpPr txBox="1"/>
          <p:nvPr/>
        </p:nvSpPr>
        <p:spPr>
          <a:xfrm>
            <a:off x="1224538" y="2845153"/>
            <a:ext cx="534901" cy="58477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xmlns="" id="{FE71236B-BCA1-4967-9B7F-71DA711D90A8}"/>
              </a:ext>
            </a:extLst>
          </p:cNvPr>
          <p:cNvSpPr txBox="1"/>
          <p:nvPr/>
        </p:nvSpPr>
        <p:spPr>
          <a:xfrm>
            <a:off x="957088" y="3919751"/>
            <a:ext cx="534901" cy="58477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3</a:t>
            </a:r>
          </a:p>
        </p:txBody>
      </p:sp>
      <p:sp>
        <p:nvSpPr>
          <p:cNvPr id="24" name="TextBox 23">
            <a:extLst>
              <a:ext uri="{FF2B5EF4-FFF2-40B4-BE49-F238E27FC236}">
                <a16:creationId xmlns:a16="http://schemas.microsoft.com/office/drawing/2014/main" xmlns="" id="{F058A0A3-98F8-4382-A953-BC46704FC830}"/>
              </a:ext>
            </a:extLst>
          </p:cNvPr>
          <p:cNvSpPr txBox="1"/>
          <p:nvPr/>
        </p:nvSpPr>
        <p:spPr>
          <a:xfrm>
            <a:off x="3669730" y="970416"/>
            <a:ext cx="1589963" cy="461665"/>
          </a:xfrm>
          <a:prstGeom prst="rect">
            <a:avLst/>
          </a:prstGeom>
          <a:noFill/>
          <a:ln>
            <a:solidFill>
              <a:schemeClr val="accent5">
                <a:lumMod val="75000"/>
              </a:schemeClr>
            </a:solidFill>
          </a:ln>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Bố</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cục</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811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P spid="22" grpId="0"/>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D67F7A8-20E5-4126-93E1-30E7993F260D}"/>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5" y="1092837"/>
            <a:ext cx="2508721" cy="3351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a:extLst>
              <a:ext uri="{FF2B5EF4-FFF2-40B4-BE49-F238E27FC236}">
                <a16:creationId xmlns:a16="http://schemas.microsoft.com/office/drawing/2014/main" xmlns="" id="{3064B7A9-219A-4D05-96DA-489887EA7E36}"/>
              </a:ext>
            </a:extLst>
          </p:cNvPr>
          <p:cNvGrpSpPr/>
          <p:nvPr/>
        </p:nvGrpSpPr>
        <p:grpSpPr>
          <a:xfrm>
            <a:off x="304710" y="140310"/>
            <a:ext cx="3307472" cy="432235"/>
            <a:chOff x="-178465" y="1828800"/>
            <a:chExt cx="9107262" cy="1666139"/>
          </a:xfrm>
        </p:grpSpPr>
        <p:sp>
          <p:nvSpPr>
            <p:cNvPr id="6" name="Round Same Side Corner Rectangle 4">
              <a:extLst>
                <a:ext uri="{FF2B5EF4-FFF2-40B4-BE49-F238E27FC236}">
                  <a16:creationId xmlns:a16="http://schemas.microsoft.com/office/drawing/2014/main" xmlns="" id="{AD5AE896-621B-4EF6-AFD4-4D3F9FF6858C}"/>
                </a:ext>
              </a:extLst>
            </p:cNvPr>
            <p:cNvSpPr/>
            <p:nvPr/>
          </p:nvSpPr>
          <p:spPr>
            <a:xfrm rot="5400000">
              <a:off x="127289" y="1523050"/>
              <a:ext cx="1512483"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7" name="TextBox 6">
              <a:extLst>
                <a:ext uri="{FF2B5EF4-FFF2-40B4-BE49-F238E27FC236}">
                  <a16:creationId xmlns:a16="http://schemas.microsoft.com/office/drawing/2014/main" xmlns="" id="{2D0999E3-7111-447D-BBA0-2926CEFB3CE6}"/>
                </a:ext>
              </a:extLst>
            </p:cNvPr>
            <p:cNvSpPr txBox="1"/>
            <p:nvPr/>
          </p:nvSpPr>
          <p:spPr>
            <a:xfrm>
              <a:off x="426328" y="1952632"/>
              <a:ext cx="914399" cy="1542307"/>
            </a:xfrm>
            <a:prstGeom prst="rect">
              <a:avLst/>
            </a:prstGeom>
            <a:noFill/>
          </p:spPr>
          <p:txBody>
            <a:bodyPr wrap="square" rtlCol="0">
              <a:spAutoFit/>
            </a:bodyPr>
            <a:lstStyle/>
            <a:p>
              <a:pPr algn="ctr"/>
              <a:r>
                <a:rPr lang="en-US" sz="2000" b="1" dirty="0">
                  <a:solidFill>
                    <a:schemeClr val="bg1"/>
                  </a:solidFill>
                  <a:latin typeface="Arial" pitchFamily="34" charset="0"/>
                  <a:ea typeface="Tahoma" panose="020B0604030504040204" pitchFamily="34" charset="0"/>
                  <a:cs typeface="Arial" pitchFamily="34" charset="0"/>
                </a:rPr>
                <a:t>I</a:t>
              </a:r>
            </a:p>
          </p:txBody>
        </p:sp>
        <p:sp>
          <p:nvSpPr>
            <p:cNvPr id="8" name="TextBox 7">
              <a:extLst>
                <a:ext uri="{FF2B5EF4-FFF2-40B4-BE49-F238E27FC236}">
                  <a16:creationId xmlns:a16="http://schemas.microsoft.com/office/drawing/2014/main" xmlns="" id="{5AFB0847-0003-40B1-91BF-26836E287EE0}"/>
                </a:ext>
              </a:extLst>
            </p:cNvPr>
            <p:cNvSpPr txBox="1"/>
            <p:nvPr/>
          </p:nvSpPr>
          <p:spPr>
            <a:xfrm>
              <a:off x="2067734" y="1828800"/>
              <a:ext cx="6861063" cy="1066960"/>
            </a:xfrm>
            <a:prstGeom prst="rect">
              <a:avLst/>
            </a:prstGeom>
            <a:noFill/>
          </p:spPr>
          <p:txBody>
            <a:bodyPr wrap="square" rtlCol="0">
              <a:spAutoFit/>
            </a:bodyPr>
            <a:lstStyle/>
            <a:p>
              <a:pPr lvl="0"/>
              <a:r>
                <a:rPr lang="en-US" sz="2000" b="1" dirty="0">
                  <a:solidFill>
                    <a:schemeClr val="accent4">
                      <a:lumMod val="75000"/>
                    </a:schemeClr>
                  </a:solidFill>
                  <a:latin typeface="Arial" pitchFamily="34" charset="0"/>
                  <a:ea typeface="Tahoma" panose="020B0604030504040204" pitchFamily="34" charset="0"/>
                  <a:cs typeface="Arial" pitchFamily="34" charset="0"/>
                </a:rPr>
                <a:t>TÌM HIỂU CHUNG</a:t>
              </a:r>
            </a:p>
          </p:txBody>
        </p:sp>
      </p:grpSp>
      <p:grpSp>
        <p:nvGrpSpPr>
          <p:cNvPr id="9" name="Group 8">
            <a:extLst>
              <a:ext uri="{FF2B5EF4-FFF2-40B4-BE49-F238E27FC236}">
                <a16:creationId xmlns:a16="http://schemas.microsoft.com/office/drawing/2014/main" xmlns="" id="{D735A7E5-CA65-4D2D-9675-038F0F77BAFD}"/>
              </a:ext>
            </a:extLst>
          </p:cNvPr>
          <p:cNvGrpSpPr/>
          <p:nvPr/>
        </p:nvGrpSpPr>
        <p:grpSpPr>
          <a:xfrm>
            <a:off x="625215" y="532683"/>
            <a:ext cx="4882890" cy="461665"/>
            <a:chOff x="694396" y="2746142"/>
            <a:chExt cx="13445241" cy="1779585"/>
          </a:xfrm>
        </p:grpSpPr>
        <p:sp>
          <p:nvSpPr>
            <p:cNvPr id="10" name="TextBox 9">
              <a:extLst>
                <a:ext uri="{FF2B5EF4-FFF2-40B4-BE49-F238E27FC236}">
                  <a16:creationId xmlns:a16="http://schemas.microsoft.com/office/drawing/2014/main" xmlns="" id="{0F0FC180-6446-4BEB-877F-FF782FAD67F1}"/>
                </a:ext>
              </a:extLst>
            </p:cNvPr>
            <p:cNvSpPr txBox="1"/>
            <p:nvPr/>
          </p:nvSpPr>
          <p:spPr>
            <a:xfrm>
              <a:off x="1943020" y="2746142"/>
              <a:ext cx="12196617" cy="1779585"/>
            </a:xfrm>
            <a:prstGeom prst="rect">
              <a:avLst/>
            </a:prstGeom>
            <a:noFill/>
          </p:spPr>
          <p:txBody>
            <a:bodyPr wrap="square" rtlCol="0">
              <a:spAutoFit/>
            </a:bodyPr>
            <a:lstStyle/>
            <a:p>
              <a:r>
                <a:rPr lang="en-US" sz="2400" b="1" i="1" dirty="0" err="1">
                  <a:solidFill>
                    <a:schemeClr val="accent4">
                      <a:lumMod val="75000"/>
                    </a:schemeClr>
                  </a:solidFill>
                  <a:latin typeface="Arial" pitchFamily="34" charset="0"/>
                  <a:ea typeface="Tahoma" panose="020B0604030504040204" pitchFamily="34" charset="0"/>
                  <a:cs typeface="Arial" pitchFamily="34" charset="0"/>
                </a:rPr>
                <a:t>Tác</a:t>
              </a:r>
              <a:r>
                <a:rPr lang="en-US" sz="2400" b="1" i="1" dirty="0">
                  <a:solidFill>
                    <a:schemeClr val="accent4">
                      <a:lumMod val="75000"/>
                    </a:schemeClr>
                  </a:solidFill>
                  <a:latin typeface="Arial" pitchFamily="34" charset="0"/>
                  <a:ea typeface="Tahoma" panose="020B0604030504040204" pitchFamily="34" charset="0"/>
                  <a:cs typeface="Arial" pitchFamily="34" charset="0"/>
                </a:rPr>
                <a:t> </a:t>
              </a:r>
              <a:r>
                <a:rPr lang="en-US" sz="2400" b="1" i="1" dirty="0" err="1">
                  <a:solidFill>
                    <a:schemeClr val="accent4">
                      <a:lumMod val="75000"/>
                    </a:schemeClr>
                  </a:solidFill>
                  <a:latin typeface="Arial" pitchFamily="34" charset="0"/>
                  <a:ea typeface="Tahoma" panose="020B0604030504040204" pitchFamily="34" charset="0"/>
                  <a:cs typeface="Arial" pitchFamily="34" charset="0"/>
                </a:rPr>
                <a:t>phẩm</a:t>
              </a:r>
              <a:endParaRPr lang="vi-VN" sz="2400"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1" name="Rounded Rectangle 9">
              <a:extLst>
                <a:ext uri="{FF2B5EF4-FFF2-40B4-BE49-F238E27FC236}">
                  <a16:creationId xmlns:a16="http://schemas.microsoft.com/office/drawing/2014/main" xmlns="" id="{B0513F4E-868C-42F2-98A7-19491973B8FB}"/>
                </a:ext>
              </a:extLst>
            </p:cNvPr>
            <p:cNvSpPr/>
            <p:nvPr/>
          </p:nvSpPr>
          <p:spPr>
            <a:xfrm>
              <a:off x="694396" y="2976246"/>
              <a:ext cx="1269205"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p>
          </p:txBody>
        </p:sp>
        <p:sp>
          <p:nvSpPr>
            <p:cNvPr id="12" name="TextBox 11">
              <a:extLst>
                <a:ext uri="{FF2B5EF4-FFF2-40B4-BE49-F238E27FC236}">
                  <a16:creationId xmlns:a16="http://schemas.microsoft.com/office/drawing/2014/main" xmlns="" id="{9869EB01-093C-42A5-A4CA-64A0DFAF3330}"/>
                </a:ext>
              </a:extLst>
            </p:cNvPr>
            <p:cNvSpPr txBox="1"/>
            <p:nvPr/>
          </p:nvSpPr>
          <p:spPr>
            <a:xfrm>
              <a:off x="895025" y="2795825"/>
              <a:ext cx="861600" cy="1423668"/>
            </a:xfrm>
            <a:prstGeom prst="rect">
              <a:avLst/>
            </a:prstGeom>
            <a:noFill/>
          </p:spPr>
          <p:txBody>
            <a:bodyPr wrap="none" rtlCol="0">
              <a:spAutoFit/>
            </a:bodyPr>
            <a:lstStyle/>
            <a:p>
              <a:r>
                <a:rPr lang="en-US" b="1" dirty="0">
                  <a:solidFill>
                    <a:schemeClr val="bg1"/>
                  </a:solidFill>
                  <a:latin typeface="Arial" pitchFamily="34" charset="0"/>
                  <a:ea typeface="Tahoma" panose="020B0604030504040204" pitchFamily="34" charset="0"/>
                  <a:cs typeface="Arial" pitchFamily="34" charset="0"/>
                </a:rPr>
                <a:t>2</a:t>
              </a:r>
            </a:p>
          </p:txBody>
        </p:sp>
      </p:grpSp>
      <p:sp>
        <p:nvSpPr>
          <p:cNvPr id="13" name="Flowchart: Alternate Process 12">
            <a:extLst>
              <a:ext uri="{FF2B5EF4-FFF2-40B4-BE49-F238E27FC236}">
                <a16:creationId xmlns:a16="http://schemas.microsoft.com/office/drawing/2014/main" xmlns="" id="{FEE082E0-5793-44A6-B44C-574E9E3F1B72}"/>
              </a:ext>
            </a:extLst>
          </p:cNvPr>
          <p:cNvSpPr/>
          <p:nvPr/>
        </p:nvSpPr>
        <p:spPr>
          <a:xfrm>
            <a:off x="251520" y="1262140"/>
            <a:ext cx="6120680" cy="120801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E0E52"/>
                </a:solidFill>
                <a:latin typeface="Arial" panose="020B0604020202020204" pitchFamily="34" charset="0"/>
                <a:cs typeface="Arial" panose="020B0604020202020204" pitchFamily="34" charset="0"/>
              </a:rPr>
              <a:t>TÌNH HUỐNG TRUYỆN</a:t>
            </a:r>
          </a:p>
          <a:p>
            <a:pPr algn="just">
              <a:defRPr/>
            </a:pPr>
            <a:r>
              <a:rPr lang="en-US" sz="1600" dirty="0" err="1">
                <a:solidFill>
                  <a:srgbClr val="0E0E52"/>
                </a:solidFill>
                <a:latin typeface="Arial" panose="020B0604020202020204" pitchFamily="34" charset="0"/>
                <a:cs typeface="Arial" panose="020B0604020202020204" pitchFamily="34" charset="0"/>
              </a:rPr>
              <a:t>Cuộc</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gặp</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gỡ</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tình</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cờ</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ngắn</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ngủi</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giữa</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ông</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họa</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sĩ</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cô</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kĩ</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sư</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bác</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lái</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xe</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với</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anh</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thanh</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niên</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làm</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công</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tác</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khí</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tượng</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trên</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đỉnh</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núi</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Yên</a:t>
            </a:r>
            <a:r>
              <a:rPr lang="en-US" sz="1600" dirty="0">
                <a:solidFill>
                  <a:srgbClr val="0E0E52"/>
                </a:solidFill>
                <a:latin typeface="Arial" panose="020B0604020202020204" pitchFamily="34" charset="0"/>
                <a:cs typeface="Arial" panose="020B0604020202020204" pitchFamily="34" charset="0"/>
              </a:rPr>
              <a:t> </a:t>
            </a:r>
            <a:r>
              <a:rPr lang="en-US" sz="1600" dirty="0" err="1">
                <a:solidFill>
                  <a:srgbClr val="0E0E52"/>
                </a:solidFill>
                <a:latin typeface="Arial" panose="020B0604020202020204" pitchFamily="34" charset="0"/>
                <a:cs typeface="Arial" panose="020B0604020202020204" pitchFamily="34" charset="0"/>
              </a:rPr>
              <a:t>Sơn</a:t>
            </a:r>
            <a:r>
              <a:rPr lang="en-US" sz="1600" dirty="0">
                <a:solidFill>
                  <a:srgbClr val="0E0E52"/>
                </a:solidFill>
                <a:latin typeface="Arial" panose="020B0604020202020204" pitchFamily="34" charset="0"/>
                <a:cs typeface="Arial" panose="020B0604020202020204" pitchFamily="34" charset="0"/>
              </a:rPr>
              <a:t> ở Sa Pa. </a:t>
            </a:r>
          </a:p>
        </p:txBody>
      </p:sp>
      <p:sp>
        <p:nvSpPr>
          <p:cNvPr id="15" name="Rectangle: Rounded Corners 14">
            <a:extLst>
              <a:ext uri="{FF2B5EF4-FFF2-40B4-BE49-F238E27FC236}">
                <a16:creationId xmlns:a16="http://schemas.microsoft.com/office/drawing/2014/main" xmlns="" id="{F2EA6EE8-A15B-4593-96E8-722751639559}"/>
              </a:ext>
            </a:extLst>
          </p:cNvPr>
          <p:cNvSpPr/>
          <p:nvPr/>
        </p:nvSpPr>
        <p:spPr>
          <a:xfrm>
            <a:off x="304711" y="2622690"/>
            <a:ext cx="6067489" cy="2181308"/>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rgbClr val="002060"/>
                </a:solidFill>
                <a:latin typeface="Arial" panose="020B0604020202020204" pitchFamily="34" charset="0"/>
                <a:cs typeface="Arial" panose="020B0604020202020204" pitchFamily="34" charset="0"/>
              </a:rPr>
              <a:t>Ý </a:t>
            </a:r>
            <a:r>
              <a:rPr lang="en-US" altLang="en-US" sz="1600" b="1" dirty="0" err="1">
                <a:solidFill>
                  <a:srgbClr val="002060"/>
                </a:solidFill>
                <a:latin typeface="Arial" panose="020B0604020202020204" pitchFamily="34" charset="0"/>
                <a:cs typeface="Arial" panose="020B0604020202020204" pitchFamily="34" charset="0"/>
              </a:rPr>
              <a:t>nghĩa</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tình</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huống</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truyện</a:t>
            </a:r>
            <a:r>
              <a:rPr lang="en-US" altLang="en-US" sz="1600" b="1" dirty="0">
                <a:solidFill>
                  <a:srgbClr val="002060"/>
                </a:solidFill>
                <a:latin typeface="Arial" panose="020B0604020202020204" pitchFamily="34" charset="0"/>
                <a:cs typeface="Arial" panose="020B0604020202020204" pitchFamily="34" charset="0"/>
              </a:rPr>
              <a:t>:</a:t>
            </a:r>
          </a:p>
          <a:p>
            <a:pPr algn="just"/>
            <a:r>
              <a:rPr lang="vi-VN" altLang="en-US" sz="1600" dirty="0">
                <a:solidFill>
                  <a:srgbClr val="002060"/>
                </a:solidFill>
                <a:latin typeface="Arial" panose="020B0604020202020204" pitchFamily="34" charset="0"/>
                <a:cs typeface="Arial" panose="020B0604020202020204" pitchFamily="34" charset="0"/>
              </a:rPr>
              <a:t>Tình huống gặp gỡ này là cơ hội thuận tiện để tác giả khắc hoạ "bức chân dung" nhân vật chính một cách tự nhiên</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khách</a:t>
            </a:r>
            <a:r>
              <a:rPr lang="en-US" altLang="en-US" sz="1600" dirty="0">
                <a:solidFill>
                  <a:srgbClr val="002060"/>
                </a:solidFill>
                <a:latin typeface="Arial" panose="020B0604020202020204" pitchFamily="34" charset="0"/>
                <a:cs typeface="Arial" panose="020B0604020202020204" pitchFamily="34" charset="0"/>
              </a:rPr>
              <a:t> </a:t>
            </a:r>
            <a:r>
              <a:rPr lang="en-US" altLang="en-US" sz="1600" dirty="0" err="1">
                <a:solidFill>
                  <a:srgbClr val="002060"/>
                </a:solidFill>
                <a:latin typeface="Arial" panose="020B0604020202020204" pitchFamily="34" charset="0"/>
                <a:cs typeface="Arial" panose="020B0604020202020204" pitchFamily="34" charset="0"/>
              </a:rPr>
              <a:t>quan</a:t>
            </a:r>
            <a:r>
              <a:rPr lang="vi-VN" altLang="en-US" sz="1600" dirty="0">
                <a:solidFill>
                  <a:srgbClr val="002060"/>
                </a:solidFill>
                <a:latin typeface="Arial" panose="020B0604020202020204" pitchFamily="34" charset="0"/>
                <a:cs typeface="Arial" panose="020B0604020202020204" pitchFamily="34" charset="0"/>
              </a:rPr>
              <a:t> và tập trung, qua sự quan sát của các nhân vật khác và qua chính lời lẽ, hành động của anh. </a:t>
            </a:r>
            <a:endParaRPr lang="en-US" altLang="en-US" sz="1600" dirty="0">
              <a:solidFill>
                <a:srgbClr val="002060"/>
              </a:solidFill>
              <a:latin typeface="Arial" panose="020B0604020202020204" pitchFamily="34" charset="0"/>
              <a:cs typeface="Arial" panose="020B0604020202020204" pitchFamily="34" charset="0"/>
            </a:endParaRPr>
          </a:p>
          <a:p>
            <a:pPr algn="just"/>
            <a:r>
              <a:rPr lang="vi-VN" altLang="en-US" sz="1600" dirty="0">
                <a:solidFill>
                  <a:srgbClr val="002060"/>
                </a:solidFill>
                <a:latin typeface="Arial" panose="020B0604020202020204" pitchFamily="34" charset="0"/>
                <a:cs typeface="Arial" panose="020B0604020202020204" pitchFamily="34" charset="0"/>
              </a:rPr>
              <a:t>+ Đồng thời, qua bức chân dung của người thanh niên, qua sự cảm nhận của các nhân vật khác về anh và những người như anh, tác giả đã làm nổi bật được chủ đề của tác phẩm</a:t>
            </a:r>
            <a:endParaRPr lang="en-US" altLang="en-US"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3236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6914" y="195486"/>
            <a:ext cx="3414778" cy="369332"/>
            <a:chOff x="-178462" y="1828800"/>
            <a:chExt cx="9107259" cy="984885"/>
          </a:xfrm>
        </p:grpSpPr>
        <p:sp>
          <p:nvSpPr>
            <p:cNvPr id="9" name="Round Same Side Corner Rectangle 8"/>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extBox 9"/>
            <p:cNvSpPr txBox="1"/>
            <p:nvPr/>
          </p:nvSpPr>
          <p:spPr>
            <a:xfrm>
              <a:off x="381968" y="1828800"/>
              <a:ext cx="1334963"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II</a:t>
              </a:r>
            </a:p>
          </p:txBody>
        </p:sp>
        <p:sp>
          <p:nvSpPr>
            <p:cNvPr id="11" name="TextBox 10"/>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ĐỌC HIỂU VĂN BẢN</a:t>
              </a:r>
            </a:p>
          </p:txBody>
        </p:sp>
      </p:grpSp>
      <p:sp>
        <p:nvSpPr>
          <p:cNvPr id="14" name="TextBox 13">
            <a:extLst>
              <a:ext uri="{FF2B5EF4-FFF2-40B4-BE49-F238E27FC236}">
                <a16:creationId xmlns:a16="http://schemas.microsoft.com/office/drawing/2014/main" xmlns="" id="{8C7CFF58-4571-4C16-B73F-6F7B579D3AD5}"/>
              </a:ext>
            </a:extLst>
          </p:cNvPr>
          <p:cNvSpPr txBox="1"/>
          <p:nvPr/>
        </p:nvSpPr>
        <p:spPr>
          <a:xfrm>
            <a:off x="539552" y="577090"/>
            <a:ext cx="4609706" cy="369332"/>
          </a:xfrm>
          <a:prstGeom prst="rect">
            <a:avLst/>
          </a:prstGeom>
          <a:noFill/>
        </p:spPr>
        <p:txBody>
          <a:bodyPr wrap="square">
            <a:spAutoFit/>
          </a:bodyPr>
          <a:lstStyle/>
          <a:p>
            <a:pPr eaLnBrk="1" hangingPunct="1">
              <a:spcBef>
                <a:spcPct val="0"/>
              </a:spcBef>
              <a:buFontTx/>
              <a:buNone/>
            </a:pPr>
            <a:r>
              <a:rPr lang="en-US" altLang="en-US" sz="1800" dirty="0">
                <a:solidFill>
                  <a:srgbClr val="791179"/>
                </a:solidFill>
                <a:latin typeface="Arial" panose="020B0604020202020204" pitchFamily="34" charset="0"/>
                <a:cs typeface="Arial" panose="020B0604020202020204" pitchFamily="34" charset="0"/>
              </a:rPr>
              <a:t>1. </a:t>
            </a:r>
            <a:r>
              <a:rPr lang="en-US" altLang="en-US" sz="1800" u="sng" dirty="0" err="1">
                <a:solidFill>
                  <a:srgbClr val="791179"/>
                </a:solidFill>
                <a:latin typeface="Arial" panose="020B0604020202020204" pitchFamily="34" charset="0"/>
                <a:cs typeface="Arial" panose="020B0604020202020204" pitchFamily="34" charset="0"/>
              </a:rPr>
              <a:t>Bức</a:t>
            </a:r>
            <a:r>
              <a:rPr lang="en-US" altLang="en-US" sz="1800" u="sng" dirty="0">
                <a:solidFill>
                  <a:srgbClr val="791179"/>
                </a:solidFill>
                <a:latin typeface="Arial" panose="020B0604020202020204" pitchFamily="34" charset="0"/>
                <a:cs typeface="Arial" panose="020B0604020202020204" pitchFamily="34" charset="0"/>
              </a:rPr>
              <a:t> </a:t>
            </a:r>
            <a:r>
              <a:rPr lang="en-US" altLang="en-US" sz="1800" u="sng" dirty="0" err="1">
                <a:solidFill>
                  <a:srgbClr val="791179"/>
                </a:solidFill>
                <a:latin typeface="Arial" panose="020B0604020202020204" pitchFamily="34" charset="0"/>
                <a:cs typeface="Arial" panose="020B0604020202020204" pitchFamily="34" charset="0"/>
              </a:rPr>
              <a:t>tranh</a:t>
            </a:r>
            <a:r>
              <a:rPr lang="en-US" altLang="en-US" sz="1800" u="sng" dirty="0">
                <a:solidFill>
                  <a:srgbClr val="791179"/>
                </a:solidFill>
                <a:latin typeface="Arial" panose="020B0604020202020204" pitchFamily="34" charset="0"/>
                <a:cs typeface="Arial" panose="020B0604020202020204" pitchFamily="34" charset="0"/>
              </a:rPr>
              <a:t> </a:t>
            </a:r>
            <a:r>
              <a:rPr lang="en-US" altLang="en-US" sz="1800" u="sng" dirty="0" err="1">
                <a:solidFill>
                  <a:srgbClr val="791179"/>
                </a:solidFill>
                <a:latin typeface="Arial" panose="020B0604020202020204" pitchFamily="34" charset="0"/>
                <a:cs typeface="Arial" panose="020B0604020202020204" pitchFamily="34" charset="0"/>
              </a:rPr>
              <a:t>nên</a:t>
            </a:r>
            <a:r>
              <a:rPr lang="en-US" altLang="en-US" sz="1800" u="sng" dirty="0">
                <a:solidFill>
                  <a:srgbClr val="791179"/>
                </a:solidFill>
                <a:latin typeface="Arial" panose="020B0604020202020204" pitchFamily="34" charset="0"/>
                <a:cs typeface="Arial" panose="020B0604020202020204" pitchFamily="34" charset="0"/>
              </a:rPr>
              <a:t> </a:t>
            </a:r>
            <a:r>
              <a:rPr lang="en-US" altLang="en-US" sz="1800" u="sng" dirty="0" err="1">
                <a:solidFill>
                  <a:srgbClr val="791179"/>
                </a:solidFill>
                <a:latin typeface="Arial" panose="020B0604020202020204" pitchFamily="34" charset="0"/>
                <a:cs typeface="Arial" panose="020B0604020202020204" pitchFamily="34" charset="0"/>
              </a:rPr>
              <a:t>thơ</a:t>
            </a:r>
            <a:r>
              <a:rPr lang="en-US" altLang="en-US" sz="1800" u="sng" dirty="0">
                <a:solidFill>
                  <a:srgbClr val="791179"/>
                </a:solidFill>
                <a:latin typeface="Arial" panose="020B0604020202020204" pitchFamily="34" charset="0"/>
                <a:cs typeface="Arial" panose="020B0604020202020204" pitchFamily="34" charset="0"/>
              </a:rPr>
              <a:t> </a:t>
            </a:r>
            <a:r>
              <a:rPr lang="en-US" altLang="en-US" sz="1800" u="sng" dirty="0" err="1">
                <a:solidFill>
                  <a:srgbClr val="791179"/>
                </a:solidFill>
                <a:latin typeface="Arial" panose="020B0604020202020204" pitchFamily="34" charset="0"/>
                <a:cs typeface="Arial" panose="020B0604020202020204" pitchFamily="34" charset="0"/>
              </a:rPr>
              <a:t>về</a:t>
            </a:r>
            <a:r>
              <a:rPr lang="en-US" altLang="en-US" sz="1800" u="sng" dirty="0">
                <a:solidFill>
                  <a:srgbClr val="791179"/>
                </a:solidFill>
                <a:latin typeface="Arial" panose="020B0604020202020204" pitchFamily="34" charset="0"/>
                <a:cs typeface="Arial" panose="020B0604020202020204" pitchFamily="34" charset="0"/>
              </a:rPr>
              <a:t> </a:t>
            </a:r>
            <a:r>
              <a:rPr lang="en-US" altLang="en-US" sz="1800" u="sng" dirty="0" err="1">
                <a:solidFill>
                  <a:srgbClr val="791179"/>
                </a:solidFill>
                <a:latin typeface="Arial" panose="020B0604020202020204" pitchFamily="34" charset="0"/>
                <a:cs typeface="Arial" panose="020B0604020202020204" pitchFamily="34" charset="0"/>
              </a:rPr>
              <a:t>cảnh</a:t>
            </a:r>
            <a:r>
              <a:rPr lang="en-US" altLang="en-US" sz="1800" u="sng" dirty="0">
                <a:solidFill>
                  <a:srgbClr val="791179"/>
                </a:solidFill>
                <a:latin typeface="Arial" panose="020B0604020202020204" pitchFamily="34" charset="0"/>
                <a:cs typeface="Arial" panose="020B0604020202020204" pitchFamily="34" charset="0"/>
              </a:rPr>
              <a:t> </a:t>
            </a:r>
            <a:r>
              <a:rPr lang="en-US" altLang="en-US" sz="1800" u="sng" dirty="0" err="1">
                <a:solidFill>
                  <a:srgbClr val="791179"/>
                </a:solidFill>
                <a:latin typeface="Arial" panose="020B0604020202020204" pitchFamily="34" charset="0"/>
                <a:cs typeface="Arial" panose="020B0604020202020204" pitchFamily="34" charset="0"/>
              </a:rPr>
              <a:t>đẹp</a:t>
            </a:r>
            <a:r>
              <a:rPr lang="en-US" altLang="en-US" sz="1800" u="sng" dirty="0">
                <a:solidFill>
                  <a:srgbClr val="791179"/>
                </a:solidFill>
                <a:latin typeface="Arial" panose="020B0604020202020204" pitchFamily="34" charset="0"/>
                <a:cs typeface="Arial" panose="020B0604020202020204" pitchFamily="34" charset="0"/>
              </a:rPr>
              <a:t> Sa Pa</a:t>
            </a:r>
            <a:r>
              <a:rPr lang="en-US" altLang="en-US" sz="1800" dirty="0">
                <a:solidFill>
                  <a:srgbClr val="791179"/>
                </a:solidFill>
                <a:latin typeface="Arial" panose="020B0604020202020204" pitchFamily="34" charset="0"/>
                <a:cs typeface="Arial" panose="020B0604020202020204" pitchFamily="34" charset="0"/>
              </a:rPr>
              <a:t>:</a:t>
            </a:r>
          </a:p>
        </p:txBody>
      </p:sp>
      <p:sp>
        <p:nvSpPr>
          <p:cNvPr id="3" name="Cloud 2">
            <a:extLst>
              <a:ext uri="{FF2B5EF4-FFF2-40B4-BE49-F238E27FC236}">
                <a16:creationId xmlns:a16="http://schemas.microsoft.com/office/drawing/2014/main" xmlns="" id="{143D447A-A4EF-4D67-9C5B-29873164B14B}"/>
              </a:ext>
            </a:extLst>
          </p:cNvPr>
          <p:cNvSpPr/>
          <p:nvPr/>
        </p:nvSpPr>
        <p:spPr>
          <a:xfrm>
            <a:off x="3851920" y="1491630"/>
            <a:ext cx="4392488" cy="1944216"/>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rPr>
              <a:t>Tìm</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câu</a:t>
            </a:r>
            <a:r>
              <a:rPr lang="en-US" dirty="0">
                <a:solidFill>
                  <a:srgbClr val="002060"/>
                </a:solidFill>
              </a:rPr>
              <a:t> </a:t>
            </a:r>
            <a:r>
              <a:rPr lang="en-US" dirty="0" err="1">
                <a:solidFill>
                  <a:srgbClr val="002060"/>
                </a:solidFill>
              </a:rPr>
              <a:t>văn</a:t>
            </a:r>
            <a:r>
              <a:rPr lang="en-US" dirty="0">
                <a:solidFill>
                  <a:srgbClr val="002060"/>
                </a:solidFill>
              </a:rPr>
              <a:t> </a:t>
            </a:r>
            <a:r>
              <a:rPr lang="en-US" dirty="0" err="1">
                <a:solidFill>
                  <a:srgbClr val="002060"/>
                </a:solidFill>
              </a:rPr>
              <a:t>miêu</a:t>
            </a:r>
            <a:r>
              <a:rPr lang="en-US" dirty="0">
                <a:solidFill>
                  <a:srgbClr val="002060"/>
                </a:solidFill>
              </a:rPr>
              <a:t> </a:t>
            </a:r>
            <a:r>
              <a:rPr lang="en-US" dirty="0" err="1">
                <a:solidFill>
                  <a:srgbClr val="002060"/>
                </a:solidFill>
              </a:rPr>
              <a:t>tả</a:t>
            </a:r>
            <a:r>
              <a:rPr lang="en-US" dirty="0">
                <a:solidFill>
                  <a:srgbClr val="002060"/>
                </a:solidFill>
              </a:rPr>
              <a:t> </a:t>
            </a:r>
            <a:r>
              <a:rPr lang="en-US" dirty="0" err="1">
                <a:solidFill>
                  <a:srgbClr val="002060"/>
                </a:solidFill>
              </a:rPr>
              <a:t>bức</a:t>
            </a:r>
            <a:r>
              <a:rPr lang="en-US" dirty="0">
                <a:solidFill>
                  <a:srgbClr val="002060"/>
                </a:solidFill>
              </a:rPr>
              <a:t> </a:t>
            </a:r>
            <a:r>
              <a:rPr lang="en-US" dirty="0" err="1">
                <a:solidFill>
                  <a:srgbClr val="002060"/>
                </a:solidFill>
              </a:rPr>
              <a:t>tranh</a:t>
            </a:r>
            <a:r>
              <a:rPr lang="en-US" dirty="0">
                <a:solidFill>
                  <a:srgbClr val="002060"/>
                </a:solidFill>
              </a:rPr>
              <a:t> </a:t>
            </a:r>
            <a:r>
              <a:rPr lang="en-US" dirty="0" err="1">
                <a:solidFill>
                  <a:srgbClr val="002060"/>
                </a:solidFill>
              </a:rPr>
              <a:t>thiên</a:t>
            </a:r>
            <a:r>
              <a:rPr lang="en-US" dirty="0">
                <a:solidFill>
                  <a:srgbClr val="002060"/>
                </a:solidFill>
              </a:rPr>
              <a:t> </a:t>
            </a:r>
            <a:r>
              <a:rPr lang="en-US" dirty="0" err="1">
                <a:solidFill>
                  <a:srgbClr val="002060"/>
                </a:solidFill>
              </a:rPr>
              <a:t>nhiên</a:t>
            </a:r>
            <a:r>
              <a:rPr lang="en-US" dirty="0">
                <a:solidFill>
                  <a:srgbClr val="002060"/>
                </a:solidFill>
              </a:rPr>
              <a:t> Sa Pa? </a:t>
            </a:r>
            <a:r>
              <a:rPr lang="en-US" dirty="0" err="1">
                <a:solidFill>
                  <a:srgbClr val="002060"/>
                </a:solidFill>
              </a:rPr>
              <a:t>Em</a:t>
            </a:r>
            <a:r>
              <a:rPr lang="en-US" dirty="0">
                <a:solidFill>
                  <a:srgbClr val="002060"/>
                </a:solidFill>
              </a:rPr>
              <a:t> </a:t>
            </a:r>
            <a:r>
              <a:rPr lang="en-US" dirty="0" err="1">
                <a:solidFill>
                  <a:srgbClr val="002060"/>
                </a:solidFill>
              </a:rPr>
              <a:t>có</a:t>
            </a:r>
            <a:r>
              <a:rPr lang="en-US" dirty="0">
                <a:solidFill>
                  <a:srgbClr val="002060"/>
                </a:solidFill>
              </a:rPr>
              <a:t> </a:t>
            </a:r>
            <a:r>
              <a:rPr lang="en-US" dirty="0" err="1">
                <a:solidFill>
                  <a:srgbClr val="002060"/>
                </a:solidFill>
              </a:rPr>
              <a:t>nhận</a:t>
            </a:r>
            <a:r>
              <a:rPr lang="en-US" dirty="0">
                <a:solidFill>
                  <a:srgbClr val="002060"/>
                </a:solidFill>
              </a:rPr>
              <a:t> </a:t>
            </a:r>
            <a:r>
              <a:rPr lang="en-US" dirty="0" err="1">
                <a:solidFill>
                  <a:srgbClr val="002060"/>
                </a:solidFill>
              </a:rPr>
              <a:t>xét</a:t>
            </a:r>
            <a:r>
              <a:rPr lang="en-US" dirty="0">
                <a:solidFill>
                  <a:srgbClr val="002060"/>
                </a:solidFill>
              </a:rPr>
              <a:t> </a:t>
            </a:r>
            <a:r>
              <a:rPr lang="en-US" dirty="0" err="1">
                <a:solidFill>
                  <a:srgbClr val="002060"/>
                </a:solidFill>
              </a:rPr>
              <a:t>gì</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nghệ</a:t>
            </a:r>
            <a:r>
              <a:rPr lang="en-US" dirty="0">
                <a:solidFill>
                  <a:srgbClr val="002060"/>
                </a:solidFill>
              </a:rPr>
              <a:t> </a:t>
            </a:r>
            <a:r>
              <a:rPr lang="en-US" dirty="0" err="1">
                <a:solidFill>
                  <a:srgbClr val="002060"/>
                </a:solidFill>
              </a:rPr>
              <a:t>thuật</a:t>
            </a:r>
            <a:r>
              <a:rPr lang="en-US" dirty="0">
                <a:solidFill>
                  <a:srgbClr val="002060"/>
                </a:solidFill>
              </a:rPr>
              <a:t> </a:t>
            </a:r>
            <a:r>
              <a:rPr lang="en-US" dirty="0" err="1">
                <a:solidFill>
                  <a:srgbClr val="002060"/>
                </a:solidFill>
              </a:rPr>
              <a:t>miêu</a:t>
            </a:r>
            <a:r>
              <a:rPr lang="en-US" dirty="0">
                <a:solidFill>
                  <a:srgbClr val="002060"/>
                </a:solidFill>
              </a:rPr>
              <a:t> </a:t>
            </a:r>
            <a:r>
              <a:rPr lang="en-US" dirty="0" err="1">
                <a:solidFill>
                  <a:srgbClr val="002060"/>
                </a:solidFill>
              </a:rPr>
              <a:t>tả</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tác</a:t>
            </a:r>
            <a:r>
              <a:rPr lang="en-US" dirty="0">
                <a:solidFill>
                  <a:srgbClr val="002060"/>
                </a:solidFill>
              </a:rPr>
              <a:t> </a:t>
            </a:r>
            <a:r>
              <a:rPr lang="en-US" dirty="0" err="1">
                <a:solidFill>
                  <a:srgbClr val="002060"/>
                </a:solidFill>
              </a:rPr>
              <a:t>giả</a:t>
            </a:r>
            <a:r>
              <a:rPr lang="en-US" dirty="0">
                <a:solidFill>
                  <a:srgbClr val="002060"/>
                </a:solidFill>
              </a:rPr>
              <a:t>?</a:t>
            </a:r>
          </a:p>
        </p:txBody>
      </p:sp>
      <p:sp>
        <p:nvSpPr>
          <p:cNvPr id="15" name="Rectangle 7">
            <a:extLst>
              <a:ext uri="{FF2B5EF4-FFF2-40B4-BE49-F238E27FC236}">
                <a16:creationId xmlns:a16="http://schemas.microsoft.com/office/drawing/2014/main" xmlns="" id="{4C488746-923A-4921-8941-5BCF1826805A}"/>
              </a:ext>
            </a:extLst>
          </p:cNvPr>
          <p:cNvSpPr>
            <a:spLocks noChangeArrowheads="1"/>
          </p:cNvSpPr>
          <p:nvPr/>
        </p:nvSpPr>
        <p:spPr bwMode="auto">
          <a:xfrm>
            <a:off x="454827" y="995573"/>
            <a:ext cx="68484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vi-VN" sz="2000" i="1" dirty="0">
                <a:solidFill>
                  <a:srgbClr val="002060"/>
                </a:solidFill>
                <a:latin typeface="Arial" panose="020B0604020202020204" pitchFamily="34" charset="0"/>
                <a:cs typeface="Arial" panose="020B0604020202020204" pitchFamily="34" charset="0"/>
              </a:rPr>
              <a:t>- Sa Pa </a:t>
            </a:r>
            <a:r>
              <a:rPr lang="en-US" altLang="vi-VN" sz="2000" i="1" dirty="0" err="1">
                <a:solidFill>
                  <a:srgbClr val="002060"/>
                </a:solidFill>
                <a:latin typeface="Arial" panose="020B0604020202020204" pitchFamily="34" charset="0"/>
                <a:cs typeface="Arial" panose="020B0604020202020204" pitchFamily="34" charset="0"/>
              </a:rPr>
              <a:t>bắt</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đầu</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với</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những</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rặng</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đào</a:t>
            </a:r>
            <a:r>
              <a:rPr lang="en-US" altLang="vi-VN" sz="2000" i="1" dirty="0">
                <a:solidFill>
                  <a:srgbClr val="002060"/>
                </a:solidFill>
                <a:latin typeface="Arial" panose="020B0604020202020204" pitchFamily="34" charset="0"/>
                <a:cs typeface="Arial" panose="020B0604020202020204" pitchFamily="34" charset="0"/>
              </a:rPr>
              <a:t>.	</a:t>
            </a:r>
          </a:p>
        </p:txBody>
      </p:sp>
      <p:sp>
        <p:nvSpPr>
          <p:cNvPr id="16" name="Rectangle 9">
            <a:extLst>
              <a:ext uri="{FF2B5EF4-FFF2-40B4-BE49-F238E27FC236}">
                <a16:creationId xmlns:a16="http://schemas.microsoft.com/office/drawing/2014/main" xmlns="" id="{6ED9292E-68B2-45CF-A4C7-084B93194125}"/>
              </a:ext>
            </a:extLst>
          </p:cNvPr>
          <p:cNvSpPr>
            <a:spLocks noChangeArrowheads="1"/>
          </p:cNvSpPr>
          <p:nvPr/>
        </p:nvSpPr>
        <p:spPr bwMode="auto">
          <a:xfrm>
            <a:off x="426128" y="1342395"/>
            <a:ext cx="68500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Những</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đàn</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i="1" dirty="0" err="1">
                <a:solidFill>
                  <a:srgbClr val="002060"/>
                </a:solidFill>
                <a:latin typeface="Arial" panose="020B0604020202020204" pitchFamily="34" charset="0"/>
                <a:cs typeface="Arial" panose="020B0604020202020204" pitchFamily="34" charset="0"/>
              </a:rPr>
              <a:t>bò</a:t>
            </a:r>
            <a:r>
              <a:rPr lang="en-US" altLang="vi-VN" sz="2000" i="1" dirty="0">
                <a:solidFill>
                  <a:srgbClr val="002060"/>
                </a:solidFill>
                <a:latin typeface="Arial" panose="020B0604020202020204" pitchFamily="34" charset="0"/>
                <a:cs typeface="Arial" panose="020B0604020202020204" pitchFamily="34" charset="0"/>
              </a:rPr>
              <a:t> lang </a:t>
            </a:r>
            <a:r>
              <a:rPr lang="en-US" altLang="vi-VN" sz="2000" i="1" dirty="0" err="1">
                <a:solidFill>
                  <a:srgbClr val="002060"/>
                </a:solidFill>
                <a:latin typeface="Arial" panose="020B0604020202020204" pitchFamily="34" charset="0"/>
                <a:cs typeface="Arial" panose="020B0604020202020204" pitchFamily="34" charset="0"/>
              </a:rPr>
              <a:t>cổ</a:t>
            </a:r>
            <a:r>
              <a:rPr lang="en-US" altLang="vi-VN" sz="2000" i="1" dirty="0">
                <a:solidFill>
                  <a:srgbClr val="002060"/>
                </a:solidFill>
                <a:latin typeface="Arial" panose="020B0604020202020204" pitchFamily="34" charset="0"/>
                <a:cs typeface="Arial" panose="020B0604020202020204" pitchFamily="34" charset="0"/>
              </a:rPr>
              <a:t> …</a:t>
            </a:r>
            <a:r>
              <a:rPr lang="en-US" altLang="vi-VN" sz="2000" dirty="0">
                <a:solidFill>
                  <a:srgbClr val="002060"/>
                </a:solidFill>
                <a:latin typeface="Arial" panose="020B0604020202020204" pitchFamily="34" charset="0"/>
                <a:cs typeface="Arial" panose="020B0604020202020204" pitchFamily="34" charset="0"/>
              </a:rPr>
              <a:t>	</a:t>
            </a:r>
          </a:p>
        </p:txBody>
      </p:sp>
      <p:sp>
        <p:nvSpPr>
          <p:cNvPr id="17" name="Rectangle 10">
            <a:extLst>
              <a:ext uri="{FF2B5EF4-FFF2-40B4-BE49-F238E27FC236}">
                <a16:creationId xmlns:a16="http://schemas.microsoft.com/office/drawing/2014/main" xmlns="" id="{2CE74E09-DEA3-4E4E-B9B7-EB8433D7F7E9}"/>
              </a:ext>
            </a:extLst>
          </p:cNvPr>
          <p:cNvSpPr>
            <a:spLocks noChangeArrowheads="1"/>
          </p:cNvSpPr>
          <p:nvPr/>
        </p:nvSpPr>
        <p:spPr bwMode="auto">
          <a:xfrm>
            <a:off x="412342" y="1760089"/>
            <a:ext cx="86582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Nắng</a:t>
            </a:r>
            <a:r>
              <a:rPr lang="fr-FR" altLang="vi-VN" sz="2000" i="1" dirty="0">
                <a:solidFill>
                  <a:srgbClr val="002060"/>
                </a:solidFill>
                <a:latin typeface="Arial" panose="020B0604020202020204" pitchFamily="34" charset="0"/>
                <a:cs typeface="Arial" panose="020B0604020202020204" pitchFamily="34" charset="0"/>
              </a:rPr>
              <a:t> ... </a:t>
            </a:r>
            <a:r>
              <a:rPr lang="fr-FR" altLang="vi-VN" sz="2000" i="1" dirty="0" err="1">
                <a:solidFill>
                  <a:srgbClr val="002060"/>
                </a:solidFill>
                <a:latin typeface="Arial" panose="020B0604020202020204" pitchFamily="34" charset="0"/>
                <a:cs typeface="Arial" panose="020B0604020202020204" pitchFamily="34" charset="0"/>
              </a:rPr>
              <a:t>len</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tới</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đốt</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cháy</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rừng</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cây</a:t>
            </a:r>
            <a:endParaRPr lang="en-US" altLang="vi-VN" sz="2000" i="1" dirty="0">
              <a:solidFill>
                <a:srgbClr val="002060"/>
              </a:solidFill>
              <a:latin typeface="Arial" panose="020B0604020202020204" pitchFamily="34" charset="0"/>
              <a:cs typeface="Arial" panose="020B0604020202020204" pitchFamily="34" charset="0"/>
            </a:endParaRPr>
          </a:p>
        </p:txBody>
      </p:sp>
      <p:sp>
        <p:nvSpPr>
          <p:cNvPr id="18" name="Rectangle 8">
            <a:extLst>
              <a:ext uri="{FF2B5EF4-FFF2-40B4-BE49-F238E27FC236}">
                <a16:creationId xmlns:a16="http://schemas.microsoft.com/office/drawing/2014/main" xmlns="" id="{0A0EE2AD-3772-4545-9269-70CBD229449F}"/>
              </a:ext>
            </a:extLst>
          </p:cNvPr>
          <p:cNvSpPr>
            <a:spLocks noChangeArrowheads="1"/>
          </p:cNvSpPr>
          <p:nvPr/>
        </p:nvSpPr>
        <p:spPr bwMode="auto">
          <a:xfrm>
            <a:off x="412342" y="2160199"/>
            <a:ext cx="77962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Những</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cây</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thông</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màu</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xanh</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của</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rừng</a:t>
            </a:r>
            <a:r>
              <a:rPr lang="fr-FR" altLang="vi-VN" sz="2000" i="1" dirty="0">
                <a:solidFill>
                  <a:srgbClr val="002060"/>
                </a:solidFill>
                <a:latin typeface="Arial" panose="020B0604020202020204" pitchFamily="34" charset="0"/>
                <a:cs typeface="Arial" panose="020B0604020202020204" pitchFamily="34" charset="0"/>
              </a:rPr>
              <a:t>.</a:t>
            </a:r>
            <a:endParaRPr lang="en-US" altLang="vi-VN" sz="2000" i="1" dirty="0">
              <a:solidFill>
                <a:srgbClr val="002060"/>
              </a:solidFill>
              <a:latin typeface="Arial" panose="020B0604020202020204" pitchFamily="34" charset="0"/>
              <a:cs typeface="Arial" panose="020B0604020202020204" pitchFamily="34" charset="0"/>
            </a:endParaRPr>
          </a:p>
        </p:txBody>
      </p:sp>
      <p:sp>
        <p:nvSpPr>
          <p:cNvPr id="19" name="Rectangle 1">
            <a:extLst>
              <a:ext uri="{FF2B5EF4-FFF2-40B4-BE49-F238E27FC236}">
                <a16:creationId xmlns:a16="http://schemas.microsoft.com/office/drawing/2014/main" xmlns="" id="{B0A81C8B-C3F5-4152-83FF-C57C81FA7A7C}"/>
              </a:ext>
            </a:extLst>
          </p:cNvPr>
          <p:cNvSpPr>
            <a:spLocks noChangeArrowheads="1"/>
          </p:cNvSpPr>
          <p:nvPr/>
        </p:nvSpPr>
        <p:spPr bwMode="auto">
          <a:xfrm>
            <a:off x="425582" y="2537666"/>
            <a:ext cx="88820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Mây</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bị</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nắng</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xua</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cuộn</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tròn</a:t>
            </a:r>
            <a:r>
              <a:rPr lang="fr-FR" altLang="vi-VN" sz="2000" i="1" dirty="0">
                <a:solidFill>
                  <a:srgbClr val="002060"/>
                </a:solidFill>
                <a:latin typeface="Arial" panose="020B0604020202020204" pitchFamily="34" charset="0"/>
                <a:cs typeface="Arial" panose="020B0604020202020204" pitchFamily="34" charset="0"/>
              </a:rPr>
              <a:t> … </a:t>
            </a:r>
            <a:r>
              <a:rPr lang="fr-FR" altLang="vi-VN" sz="2000" i="1" dirty="0" err="1">
                <a:solidFill>
                  <a:srgbClr val="002060"/>
                </a:solidFill>
                <a:latin typeface="Arial" panose="020B0604020202020204" pitchFamily="34" charset="0"/>
                <a:cs typeface="Arial" panose="020B0604020202020204" pitchFamily="34" charset="0"/>
              </a:rPr>
              <a:t>lăn</a:t>
            </a:r>
            <a:r>
              <a:rPr lang="fr-FR" altLang="vi-VN" sz="2000" i="1" dirty="0">
                <a:solidFill>
                  <a:srgbClr val="002060"/>
                </a:solidFill>
                <a:latin typeface="Arial" panose="020B0604020202020204" pitchFamily="34" charset="0"/>
                <a:cs typeface="Arial" panose="020B0604020202020204" pitchFamily="34" charset="0"/>
              </a:rPr>
              <a:t> ... </a:t>
            </a:r>
            <a:r>
              <a:rPr lang="fr-FR" altLang="vi-VN" sz="2000" i="1" dirty="0" err="1">
                <a:solidFill>
                  <a:srgbClr val="002060"/>
                </a:solidFill>
                <a:latin typeface="Arial" panose="020B0604020202020204" pitchFamily="34" charset="0"/>
                <a:cs typeface="Arial" panose="020B0604020202020204" pitchFamily="34" charset="0"/>
              </a:rPr>
              <a:t>luồn</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cả</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vào</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gầm</a:t>
            </a:r>
            <a:r>
              <a:rPr lang="fr-FR" altLang="vi-VN" sz="2000" i="1" dirty="0">
                <a:solidFill>
                  <a:srgbClr val="002060"/>
                </a:solidFill>
                <a:latin typeface="Arial" panose="020B0604020202020204" pitchFamily="34" charset="0"/>
                <a:cs typeface="Arial" panose="020B0604020202020204" pitchFamily="34" charset="0"/>
              </a:rPr>
              <a:t> </a:t>
            </a:r>
            <a:r>
              <a:rPr lang="fr-FR" altLang="vi-VN" sz="2000" i="1" dirty="0" err="1">
                <a:solidFill>
                  <a:srgbClr val="002060"/>
                </a:solidFill>
                <a:latin typeface="Arial" panose="020B0604020202020204" pitchFamily="34" charset="0"/>
                <a:cs typeface="Arial" panose="020B0604020202020204" pitchFamily="34" charset="0"/>
              </a:rPr>
              <a:t>xe</a:t>
            </a:r>
            <a:r>
              <a:rPr lang="fr-FR" altLang="vi-VN" sz="2000" i="1" dirty="0">
                <a:solidFill>
                  <a:srgbClr val="002060"/>
                </a:solidFill>
                <a:latin typeface="Arial" panose="020B0604020202020204" pitchFamily="34" charset="0"/>
                <a:cs typeface="Arial" panose="020B0604020202020204" pitchFamily="34" charset="0"/>
              </a:rPr>
              <a:t>.</a:t>
            </a:r>
            <a:endParaRPr lang="en-US" altLang="vi-VN" sz="2000" i="1" dirty="0">
              <a:solidFill>
                <a:srgbClr val="002060"/>
              </a:solidFill>
              <a:latin typeface="Arial" panose="020B0604020202020204" pitchFamily="34" charset="0"/>
              <a:cs typeface="Arial" panose="020B0604020202020204" pitchFamily="34" charset="0"/>
            </a:endParaRPr>
          </a:p>
        </p:txBody>
      </p:sp>
      <p:sp>
        <p:nvSpPr>
          <p:cNvPr id="20" name="Text Box 5">
            <a:extLst>
              <a:ext uri="{FF2B5EF4-FFF2-40B4-BE49-F238E27FC236}">
                <a16:creationId xmlns:a16="http://schemas.microsoft.com/office/drawing/2014/main" xmlns="" id="{2F5E91C4-92B6-4007-92AD-E3368659567C}"/>
              </a:ext>
            </a:extLst>
          </p:cNvPr>
          <p:cNvSpPr txBox="1">
            <a:spLocks noChangeArrowheads="1"/>
          </p:cNvSpPr>
          <p:nvPr/>
        </p:nvSpPr>
        <p:spPr bwMode="auto">
          <a:xfrm>
            <a:off x="393493" y="2953837"/>
            <a:ext cx="867251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pt-BR" altLang="vi-VN" sz="2000" i="1" dirty="0">
                <a:solidFill>
                  <a:srgbClr val="002060"/>
                </a:solidFill>
                <a:latin typeface="Arial" panose="020B0604020202020204" pitchFamily="34" charset="0"/>
                <a:cs typeface="Arial" panose="020B0604020202020204" pitchFamily="34" charset="0"/>
              </a:rPr>
              <a:t>- ... nắng đã mạ bạc cả con đèo, ... như một bó đuốc lớn.</a:t>
            </a:r>
            <a:endParaRPr lang="en-US" altLang="vi-VN" sz="2000" i="1" dirty="0">
              <a:solidFill>
                <a:srgbClr val="002060"/>
              </a:solidFill>
              <a:latin typeface="Arial" panose="020B0604020202020204" pitchFamily="34" charset="0"/>
              <a:cs typeface="Arial" panose="020B0604020202020204" pitchFamily="34" charset="0"/>
            </a:endParaRPr>
          </a:p>
        </p:txBody>
      </p:sp>
      <p:sp>
        <p:nvSpPr>
          <p:cNvPr id="21" name="Rectangle 2">
            <a:extLst>
              <a:ext uri="{FF2B5EF4-FFF2-40B4-BE49-F238E27FC236}">
                <a16:creationId xmlns:a16="http://schemas.microsoft.com/office/drawing/2014/main" xmlns="" id="{59D62446-0318-474F-AA87-585505142D8D}"/>
              </a:ext>
            </a:extLst>
          </p:cNvPr>
          <p:cNvSpPr>
            <a:spLocks noChangeArrowheads="1"/>
          </p:cNvSpPr>
          <p:nvPr/>
        </p:nvSpPr>
        <p:spPr bwMode="auto">
          <a:xfrm>
            <a:off x="275598" y="3382841"/>
            <a:ext cx="8977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fr-FR" altLang="vi-VN"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fr-FR" altLang="vi-VN" b="1" dirty="0" err="1">
                <a:solidFill>
                  <a:srgbClr val="002060"/>
                </a:solidFill>
                <a:latin typeface="Arial" panose="020B0604020202020204" pitchFamily="34" charset="0"/>
                <a:cs typeface="Arial" panose="020B0604020202020204" pitchFamily="34" charset="0"/>
              </a:rPr>
              <a:t>Vài</a:t>
            </a:r>
            <a:r>
              <a:rPr lang="fr-FR" altLang="vi-VN" b="1" dirty="0">
                <a:solidFill>
                  <a:srgbClr val="002060"/>
                </a:solidFill>
                <a:latin typeface="Arial" panose="020B0604020202020204" pitchFamily="34" charset="0"/>
                <a:cs typeface="Arial" panose="020B0604020202020204" pitchFamily="34" charset="0"/>
              </a:rPr>
              <a:t> </a:t>
            </a:r>
            <a:r>
              <a:rPr lang="fr-FR" altLang="vi-VN" b="1" dirty="0" err="1">
                <a:solidFill>
                  <a:srgbClr val="002060"/>
                </a:solidFill>
                <a:latin typeface="Arial" panose="020B0604020202020204" pitchFamily="34" charset="0"/>
                <a:cs typeface="Arial" panose="020B0604020202020204" pitchFamily="34" charset="0"/>
              </a:rPr>
              <a:t>nét</a:t>
            </a:r>
            <a:r>
              <a:rPr lang="fr-FR" altLang="vi-VN" b="1"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chấm</a:t>
            </a:r>
            <a:r>
              <a:rPr lang="fr-FR" altLang="vi-VN" b="1" u="sng"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phá</a:t>
            </a:r>
            <a:r>
              <a:rPr lang="fr-FR" altLang="vi-VN" b="1" dirty="0">
                <a:solidFill>
                  <a:srgbClr val="002060"/>
                </a:solidFill>
                <a:latin typeface="Arial" panose="020B0604020202020204" pitchFamily="34" charset="0"/>
                <a:cs typeface="Arial" panose="020B0604020202020204" pitchFamily="34" charset="0"/>
              </a:rPr>
              <a:t>, </a:t>
            </a:r>
            <a:r>
              <a:rPr lang="fr-FR" altLang="vi-VN" b="1" dirty="0" err="1">
                <a:solidFill>
                  <a:srgbClr val="002060"/>
                </a:solidFill>
                <a:latin typeface="Arial" panose="020B0604020202020204" pitchFamily="34" charset="0"/>
                <a:cs typeface="Arial" panose="020B0604020202020204" pitchFamily="34" charset="0"/>
              </a:rPr>
              <a:t>nghệ</a:t>
            </a:r>
            <a:r>
              <a:rPr lang="fr-FR" altLang="vi-VN" b="1" dirty="0">
                <a:solidFill>
                  <a:srgbClr val="002060"/>
                </a:solidFill>
                <a:latin typeface="Arial" panose="020B0604020202020204" pitchFamily="34" charset="0"/>
                <a:cs typeface="Arial" panose="020B0604020202020204" pitchFamily="34" charset="0"/>
              </a:rPr>
              <a:t> </a:t>
            </a:r>
            <a:r>
              <a:rPr lang="fr-FR" altLang="vi-VN" b="1" dirty="0" err="1">
                <a:solidFill>
                  <a:srgbClr val="002060"/>
                </a:solidFill>
                <a:latin typeface="Arial" panose="020B0604020202020204" pitchFamily="34" charset="0"/>
                <a:cs typeface="Arial" panose="020B0604020202020204" pitchFamily="34" charset="0"/>
              </a:rPr>
              <a:t>thuật</a:t>
            </a:r>
            <a:r>
              <a:rPr lang="fr-FR" altLang="vi-VN" b="1"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nhân</a:t>
            </a:r>
            <a:r>
              <a:rPr lang="fr-FR" altLang="vi-VN" b="1" u="sng"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hóa</a:t>
            </a:r>
            <a:r>
              <a:rPr lang="fr-FR" altLang="vi-VN" b="1"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so</a:t>
            </a:r>
            <a:r>
              <a:rPr lang="fr-FR" altLang="vi-VN" b="1" u="sng"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sánh</a:t>
            </a:r>
            <a:r>
              <a:rPr lang="fr-FR" altLang="vi-VN" b="1"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ngôn</a:t>
            </a:r>
            <a:r>
              <a:rPr lang="fr-FR" altLang="vi-VN" b="1" u="sng"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ngữ</a:t>
            </a:r>
            <a:r>
              <a:rPr lang="fr-FR" altLang="vi-VN" b="1" u="sng"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đặc</a:t>
            </a:r>
            <a:r>
              <a:rPr lang="fr-FR" altLang="vi-VN" b="1" u="sng" dirty="0">
                <a:solidFill>
                  <a:srgbClr val="002060"/>
                </a:solidFill>
                <a:latin typeface="Arial" panose="020B0604020202020204" pitchFamily="34" charset="0"/>
                <a:cs typeface="Arial" panose="020B0604020202020204" pitchFamily="34" charset="0"/>
              </a:rPr>
              <a:t> </a:t>
            </a:r>
            <a:r>
              <a:rPr lang="fr-FR" altLang="vi-VN" b="1" u="sng" dirty="0" err="1">
                <a:solidFill>
                  <a:srgbClr val="002060"/>
                </a:solidFill>
                <a:latin typeface="Arial" panose="020B0604020202020204" pitchFamily="34" charset="0"/>
                <a:cs typeface="Arial" panose="020B0604020202020204" pitchFamily="34" charset="0"/>
              </a:rPr>
              <a:t>sắc</a:t>
            </a:r>
            <a:r>
              <a:rPr lang="fr-FR" altLang="vi-VN" b="1" u="sng" dirty="0">
                <a:solidFill>
                  <a:srgbClr val="002060"/>
                </a:solidFill>
                <a:latin typeface="Arial" panose="020B0604020202020204" pitchFamily="34" charset="0"/>
                <a:cs typeface="Arial" panose="020B0604020202020204" pitchFamily="34" charset="0"/>
              </a:rPr>
              <a:t>.</a:t>
            </a:r>
            <a:endParaRPr lang="en-US" altLang="vi-VN" b="1" dirty="0">
              <a:solidFill>
                <a:srgbClr val="002060"/>
              </a:solidFill>
              <a:latin typeface="Arial" panose="020B0604020202020204" pitchFamily="34" charset="0"/>
              <a:cs typeface="Arial" panose="020B0604020202020204" pitchFamily="34" charset="0"/>
            </a:endParaRPr>
          </a:p>
        </p:txBody>
      </p:sp>
      <p:sp>
        <p:nvSpPr>
          <p:cNvPr id="22" name="Rectangle 6">
            <a:extLst>
              <a:ext uri="{FF2B5EF4-FFF2-40B4-BE49-F238E27FC236}">
                <a16:creationId xmlns:a16="http://schemas.microsoft.com/office/drawing/2014/main" xmlns="" id="{8D1AA64A-1AFF-4896-946E-2739138751A8}"/>
              </a:ext>
            </a:extLst>
          </p:cNvPr>
          <p:cNvSpPr>
            <a:spLocks noChangeArrowheads="1"/>
          </p:cNvSpPr>
          <p:nvPr/>
        </p:nvSpPr>
        <p:spPr bwMode="auto">
          <a:xfrm>
            <a:off x="275598" y="3853228"/>
            <a:ext cx="88455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fr-FR" altLang="vi-VN"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Vẻ</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đẹp</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thiên</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nhiên</a:t>
            </a:r>
            <a:r>
              <a:rPr lang="fr-FR" altLang="vi-VN" b="1" dirty="0">
                <a:solidFill>
                  <a:srgbClr val="FF0000"/>
                </a:solidFill>
                <a:latin typeface="Arial" panose="020B0604020202020204" pitchFamily="34" charset="0"/>
                <a:cs typeface="Arial" panose="020B0604020202020204" pitchFamily="34" charset="0"/>
              </a:rPr>
              <a:t> Sa Pa </a:t>
            </a:r>
            <a:r>
              <a:rPr lang="fr-FR" altLang="vi-VN" b="1" dirty="0" err="1">
                <a:solidFill>
                  <a:srgbClr val="FF0000"/>
                </a:solidFill>
                <a:latin typeface="Arial" panose="020B0604020202020204" pitchFamily="34" charset="0"/>
                <a:cs typeface="Arial" panose="020B0604020202020204" pitchFamily="34" charset="0"/>
              </a:rPr>
              <a:t>độc</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đáo</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tươi</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sáng</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thơ</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mộng</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đầy</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sức</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sống</a:t>
            </a:r>
            <a:r>
              <a:rPr lang="fr-FR" altLang="vi-VN" b="1" dirty="0">
                <a:solidFill>
                  <a:srgbClr val="FF0000"/>
                </a:solidFill>
                <a:latin typeface="Arial" panose="020B0604020202020204" pitchFamily="34" charset="0"/>
                <a:cs typeface="Arial" panose="020B0604020202020204" pitchFamily="34" charset="0"/>
              </a:rPr>
              <a:t>. </a:t>
            </a:r>
            <a:endParaRPr lang="en-US" altLang="vi-VN" b="1" dirty="0">
              <a:solidFill>
                <a:srgbClr val="FF0000"/>
              </a:solidFill>
              <a:latin typeface="Arial" panose="020B0604020202020204" pitchFamily="34" charset="0"/>
              <a:cs typeface="Arial" panose="020B0604020202020204" pitchFamily="34" charset="0"/>
            </a:endParaRPr>
          </a:p>
        </p:txBody>
      </p:sp>
      <p:sp>
        <p:nvSpPr>
          <p:cNvPr id="23" name="Rectangle 13">
            <a:extLst>
              <a:ext uri="{FF2B5EF4-FFF2-40B4-BE49-F238E27FC236}">
                <a16:creationId xmlns:a16="http://schemas.microsoft.com/office/drawing/2014/main" xmlns="" id="{A5CDA804-A32D-4895-AECB-B53BD318530C}"/>
              </a:ext>
            </a:extLst>
          </p:cNvPr>
          <p:cNvSpPr>
            <a:spLocks noChangeArrowheads="1"/>
          </p:cNvSpPr>
          <p:nvPr/>
        </p:nvSpPr>
        <p:spPr bwMode="auto">
          <a:xfrm>
            <a:off x="273181" y="4270534"/>
            <a:ext cx="90344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fr-FR" altLang="vi-VN" b="1" dirty="0">
                <a:solidFill>
                  <a:srgbClr val="FF0000"/>
                </a:solidFill>
                <a:latin typeface="Arial" panose="020B0604020202020204" pitchFamily="34" charset="0"/>
                <a:cs typeface="Arial" panose="020B0604020202020204" pitchFamily="34" charset="0"/>
              </a:rPr>
              <a:t>=&gt; </a:t>
            </a:r>
            <a:r>
              <a:rPr lang="fr-FR" altLang="vi-VN" b="1" dirty="0" err="1">
                <a:solidFill>
                  <a:srgbClr val="FF0000"/>
                </a:solidFill>
                <a:latin typeface="Arial" panose="020B0604020202020204" pitchFamily="34" charset="0"/>
                <a:cs typeface="Arial" panose="020B0604020202020204" pitchFamily="34" charset="0"/>
              </a:rPr>
              <a:t>Tình</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yêu</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thiên</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nhiên</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của</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tác</a:t>
            </a:r>
            <a:r>
              <a:rPr lang="fr-FR" altLang="vi-VN" b="1" dirty="0">
                <a:solidFill>
                  <a:srgbClr val="FF0000"/>
                </a:solidFill>
                <a:latin typeface="Arial" panose="020B0604020202020204" pitchFamily="34" charset="0"/>
                <a:cs typeface="Arial" panose="020B0604020202020204" pitchFamily="34" charset="0"/>
              </a:rPr>
              <a:t> </a:t>
            </a:r>
            <a:r>
              <a:rPr lang="fr-FR" altLang="vi-VN" b="1" dirty="0" err="1">
                <a:solidFill>
                  <a:srgbClr val="FF0000"/>
                </a:solidFill>
                <a:latin typeface="Arial" panose="020B0604020202020204" pitchFamily="34" charset="0"/>
                <a:cs typeface="Arial" panose="020B0604020202020204" pitchFamily="34" charset="0"/>
              </a:rPr>
              <a:t>giả</a:t>
            </a:r>
            <a:r>
              <a:rPr lang="fr-FR" altLang="vi-VN" b="1" dirty="0">
                <a:solidFill>
                  <a:srgbClr val="FF0000"/>
                </a:solidFill>
                <a:latin typeface="Arial" panose="020B0604020202020204" pitchFamily="34" charset="0"/>
                <a:cs typeface="Arial" panose="020B0604020202020204" pitchFamily="34" charset="0"/>
              </a:rPr>
              <a:t>.</a:t>
            </a:r>
            <a:endParaRPr lang="en-US" altLang="vi-VN"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307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3">
                                            <p:txEl>
                                              <p:pRg st="0" end="0"/>
                                            </p:txEl>
                                          </p:spTgt>
                                        </p:tgtEl>
                                      </p:cBhvr>
                                    </p:animEffect>
                                    <p:anim calcmode="lin" valueType="num">
                                      <p:cBhvr>
                                        <p:cTn id="1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3">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3">
                                            <p:txEl>
                                              <p:pRg st="0" end="0"/>
                                            </p:txEl>
                                          </p:spTgt>
                                        </p:tgtEl>
                                        <p:attrNameLst>
                                          <p:attrName>style.visibility</p:attrName>
                                        </p:attrNameLst>
                                      </p:cBhvr>
                                      <p:to>
                                        <p:strVal val="hidden"/>
                                      </p:to>
                                    </p:set>
                                  </p:childTnLst>
                                </p:cTn>
                              </p:par>
                              <p:par>
                                <p:cTn id="17" presetID="42" presetClass="exit" presetSubtype="0" fill="hold" grpId="0" nodeType="withEffect">
                                  <p:stCondLst>
                                    <p:cond delay="0"/>
                                  </p:stCondLst>
                                  <p:childTnLst>
                                    <p:animEffect transition="out" filter="fade">
                                      <p:cBhvr>
                                        <p:cTn id="18" dur="1000"/>
                                        <p:tgtEl>
                                          <p:spTgt spid="3">
                                            <p:bg/>
                                          </p:spTgt>
                                        </p:tgtEl>
                                      </p:cBhvr>
                                    </p:animEffect>
                                    <p:anim calcmode="lin" valueType="num">
                                      <p:cBhvr>
                                        <p:cTn id="19" dur="1000"/>
                                        <p:tgtEl>
                                          <p:spTgt spid="3">
                                            <p:bg/>
                                          </p:spTgt>
                                        </p:tgtEl>
                                        <p:attrNameLst>
                                          <p:attrName>ppt_x</p:attrName>
                                        </p:attrNameLst>
                                      </p:cBhvr>
                                      <p:tavLst>
                                        <p:tav tm="0">
                                          <p:val>
                                            <p:strVal val="ppt_x"/>
                                          </p:val>
                                        </p:tav>
                                        <p:tav tm="100000">
                                          <p:val>
                                            <p:strVal val="ppt_x"/>
                                          </p:val>
                                        </p:tav>
                                      </p:tavLst>
                                    </p:anim>
                                    <p:anim calcmode="lin" valueType="num">
                                      <p:cBhvr>
                                        <p:cTn id="20" dur="1000"/>
                                        <p:tgtEl>
                                          <p:spTgt spid="3">
                                            <p:bg/>
                                          </p:spTgt>
                                        </p:tgtEl>
                                        <p:attrNameLst>
                                          <p:attrName>ppt_y</p:attrName>
                                        </p:attrNameLst>
                                      </p:cBhvr>
                                      <p:tavLst>
                                        <p:tav tm="0">
                                          <p:val>
                                            <p:strVal val="ppt_y"/>
                                          </p:val>
                                        </p:tav>
                                        <p:tav tm="100000">
                                          <p:val>
                                            <p:strVal val="ppt_y+.1"/>
                                          </p:val>
                                        </p:tav>
                                      </p:tavLst>
                                    </p:anim>
                                    <p:set>
                                      <p:cBhvr>
                                        <p:cTn id="21" dur="1" fill="hold">
                                          <p:stCondLst>
                                            <p:cond delay="999"/>
                                          </p:stCondLst>
                                        </p:cTn>
                                        <p:tgtEl>
                                          <p:spTgt spid="3">
                                            <p:bg/>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ircle(in)">
                                      <p:cBhvr>
                                        <p:cTn id="56" dur="2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5" grpId="0"/>
      <p:bldP spid="16" grpId="0"/>
      <p:bldP spid="17" grpId="0"/>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âIMG]">
            <a:extLst>
              <a:ext uri="{FF2B5EF4-FFF2-40B4-BE49-F238E27FC236}">
                <a16:creationId xmlns:a16="http://schemas.microsoft.com/office/drawing/2014/main" xmlns="" id="{85CDBFE2-91B6-4BD8-A456-C66EF3C75C4D}"/>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5000"/>
          <a:stretch/>
        </p:blipFill>
        <p:spPr bwMode="auto">
          <a:xfrm>
            <a:off x="20" y="10"/>
            <a:ext cx="9143980" cy="51434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4214A2AD-D332-4A41-ABE3-1EF429F2EBD8}"/>
              </a:ext>
            </a:extLst>
          </p:cNvPr>
          <p:cNvSpPr>
            <a:spLocks noGrp="1"/>
          </p:cNvSpPr>
          <p:nvPr>
            <p:ph type="title"/>
          </p:nvPr>
        </p:nvSpPr>
        <p:spPr>
          <a:xfrm>
            <a:off x="6016515" y="3003798"/>
            <a:ext cx="2889031" cy="795691"/>
          </a:xfrm>
        </p:spPr>
        <p:txBody>
          <a:bodyPr vert="horz" lIns="91440" tIns="45720" rIns="91440" bIns="45720" rtlCol="0" anchor="b">
            <a:normAutofit/>
          </a:bodyPr>
          <a:lstStyle/>
          <a:p>
            <a:pPr>
              <a:lnSpc>
                <a:spcPct val="90000"/>
              </a:lnSpc>
            </a:pPr>
            <a:r>
              <a:rPr lang="en-US" altLang="vi-VN" sz="2400" dirty="0">
                <a:solidFill>
                  <a:srgbClr val="002060"/>
                </a:solidFill>
                <a:latin typeface="Arial" panose="020B0604020202020204" pitchFamily="34" charset="0"/>
                <a:cs typeface="Arial" panose="020B0604020202020204" pitchFamily="34" charset="0"/>
              </a:rPr>
              <a:t>Sa Pa </a:t>
            </a:r>
            <a:r>
              <a:rPr lang="en-US" altLang="vi-VN" sz="2400" dirty="0" err="1">
                <a:solidFill>
                  <a:srgbClr val="002060"/>
                </a:solidFill>
                <a:latin typeface="Arial" panose="020B0604020202020204" pitchFamily="34" charset="0"/>
                <a:cs typeface="Arial" panose="020B0604020202020204" pitchFamily="34" charset="0"/>
              </a:rPr>
              <a:t>bắt</a:t>
            </a:r>
            <a:r>
              <a:rPr lang="en-US" altLang="vi-VN" sz="2400" dirty="0">
                <a:solidFill>
                  <a:srgbClr val="002060"/>
                </a:solidFill>
                <a:latin typeface="Arial" panose="020B0604020202020204" pitchFamily="34" charset="0"/>
                <a:cs typeface="Arial" panose="020B0604020202020204" pitchFamily="34" charset="0"/>
              </a:rPr>
              <a:t> </a:t>
            </a:r>
            <a:r>
              <a:rPr lang="en-US" altLang="vi-VN" sz="2400" dirty="0" err="1">
                <a:solidFill>
                  <a:srgbClr val="002060"/>
                </a:solidFill>
                <a:latin typeface="Arial" panose="020B0604020202020204" pitchFamily="34" charset="0"/>
                <a:cs typeface="Arial" panose="020B0604020202020204" pitchFamily="34" charset="0"/>
              </a:rPr>
              <a:t>đầu</a:t>
            </a:r>
            <a:r>
              <a:rPr lang="en-US" altLang="vi-VN" sz="2400" dirty="0">
                <a:solidFill>
                  <a:srgbClr val="002060"/>
                </a:solidFill>
                <a:latin typeface="Arial" panose="020B0604020202020204" pitchFamily="34" charset="0"/>
                <a:cs typeface="Arial" panose="020B0604020202020204" pitchFamily="34" charset="0"/>
              </a:rPr>
              <a:t> </a:t>
            </a:r>
            <a:r>
              <a:rPr lang="en-US" altLang="vi-VN" sz="2400" dirty="0" err="1">
                <a:solidFill>
                  <a:srgbClr val="002060"/>
                </a:solidFill>
                <a:latin typeface="Arial" panose="020B0604020202020204" pitchFamily="34" charset="0"/>
                <a:cs typeface="Arial" panose="020B0604020202020204" pitchFamily="34" charset="0"/>
              </a:rPr>
              <a:t>với</a:t>
            </a:r>
            <a:r>
              <a:rPr lang="en-US" altLang="vi-VN" sz="2400" dirty="0">
                <a:solidFill>
                  <a:srgbClr val="002060"/>
                </a:solidFill>
                <a:latin typeface="Arial" panose="020B0604020202020204" pitchFamily="34" charset="0"/>
                <a:cs typeface="Arial" panose="020B0604020202020204" pitchFamily="34" charset="0"/>
              </a:rPr>
              <a:t> </a:t>
            </a:r>
            <a:r>
              <a:rPr lang="en-US" altLang="vi-VN" sz="2400" dirty="0" err="1">
                <a:solidFill>
                  <a:srgbClr val="002060"/>
                </a:solidFill>
                <a:latin typeface="Arial" panose="020B0604020202020204" pitchFamily="34" charset="0"/>
                <a:cs typeface="Arial" panose="020B0604020202020204" pitchFamily="34" charset="0"/>
              </a:rPr>
              <a:t>những</a:t>
            </a:r>
            <a:r>
              <a:rPr lang="en-US" altLang="vi-VN" sz="2400" dirty="0">
                <a:solidFill>
                  <a:srgbClr val="002060"/>
                </a:solidFill>
                <a:latin typeface="Arial" panose="020B0604020202020204" pitchFamily="34" charset="0"/>
                <a:cs typeface="Arial" panose="020B0604020202020204" pitchFamily="34" charset="0"/>
              </a:rPr>
              <a:t> </a:t>
            </a:r>
            <a:r>
              <a:rPr lang="en-US" altLang="vi-VN" sz="2400" dirty="0" err="1">
                <a:solidFill>
                  <a:srgbClr val="002060"/>
                </a:solidFill>
                <a:latin typeface="Arial" panose="020B0604020202020204" pitchFamily="34" charset="0"/>
                <a:cs typeface="Arial" panose="020B0604020202020204" pitchFamily="34" charset="0"/>
              </a:rPr>
              <a:t>rặng</a:t>
            </a:r>
            <a:r>
              <a:rPr lang="en-US" altLang="vi-VN" sz="2400" dirty="0">
                <a:solidFill>
                  <a:srgbClr val="002060"/>
                </a:solidFill>
                <a:latin typeface="Arial" panose="020B0604020202020204" pitchFamily="34" charset="0"/>
                <a:cs typeface="Arial" panose="020B0604020202020204" pitchFamily="34" charset="0"/>
              </a:rPr>
              <a:t> </a:t>
            </a:r>
            <a:r>
              <a:rPr lang="en-US" altLang="vi-VN" sz="2400" dirty="0" err="1">
                <a:solidFill>
                  <a:srgbClr val="002060"/>
                </a:solidFill>
                <a:latin typeface="Arial" panose="020B0604020202020204" pitchFamily="34" charset="0"/>
                <a:cs typeface="Arial" panose="020B0604020202020204" pitchFamily="34" charset="0"/>
              </a:rPr>
              <a:t>đào</a:t>
            </a:r>
            <a:r>
              <a:rPr lang="en-US" altLang="vi-VN" sz="2400" dirty="0">
                <a:solidFill>
                  <a:srgbClr val="002060"/>
                </a:solidFill>
                <a:latin typeface="Arial" panose="020B0604020202020204" pitchFamily="34" charset="0"/>
                <a:cs typeface="Arial" panose="020B0604020202020204" pitchFamily="34" charset="0"/>
              </a:rPr>
              <a:t>.</a:t>
            </a:r>
            <a:endParaRPr lang="en-US" sz="24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34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1333500" y="541946"/>
            <a:ext cx="3086100" cy="715354"/>
          </a:xfrm>
          <a:prstGeom prst="flowChartTerminator">
            <a:avLst/>
          </a:prstGeom>
          <a:solidFill>
            <a:srgbClr val="F3EC1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2400" dirty="0" err="1">
                <a:solidFill>
                  <a:prstClr val="black"/>
                </a:solidFill>
                <a:latin typeface="Arial" panose="020B0604020202020204" pitchFamily="34" charset="0"/>
                <a:cs typeface="Arial" panose="020B0604020202020204" pitchFamily="34" charset="0"/>
              </a:rPr>
              <a:t>Nằm</a:t>
            </a:r>
            <a:r>
              <a:rPr lang="en-US" sz="2400" dirty="0">
                <a:solidFill>
                  <a:prstClr val="black"/>
                </a:solidFill>
                <a:latin typeface="Arial" panose="020B0604020202020204" pitchFamily="34" charset="0"/>
                <a:cs typeface="Arial" panose="020B0604020202020204" pitchFamily="34" charset="0"/>
              </a:rPr>
              <a:t> ở </a:t>
            </a:r>
            <a:r>
              <a:rPr lang="en-US" sz="2400" dirty="0" err="1">
                <a:solidFill>
                  <a:prstClr val="black"/>
                </a:solidFill>
                <a:latin typeface="Arial" panose="020B0604020202020204" pitchFamily="34" charset="0"/>
                <a:cs typeface="Arial" panose="020B0604020202020204" pitchFamily="34" charset="0"/>
              </a:rPr>
              <a:t>phía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Bắc</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nước</a:t>
            </a:r>
            <a:r>
              <a:rPr lang="en-US" sz="2400" dirty="0">
                <a:solidFill>
                  <a:prstClr val="black"/>
                </a:solidFill>
                <a:latin typeface="Arial" panose="020B0604020202020204" pitchFamily="34" charset="0"/>
                <a:cs typeface="Arial" panose="020B0604020202020204" pitchFamily="34" charset="0"/>
              </a:rPr>
              <a:t> ta</a:t>
            </a:r>
            <a:endParaRPr lang="vi-VN" sz="2400" dirty="0">
              <a:solidFill>
                <a:prstClr val="black"/>
              </a:solidFill>
              <a:latin typeface="Arial" panose="020B0604020202020204" pitchFamily="34" charset="0"/>
              <a:cs typeface="Arial" panose="020B0604020202020204" pitchFamily="34" charset="0"/>
            </a:endParaRPr>
          </a:p>
        </p:txBody>
      </p:sp>
      <p:sp>
        <p:nvSpPr>
          <p:cNvPr id="4" name="Flowchart: Terminator 3"/>
          <p:cNvSpPr/>
          <p:nvPr/>
        </p:nvSpPr>
        <p:spPr>
          <a:xfrm>
            <a:off x="1352550" y="1614487"/>
            <a:ext cx="3086100" cy="715354"/>
          </a:xfrm>
          <a:prstGeom prst="flowChartTerminator">
            <a:avLst/>
          </a:prstGeom>
          <a:solidFill>
            <a:srgbClr val="B9519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2100" dirty="0" err="1">
                <a:solidFill>
                  <a:prstClr val="black"/>
                </a:solidFill>
                <a:latin typeface="Arial" panose="020B0604020202020204" pitchFamily="34" charset="0"/>
                <a:cs typeface="Arial" panose="020B0604020202020204" pitchFamily="34" charset="0"/>
              </a:rPr>
              <a:t>Nơi</a:t>
            </a:r>
            <a:r>
              <a:rPr lang="en-US" sz="2100" dirty="0">
                <a:solidFill>
                  <a:prstClr val="black"/>
                </a:solidFill>
                <a:latin typeface="Arial" panose="020B0604020202020204" pitchFamily="34" charset="0"/>
                <a:cs typeface="Arial" panose="020B0604020202020204" pitchFamily="34" charset="0"/>
              </a:rPr>
              <a:t> du </a:t>
            </a:r>
            <a:r>
              <a:rPr lang="en-US" sz="2100" dirty="0" err="1">
                <a:solidFill>
                  <a:prstClr val="black"/>
                </a:solidFill>
                <a:latin typeface="Arial" panose="020B0604020202020204" pitchFamily="34" charset="0"/>
                <a:cs typeface="Arial" panose="020B0604020202020204" pitchFamily="34" charset="0"/>
              </a:rPr>
              <a:t>lịch</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nghỉ</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dưỡng</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nổi</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tiếng</a:t>
            </a:r>
            <a:endParaRPr lang="vi-VN" sz="2100" dirty="0">
              <a:solidFill>
                <a:prstClr val="black"/>
              </a:solidFill>
              <a:cs typeface="Arial" panose="020B0604020202020204" pitchFamily="34" charset="0"/>
            </a:endParaRPr>
          </a:p>
        </p:txBody>
      </p:sp>
      <p:sp>
        <p:nvSpPr>
          <p:cNvPr id="5" name="Flowchart: Terminator 4"/>
          <p:cNvSpPr/>
          <p:nvPr/>
        </p:nvSpPr>
        <p:spPr>
          <a:xfrm>
            <a:off x="1746990" y="2469586"/>
            <a:ext cx="2555701" cy="688149"/>
          </a:xfrm>
          <a:prstGeom prst="flowChartTerminator">
            <a:avLst/>
          </a:prstGeom>
          <a:solidFill>
            <a:srgbClr val="6ECDD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2100">
                <a:solidFill>
                  <a:prstClr val="white"/>
                </a:solidFill>
                <a:latin typeface="Arial" panose="020B0604020202020204" pitchFamily="34" charset="0"/>
                <a:cs typeface="Arial" panose="020B0604020202020204" pitchFamily="34" charset="0"/>
              </a:rPr>
              <a:t>Nơi có nhiều ruộng bậc thang</a:t>
            </a:r>
            <a:endParaRPr lang="vi-VN" sz="2100" dirty="0">
              <a:solidFill>
                <a:prstClr val="white"/>
              </a:solidFill>
              <a:cs typeface="Arial" panose="020B0604020202020204" pitchFamily="34" charset="0"/>
            </a:endParaRPr>
          </a:p>
        </p:txBody>
      </p:sp>
      <p:pic>
        <p:nvPicPr>
          <p:cNvPr id="5126"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75" y="3600451"/>
            <a:ext cx="3876675" cy="1350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eft Arrow 8"/>
          <p:cNvSpPr/>
          <p:nvPr/>
        </p:nvSpPr>
        <p:spPr>
          <a:xfrm>
            <a:off x="3829050" y="3600451"/>
            <a:ext cx="3657600" cy="1350169"/>
          </a:xfrm>
          <a:prstGeom prst="leftArrow">
            <a:avLst/>
          </a:prstGeom>
          <a:gradFill>
            <a:gsLst>
              <a:gs pos="23000">
                <a:srgbClr val="FF3399"/>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sz="2100" dirty="0" err="1">
                <a:solidFill>
                  <a:prstClr val="black"/>
                </a:solidFill>
                <a:latin typeface="Arial" panose="020B0604020202020204" pitchFamily="34" charset="0"/>
                <a:cs typeface="Arial" panose="020B0604020202020204" pitchFamily="34" charset="0"/>
              </a:rPr>
              <a:t>Đây</a:t>
            </a:r>
            <a:r>
              <a:rPr lang="en-US" sz="2100" dirty="0">
                <a:solidFill>
                  <a:prstClr val="black"/>
                </a:solidFill>
                <a:latin typeface="Arial" panose="020B0604020202020204" pitchFamily="34" charset="0"/>
                <a:cs typeface="Arial" panose="020B0604020202020204" pitchFamily="34" charset="0"/>
              </a:rPr>
              <a:t> </a:t>
            </a:r>
            <a:r>
              <a:rPr lang="en-US" sz="2100" dirty="0" err="1">
                <a:solidFill>
                  <a:prstClr val="black"/>
                </a:solidFill>
                <a:latin typeface="Arial" panose="020B0604020202020204" pitchFamily="34" charset="0"/>
                <a:cs typeface="Arial" panose="020B0604020202020204" pitchFamily="34" charset="0"/>
              </a:rPr>
              <a:t>là</a:t>
            </a:r>
            <a:r>
              <a:rPr lang="en-US" sz="2100" dirty="0">
                <a:solidFill>
                  <a:prstClr val="black"/>
                </a:solidFill>
                <a:latin typeface="Arial" panose="020B0604020202020204" pitchFamily="34" charset="0"/>
                <a:cs typeface="Arial" panose="020B0604020202020204" pitchFamily="34" charset="0"/>
              </a:rPr>
              <a:t> </a:t>
            </a:r>
            <a:r>
              <a:rPr lang="vi-VN" sz="2100" dirty="0">
                <a:solidFill>
                  <a:prstClr val="black"/>
                </a:solidFill>
                <a:latin typeface="Arial" panose="020B0604020202020204" pitchFamily="34" charset="0"/>
                <a:cs typeface="Arial" panose="020B0604020202020204" pitchFamily="34" charset="0"/>
              </a:rPr>
              <a:t>địa danh nào</a:t>
            </a:r>
            <a:r>
              <a:rPr lang="en-US" sz="2100" dirty="0">
                <a:solidFill>
                  <a:prstClr val="black"/>
                </a:solidFill>
                <a:latin typeface="Arial" panose="020B0604020202020204" pitchFamily="34" charset="0"/>
                <a:cs typeface="Arial" panose="020B0604020202020204" pitchFamily="34" charset="0"/>
              </a:rPr>
              <a:t>?</a:t>
            </a:r>
            <a:endParaRPr lang="vi-VN" sz="2100" dirty="0">
              <a:solidFill>
                <a:prstClr val="black"/>
              </a:solidFill>
              <a:latin typeface="Arial" panose="020B0604020202020204" pitchFamily="34" charset="0"/>
              <a:cs typeface="Arial" panose="020B0604020202020204" pitchFamily="34" charset="0"/>
            </a:endParaRPr>
          </a:p>
        </p:txBody>
      </p:sp>
      <p:pic>
        <p:nvPicPr>
          <p:cNvPr id="2" name="Picture 2" descr="Ninh Bình - Lào Cai - Sapa - Chinh phục Fansipan | Du lịch Ninh Bình">
            <a:extLst>
              <a:ext uri="{FF2B5EF4-FFF2-40B4-BE49-F238E27FC236}">
                <a16:creationId xmlns:a16="http://schemas.microsoft.com/office/drawing/2014/main" xmlns="" id="{0668EA30-7E82-4842-95A7-2879E2DFA6B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04048" y="699542"/>
            <a:ext cx="3888432" cy="247079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ED0E2A-7FD6-43B4-B125-BC92DD6CBBCC}"/>
              </a:ext>
            </a:extLst>
          </p:cNvPr>
          <p:cNvSpPr>
            <a:spLocks noGrp="1"/>
          </p:cNvSpPr>
          <p:nvPr>
            <p:ph type="title"/>
          </p:nvPr>
        </p:nvSpPr>
        <p:spPr>
          <a:xfrm>
            <a:off x="667753" y="1635646"/>
            <a:ext cx="2800511" cy="1519034"/>
          </a:xfrm>
        </p:spPr>
        <p:txBody>
          <a:bodyPr vert="horz" lIns="91440" tIns="45720" rIns="91440" bIns="45720" rtlCol="0" anchor="b">
            <a:normAutofit/>
          </a:bodyPr>
          <a:lstStyle/>
          <a:p>
            <a:pPr algn="just">
              <a:lnSpc>
                <a:spcPct val="90000"/>
              </a:lnSpc>
            </a:pP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Và</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với</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những</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đàn</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bò</a:t>
            </a:r>
            <a:r>
              <a:rPr lang="en-US" altLang="vi-VN" sz="2000" i="1" dirty="0">
                <a:solidFill>
                  <a:srgbClr val="FF0000"/>
                </a:solidFill>
                <a:latin typeface="Arial" panose="020B0604020202020204" pitchFamily="34" charset="0"/>
                <a:cs typeface="Arial" panose="020B0604020202020204" pitchFamily="34" charset="0"/>
              </a:rPr>
              <a:t> lang </a:t>
            </a:r>
            <a:r>
              <a:rPr lang="en-US" altLang="vi-VN" sz="2000" i="1" dirty="0" err="1">
                <a:solidFill>
                  <a:srgbClr val="FF0000"/>
                </a:solidFill>
                <a:latin typeface="Arial" panose="020B0604020202020204" pitchFamily="34" charset="0"/>
                <a:cs typeface="Arial" panose="020B0604020202020204" pitchFamily="34" charset="0"/>
              </a:rPr>
              <a:t>cổ</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có</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đeo</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chuông</a:t>
            </a:r>
            <a:r>
              <a:rPr lang="en-US" altLang="vi-VN" sz="2000" i="1" dirty="0">
                <a:solidFill>
                  <a:srgbClr val="FF0000"/>
                </a:solidFill>
                <a:latin typeface="Arial" panose="020B0604020202020204" pitchFamily="34" charset="0"/>
                <a:cs typeface="Arial" panose="020B0604020202020204" pitchFamily="34" charset="0"/>
              </a:rPr>
              <a:t> ở </a:t>
            </a:r>
            <a:r>
              <a:rPr lang="en-US" altLang="vi-VN" sz="2000" i="1" dirty="0" err="1">
                <a:solidFill>
                  <a:srgbClr val="FF0000"/>
                </a:solidFill>
                <a:latin typeface="Arial" panose="020B0604020202020204" pitchFamily="34" charset="0"/>
                <a:cs typeface="Arial" panose="020B0604020202020204" pitchFamily="34" charset="0"/>
              </a:rPr>
              <a:t>các</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đồng</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cỏ</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trong</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lũng</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hai</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bên</a:t>
            </a:r>
            <a:r>
              <a:rPr lang="en-US" altLang="vi-VN" sz="2000" i="1" dirty="0">
                <a:solidFill>
                  <a:srgbClr val="FF0000"/>
                </a:solidFill>
                <a:latin typeface="Arial" panose="020B0604020202020204" pitchFamily="34" charset="0"/>
                <a:cs typeface="Arial" panose="020B0604020202020204" pitchFamily="34" charset="0"/>
              </a:rPr>
              <a:t> </a:t>
            </a:r>
            <a:r>
              <a:rPr lang="en-US" altLang="vi-VN" sz="2000" i="1" dirty="0" err="1">
                <a:solidFill>
                  <a:srgbClr val="FF0000"/>
                </a:solidFill>
                <a:latin typeface="Arial" panose="020B0604020202020204" pitchFamily="34" charset="0"/>
                <a:cs typeface="Arial" panose="020B0604020202020204" pitchFamily="34" charset="0"/>
              </a:rPr>
              <a:t>đường</a:t>
            </a:r>
            <a:r>
              <a:rPr lang="en-US" altLang="vi-VN" sz="2000" i="1" dirty="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18"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7753" y="3306950"/>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nbò">
            <a:extLst>
              <a:ext uri="{FF2B5EF4-FFF2-40B4-BE49-F238E27FC236}">
                <a16:creationId xmlns:a16="http://schemas.microsoft.com/office/drawing/2014/main" xmlns="" id="{D67A2586-C0CD-4631-A2C1-5AE8A5039AD3}"/>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894" r="14690"/>
          <a:stretch/>
        </p:blipFill>
        <p:spPr bwMode="auto">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223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0C0CCF94-9536-4A63-8FF2-E37827C927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C970655A-F4C2-4D7E-BAB6-D3BFC5CAE1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438630"/>
            <a:ext cx="9144000" cy="3704870"/>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 Box 5">
            <a:extLst>
              <a:ext uri="{FF2B5EF4-FFF2-40B4-BE49-F238E27FC236}">
                <a16:creationId xmlns:a16="http://schemas.microsoft.com/office/drawing/2014/main" xmlns="" id="{1B978845-C5AA-4825-BD7E-B84E661AA678}"/>
              </a:ext>
            </a:extLst>
          </p:cNvPr>
          <p:cNvSpPr txBox="1">
            <a:spLocks noGrp="1" noChangeArrowheads="1"/>
          </p:cNvSpPr>
          <p:nvPr>
            <p:ph type="title"/>
          </p:nvPr>
        </p:nvSpPr>
        <p:spPr bwMode="auto">
          <a:xfrm>
            <a:off x="611560" y="4508278"/>
            <a:ext cx="8064895" cy="482097"/>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rtlCol="0" anchor="b">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90000"/>
              </a:lnSpc>
            </a:pPr>
            <a:r>
              <a:rPr lang="en-US" sz="1800" b="1" i="0"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a:solidFill>
                  <a:schemeClr val="tx1"/>
                </a:solidFill>
                <a:latin typeface="Arial" panose="020B0604020202020204" pitchFamily="34" charset="0"/>
                <a:cs typeface="Arial" panose="020B0604020202020204" pitchFamily="34" charset="0"/>
              </a:rPr>
              <a:t>"</a:t>
            </a:r>
            <a:r>
              <a:rPr lang="en-US" sz="1800" b="1" i="1" u="none" strike="noStrike" kern="1200" baseline="0" dirty="0" err="1">
                <a:solidFill>
                  <a:schemeClr val="tx1"/>
                </a:solidFill>
                <a:latin typeface="Arial" panose="020B0604020202020204" pitchFamily="34" charset="0"/>
                <a:cs typeface="Arial" panose="020B0604020202020204" pitchFamily="34" charset="0"/>
              </a:rPr>
              <a:t>Nắng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bây</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giờ</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bắt</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đầu</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len</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tới</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đốt</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cháy</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rừng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cây</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Những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cây</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thông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chỉ</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cao</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quá</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đầu</a:t>
            </a:r>
            <a:r>
              <a:rPr lang="en-US" sz="1800" b="1" i="1" u="none" strike="noStrike" kern="1200" baseline="0" dirty="0">
                <a:solidFill>
                  <a:schemeClr val="tx1"/>
                </a:solidFill>
                <a:latin typeface="Arial" panose="020B0604020202020204" pitchFamily="34" charset="0"/>
                <a:cs typeface="Arial" panose="020B0604020202020204" pitchFamily="34" charset="0"/>
              </a:rPr>
              <a:t>, rung </a:t>
            </a:r>
            <a:r>
              <a:rPr lang="en-US" sz="1800" b="1" i="1" u="none" strike="noStrike" kern="1200" baseline="0" dirty="0" err="1">
                <a:solidFill>
                  <a:schemeClr val="tx1"/>
                </a:solidFill>
                <a:latin typeface="Arial" panose="020B0604020202020204" pitchFamily="34" charset="0"/>
                <a:cs typeface="Arial" panose="020B0604020202020204" pitchFamily="34" charset="0"/>
              </a:rPr>
              <a:t>tít</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trong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nắng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những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ngón</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tay</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bằng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bạc</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dưưới</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cái</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nhỡn</a:t>
            </a:r>
            <a:r>
              <a:rPr lang="en-US" sz="1800" b="1" i="1" u="none" strike="noStrike" kern="1200" baseline="0" dirty="0">
                <a:solidFill>
                  <a:schemeClr val="tx1"/>
                </a:solidFill>
                <a:latin typeface="Arial" panose="020B0604020202020204" pitchFamily="34" charset="0"/>
                <a:cs typeface="Arial" panose="020B0604020202020204" pitchFamily="34" charset="0"/>
              </a:rPr>
              <a:t> bao </a:t>
            </a:r>
            <a:r>
              <a:rPr lang="en-US" sz="1800" b="1" i="1" u="none" strike="noStrike" kern="1200" baseline="0" dirty="0" err="1">
                <a:solidFill>
                  <a:schemeClr val="tx1"/>
                </a:solidFill>
                <a:latin typeface="Arial" panose="020B0604020202020204" pitchFamily="34" charset="0"/>
                <a:cs typeface="Arial" panose="020B0604020202020204" pitchFamily="34" charset="0"/>
              </a:rPr>
              <a:t>che</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của</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những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cây</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tử</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kinh</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thỉnh</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thoảng</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nhô</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cái</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đầu</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màu</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hoa</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cà</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lên</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trên</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màu</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xanh</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của</a:t>
            </a:r>
            <a:r>
              <a:rPr lang="en-US" sz="1800" b="1" i="1" u="none" strike="noStrike" kern="1200" baseline="0" dirty="0">
                <a:solidFill>
                  <a:schemeClr val="tx1"/>
                </a:solidFill>
                <a:latin typeface="Arial" panose="020B0604020202020204" pitchFamily="34" charset="0"/>
                <a:cs typeface="Arial" panose="020B0604020202020204" pitchFamily="34" charset="0"/>
              </a:rPr>
              <a:t> </a:t>
            </a:r>
            <a:r>
              <a:rPr lang="en-US" sz="1800" b="1" i="1" u="none" strike="noStrike" kern="1200" baseline="0" dirty="0" err="1">
                <a:solidFill>
                  <a:schemeClr val="tx1"/>
                </a:solidFill>
                <a:latin typeface="Arial" panose="020B0604020202020204" pitchFamily="34" charset="0"/>
                <a:cs typeface="Arial" panose="020B0604020202020204" pitchFamily="34" charset="0"/>
              </a:rPr>
              <a:t>rừng</a:t>
            </a:r>
            <a:r>
              <a:rPr lang="en-US" sz="1800" b="1" i="1" u="none" strike="noStrike" kern="1200" baseline="0" dirty="0">
                <a:solidFill>
                  <a:schemeClr val="tx1"/>
                </a:solidFill>
                <a:latin typeface="Arial" panose="020B0604020202020204" pitchFamily="34" charset="0"/>
                <a:cs typeface="Arial" panose="020B0604020202020204" pitchFamily="34" charset="0"/>
              </a:rPr>
              <a:t>. </a:t>
            </a:r>
          </a:p>
        </p:txBody>
      </p:sp>
      <p:sp>
        <p:nvSpPr>
          <p:cNvPr id="22" name="Freeform: Shape 21">
            <a:extLst>
              <a:ext uri="{FF2B5EF4-FFF2-40B4-BE49-F238E27FC236}">
                <a16:creationId xmlns:a16="http://schemas.microsoft.com/office/drawing/2014/main" xmlns="" id="{3389D0BC-BA1D-4360-88F9-D9ECCBDAB5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462" y="485818"/>
            <a:ext cx="6266329" cy="329448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NATUR034">
            <a:extLst>
              <a:ext uri="{FF2B5EF4-FFF2-40B4-BE49-F238E27FC236}">
                <a16:creationId xmlns:a16="http://schemas.microsoft.com/office/drawing/2014/main" xmlns="" id="{95B02AA1-4AB0-45DF-8539-A08A0892007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5730"/>
          <a:stretch/>
        </p:blipFill>
        <p:spPr bwMode="auto">
          <a:xfrm>
            <a:off x="1855995" y="604137"/>
            <a:ext cx="5432010" cy="30555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9286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9FEC652-1590-43FE-8378-043A2525DBC4}"/>
              </a:ext>
            </a:extLst>
          </p:cNvPr>
          <p:cNvSpPr txBox="1"/>
          <p:nvPr/>
        </p:nvSpPr>
        <p:spPr>
          <a:xfrm>
            <a:off x="2555776" y="195486"/>
            <a:ext cx="3672408" cy="400110"/>
          </a:xfrm>
          <a:prstGeom prst="rect">
            <a:avLst/>
          </a:prstGeom>
          <a:solidFill>
            <a:schemeClr val="accent4">
              <a:lumMod val="40000"/>
              <a:lumOff val="60000"/>
            </a:schemeClr>
          </a:solidFill>
        </p:spPr>
        <p:txBody>
          <a:bodyPr wrap="square" rtlCol="0">
            <a:spAutoFit/>
          </a:bodyPr>
          <a:lstStyle/>
          <a:p>
            <a:r>
              <a:rPr lang="vi-VN" altLang="en-US" sz="2000" b="1" u="sng" dirty="0"/>
              <a:t>a. Nhân vật anh thanh niên:</a:t>
            </a:r>
            <a:endParaRPr lang="vi-VN" altLang="en-US" sz="2000" dirty="0"/>
          </a:p>
        </p:txBody>
      </p:sp>
      <p:sp>
        <p:nvSpPr>
          <p:cNvPr id="5" name="Cloud 4">
            <a:extLst>
              <a:ext uri="{FF2B5EF4-FFF2-40B4-BE49-F238E27FC236}">
                <a16:creationId xmlns:a16="http://schemas.microsoft.com/office/drawing/2014/main" xmlns="" id="{99D1B081-9F3D-4EF6-97C4-BE49BE202A94}"/>
              </a:ext>
            </a:extLst>
          </p:cNvPr>
          <p:cNvSpPr/>
          <p:nvPr/>
        </p:nvSpPr>
        <p:spPr>
          <a:xfrm>
            <a:off x="323528" y="669102"/>
            <a:ext cx="3449926" cy="2064686"/>
          </a:xfrm>
          <a:prstGeom prst="cloud">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Arial" panose="020B0604020202020204" pitchFamily="34" charset="0"/>
                <a:cs typeface="Arial" panose="020B0604020202020204" pitchFamily="34" charset="0"/>
              </a:rPr>
              <a:t>NHÓM 1</a:t>
            </a:r>
          </a:p>
          <a:p>
            <a:pPr algn="ctr"/>
            <a:r>
              <a:rPr lang="en-US" sz="1600" dirty="0" err="1">
                <a:solidFill>
                  <a:srgbClr val="002060"/>
                </a:solidFill>
                <a:latin typeface="Arial" panose="020B0604020202020204" pitchFamily="34" charset="0"/>
                <a:cs typeface="Arial" panose="020B0604020202020204" pitchFamily="34" charset="0"/>
              </a:rPr>
              <a:t>Tìm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những</a:t>
            </a:r>
            <a:r>
              <a:rPr lang="en-US" sz="1600" dirty="0">
                <a:solidFill>
                  <a:srgbClr val="002060"/>
                </a:solidFill>
                <a:latin typeface="Arial" panose="020B0604020202020204" pitchFamily="34" charset="0"/>
                <a:cs typeface="Arial" panose="020B0604020202020204" pitchFamily="34" charset="0"/>
              </a:rPr>
              <a:t> chi </a:t>
            </a:r>
            <a:r>
              <a:rPr lang="en-US" sz="1600" dirty="0" err="1">
                <a:solidFill>
                  <a:srgbClr val="002060"/>
                </a:solidFill>
                <a:latin typeface="Arial" panose="020B0604020202020204" pitchFamily="34" charset="0"/>
                <a:cs typeface="Arial" panose="020B0604020202020204" pitchFamily="34" charset="0"/>
              </a:rPr>
              <a:t>tiết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nói</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lên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hoàn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cảnh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sống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anh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thanh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niên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Rút</a:t>
            </a:r>
            <a:r>
              <a:rPr lang="en-US" sz="1600" dirty="0">
                <a:solidFill>
                  <a:srgbClr val="002060"/>
                </a:solidFill>
                <a:latin typeface="Arial" panose="020B0604020202020204" pitchFamily="34" charset="0"/>
                <a:cs typeface="Arial" panose="020B0604020202020204" pitchFamily="34" charset="0"/>
              </a:rPr>
              <a:t> ra </a:t>
            </a:r>
            <a:r>
              <a:rPr lang="en-US" sz="1600" dirty="0" err="1">
                <a:solidFill>
                  <a:srgbClr val="002060"/>
                </a:solidFill>
                <a:latin typeface="Arial" panose="020B0604020202020204" pitchFamily="34" charset="0"/>
                <a:cs typeface="Arial" panose="020B0604020202020204" pitchFamily="34" charset="0"/>
              </a:rPr>
              <a:t>nhận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xét</a:t>
            </a:r>
            <a:endParaRPr lang="en-US" sz="1600" dirty="0">
              <a:solidFill>
                <a:srgbClr val="002060"/>
              </a:solidFill>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xmlns="" id="{0820B09F-7E93-476B-BE98-8BED1AB91B94}"/>
              </a:ext>
            </a:extLst>
          </p:cNvPr>
          <p:cNvSpPr/>
          <p:nvPr/>
        </p:nvSpPr>
        <p:spPr>
          <a:xfrm>
            <a:off x="4572000" y="679396"/>
            <a:ext cx="4284476" cy="2252394"/>
          </a:xfrm>
          <a:prstGeom prst="cloud">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2060"/>
              </a:solidFill>
              <a:latin typeface="Arial" panose="020B0604020202020204" pitchFamily="34" charset="0"/>
              <a:cs typeface="Arial" panose="020B0604020202020204" pitchFamily="34" charset="0"/>
            </a:endParaRPr>
          </a:p>
          <a:p>
            <a:pPr algn="ctr"/>
            <a:r>
              <a:rPr lang="en-US" sz="1400" b="1" dirty="0">
                <a:solidFill>
                  <a:srgbClr val="002060"/>
                </a:solidFill>
                <a:latin typeface="Arial" panose="020B0604020202020204" pitchFamily="34" charset="0"/>
                <a:cs typeface="Arial" panose="020B0604020202020204" pitchFamily="34" charset="0"/>
              </a:rPr>
              <a:t>NHÓM 2</a:t>
            </a:r>
          </a:p>
          <a:p>
            <a:pPr algn="ctr"/>
            <a:endParaRPr lang="en-US" sz="1400" b="1" dirty="0">
              <a:solidFill>
                <a:srgbClr val="002060"/>
              </a:solidFill>
              <a:latin typeface="Arial" panose="020B0604020202020204" pitchFamily="34" charset="0"/>
              <a:cs typeface="Arial" panose="020B0604020202020204" pitchFamily="34" charset="0"/>
            </a:endParaRPr>
          </a:p>
          <a:p>
            <a:pPr algn="ct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thanh</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niên</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thế</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nghề</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việc</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Hãy</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tìm</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văn</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thể</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hiện</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Qua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lời</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kể</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thái</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việc</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thanh</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niên</a:t>
            </a:r>
            <a:r>
              <a:rPr lang="fr-FR"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rgbClr val="002060"/>
              </a:solidFill>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xmlns="" id="{E5EC1594-745B-40D0-949F-95BF7956870B}"/>
              </a:ext>
            </a:extLst>
          </p:cNvPr>
          <p:cNvSpPr/>
          <p:nvPr/>
        </p:nvSpPr>
        <p:spPr>
          <a:xfrm>
            <a:off x="1547664" y="2718774"/>
            <a:ext cx="4284476" cy="2424726"/>
          </a:xfrm>
          <a:prstGeom prst="cloud">
            <a:avLst/>
          </a:prstGeom>
          <a:solidFill>
            <a:schemeClr val="accent3">
              <a:lumMod val="20000"/>
              <a:lumOff val="8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Arial" panose="020B0604020202020204" pitchFamily="34" charset="0"/>
                <a:cs typeface="Arial" panose="020B0604020202020204" pitchFamily="34" charset="0"/>
              </a:rPr>
              <a:t>NHÓM 3</a:t>
            </a:r>
          </a:p>
          <a:p>
            <a:pPr algn="ctr"/>
            <a:endParaRPr lang="en-US" sz="1400" b="1" dirty="0">
              <a:solidFill>
                <a:srgbClr val="002060"/>
              </a:solidFill>
              <a:latin typeface="Arial" panose="020B0604020202020204" pitchFamily="34" charset="0"/>
              <a:cs typeface="Arial" panose="020B0604020202020204" pitchFamily="34" charset="0"/>
            </a:endParaRPr>
          </a:p>
          <a:p>
            <a:pPr algn="ctr"/>
            <a:r>
              <a:rPr lang="fr-FR" sz="1400" dirty="0" err="1">
                <a:solidFill>
                  <a:srgbClr val="002060"/>
                </a:solidFill>
                <a:latin typeface="Arial" panose="020B0604020202020204" pitchFamily="34" charset="0"/>
                <a:cs typeface="Arial" panose="020B0604020202020204" pitchFamily="34" charset="0"/>
              </a:rPr>
              <a:t>Trong</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cuộc</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sống</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hàng</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ngày</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anh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thanh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niên</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đã</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sắp</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xếp</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cuộc</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sống</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của</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mình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như</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thế</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nào</a:t>
            </a:r>
            <a:r>
              <a:rPr lang="fr-FR" sz="1400" dirty="0">
                <a:solidFill>
                  <a:srgbClr val="002060"/>
                </a:solidFill>
                <a:latin typeface="Arial" panose="020B0604020202020204" pitchFamily="34" charset="0"/>
                <a:cs typeface="Arial" panose="020B0604020202020204" pitchFamily="34" charset="0"/>
              </a:rPr>
              <a:t>? </a:t>
            </a:r>
          </a:p>
          <a:p>
            <a:pPr algn="ctr"/>
            <a:r>
              <a:rPr lang="fr-FR" sz="1400" dirty="0">
                <a:solidFill>
                  <a:srgbClr val="002060"/>
                </a:solidFill>
                <a:latin typeface="Arial" panose="020B0604020202020204" pitchFamily="34" charset="0"/>
                <a:cs typeface="Arial" panose="020B0604020202020204" pitchFamily="34" charset="0"/>
              </a:rPr>
              <a:t>Qua </a:t>
            </a:r>
            <a:r>
              <a:rPr lang="fr-FR" sz="1400" dirty="0" err="1">
                <a:solidFill>
                  <a:srgbClr val="002060"/>
                </a:solidFill>
                <a:latin typeface="Arial" panose="020B0604020202020204" pitchFamily="34" charset="0"/>
                <a:cs typeface="Arial" panose="020B0604020202020204" pitchFamily="34" charset="0"/>
              </a:rPr>
              <a:t>cách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ứng</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xử</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với</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các</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nhân</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vật</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em</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nhận</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xét</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gì</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về</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tình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cách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anh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thanh</a:t>
            </a:r>
            <a:r>
              <a:rPr lang="fr-FR" sz="1400" dirty="0">
                <a:solidFill>
                  <a:srgbClr val="002060"/>
                </a:solidFill>
                <a:latin typeface="Arial" panose="020B0604020202020204" pitchFamily="34" charset="0"/>
                <a:cs typeface="Arial" panose="020B0604020202020204" pitchFamily="34" charset="0"/>
              </a:rPr>
              <a:t> </a:t>
            </a:r>
            <a:r>
              <a:rPr lang="fr-FR" sz="1400" dirty="0" err="1">
                <a:solidFill>
                  <a:srgbClr val="002060"/>
                </a:solidFill>
                <a:latin typeface="Arial" panose="020B0604020202020204" pitchFamily="34" charset="0"/>
                <a:cs typeface="Arial" panose="020B0604020202020204" pitchFamily="34" charset="0"/>
              </a:rPr>
              <a:t>niên</a:t>
            </a:r>
            <a:r>
              <a:rPr lang="fr-FR" sz="1400" dirty="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613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1520" y="195486"/>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vi-VN" altLang="en-US" sz="1800" b="1" dirty="0">
                  <a:solidFill>
                    <a:srgbClr val="604A7B"/>
                  </a:solidFill>
                </a:rPr>
                <a:t>Vẻ đẹp con người</a:t>
              </a:r>
              <a:endParaRPr lang="vi-VN" b="1" i="1" dirty="0">
                <a:solidFill>
                  <a:srgbClr val="604A7B"/>
                </a:solidFill>
                <a:latin typeface="Arial" pitchFamily="34" charset="0"/>
                <a:ea typeface="Tahoma" panose="020B0604030504040204" pitchFamily="34" charset="0"/>
                <a:cs typeface="Arial" pitchFamily="34" charset="0"/>
              </a:endParaRPr>
            </a:p>
          </p:txBody>
        </p:sp>
        <p:sp>
          <p:nvSpPr>
            <p:cNvPr id="10" name="Rounded Rectangle 9"/>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p:cNvSpPr txBox="1"/>
            <p:nvPr/>
          </p:nvSpPr>
          <p:spPr>
            <a:xfrm>
              <a:off x="895025" y="2795827"/>
              <a:ext cx="855903" cy="1025922"/>
            </a:xfrm>
            <a:prstGeom prst="rect">
              <a:avLst/>
            </a:prstGeom>
            <a:noFill/>
          </p:spPr>
          <p:txBody>
            <a:bodyPr wrap="none" rtlCol="0">
              <a:spAutoFit/>
            </a:bodyPr>
            <a:lstStyle/>
            <a:p>
              <a:r>
                <a:rPr lang="en-US" sz="1900" b="1" dirty="0">
                  <a:solidFill>
                    <a:schemeClr val="bg1"/>
                  </a:solidFill>
                  <a:latin typeface="Arial" pitchFamily="34" charset="0"/>
                  <a:ea typeface="Tahoma" panose="020B0604030504040204" pitchFamily="34" charset="0"/>
                  <a:cs typeface="Arial" pitchFamily="34" charset="0"/>
                </a:rPr>
                <a:t>2</a:t>
              </a:r>
            </a:p>
          </p:txBody>
        </p:sp>
      </p:grpSp>
      <p:sp>
        <p:nvSpPr>
          <p:cNvPr id="18" name="TextBox 17"/>
          <p:cNvSpPr txBox="1"/>
          <p:nvPr/>
        </p:nvSpPr>
        <p:spPr>
          <a:xfrm>
            <a:off x="752526" y="610430"/>
            <a:ext cx="3177902" cy="369332"/>
          </a:xfrm>
          <a:prstGeom prst="rect">
            <a:avLst/>
          </a:prstGeom>
          <a:solidFill>
            <a:schemeClr val="accent4">
              <a:lumMod val="40000"/>
              <a:lumOff val="60000"/>
            </a:schemeClr>
          </a:solidFill>
        </p:spPr>
        <p:txBody>
          <a:bodyPr wrap="square" rtlCol="0">
            <a:spAutoFit/>
          </a:bodyPr>
          <a:lstStyle/>
          <a:p>
            <a:r>
              <a:rPr lang="vi-VN" altLang="en-US" b="1" u="sng" dirty="0"/>
              <a:t>a. Nhân vật anh thanh niên:</a:t>
            </a:r>
            <a:endParaRPr lang="vi-VN" altLang="en-US" dirty="0"/>
          </a:p>
        </p:txBody>
      </p:sp>
      <p:sp>
        <p:nvSpPr>
          <p:cNvPr id="23" name="TextBox 22">
            <a:extLst>
              <a:ext uri="{FF2B5EF4-FFF2-40B4-BE49-F238E27FC236}">
                <a16:creationId xmlns:a16="http://schemas.microsoft.com/office/drawing/2014/main" xmlns="" id="{95598FEE-872A-4AFC-B4A4-4EE9BEDAAF76}"/>
              </a:ext>
            </a:extLst>
          </p:cNvPr>
          <p:cNvSpPr txBox="1"/>
          <p:nvPr/>
        </p:nvSpPr>
        <p:spPr>
          <a:xfrm>
            <a:off x="724731" y="1084567"/>
            <a:ext cx="3712210" cy="369332"/>
          </a:xfrm>
          <a:prstGeom prst="rect">
            <a:avLst/>
          </a:prstGeom>
          <a:noFill/>
        </p:spPr>
        <p:txBody>
          <a:bodyPr wrap="square">
            <a:spAutoFit/>
          </a:bodyPr>
          <a:lstStyle/>
          <a:p>
            <a:r>
              <a:rPr lang="en-US" altLang="en-US" sz="1800" b="1" dirty="0">
                <a:solidFill>
                  <a:srgbClr val="FF0000"/>
                </a:solidFill>
              </a:rPr>
              <a:t>* </a:t>
            </a:r>
            <a:r>
              <a:rPr lang="vi-VN" altLang="en-US" sz="1800" b="1" dirty="0">
                <a:solidFill>
                  <a:srgbClr val="FF0000"/>
                </a:solidFill>
              </a:rPr>
              <a:t>Hoàn cảnh sống và làm việc:</a:t>
            </a:r>
            <a:endParaRPr lang="vi-VN" altLang="en-US" sz="1800" dirty="0">
              <a:solidFill>
                <a:srgbClr val="FF0000"/>
              </a:solidFill>
            </a:endParaRPr>
          </a:p>
        </p:txBody>
      </p:sp>
      <p:sp>
        <p:nvSpPr>
          <p:cNvPr id="24" name="Text Box 12">
            <a:extLst>
              <a:ext uri="{FF2B5EF4-FFF2-40B4-BE49-F238E27FC236}">
                <a16:creationId xmlns:a16="http://schemas.microsoft.com/office/drawing/2014/main" xmlns="" id="{1EA706A5-FE04-4E51-9095-753E61087C9D}"/>
              </a:ext>
            </a:extLst>
          </p:cNvPr>
          <p:cNvSpPr txBox="1">
            <a:spLocks noChangeArrowheads="1"/>
          </p:cNvSpPr>
          <p:nvPr/>
        </p:nvSpPr>
        <p:spPr bwMode="auto">
          <a:xfrm>
            <a:off x="395536" y="1423958"/>
            <a:ext cx="789212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Tuổi</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tác</a:t>
            </a:r>
            <a:r>
              <a:rPr lang="en-US" altLang="en-US" b="1"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27 tuổi sống và làm việc một mình trên đỉnh núi cao 2600m, quanh năm làm bạn với mây mù và cây cỏ.</a:t>
            </a:r>
          </a:p>
        </p:txBody>
      </p:sp>
      <p:sp>
        <p:nvSpPr>
          <p:cNvPr id="25" name="Text Box 12">
            <a:extLst>
              <a:ext uri="{FF2B5EF4-FFF2-40B4-BE49-F238E27FC236}">
                <a16:creationId xmlns:a16="http://schemas.microsoft.com/office/drawing/2014/main" xmlns="" id="{83836478-00B7-4083-A0C5-176368397D7B}"/>
              </a:ext>
            </a:extLst>
          </p:cNvPr>
          <p:cNvSpPr txBox="1">
            <a:spLocks noChangeArrowheads="1"/>
          </p:cNvSpPr>
          <p:nvPr/>
        </p:nvSpPr>
        <p:spPr bwMode="auto">
          <a:xfrm>
            <a:off x="389917" y="2070289"/>
            <a:ext cx="836416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Công</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việc</a:t>
            </a:r>
            <a:r>
              <a:rPr lang="en-US" altLang="en-US" b="1"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công tác khí tượng kiêm vật lí địa cầu</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 </a:t>
            </a:r>
            <a:r>
              <a:rPr lang="vi-VN" altLang="en-US" i="1" dirty="0">
                <a:latin typeface="Arial" panose="020B0604020202020204" pitchFamily="34" charset="0"/>
                <a:cs typeface="Arial" panose="020B0604020202020204" pitchFamily="34" charset="0"/>
              </a:rPr>
              <a:t>“đo gió, đo mưa, đo nắng, tính mây, đo chấn động mặt đất, dựa vào công việc báo trước thời tiết hàng ngày, phục vụ sản xuất, phục vụ chiến đấu</a:t>
            </a:r>
            <a:r>
              <a:rPr lang="vi-VN" altLang="en-US" dirty="0">
                <a:latin typeface="Arial" panose="020B0604020202020204" pitchFamily="34" charset="0"/>
                <a:cs typeface="Arial" panose="020B0604020202020204" pitchFamily="34" charset="0"/>
              </a:rPr>
              <a:t>”. </a:t>
            </a:r>
          </a:p>
        </p:txBody>
      </p:sp>
      <p:sp>
        <p:nvSpPr>
          <p:cNvPr id="26" name="Text Box 12">
            <a:extLst>
              <a:ext uri="{FF2B5EF4-FFF2-40B4-BE49-F238E27FC236}">
                <a16:creationId xmlns:a16="http://schemas.microsoft.com/office/drawing/2014/main" xmlns="" id="{623571B9-7D7A-4027-B96A-2D0986075AF6}"/>
              </a:ext>
            </a:extLst>
          </p:cNvPr>
          <p:cNvSpPr txBox="1">
            <a:spLocks noChangeArrowheads="1"/>
          </p:cNvSpPr>
          <p:nvPr/>
        </p:nvSpPr>
        <p:spPr bwMode="auto">
          <a:xfrm>
            <a:off x="389917" y="3017258"/>
            <a:ext cx="89503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latin typeface="Arial" panose="020B0604020202020204" pitchFamily="34" charset="0"/>
                <a:cs typeface="Arial" panose="020B0604020202020204" pitchFamily="34" charset="0"/>
                <a:sym typeface="Wingdings" panose="05000000000000000000" pitchFamily="2" charset="2"/>
              </a:rPr>
              <a:t></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Công việc ấy đòi hỏi phải tỉ mỉ, chính xác và có tinh thần trách nhiệm cao</a:t>
            </a:r>
            <a:r>
              <a:rPr lang="en-US" altLang="en-US" dirty="0">
                <a:latin typeface="Arial" panose="020B0604020202020204" pitchFamily="34" charset="0"/>
                <a:cs typeface="Arial" panose="020B0604020202020204" pitchFamily="34" charset="0"/>
              </a:rPr>
              <a:t>.</a:t>
            </a:r>
            <a:endParaRPr lang="vi-VN" altLang="en-US" dirty="0">
              <a:latin typeface="Arial" panose="020B0604020202020204" pitchFamily="34" charset="0"/>
              <a:cs typeface="Arial" panose="020B0604020202020204" pitchFamily="34" charset="0"/>
            </a:endParaRPr>
          </a:p>
        </p:txBody>
      </p:sp>
      <p:sp>
        <p:nvSpPr>
          <p:cNvPr id="27" name="Text Box 12">
            <a:extLst>
              <a:ext uri="{FF2B5EF4-FFF2-40B4-BE49-F238E27FC236}">
                <a16:creationId xmlns:a16="http://schemas.microsoft.com/office/drawing/2014/main" xmlns="" id="{68E6531F-6AF4-4A93-A478-165403129BA7}"/>
              </a:ext>
            </a:extLst>
          </p:cNvPr>
          <p:cNvSpPr txBox="1">
            <a:spLocks noChangeArrowheads="1"/>
          </p:cNvSpPr>
          <p:nvPr/>
        </p:nvSpPr>
        <p:spPr bwMode="auto">
          <a:xfrm>
            <a:off x="345445" y="3341765"/>
            <a:ext cx="861904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Nơi</a:t>
            </a:r>
            <a:r>
              <a:rPr lang="en-US" altLang="en-US" b="1" dirty="0">
                <a:latin typeface="Arial" panose="020B0604020202020204" pitchFamily="34" charset="0"/>
                <a:cs typeface="Arial" panose="020B0604020202020204" pitchFamily="34" charset="0"/>
              </a:rPr>
              <a:t> ở: </a:t>
            </a:r>
            <a:r>
              <a:rPr lang="vi-VN" altLang="en-US" b="1"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cô đơn, vắng vẻ, quanh năm suốt tháng một mình trên đỉnh núi cao</a:t>
            </a:r>
            <a:r>
              <a:rPr lang="en-US" altLang="en-US" dirty="0">
                <a:latin typeface="Arial" panose="020B0604020202020204" pitchFamily="34" charset="0"/>
                <a:cs typeface="Arial" panose="020B0604020202020204" pitchFamily="34" charset="0"/>
              </a:rPr>
              <a:t> </a:t>
            </a:r>
            <a:r>
              <a:rPr lang="vi-VN" altLang="en-US" dirty="0">
                <a:latin typeface="Arial" panose="020B0604020202020204" pitchFamily="34" charset="0"/>
                <a:cs typeface="Arial" panose="020B0604020202020204" pitchFamily="34" charset="0"/>
              </a:rPr>
              <a:t>không một bóng người – một hoàn cảnh thật đặc biệt.</a:t>
            </a:r>
            <a:endParaRPr lang="en-US" altLang="en-US" dirty="0">
              <a:latin typeface="Arial" panose="020B0604020202020204" pitchFamily="34" charset="0"/>
              <a:cs typeface="Arial" panose="020B0604020202020204" pitchFamily="34" charset="0"/>
            </a:endParaRPr>
          </a:p>
        </p:txBody>
      </p:sp>
      <p:sp>
        <p:nvSpPr>
          <p:cNvPr id="28" name="Text Box 12">
            <a:extLst>
              <a:ext uri="{FF2B5EF4-FFF2-40B4-BE49-F238E27FC236}">
                <a16:creationId xmlns:a16="http://schemas.microsoft.com/office/drawing/2014/main" xmlns="" id="{C0DA98A6-3070-4B2E-A71E-E1E4E5620284}"/>
              </a:ext>
            </a:extLst>
          </p:cNvPr>
          <p:cNvSpPr txBox="1">
            <a:spLocks noChangeArrowheads="1"/>
          </p:cNvSpPr>
          <p:nvPr/>
        </p:nvSpPr>
        <p:spPr bwMode="auto">
          <a:xfrm>
            <a:off x="345445" y="4013076"/>
            <a:ext cx="842493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 Anh </a:t>
            </a:r>
            <a:r>
              <a:rPr lang="en-US" altLang="en-US" b="1" dirty="0" err="1">
                <a:solidFill>
                  <a:srgbClr val="FF0000"/>
                </a:solidFill>
                <a:latin typeface="Arial" panose="020B0604020202020204" pitchFamily="34" charset="0"/>
                <a:cs typeface="Arial" panose="020B0604020202020204" pitchFamily="34" charset="0"/>
                <a:sym typeface="Wingdings" panose="05000000000000000000" pitchFamily="2" charset="2"/>
              </a:rPr>
              <a:t>thanh</a:t>
            </a: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b="1" dirty="0" err="1">
                <a:solidFill>
                  <a:srgbClr val="FF0000"/>
                </a:solidFill>
                <a:latin typeface="Arial" panose="020B0604020202020204" pitchFamily="34" charset="0"/>
                <a:cs typeface="Arial" panose="020B0604020202020204" pitchFamily="34" charset="0"/>
                <a:sym typeface="Wingdings" panose="05000000000000000000" pitchFamily="2" charset="2"/>
              </a:rPr>
              <a:t>niên</a:t>
            </a:r>
            <a:r>
              <a:rPr lang="en-US" altLang="en-US"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vi-VN" altLang="en-US" b="1" dirty="0">
                <a:solidFill>
                  <a:srgbClr val="FF0000"/>
                </a:solidFill>
                <a:latin typeface="Arial" panose="020B0604020202020204" pitchFamily="34" charset="0"/>
                <a:cs typeface="Arial" panose="020B0604020202020204" pitchFamily="34" charset="0"/>
              </a:rPr>
              <a:t>vượt qua hoàn cảnh bằng những suy nghĩ rất đẹp,giản dị mà sâu sắc.</a:t>
            </a:r>
            <a:endParaRPr lang="en-US" alt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3295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lide(fromBottom)">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slide(fromBottom)">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lide(fromBottom)">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4812E154-F73F-459E-ACE5-9BC788CF5A0A}"/>
              </a:ext>
            </a:extLst>
          </p:cNvPr>
          <p:cNvSpPr>
            <a:spLocks noGrp="1"/>
          </p:cNvSpPr>
          <p:nvPr>
            <p:ph type="title"/>
          </p:nvPr>
        </p:nvSpPr>
        <p:spPr>
          <a:xfrm>
            <a:off x="285947" y="699542"/>
            <a:ext cx="3840085" cy="909556"/>
          </a:xfrm>
          <a:solidFill>
            <a:srgbClr val="FFFF00"/>
          </a:solidFill>
        </p:spPr>
        <p:txBody>
          <a:bodyPr>
            <a:noAutofit/>
          </a:bodyPr>
          <a:lstStyle/>
          <a:p>
            <a:r>
              <a:rPr lang="en-US" altLang="vi-VN" sz="2800" dirty="0" err="1">
                <a:solidFill>
                  <a:srgbClr val="002060"/>
                </a:solidFill>
                <a:latin typeface="Arial" panose="020B0604020202020204" pitchFamily="34" charset="0"/>
                <a:cs typeface="Arial" panose="020B0604020202020204" pitchFamily="34" charset="0"/>
              </a:rPr>
              <a:t>Máy</a:t>
            </a:r>
            <a:r>
              <a:rPr lang="en-US" altLang="vi-VN" sz="2800" dirty="0">
                <a:solidFill>
                  <a:srgbClr val="002060"/>
                </a:solidFill>
                <a:latin typeface="Arial" panose="020B0604020202020204" pitchFamily="34" charset="0"/>
                <a:cs typeface="Arial" panose="020B0604020202020204" pitchFamily="34" charset="0"/>
              </a:rPr>
              <a:t> </a:t>
            </a:r>
            <a:r>
              <a:rPr lang="en-US" altLang="vi-VN" sz="2800" dirty="0" err="1">
                <a:solidFill>
                  <a:srgbClr val="002060"/>
                </a:solidFill>
                <a:latin typeface="Arial" panose="020B0604020202020204" pitchFamily="34" charset="0"/>
                <a:cs typeface="Arial" panose="020B0604020202020204" pitchFamily="34" charset="0"/>
              </a:rPr>
              <a:t>đo</a:t>
            </a:r>
            <a:r>
              <a:rPr lang="en-US" altLang="vi-VN" sz="2800" dirty="0">
                <a:solidFill>
                  <a:srgbClr val="002060"/>
                </a:solidFill>
                <a:latin typeface="Arial" panose="020B0604020202020204" pitchFamily="34" charset="0"/>
                <a:cs typeface="Arial" panose="020B0604020202020204" pitchFamily="34" charset="0"/>
              </a:rPr>
              <a:t> </a:t>
            </a:r>
            <a:r>
              <a:rPr lang="en-US" altLang="vi-VN" sz="2800" dirty="0" err="1">
                <a:solidFill>
                  <a:srgbClr val="002060"/>
                </a:solidFill>
                <a:latin typeface="Arial" panose="020B0604020202020204" pitchFamily="34" charset="0"/>
                <a:cs typeface="Arial" panose="020B0604020202020204" pitchFamily="34" charset="0"/>
              </a:rPr>
              <a:t>mưa</a:t>
            </a:r>
            <a:r>
              <a:rPr lang="en-US" altLang="vi-VN" sz="2800" dirty="0">
                <a:solidFill>
                  <a:srgbClr val="002060"/>
                </a:solidFill>
                <a:latin typeface="Arial" panose="020B0604020202020204" pitchFamily="34" charset="0"/>
                <a:cs typeface="Arial" panose="020B0604020202020204" pitchFamily="34" charset="0"/>
              </a:rPr>
              <a:t> </a:t>
            </a:r>
            <a:r>
              <a:rPr lang="en-US" altLang="vi-VN" sz="2800" dirty="0" err="1">
                <a:solidFill>
                  <a:srgbClr val="002060"/>
                </a:solidFill>
                <a:latin typeface="Arial" panose="020B0604020202020204" pitchFamily="34" charset="0"/>
                <a:cs typeface="Arial" panose="020B0604020202020204" pitchFamily="34" charset="0"/>
              </a:rPr>
              <a:t>của</a:t>
            </a:r>
            <a:r>
              <a:rPr lang="en-US" altLang="vi-VN" sz="2800" dirty="0">
                <a:solidFill>
                  <a:srgbClr val="002060"/>
                </a:solidFill>
                <a:latin typeface="Arial" panose="020B0604020202020204" pitchFamily="34" charset="0"/>
                <a:cs typeface="Arial" panose="020B0604020202020204" pitchFamily="34" charset="0"/>
              </a:rPr>
              <a:t> </a:t>
            </a:r>
            <a:r>
              <a:rPr lang="en-US" altLang="vi-VN" sz="2800" dirty="0" err="1">
                <a:solidFill>
                  <a:srgbClr val="002060"/>
                </a:solidFill>
                <a:latin typeface="Arial" panose="020B0604020202020204" pitchFamily="34" charset="0"/>
                <a:cs typeface="Arial" panose="020B0604020202020204" pitchFamily="34" charset="0"/>
              </a:rPr>
              <a:t>trạm</a:t>
            </a:r>
            <a:r>
              <a:rPr lang="en-US" altLang="vi-VN" sz="2800" dirty="0">
                <a:solidFill>
                  <a:srgbClr val="002060"/>
                </a:solidFill>
                <a:latin typeface="Arial" panose="020B0604020202020204" pitchFamily="34" charset="0"/>
                <a:cs typeface="Arial" panose="020B0604020202020204" pitchFamily="34" charset="0"/>
              </a:rPr>
              <a:t> </a:t>
            </a:r>
            <a:r>
              <a:rPr lang="en-US" altLang="vi-VN" sz="2800" dirty="0" err="1">
                <a:solidFill>
                  <a:srgbClr val="002060"/>
                </a:solidFill>
                <a:latin typeface="Arial" panose="020B0604020202020204" pitchFamily="34" charset="0"/>
                <a:cs typeface="Arial" panose="020B0604020202020204" pitchFamily="34" charset="0"/>
              </a:rPr>
              <a:t>Khí</a:t>
            </a:r>
            <a:r>
              <a:rPr lang="en-US" altLang="vi-VN" sz="2800" dirty="0">
                <a:solidFill>
                  <a:srgbClr val="002060"/>
                </a:solidFill>
                <a:latin typeface="Arial" panose="020B0604020202020204" pitchFamily="34" charset="0"/>
                <a:cs typeface="Arial" panose="020B0604020202020204" pitchFamily="34" charset="0"/>
              </a:rPr>
              <a:t> </a:t>
            </a:r>
            <a:r>
              <a:rPr lang="en-US" altLang="vi-VN" sz="2800" dirty="0" err="1">
                <a:solidFill>
                  <a:srgbClr val="002060"/>
                </a:solidFill>
                <a:latin typeface="Arial" panose="020B0604020202020204" pitchFamily="34" charset="0"/>
                <a:cs typeface="Arial" panose="020B0604020202020204" pitchFamily="34" charset="0"/>
              </a:rPr>
              <a:t>tượng</a:t>
            </a:r>
            <a:endParaRPr lang="en-US" sz="2800" dirty="0">
              <a:solidFill>
                <a:srgbClr val="002060"/>
              </a:solidFill>
              <a:latin typeface="Arial" panose="020B0604020202020204" pitchFamily="34" charset="0"/>
              <a:cs typeface="Arial" panose="020B0604020202020204" pitchFamily="34" charset="0"/>
            </a:endParaRPr>
          </a:p>
        </p:txBody>
      </p:sp>
      <p:cxnSp>
        <p:nvCxnSpPr>
          <p:cNvPr id="12"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2" descr="trạm khí tượng">
            <a:extLst>
              <a:ext uri="{FF2B5EF4-FFF2-40B4-BE49-F238E27FC236}">
                <a16:creationId xmlns:a16="http://schemas.microsoft.com/office/drawing/2014/main" xmlns="" id="{76CF62C3-50EB-42C1-85B1-4683216AB17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8748" r="-2" b="4075"/>
          <a:stretch/>
        </p:blipFill>
        <p:spPr bwMode="auto">
          <a:xfrm>
            <a:off x="4409136" y="10"/>
            <a:ext cx="4734863"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6165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0ACB85F-89AA-42A0-8856-444E6803AD5E}"/>
              </a:ext>
            </a:extLst>
          </p:cNvPr>
          <p:cNvSpPr txBox="1"/>
          <p:nvPr/>
        </p:nvSpPr>
        <p:spPr>
          <a:xfrm>
            <a:off x="467544" y="592093"/>
            <a:ext cx="6192688" cy="369332"/>
          </a:xfrm>
          <a:prstGeom prst="rect">
            <a:avLst/>
          </a:prstGeom>
          <a:noFill/>
        </p:spPr>
        <p:txBody>
          <a:bodyPr wrap="square">
            <a:spAutoFit/>
          </a:bodyPr>
          <a:lstStyle/>
          <a:p>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Lòng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yêu</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nghề,tinh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thần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trách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nhiệm</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với</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công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việc</a:t>
            </a:r>
            <a:r>
              <a:rPr lang="en-US" altLang="en-US" sz="1800" b="1" dirty="0">
                <a:solidFill>
                  <a:srgbClr val="FF0000"/>
                </a:solidFill>
                <a:latin typeface="Arial" panose="020B0604020202020204" pitchFamily="34" charset="0"/>
                <a:cs typeface="Arial" panose="020B0604020202020204" pitchFamily="34" charset="0"/>
              </a:rPr>
              <a:t>:</a:t>
            </a:r>
            <a:endParaRPr lang="en-US" altLang="en-US" sz="1600" dirty="0">
              <a:solidFill>
                <a:srgbClr val="FF0000"/>
              </a:solidFill>
              <a:latin typeface="Arial" panose="020B0604020202020204" pitchFamily="34" charset="0"/>
              <a:cs typeface="Arial" panose="020B0604020202020204" pitchFamily="34" charset="0"/>
            </a:endParaRPr>
          </a:p>
        </p:txBody>
      </p:sp>
      <p:sp>
        <p:nvSpPr>
          <p:cNvPr id="6" name="Text Box 12">
            <a:extLst>
              <a:ext uri="{FF2B5EF4-FFF2-40B4-BE49-F238E27FC236}">
                <a16:creationId xmlns:a16="http://schemas.microsoft.com/office/drawing/2014/main" xmlns="" id="{E0B56AFC-7EF8-4DDF-B469-A86696090ACC}"/>
              </a:ext>
            </a:extLst>
          </p:cNvPr>
          <p:cNvSpPr txBox="1">
            <a:spLocks noChangeArrowheads="1"/>
          </p:cNvSpPr>
          <p:nvPr/>
        </p:nvSpPr>
        <p:spPr bwMode="auto">
          <a:xfrm>
            <a:off x="363460" y="996880"/>
            <a:ext cx="89503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b="1" dirty="0">
                <a:latin typeface="Arial" panose="020B0604020202020204" pitchFamily="34" charset="0"/>
                <a:cs typeface="Arial" panose="020B0604020202020204" pitchFamily="34" charset="0"/>
              </a:rPr>
              <a:t>- Một người yêu nghề, dám chấp nhận hi sinh</a:t>
            </a:r>
            <a:r>
              <a:rPr lang="vi-VN" altLang="en-US"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xmlns="" id="{DBB76A6C-F036-45F1-96EF-0B3E2883DF54}"/>
              </a:ext>
            </a:extLst>
          </p:cNvPr>
          <p:cNvSpPr txBox="1">
            <a:spLocks noChangeArrowheads="1"/>
          </p:cNvSpPr>
          <p:nvPr/>
        </p:nvSpPr>
        <p:spPr bwMode="auto">
          <a:xfrm>
            <a:off x="333713" y="1422472"/>
            <a:ext cx="778765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H</a:t>
            </a:r>
            <a:r>
              <a:rPr lang="vi-VN" altLang="en-US" dirty="0">
                <a:latin typeface="Arial" panose="020B0604020202020204" pitchFamily="34" charset="0"/>
                <a:cs typeface="Arial" panose="020B0604020202020204" pitchFamily="34" charset="0"/>
              </a:rPr>
              <a:t>oàn cảnh, môi trường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sống</a:t>
            </a:r>
            <a:r>
              <a:rPr lang="vi-VN" altLang="en-US" dirty="0">
                <a:latin typeface="Arial" panose="020B0604020202020204" pitchFamily="34" charset="0"/>
                <a:cs typeface="Arial" panose="020B0604020202020204" pitchFamily="34" charset="0"/>
              </a:rPr>
              <a:t> đặc biệt: trên đỉnh núi Yên Sơn cao 2600m, quanh năm chỉ có cỏ cây và mây mù lạnh lẽo.</a:t>
            </a:r>
            <a:endParaRPr lang="en-US" altLang="en-US" dirty="0">
              <a:latin typeface="Arial" panose="020B0604020202020204" pitchFamily="34" charset="0"/>
              <a:cs typeface="Arial" panose="020B0604020202020204" pitchFamily="34" charset="0"/>
            </a:endParaRPr>
          </a:p>
        </p:txBody>
      </p:sp>
      <p:sp>
        <p:nvSpPr>
          <p:cNvPr id="8" name="Text Box 12">
            <a:extLst>
              <a:ext uri="{FF2B5EF4-FFF2-40B4-BE49-F238E27FC236}">
                <a16:creationId xmlns:a16="http://schemas.microsoft.com/office/drawing/2014/main" xmlns="" id="{C35A866F-2DBB-4749-A5D9-09F096BBC5B9}"/>
              </a:ext>
            </a:extLst>
          </p:cNvPr>
          <p:cNvSpPr txBox="1">
            <a:spLocks noChangeArrowheads="1"/>
          </p:cNvSpPr>
          <p:nvPr/>
        </p:nvSpPr>
        <p:spPr bwMode="auto">
          <a:xfrm>
            <a:off x="288543" y="2037131"/>
            <a:ext cx="78502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Coi công việc như một người bạn: </a:t>
            </a:r>
            <a:r>
              <a:rPr lang="vi-VN" altLang="en-US" i="1" dirty="0">
                <a:latin typeface="Arial" panose="020B0604020202020204" pitchFamily="34" charset="0"/>
                <a:cs typeface="Arial" panose="020B0604020202020204" pitchFamily="34" charset="0"/>
              </a:rPr>
              <a:t>"Khi ta làm việc, ta với công việc là đôi, sao gọi là một mình được?...Công việc của cháu gian khổ thế đấy chứ cất nó đi, cháu buồn chết mất".</a:t>
            </a:r>
            <a:endParaRPr lang="en-US" altLang="en-US" i="1" dirty="0">
              <a:latin typeface="Arial" panose="020B0604020202020204" pitchFamily="34" charset="0"/>
              <a:cs typeface="Arial" panose="020B0604020202020204" pitchFamily="34" charset="0"/>
            </a:endParaRPr>
          </a:p>
        </p:txBody>
      </p:sp>
      <p:sp>
        <p:nvSpPr>
          <p:cNvPr id="9" name="Text Box 12">
            <a:extLst>
              <a:ext uri="{FF2B5EF4-FFF2-40B4-BE49-F238E27FC236}">
                <a16:creationId xmlns:a16="http://schemas.microsoft.com/office/drawing/2014/main" xmlns="" id="{D7B9DD9E-B46D-4FE3-BE34-5668EB162675}"/>
              </a:ext>
            </a:extLst>
          </p:cNvPr>
          <p:cNvSpPr txBox="1">
            <a:spLocks noChangeArrowheads="1"/>
          </p:cNvSpPr>
          <p:nvPr/>
        </p:nvSpPr>
        <p:spPr bwMode="auto">
          <a:xfrm>
            <a:off x="288543" y="2936797"/>
            <a:ext cx="8486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Tìm thấy những ý nghĩa trong công việc: </a:t>
            </a:r>
            <a:r>
              <a:rPr lang="vi-VN" altLang="en-US" i="1" dirty="0">
                <a:latin typeface="Arial" panose="020B0604020202020204" pitchFamily="34" charset="0"/>
                <a:cs typeface="Arial" panose="020B0604020202020204" pitchFamily="34" charset="0"/>
              </a:rPr>
              <a:t>"báo trước thời tiết hàng ngày, phục vụ sản xuất, phục vụ chiến đấu".</a:t>
            </a:r>
            <a:endParaRPr lang="en-US" altLang="en-US" i="1" dirty="0">
              <a:latin typeface="Arial" panose="020B0604020202020204" pitchFamily="34" charset="0"/>
              <a:cs typeface="Arial" panose="020B0604020202020204" pitchFamily="34" charset="0"/>
            </a:endParaRPr>
          </a:p>
        </p:txBody>
      </p:sp>
      <p:sp>
        <p:nvSpPr>
          <p:cNvPr id="10" name="Text Box 12">
            <a:extLst>
              <a:ext uri="{FF2B5EF4-FFF2-40B4-BE49-F238E27FC236}">
                <a16:creationId xmlns:a16="http://schemas.microsoft.com/office/drawing/2014/main" xmlns="" id="{6A68B961-3FE1-4E4A-A738-407AC681B6BB}"/>
              </a:ext>
            </a:extLst>
          </p:cNvPr>
          <p:cNvSpPr txBox="1">
            <a:spLocks noChangeArrowheads="1"/>
          </p:cNvSpPr>
          <p:nvPr/>
        </p:nvSpPr>
        <p:spPr bwMode="auto">
          <a:xfrm>
            <a:off x="322200" y="3517625"/>
            <a:ext cx="848677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Tự hào và hạnh phúc bởi anh không chỉ giúp ích cho lao động mà cả trong chiến đấu: </a:t>
            </a:r>
            <a:r>
              <a:rPr lang="vi-VN" altLang="en-US" i="1" dirty="0">
                <a:latin typeface="Arial" panose="020B0604020202020204" pitchFamily="34" charset="0"/>
                <a:cs typeface="Arial" panose="020B0604020202020204" pitchFamily="34" charset="0"/>
              </a:rPr>
              <a:t>Phát hiện một đám mây khô giúp không quân ta hạ được bao nhiêu phản lực Mỹ trên cầu Hàm Rồng.</a:t>
            </a:r>
            <a:endParaRPr lang="en-US" altLang="en-US" i="1" dirty="0">
              <a:latin typeface="Arial" panose="020B0604020202020204" pitchFamily="34" charset="0"/>
              <a:cs typeface="Arial" panose="020B0604020202020204" pitchFamily="34" charset="0"/>
            </a:endParaRPr>
          </a:p>
        </p:txBody>
      </p:sp>
      <p:sp>
        <p:nvSpPr>
          <p:cNvPr id="11" name="Text Box 12">
            <a:extLst>
              <a:ext uri="{FF2B5EF4-FFF2-40B4-BE49-F238E27FC236}">
                <a16:creationId xmlns:a16="http://schemas.microsoft.com/office/drawing/2014/main" xmlns="" id="{59026418-48A1-49FA-98DB-761F4F01024C}"/>
              </a:ext>
            </a:extLst>
          </p:cNvPr>
          <p:cNvSpPr txBox="1">
            <a:spLocks noChangeArrowheads="1"/>
          </p:cNvSpPr>
          <p:nvPr/>
        </p:nvSpPr>
        <p:spPr bwMode="auto">
          <a:xfrm>
            <a:off x="319011" y="4393628"/>
            <a:ext cx="850279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b="1" dirty="0">
                <a:solidFill>
                  <a:srgbClr val="FF0000"/>
                </a:solidFill>
                <a:latin typeface="Arial" panose="020B0604020202020204" pitchFamily="34" charset="0"/>
                <a:cs typeface="Arial" panose="020B0604020202020204" pitchFamily="34" charset="0"/>
              </a:rPr>
              <a:t>=&gt; </a:t>
            </a:r>
            <a:r>
              <a:rPr lang="vi-VN" altLang="en-US" b="1" dirty="0">
                <a:solidFill>
                  <a:srgbClr val="FF0000"/>
                </a:solidFill>
                <a:latin typeface="Arial" panose="020B0604020202020204" pitchFamily="34" charset="0"/>
                <a:cs typeface="Arial" panose="020B0604020202020204" pitchFamily="34" charset="0"/>
              </a:rPr>
              <a:t>Anh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thanh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niên</a:t>
            </a:r>
            <a:r>
              <a:rPr lang="vi-VN" altLang="en-US" b="1" dirty="0">
                <a:solidFill>
                  <a:srgbClr val="FF0000"/>
                </a:solidFill>
                <a:latin typeface="Arial" panose="020B0604020202020204" pitchFamily="34" charset="0"/>
                <a:cs typeface="Arial" panose="020B0604020202020204" pitchFamily="34" charset="0"/>
              </a:rPr>
              <a:t> đã thực sự tìm thấy niềm vui và hạnh phúc trong công việc thầm lặng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hạnh</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phúc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là</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được</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cống</a:t>
            </a:r>
            <a:r>
              <a:rPr lang="en-US" altLang="en-US" b="1" dirty="0">
                <a:solidFill>
                  <a:srgbClr val="FF0000"/>
                </a:solidFill>
                <a:latin typeface="Arial" panose="020B0604020202020204" pitchFamily="34" charset="0"/>
                <a:cs typeface="Arial" panose="020B0604020202020204" pitchFamily="34" charset="0"/>
              </a:rPr>
              <a:t> </a:t>
            </a:r>
            <a:r>
              <a:rPr lang="en-US" altLang="en-US" b="1" dirty="0" err="1">
                <a:solidFill>
                  <a:srgbClr val="FF0000"/>
                </a:solidFill>
                <a:latin typeface="Arial" panose="020B0604020202020204" pitchFamily="34" charset="0"/>
                <a:cs typeface="Arial" panose="020B0604020202020204" pitchFamily="34" charset="0"/>
              </a:rPr>
              <a:t>hiến</a:t>
            </a:r>
            <a:r>
              <a:rPr lang="en-US" altLang="en-US" b="1"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xmlns="" id="{74CE4030-FB3E-42E6-81BB-A90B81692DE9}"/>
              </a:ext>
            </a:extLst>
          </p:cNvPr>
          <p:cNvSpPr txBox="1"/>
          <p:nvPr/>
        </p:nvSpPr>
        <p:spPr>
          <a:xfrm>
            <a:off x="611560" y="164300"/>
            <a:ext cx="3177902" cy="369332"/>
          </a:xfrm>
          <a:prstGeom prst="rect">
            <a:avLst/>
          </a:prstGeom>
          <a:solidFill>
            <a:schemeClr val="accent4">
              <a:lumMod val="40000"/>
              <a:lumOff val="60000"/>
            </a:schemeClr>
          </a:solidFill>
        </p:spPr>
        <p:txBody>
          <a:bodyPr wrap="square" rtlCol="0">
            <a:spAutoFit/>
          </a:bodyPr>
          <a:lstStyle/>
          <a:p>
            <a:r>
              <a:rPr lang="vi-VN" altLang="en-US" b="1" u="sng" dirty="0"/>
              <a:t>a. Nhân vật anh thanh niên:</a:t>
            </a:r>
            <a:endParaRPr lang="vi-VN" altLang="en-US" dirty="0"/>
          </a:p>
        </p:txBody>
      </p:sp>
      <p:sp>
        <p:nvSpPr>
          <p:cNvPr id="13" name="Rectangle 12">
            <a:extLst>
              <a:ext uri="{FF2B5EF4-FFF2-40B4-BE49-F238E27FC236}">
                <a16:creationId xmlns:a16="http://schemas.microsoft.com/office/drawing/2014/main" xmlns="" id="{B21D8FB6-6CE8-4B25-A6C5-322F586947CD}"/>
              </a:ext>
            </a:extLst>
          </p:cNvPr>
          <p:cNvSpPr/>
          <p:nvPr/>
        </p:nvSpPr>
        <p:spPr>
          <a:xfrm>
            <a:off x="107504" y="930477"/>
            <a:ext cx="8928992" cy="41094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292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lide(fromBottom)">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lide(fromBottom)">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lide(fromBottom)">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182FF2-89CE-4423-A592-99EAC17CE54A}"/>
              </a:ext>
            </a:extLst>
          </p:cNvPr>
          <p:cNvSpPr txBox="1"/>
          <p:nvPr/>
        </p:nvSpPr>
        <p:spPr>
          <a:xfrm>
            <a:off x="467544" y="339502"/>
            <a:ext cx="3177902" cy="369332"/>
          </a:xfrm>
          <a:prstGeom prst="rect">
            <a:avLst/>
          </a:prstGeom>
          <a:solidFill>
            <a:schemeClr val="accent4">
              <a:lumMod val="40000"/>
              <a:lumOff val="60000"/>
            </a:schemeClr>
          </a:solidFill>
        </p:spPr>
        <p:txBody>
          <a:bodyPr wrap="square" rtlCol="0">
            <a:spAutoFit/>
          </a:bodyPr>
          <a:lstStyle/>
          <a:p>
            <a:r>
              <a:rPr lang="vi-VN" altLang="en-US" b="1" u="sng" dirty="0"/>
              <a:t>a. Nhân vật anh thanh niên:</a:t>
            </a:r>
            <a:endParaRPr lang="vi-VN" altLang="en-US" dirty="0"/>
          </a:p>
        </p:txBody>
      </p:sp>
      <p:sp>
        <p:nvSpPr>
          <p:cNvPr id="5" name="Text Box 12">
            <a:extLst>
              <a:ext uri="{FF2B5EF4-FFF2-40B4-BE49-F238E27FC236}">
                <a16:creationId xmlns:a16="http://schemas.microsoft.com/office/drawing/2014/main" xmlns="" id="{5AA21BAB-7C63-4883-A864-7E1103F7D266}"/>
              </a:ext>
            </a:extLst>
          </p:cNvPr>
          <p:cNvSpPr txBox="1">
            <a:spLocks noChangeArrowheads="1"/>
          </p:cNvSpPr>
          <p:nvPr/>
        </p:nvSpPr>
        <p:spPr bwMode="auto">
          <a:xfrm>
            <a:off x="276436" y="881752"/>
            <a:ext cx="894556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b="1" dirty="0">
                <a:solidFill>
                  <a:srgbClr val="002060"/>
                </a:solidFill>
                <a:latin typeface="Arial" panose="020B0604020202020204" pitchFamily="34" charset="0"/>
                <a:cs typeface="Arial" panose="020B0604020202020204" pitchFamily="34" charset="0"/>
              </a:rPr>
              <a:t>- </a:t>
            </a:r>
            <a:r>
              <a:rPr lang="vi-VN" altLang="en-US" b="1" dirty="0">
                <a:solidFill>
                  <a:srgbClr val="002060"/>
                </a:solidFill>
                <a:latin typeface="Arial" panose="020B0604020202020204" pitchFamily="34" charset="0"/>
                <a:cs typeface="Arial" panose="020B0604020202020204" pitchFamily="34" charset="0"/>
              </a:rPr>
              <a:t>Có tinh thần trách nhiệm cao trong công việc: </a:t>
            </a:r>
            <a:endParaRPr lang="en-US" altLang="en-US" b="1" dirty="0">
              <a:solidFill>
                <a:srgbClr val="002060"/>
              </a:solidFill>
              <a:latin typeface="Arial" panose="020B0604020202020204" pitchFamily="34" charset="0"/>
              <a:cs typeface="Arial" panose="020B0604020202020204" pitchFamily="34" charset="0"/>
            </a:endParaRPr>
          </a:p>
        </p:txBody>
      </p:sp>
      <p:sp>
        <p:nvSpPr>
          <p:cNvPr id="6" name="Text Box 12">
            <a:extLst>
              <a:ext uri="{FF2B5EF4-FFF2-40B4-BE49-F238E27FC236}">
                <a16:creationId xmlns:a16="http://schemas.microsoft.com/office/drawing/2014/main" xmlns="" id="{5A227B08-2941-4CE9-9031-6659F2F5D453}"/>
              </a:ext>
            </a:extLst>
          </p:cNvPr>
          <p:cNvSpPr txBox="1">
            <a:spLocks noChangeArrowheads="1"/>
          </p:cNvSpPr>
          <p:nvPr/>
        </p:nvSpPr>
        <p:spPr bwMode="auto">
          <a:xfrm>
            <a:off x="260350" y="1334612"/>
            <a:ext cx="827209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solidFill>
                  <a:srgbClr val="002060"/>
                </a:solidFill>
                <a:latin typeface="Arial" panose="020B0604020202020204" pitchFamily="34" charset="0"/>
                <a:cs typeface="Arial" panose="020B0604020202020204" pitchFamily="34" charset="0"/>
              </a:rPr>
              <a:t>+ Làm việc một mình trên đỉnh núi cao, không có ai </a:t>
            </a:r>
            <a:r>
              <a:rPr lang="en-US" altLang="en-US" dirty="0" err="1">
                <a:solidFill>
                  <a:srgbClr val="002060"/>
                </a:solidFill>
                <a:latin typeface="Arial" panose="020B0604020202020204" pitchFamily="34" charset="0"/>
                <a:cs typeface="Arial" panose="020B0604020202020204" pitchFamily="34" charset="0"/>
              </a:rPr>
              <a:t>gi</a:t>
            </a:r>
            <a:r>
              <a:rPr lang="vi-VN" altLang="en-US" dirty="0">
                <a:solidFill>
                  <a:srgbClr val="002060"/>
                </a:solidFill>
                <a:latin typeface="Arial" panose="020B0604020202020204" pitchFamily="34" charset="0"/>
                <a:cs typeface="Arial" panose="020B0604020202020204" pitchFamily="34" charset="0"/>
              </a:rPr>
              <a:t>ám sát xong anh vẫn luôn tự giác, tận tụy: Mỗi ngày đều bốn lần đi "ốp" để báo về nhà, không ngần ngại những đêm mưa tuyết,...</a:t>
            </a:r>
            <a:endParaRPr lang="en-US" altLang="en-US" dirty="0">
              <a:solidFill>
                <a:srgbClr val="002060"/>
              </a:solidFill>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xmlns="" id="{500CF1F1-A567-428D-B9F2-0DB54E6F420A}"/>
              </a:ext>
            </a:extLst>
          </p:cNvPr>
          <p:cNvSpPr txBox="1">
            <a:spLocks noChangeArrowheads="1"/>
          </p:cNvSpPr>
          <p:nvPr/>
        </p:nvSpPr>
        <p:spPr bwMode="auto">
          <a:xfrm>
            <a:off x="279051" y="2175176"/>
            <a:ext cx="8469414"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solidFill>
                  <a:srgbClr val="002060"/>
                </a:solidFill>
                <a:latin typeface="Arial" panose="020B0604020202020204" pitchFamily="34" charset="0"/>
                <a:cs typeface="Arial" panose="020B0604020202020204" pitchFamily="34" charset="0"/>
              </a:rPr>
              <a:t>+ Tác phong làm việc khoa học, nghiêm túc, đúng giờ giấc và chính xác đến từng phút: Anh đếm từng phút trong cuộc gặp gỡ vì sợ hết ba mươi phút.</a:t>
            </a:r>
            <a:endParaRPr lang="en-US" altLang="en-US" dirty="0">
              <a:solidFill>
                <a:srgbClr val="002060"/>
              </a:solidFill>
              <a:latin typeface="Arial" panose="020B0604020202020204" pitchFamily="34" charset="0"/>
              <a:cs typeface="Arial" panose="020B0604020202020204" pitchFamily="34" charset="0"/>
            </a:endParaRPr>
          </a:p>
        </p:txBody>
      </p:sp>
      <p:sp>
        <p:nvSpPr>
          <p:cNvPr id="8" name="Text Box 12">
            <a:extLst>
              <a:ext uri="{FF2B5EF4-FFF2-40B4-BE49-F238E27FC236}">
                <a16:creationId xmlns:a16="http://schemas.microsoft.com/office/drawing/2014/main" xmlns="" id="{289A93A4-F5B8-4EA1-B3D4-191CC473F8E6}"/>
              </a:ext>
            </a:extLst>
          </p:cNvPr>
          <p:cNvSpPr txBox="1">
            <a:spLocks noChangeArrowheads="1"/>
          </p:cNvSpPr>
          <p:nvPr/>
        </p:nvSpPr>
        <p:spPr bwMode="auto">
          <a:xfrm>
            <a:off x="260350" y="2812702"/>
            <a:ext cx="894556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a:solidFill>
                  <a:srgbClr val="002060"/>
                </a:solidFill>
                <a:latin typeface="Arial" panose="020B0604020202020204" pitchFamily="34" charset="0"/>
                <a:cs typeface="Arial" panose="020B0604020202020204" pitchFamily="34" charset="0"/>
              </a:rPr>
              <a:t>+ Anh luôn hoàn thành xuất sắc công việc của mình.</a:t>
            </a:r>
            <a:endParaRPr lang="en-US" altLang="en-US">
              <a:solidFill>
                <a:srgbClr val="002060"/>
              </a:solidFill>
              <a:latin typeface="Arial" panose="020B0604020202020204" pitchFamily="34" charset="0"/>
              <a:cs typeface="Arial" panose="020B0604020202020204" pitchFamily="34" charset="0"/>
            </a:endParaRPr>
          </a:p>
        </p:txBody>
      </p:sp>
      <p:sp>
        <p:nvSpPr>
          <p:cNvPr id="9" name="Text Box 12">
            <a:extLst>
              <a:ext uri="{FF2B5EF4-FFF2-40B4-BE49-F238E27FC236}">
                <a16:creationId xmlns:a16="http://schemas.microsoft.com/office/drawing/2014/main" xmlns="" id="{866A809E-D872-4F35-9220-9AD6D8B426AB}"/>
              </a:ext>
            </a:extLst>
          </p:cNvPr>
          <p:cNvSpPr txBox="1">
            <a:spLocks noChangeArrowheads="1"/>
          </p:cNvSpPr>
          <p:nvPr/>
        </p:nvSpPr>
        <p:spPr bwMode="auto">
          <a:xfrm>
            <a:off x="323528" y="3338905"/>
            <a:ext cx="835292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b="1" i="1" dirty="0">
                <a:solidFill>
                  <a:srgbClr val="FF0000"/>
                </a:solidFill>
                <a:latin typeface="Arial" panose="020B0604020202020204" pitchFamily="34" charset="0"/>
                <a:cs typeface="Arial" panose="020B0604020202020204" pitchFamily="34" charset="0"/>
              </a:rPr>
              <a:t>=&gt; </a:t>
            </a:r>
            <a:r>
              <a:rPr lang="vi-VN" altLang="en-US" b="1" dirty="0">
                <a:solidFill>
                  <a:srgbClr val="FF0000"/>
                </a:solidFill>
                <a:latin typeface="Arial" panose="020B0604020202020204" pitchFamily="34" charset="0"/>
                <a:cs typeface="Arial" panose="020B0604020202020204" pitchFamily="34" charset="0"/>
              </a:rPr>
              <a:t>Anh thanh niên là hiện thân cho những con người lao động mới trong công cuộc xây dựng và bảo vệ quê hương, đất nước thêm giàu đẹp.</a:t>
            </a:r>
            <a:endParaRPr lang="en-US" altLang="en-US" b="1"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339DCB55-A9DE-4DB3-B1D6-3DA8B75C0992}"/>
              </a:ext>
            </a:extLst>
          </p:cNvPr>
          <p:cNvSpPr/>
          <p:nvPr/>
        </p:nvSpPr>
        <p:spPr>
          <a:xfrm>
            <a:off x="260350" y="881752"/>
            <a:ext cx="8560122" cy="3379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3877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2">
            <a:extLst>
              <a:ext uri="{FF2B5EF4-FFF2-40B4-BE49-F238E27FC236}">
                <a16:creationId xmlns:a16="http://schemas.microsoft.com/office/drawing/2014/main" xmlns="" id="{44589E47-DFE8-4617-8C11-9F2392A4AFB9}"/>
              </a:ext>
            </a:extLst>
          </p:cNvPr>
          <p:cNvSpPr txBox="1">
            <a:spLocks noChangeArrowheads="1"/>
          </p:cNvSpPr>
          <p:nvPr/>
        </p:nvSpPr>
        <p:spPr bwMode="auto">
          <a:xfrm>
            <a:off x="328611" y="609002"/>
            <a:ext cx="87344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i="1" dirty="0">
                <a:latin typeface="Arial" panose="020B0604020202020204" pitchFamily="34" charset="0"/>
                <a:cs typeface="Arial" panose="020B0604020202020204" pitchFamily="34" charset="0"/>
              </a:rPr>
              <a:t> </a:t>
            </a:r>
            <a:r>
              <a:rPr lang="en-US" altLang="en-US" b="1" dirty="0">
                <a:solidFill>
                  <a:srgbClr val="FF0000"/>
                </a:solidFill>
                <a:latin typeface="Arial" panose="020B0604020202020204" pitchFamily="34" charset="0"/>
                <a:cs typeface="Arial" panose="020B0604020202020204" pitchFamily="34" charset="0"/>
              </a:rPr>
              <a:t>*</a:t>
            </a:r>
            <a:r>
              <a:rPr lang="vi-VN" altLang="en-US" b="1" dirty="0">
                <a:solidFill>
                  <a:srgbClr val="FF0000"/>
                </a:solidFill>
                <a:latin typeface="Arial" panose="020B0604020202020204" pitchFamily="34" charset="0"/>
                <a:cs typeface="Arial" panose="020B0604020202020204" pitchFamily="34" charset="0"/>
              </a:rPr>
              <a:t> Một người có tinh thần lạc quan và yêu tha thiết cuộc sống</a:t>
            </a:r>
            <a:endParaRPr lang="en-US" altLang="en-US" dirty="0">
              <a:solidFill>
                <a:srgbClr val="FF0000"/>
              </a:solidFill>
              <a:latin typeface="Arial" panose="020B0604020202020204" pitchFamily="34" charset="0"/>
              <a:cs typeface="Arial" panose="020B0604020202020204" pitchFamily="34" charset="0"/>
            </a:endParaRPr>
          </a:p>
        </p:txBody>
      </p:sp>
      <p:sp>
        <p:nvSpPr>
          <p:cNvPr id="22" name="Text Box 12">
            <a:extLst>
              <a:ext uri="{FF2B5EF4-FFF2-40B4-BE49-F238E27FC236}">
                <a16:creationId xmlns:a16="http://schemas.microsoft.com/office/drawing/2014/main" xmlns="" id="{7FD59623-6978-41D4-B5D2-D6F023523D99}"/>
              </a:ext>
            </a:extLst>
          </p:cNvPr>
          <p:cNvSpPr txBox="1">
            <a:spLocks noChangeArrowheads="1"/>
          </p:cNvSpPr>
          <p:nvPr/>
        </p:nvSpPr>
        <p:spPr bwMode="auto">
          <a:xfrm>
            <a:off x="395288" y="896862"/>
            <a:ext cx="823912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Anh biết tạo ra niềm vui trong cuộc sống của mình bằng việc</a:t>
            </a:r>
            <a:r>
              <a:rPr lang="en-US" altLang="en-US" dirty="0">
                <a:latin typeface="Arial" panose="020B0604020202020204" pitchFamily="34" charset="0"/>
                <a:cs typeface="Arial" panose="020B0604020202020204" pitchFamily="34" charset="0"/>
              </a:rPr>
              <a:t>:</a:t>
            </a:r>
            <a:r>
              <a:rPr lang="vi-VN" altLang="en-US" dirty="0">
                <a:latin typeface="Arial" panose="020B0604020202020204" pitchFamily="34" charset="0"/>
                <a:cs typeface="Arial" panose="020B0604020202020204" pitchFamily="34" charset="0"/>
              </a:rPr>
              <a:t> </a:t>
            </a:r>
            <a:r>
              <a:rPr lang="vi-VN" altLang="en-US" i="1" dirty="0">
                <a:latin typeface="Arial" panose="020B0604020202020204" pitchFamily="34" charset="0"/>
                <a:cs typeface="Arial" panose="020B0604020202020204" pitchFamily="34" charset="0"/>
              </a:rPr>
              <a:t>trồng đủ các loài hoa rực rỡ để làm đẹp cho ngôi nhà mình ở; nuôi gà, nuôi ong để làm giàu nguồn lương thực cho mình.</a:t>
            </a:r>
            <a:endParaRPr lang="en-US" altLang="en-US" i="1" dirty="0">
              <a:latin typeface="Arial" panose="020B0604020202020204" pitchFamily="34" charset="0"/>
              <a:cs typeface="Arial" panose="020B0604020202020204" pitchFamily="34" charset="0"/>
            </a:endParaRPr>
          </a:p>
        </p:txBody>
      </p:sp>
      <p:sp>
        <p:nvSpPr>
          <p:cNvPr id="23" name="Text Box 12">
            <a:extLst>
              <a:ext uri="{FF2B5EF4-FFF2-40B4-BE49-F238E27FC236}">
                <a16:creationId xmlns:a16="http://schemas.microsoft.com/office/drawing/2014/main" xmlns="" id="{016F145F-5778-4B73-B72C-1DF3997F4FAD}"/>
              </a:ext>
            </a:extLst>
          </p:cNvPr>
          <p:cNvSpPr txBox="1">
            <a:spLocks noChangeArrowheads="1"/>
          </p:cNvSpPr>
          <p:nvPr/>
        </p:nvSpPr>
        <p:spPr bwMode="auto">
          <a:xfrm>
            <a:off x="328612" y="1872156"/>
            <a:ext cx="848677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Luôn tự trau dồi bản thân bằng cách đọc qua sách, để nâng cao hiểu biết và chất lượng cuộc sống.</a:t>
            </a:r>
            <a:endParaRPr lang="en-US" altLang="en-US" dirty="0">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xmlns="" id="{9314D248-87CA-42C4-900D-7803A2865B32}"/>
              </a:ext>
            </a:extLst>
          </p:cNvPr>
          <p:cNvSpPr txBox="1">
            <a:spLocks noChangeArrowheads="1"/>
          </p:cNvSpPr>
          <p:nvPr/>
        </p:nvSpPr>
        <p:spPr bwMode="auto">
          <a:xfrm>
            <a:off x="271462" y="2518487"/>
            <a:ext cx="848677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Không chỉ sắp xếp xếp, tổ chức công việc một cách khoa học,mà ngay trong cuộc sống anh cũng thật gọn gàng, ngăn nắp: </a:t>
            </a:r>
            <a:r>
              <a:rPr lang="vi-VN" altLang="en-US" i="1" dirty="0">
                <a:latin typeface="Arial" panose="020B0604020202020204" pitchFamily="34" charset="0"/>
                <a:cs typeface="Arial" panose="020B0604020202020204" pitchFamily="34" charset="0"/>
              </a:rPr>
              <a:t>Một căn nhà ba gian sạch sẽ khiến ông họa sĩ phải trầm trồ và bất ngờ.</a:t>
            </a:r>
            <a:endParaRPr lang="en-US" altLang="en-US" i="1" dirty="0">
              <a:latin typeface="Arial" panose="020B0604020202020204" pitchFamily="34" charset="0"/>
              <a:cs typeface="Arial" panose="020B0604020202020204" pitchFamily="34" charset="0"/>
            </a:endParaRPr>
          </a:p>
        </p:txBody>
      </p:sp>
      <p:sp>
        <p:nvSpPr>
          <p:cNvPr id="25" name="Text Box 12">
            <a:extLst>
              <a:ext uri="{FF2B5EF4-FFF2-40B4-BE49-F238E27FC236}">
                <a16:creationId xmlns:a16="http://schemas.microsoft.com/office/drawing/2014/main" xmlns="" id="{12737654-9AD7-4729-A0FE-EA1DCCB5A8DB}"/>
              </a:ext>
            </a:extLst>
          </p:cNvPr>
          <p:cNvSpPr txBox="1">
            <a:spLocks noChangeArrowheads="1"/>
          </p:cNvSpPr>
          <p:nvPr/>
        </p:nvSpPr>
        <p:spPr bwMode="auto">
          <a:xfrm>
            <a:off x="328611" y="3490805"/>
            <a:ext cx="848677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b="1" i="1" dirty="0">
                <a:solidFill>
                  <a:srgbClr val="FF0000"/>
                </a:solidFill>
                <a:latin typeface="Arial" panose="020B0604020202020204" pitchFamily="34" charset="0"/>
                <a:cs typeface="Arial" panose="020B0604020202020204" pitchFamily="34" charset="0"/>
              </a:rPr>
              <a:t>=&gt; </a:t>
            </a:r>
            <a:r>
              <a:rPr lang="vi-VN" altLang="en-US" b="1" dirty="0">
                <a:solidFill>
                  <a:srgbClr val="FF0000"/>
                </a:solidFill>
                <a:latin typeface="Arial" panose="020B0604020202020204" pitchFamily="34" charset="0"/>
                <a:cs typeface="Arial" panose="020B0604020202020204" pitchFamily="34" charset="0"/>
              </a:rPr>
              <a:t>Tinh thần lạc quan đã làm điểm tựa vững bền giúp anh chủ động vượt lên hoàn cảnh còn nhiều khó khăn cả về vật chất lẫn tinh thần và tìm được niềm vui , ý nghĩa của cuộc sống.</a:t>
            </a:r>
            <a:endParaRPr lang="en-US" altLang="en-US" b="1" dirty="0">
              <a:solidFill>
                <a:srgbClr val="FF00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E59EDDED-E3B8-44B6-91B9-211A326C320D}"/>
              </a:ext>
            </a:extLst>
          </p:cNvPr>
          <p:cNvSpPr txBox="1"/>
          <p:nvPr/>
        </p:nvSpPr>
        <p:spPr>
          <a:xfrm>
            <a:off x="611560" y="109597"/>
            <a:ext cx="3177902" cy="369332"/>
          </a:xfrm>
          <a:prstGeom prst="rect">
            <a:avLst/>
          </a:prstGeom>
          <a:solidFill>
            <a:schemeClr val="accent4">
              <a:lumMod val="40000"/>
              <a:lumOff val="60000"/>
            </a:schemeClr>
          </a:solidFill>
        </p:spPr>
        <p:txBody>
          <a:bodyPr wrap="square" rtlCol="0">
            <a:spAutoFit/>
          </a:bodyPr>
          <a:lstStyle/>
          <a:p>
            <a:r>
              <a:rPr lang="vi-VN" altLang="en-US" b="1" u="sng" dirty="0"/>
              <a:t>a. Nhân vật anh thanh niên:</a:t>
            </a:r>
            <a:endParaRPr lang="vi-VN" altLang="en-US" dirty="0"/>
          </a:p>
        </p:txBody>
      </p:sp>
      <p:sp>
        <p:nvSpPr>
          <p:cNvPr id="2" name="Rectangle 1">
            <a:extLst>
              <a:ext uri="{FF2B5EF4-FFF2-40B4-BE49-F238E27FC236}">
                <a16:creationId xmlns:a16="http://schemas.microsoft.com/office/drawing/2014/main" xmlns="" id="{8EADA2D6-F38D-4C27-B11D-C98617E553D1}"/>
              </a:ext>
            </a:extLst>
          </p:cNvPr>
          <p:cNvSpPr/>
          <p:nvPr/>
        </p:nvSpPr>
        <p:spPr>
          <a:xfrm>
            <a:off x="179512" y="609002"/>
            <a:ext cx="8635874" cy="3925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3446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Bottom)">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slide(fromBottom)">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lide(fromBottom)">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Bottom)">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xmlns="" id="{C1E148E0-1948-40F5-94D2-BCFC6A99DF68}"/>
              </a:ext>
            </a:extLst>
          </p:cNvPr>
          <p:cNvSpPr txBox="1">
            <a:spLocks noChangeArrowheads="1"/>
          </p:cNvSpPr>
          <p:nvPr/>
        </p:nvSpPr>
        <p:spPr bwMode="auto">
          <a:xfrm>
            <a:off x="306052" y="814051"/>
            <a:ext cx="84867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b="1" dirty="0">
                <a:solidFill>
                  <a:srgbClr val="FF0000"/>
                </a:solidFill>
                <a:latin typeface="Arial" panose="020B0604020202020204" pitchFamily="34" charset="0"/>
                <a:cs typeface="Arial" panose="020B0604020202020204" pitchFamily="34" charset="0"/>
              </a:rPr>
              <a:t>* </a:t>
            </a:r>
            <a:r>
              <a:rPr lang="vi-VN" altLang="en-US" b="1" dirty="0">
                <a:solidFill>
                  <a:srgbClr val="FF0000"/>
                </a:solidFill>
                <a:latin typeface="Arial" panose="020B0604020202020204" pitchFamily="34" charset="0"/>
                <a:cs typeface="Arial" panose="020B0604020202020204" pitchFamily="34" charset="0"/>
              </a:rPr>
              <a:t>Một con người chân thành, cởi mở và hiếu khách</a:t>
            </a:r>
            <a:endParaRPr lang="en-US" altLang="en-US" dirty="0">
              <a:solidFill>
                <a:srgbClr val="FF0000"/>
              </a:solidFill>
              <a:latin typeface="Arial" panose="020B0604020202020204" pitchFamily="34" charset="0"/>
              <a:cs typeface="Arial" panose="020B0604020202020204" pitchFamily="34" charset="0"/>
            </a:endParaRPr>
          </a:p>
        </p:txBody>
      </p:sp>
      <p:sp>
        <p:nvSpPr>
          <p:cNvPr id="5" name="Text Box 12">
            <a:extLst>
              <a:ext uri="{FF2B5EF4-FFF2-40B4-BE49-F238E27FC236}">
                <a16:creationId xmlns:a16="http://schemas.microsoft.com/office/drawing/2014/main" xmlns="" id="{089CE5FA-EDC8-4F95-BDD0-05F17DB75D10}"/>
              </a:ext>
            </a:extLst>
          </p:cNvPr>
          <p:cNvSpPr txBox="1">
            <a:spLocks noChangeArrowheads="1"/>
          </p:cNvSpPr>
          <p:nvPr/>
        </p:nvSpPr>
        <p:spPr bwMode="auto">
          <a:xfrm>
            <a:off x="278257" y="1275716"/>
            <a:ext cx="848677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Thể hiện ở nỗi thèm người, muốn được nhìn ngắm, trò chuyện với con người. </a:t>
            </a:r>
            <a:endParaRPr lang="en-US" altLang="en-US" dirty="0">
              <a:latin typeface="Arial" panose="020B0604020202020204" pitchFamily="34" charset="0"/>
              <a:cs typeface="Arial" panose="020B0604020202020204" pitchFamily="34" charset="0"/>
            </a:endParaRPr>
          </a:p>
        </p:txBody>
      </p:sp>
      <p:sp>
        <p:nvSpPr>
          <p:cNvPr id="6" name="Text Box 12">
            <a:extLst>
              <a:ext uri="{FF2B5EF4-FFF2-40B4-BE49-F238E27FC236}">
                <a16:creationId xmlns:a16="http://schemas.microsoft.com/office/drawing/2014/main" xmlns="" id="{F8024CCB-560E-450B-9521-8A1BADFD8B61}"/>
              </a:ext>
            </a:extLst>
          </p:cNvPr>
          <p:cNvSpPr txBox="1">
            <a:spLocks noChangeArrowheads="1"/>
          </p:cNvSpPr>
          <p:nvPr/>
        </p:nvSpPr>
        <p:spPr bwMode="auto">
          <a:xfrm>
            <a:off x="323527" y="1673845"/>
            <a:ext cx="844150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dirty="0">
                <a:latin typeface="Arial" panose="020B0604020202020204" pitchFamily="34" charset="0"/>
                <a:cs typeface="Arial" panose="020B0604020202020204" pitchFamily="34" charset="0"/>
              </a:rPr>
              <a:t>- Khi gặp được người thì anh mừng đến mức tất tả, cuống cuồng như không kiềm được cảm xúc: </a:t>
            </a:r>
            <a:r>
              <a:rPr lang="vi-VN" altLang="en-US" i="1" dirty="0">
                <a:latin typeface="Arial" panose="020B0604020202020204" pitchFamily="34" charset="0"/>
                <a:cs typeface="Arial" panose="020B0604020202020204" pitchFamily="34" charset="0"/>
              </a:rPr>
              <a:t>"Anh chạy vụt đi, cũng tất tả như khi đến", "Người con trai nói to những điều đáng lẽ người ta chỉ nghĩ".</a:t>
            </a:r>
            <a:endParaRPr lang="en-US" altLang="en-US" i="1"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xmlns="" id="{34CE0350-6CCA-40A0-AF4D-1E6DD42929AF}"/>
              </a:ext>
            </a:extLst>
          </p:cNvPr>
          <p:cNvSpPr txBox="1">
            <a:spLocks noChangeArrowheads="1"/>
          </p:cNvSpPr>
          <p:nvPr/>
        </p:nvSpPr>
        <p:spPr bwMode="auto">
          <a:xfrm>
            <a:off x="288701" y="2581262"/>
            <a:ext cx="873825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dirty="0">
                <a:latin typeface="Arial" panose="020B0604020202020204" pitchFamily="34" charset="0"/>
                <a:cs typeface="Arial" panose="020B0604020202020204" pitchFamily="34" charset="0"/>
              </a:rPr>
              <a:t>- Anh là một người thân thiện, cởi mở</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tâm</a:t>
            </a:r>
            <a:r>
              <a:rPr lang="en-US" altLang="en-US" dirty="0">
                <a:latin typeface="Arial" panose="020B0604020202020204" pitchFamily="34" charset="0"/>
                <a:cs typeface="Arial" panose="020B0604020202020204" pitchFamily="34" charset="0"/>
              </a:rPr>
              <a:t>, chu </a:t>
            </a:r>
            <a:r>
              <a:rPr lang="en-US" altLang="en-US" dirty="0" err="1">
                <a:latin typeface="Arial" panose="020B0604020202020204" pitchFamily="34" charset="0"/>
                <a:cs typeface="Arial" panose="020B0604020202020204" pitchFamily="34" charset="0"/>
              </a:rPr>
              <a:t>đáo</a:t>
            </a:r>
            <a:r>
              <a:rPr lang="vi-VN" altLang="en-US" dirty="0">
                <a:latin typeface="Arial" panose="020B0604020202020204" pitchFamily="34" charset="0"/>
                <a:cs typeface="Arial" panose="020B0604020202020204" pitchFamily="34" charset="0"/>
              </a:rPr>
              <a:t> ngay cả với những người mới gặp lần đầu: </a:t>
            </a:r>
            <a:r>
              <a:rPr lang="vi-VN" altLang="en-US" i="1" dirty="0">
                <a:latin typeface="Arial" panose="020B0604020202020204" pitchFamily="34" charset="0"/>
                <a:cs typeface="Arial" panose="020B0604020202020204" pitchFamily="34" charset="0"/>
              </a:rPr>
              <a:t>niềm nở, hồ hởi không giấu lòng, pha trà, tặng hoa</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tặng</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trứng</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biếu</a:t>
            </a:r>
            <a:r>
              <a:rPr lang="en-US" altLang="en-US" i="1"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củ</a:t>
            </a:r>
            <a:r>
              <a:rPr lang="en-US" altLang="en-US" i="1" dirty="0">
                <a:latin typeface="Arial" panose="020B0604020202020204" pitchFamily="34" charset="0"/>
                <a:cs typeface="Arial" panose="020B0604020202020204" pitchFamily="34" charset="0"/>
              </a:rPr>
              <a:t> tam </a:t>
            </a:r>
            <a:r>
              <a:rPr lang="en-US" altLang="en-US" i="1" dirty="0" err="1">
                <a:latin typeface="Arial" panose="020B0604020202020204" pitchFamily="34" charset="0"/>
                <a:cs typeface="Arial" panose="020B0604020202020204" pitchFamily="34" charset="0"/>
              </a:rPr>
              <a:t>thất</a:t>
            </a:r>
            <a:r>
              <a:rPr lang="vi-VN" altLang="en-US" i="1" dirty="0">
                <a:latin typeface="Arial" panose="020B0604020202020204" pitchFamily="34" charset="0"/>
                <a:cs typeface="Arial" panose="020B0604020202020204" pitchFamily="34" charset="0"/>
              </a:rPr>
              <a:t> và cả quà ăn đường.</a:t>
            </a:r>
            <a:endParaRPr lang="en-US" altLang="en-US" i="1" dirty="0">
              <a:latin typeface="Arial" panose="020B0604020202020204" pitchFamily="34" charset="0"/>
              <a:cs typeface="Arial" panose="020B0604020202020204" pitchFamily="34" charset="0"/>
            </a:endParaRPr>
          </a:p>
        </p:txBody>
      </p:sp>
      <p:sp>
        <p:nvSpPr>
          <p:cNvPr id="8" name="Text Box 12">
            <a:extLst>
              <a:ext uri="{FF2B5EF4-FFF2-40B4-BE49-F238E27FC236}">
                <a16:creationId xmlns:a16="http://schemas.microsoft.com/office/drawing/2014/main" xmlns="" id="{1C07CE78-DCE1-44D2-B829-C39340D62511}"/>
              </a:ext>
            </a:extLst>
          </p:cNvPr>
          <p:cNvSpPr txBox="1">
            <a:spLocks noChangeArrowheads="1"/>
          </p:cNvSpPr>
          <p:nvPr/>
        </p:nvSpPr>
        <p:spPr bwMode="auto">
          <a:xfrm>
            <a:off x="198438" y="3504592"/>
            <a:ext cx="8828518"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dirty="0">
                <a:latin typeface="Arial" panose="020B0604020202020204" pitchFamily="34" charset="0"/>
                <a:cs typeface="Arial" panose="020B0604020202020204" pitchFamily="34" charset="0"/>
              </a:rPr>
              <a:t>- Trân trọng từng giây từng phút gặp gỡ: </a:t>
            </a:r>
            <a:r>
              <a:rPr lang="vi-VN" altLang="en-US" i="1" dirty="0">
                <a:latin typeface="Arial" panose="020B0604020202020204" pitchFamily="34" charset="0"/>
                <a:cs typeface="Arial" panose="020B0604020202020204" pitchFamily="34" charset="0"/>
              </a:rPr>
              <a:t>Đếm từng phút vì sợ hết mất ba mươi phút gặp gỡ vô cùng quý báu.</a:t>
            </a:r>
            <a:endParaRPr lang="en-US" altLang="en-US" i="1" dirty="0">
              <a:latin typeface="Arial" panose="020B0604020202020204" pitchFamily="34" charset="0"/>
              <a:cs typeface="Arial" panose="020B0604020202020204" pitchFamily="34" charset="0"/>
            </a:endParaRPr>
          </a:p>
        </p:txBody>
      </p:sp>
      <p:sp>
        <p:nvSpPr>
          <p:cNvPr id="9" name="Text Box 12">
            <a:extLst>
              <a:ext uri="{FF2B5EF4-FFF2-40B4-BE49-F238E27FC236}">
                <a16:creationId xmlns:a16="http://schemas.microsoft.com/office/drawing/2014/main" xmlns="" id="{4178A269-14E4-467D-8169-D3129919BD22}"/>
              </a:ext>
            </a:extLst>
          </p:cNvPr>
          <p:cNvSpPr txBox="1">
            <a:spLocks noChangeArrowheads="1"/>
          </p:cNvSpPr>
          <p:nvPr/>
        </p:nvSpPr>
        <p:spPr bwMode="auto">
          <a:xfrm>
            <a:off x="198438" y="4104756"/>
            <a:ext cx="894556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vi-VN" altLang="en-US" b="1" i="1" dirty="0">
                <a:solidFill>
                  <a:srgbClr val="FF0000"/>
                </a:solidFill>
                <a:latin typeface="Arial" panose="020B0604020202020204" pitchFamily="34" charset="0"/>
                <a:cs typeface="Arial" panose="020B0604020202020204" pitchFamily="34" charset="0"/>
              </a:rPr>
              <a:t>=&gt; </a:t>
            </a:r>
            <a:r>
              <a:rPr lang="vi-VN" altLang="en-US" b="1" dirty="0">
                <a:solidFill>
                  <a:srgbClr val="FF0000"/>
                </a:solidFill>
                <a:latin typeface="Arial" panose="020B0604020202020204" pitchFamily="34" charset="0"/>
                <a:cs typeface="Arial" panose="020B0604020202020204" pitchFamily="34" charset="0"/>
              </a:rPr>
              <a:t>Anh thanh niên xứng đáng trở thành biểu tượng cho phẩm chất và con người nơi mảnh đất Sa Pa.</a:t>
            </a:r>
            <a:endParaRPr lang="en-US" altLang="en-US" b="1" dirty="0">
              <a:solidFill>
                <a:srgbClr val="FF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7C544859-A083-4919-B4A1-F45FA4A9F6C5}"/>
              </a:ext>
            </a:extLst>
          </p:cNvPr>
          <p:cNvSpPr/>
          <p:nvPr/>
        </p:nvSpPr>
        <p:spPr>
          <a:xfrm>
            <a:off x="198438" y="339502"/>
            <a:ext cx="8747124" cy="44115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31413C45-87DA-4C78-86E2-C1D3532998BA}"/>
              </a:ext>
            </a:extLst>
          </p:cNvPr>
          <p:cNvSpPr txBox="1"/>
          <p:nvPr/>
        </p:nvSpPr>
        <p:spPr>
          <a:xfrm>
            <a:off x="539552" y="431297"/>
            <a:ext cx="3177902" cy="369332"/>
          </a:xfrm>
          <a:prstGeom prst="rect">
            <a:avLst/>
          </a:prstGeom>
          <a:solidFill>
            <a:schemeClr val="accent4">
              <a:lumMod val="40000"/>
              <a:lumOff val="60000"/>
            </a:schemeClr>
          </a:solidFill>
        </p:spPr>
        <p:txBody>
          <a:bodyPr wrap="square" rtlCol="0">
            <a:spAutoFit/>
          </a:bodyPr>
          <a:lstStyle/>
          <a:p>
            <a:r>
              <a:rPr lang="vi-VN" altLang="en-US" b="1" u="sng" dirty="0"/>
              <a:t>a. Nhân vật anh thanh niên:</a:t>
            </a:r>
            <a:endParaRPr lang="vi-VN" altLang="en-US" dirty="0"/>
          </a:p>
        </p:txBody>
      </p:sp>
    </p:spTree>
    <p:extLst>
      <p:ext uri="{BB962C8B-B14F-4D97-AF65-F5344CB8AC3E}">
        <p14:creationId xmlns:p14="http://schemas.microsoft.com/office/powerpoint/2010/main" xmlns="" val="21444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xmlns="" id="{97FF105F-9645-481B-8147-EAC89B898696}"/>
              </a:ext>
            </a:extLst>
          </p:cNvPr>
          <p:cNvSpPr txBox="1">
            <a:spLocks noChangeArrowheads="1"/>
          </p:cNvSpPr>
          <p:nvPr/>
        </p:nvSpPr>
        <p:spPr bwMode="auto">
          <a:xfrm>
            <a:off x="371476" y="737916"/>
            <a:ext cx="894556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1600" b="1" dirty="0">
                <a:solidFill>
                  <a:srgbClr val="FF0000"/>
                </a:solidFill>
                <a:latin typeface="Arial" panose="020B0604020202020204" pitchFamily="34" charset="0"/>
                <a:cs typeface="Arial" panose="020B0604020202020204" pitchFamily="34" charset="0"/>
              </a:rPr>
              <a:t>* </a:t>
            </a:r>
            <a:r>
              <a:rPr lang="vi-VN" altLang="en-US" sz="1600" b="1" dirty="0">
                <a:solidFill>
                  <a:srgbClr val="FF0000"/>
                </a:solidFill>
                <a:latin typeface="Arial" panose="020B0604020202020204" pitchFamily="34" charset="0"/>
                <a:cs typeface="Arial" panose="020B0604020202020204" pitchFamily="34" charset="0"/>
              </a:rPr>
              <a:t>Một con người khiêm tốn</a:t>
            </a:r>
            <a:r>
              <a:rPr lang="en-US" altLang="en-US" sz="1600" b="1" dirty="0">
                <a:solidFill>
                  <a:srgbClr val="FF0000"/>
                </a:solidFill>
                <a:latin typeface="Arial" panose="020B0604020202020204" pitchFamily="34" charset="0"/>
                <a:cs typeface="Arial" panose="020B0604020202020204" pitchFamily="34" charset="0"/>
              </a:rPr>
              <a:t>, </a:t>
            </a:r>
            <a:r>
              <a:rPr lang="en-US" altLang="en-US" sz="1600" b="1" dirty="0" err="1">
                <a:solidFill>
                  <a:srgbClr val="FF0000"/>
                </a:solidFill>
                <a:latin typeface="Arial" panose="020B0604020202020204" pitchFamily="34" charset="0"/>
                <a:cs typeface="Arial" panose="020B0604020202020204" pitchFamily="34" charset="0"/>
              </a:rPr>
              <a:t>thành</a:t>
            </a:r>
            <a:r>
              <a:rPr lang="en-US" altLang="en-US" sz="1600" b="1" dirty="0">
                <a:solidFill>
                  <a:srgbClr val="FF0000"/>
                </a:solidFill>
                <a:latin typeface="Arial" panose="020B0604020202020204" pitchFamily="34" charset="0"/>
                <a:cs typeface="Arial" panose="020B0604020202020204" pitchFamily="34" charset="0"/>
              </a:rPr>
              <a:t> </a:t>
            </a:r>
            <a:r>
              <a:rPr lang="en-US" altLang="en-US" sz="1600" b="1" dirty="0" err="1">
                <a:solidFill>
                  <a:srgbClr val="FF0000"/>
                </a:solidFill>
                <a:latin typeface="Arial" panose="020B0604020202020204" pitchFamily="34" charset="0"/>
                <a:cs typeface="Arial" panose="020B0604020202020204" pitchFamily="34" charset="0"/>
              </a:rPr>
              <a:t>thật</a:t>
            </a:r>
            <a:endParaRPr lang="en-US" altLang="en-US" sz="1600" dirty="0">
              <a:solidFill>
                <a:srgbClr val="FF0000"/>
              </a:solidFill>
              <a:latin typeface="Arial" panose="020B0604020202020204" pitchFamily="34" charset="0"/>
              <a:cs typeface="Arial" panose="020B0604020202020204" pitchFamily="34" charset="0"/>
            </a:endParaRPr>
          </a:p>
        </p:txBody>
      </p:sp>
      <p:sp>
        <p:nvSpPr>
          <p:cNvPr id="5" name="Text Box 12">
            <a:extLst>
              <a:ext uri="{FF2B5EF4-FFF2-40B4-BE49-F238E27FC236}">
                <a16:creationId xmlns:a16="http://schemas.microsoft.com/office/drawing/2014/main" xmlns="" id="{1175787C-B90C-4A68-A42C-173C2EE2AAE0}"/>
              </a:ext>
            </a:extLst>
          </p:cNvPr>
          <p:cNvSpPr txBox="1">
            <a:spLocks noChangeArrowheads="1"/>
          </p:cNvSpPr>
          <p:nvPr/>
        </p:nvSpPr>
        <p:spPr bwMode="auto">
          <a:xfrm>
            <a:off x="324750" y="1145671"/>
            <a:ext cx="813568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1600" dirty="0">
                <a:latin typeface="Arial" panose="020B0604020202020204" pitchFamily="34" charset="0"/>
                <a:cs typeface="Arial" panose="020B0604020202020204" pitchFamily="34" charset="0"/>
              </a:rPr>
              <a:t>- Công việc của anh đang làm góp một phần quan trọng cho những bước chuyển mình của đất nước: phục vụ sản xuất và phục vụ chiến đấu. </a:t>
            </a:r>
            <a:endParaRPr lang="en-US" altLang="en-US" sz="1600" dirty="0">
              <a:latin typeface="Arial" panose="020B0604020202020204" pitchFamily="34" charset="0"/>
              <a:cs typeface="Arial" panose="020B0604020202020204" pitchFamily="34" charset="0"/>
            </a:endParaRPr>
          </a:p>
        </p:txBody>
      </p:sp>
      <p:sp>
        <p:nvSpPr>
          <p:cNvPr id="6" name="Text Box 12">
            <a:extLst>
              <a:ext uri="{FF2B5EF4-FFF2-40B4-BE49-F238E27FC236}">
                <a16:creationId xmlns:a16="http://schemas.microsoft.com/office/drawing/2014/main" xmlns="" id="{5306E2ED-CB22-4920-9D52-237BCAAE9700}"/>
              </a:ext>
            </a:extLst>
          </p:cNvPr>
          <p:cNvSpPr txBox="1">
            <a:spLocks noChangeArrowheads="1"/>
          </p:cNvSpPr>
          <p:nvPr/>
        </p:nvSpPr>
        <p:spPr bwMode="auto">
          <a:xfrm>
            <a:off x="324750" y="1839862"/>
            <a:ext cx="8279698"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sz="1600" dirty="0">
                <a:latin typeface="Arial" panose="020B0604020202020204" pitchFamily="34" charset="0"/>
                <a:cs typeface="Arial" panose="020B0604020202020204" pitchFamily="34" charset="0"/>
              </a:rPr>
              <a:t>- Khi ông họa sĩ xin ký họa chân dung, anh từ chối, e ngại : </a:t>
            </a:r>
            <a:r>
              <a:rPr lang="vi-VN" altLang="en-US" sz="1600" i="1" dirty="0">
                <a:latin typeface="Arial" panose="020B0604020202020204" pitchFamily="34" charset="0"/>
                <a:cs typeface="Arial" panose="020B0604020202020204" pitchFamily="34" charset="0"/>
              </a:rPr>
              <a:t>"Không, không, đừng vẽ cháu! Để cháu giới thiệu với bác những người khác đánh cho bác vẽ hơn".</a:t>
            </a:r>
            <a:endParaRPr lang="en-US" altLang="en-US" sz="1600" i="1" dirty="0">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xmlns="" id="{C51F6664-E21A-49DE-BDFF-922D718F344C}"/>
              </a:ext>
            </a:extLst>
          </p:cNvPr>
          <p:cNvSpPr txBox="1">
            <a:spLocks noChangeArrowheads="1"/>
          </p:cNvSpPr>
          <p:nvPr/>
        </p:nvSpPr>
        <p:spPr bwMode="auto">
          <a:xfrm>
            <a:off x="432151" y="3147814"/>
            <a:ext cx="814087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16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1600" b="1" dirty="0">
                <a:solidFill>
                  <a:srgbClr val="FF0000"/>
                </a:solidFill>
                <a:latin typeface="Arial" panose="020B0604020202020204" pitchFamily="34" charset="0"/>
                <a:cs typeface="Arial" panose="020B0604020202020204" pitchFamily="34" charset="0"/>
              </a:rPr>
              <a:t>T</a:t>
            </a:r>
            <a:r>
              <a:rPr lang="vi-VN" altLang="en-US" sz="1600" b="1" dirty="0">
                <a:solidFill>
                  <a:srgbClr val="FF0000"/>
                </a:solidFill>
                <a:latin typeface="Arial" panose="020B0604020202020204" pitchFamily="34" charset="0"/>
                <a:cs typeface="Arial" panose="020B0604020202020204" pitchFamily="34" charset="0"/>
              </a:rPr>
              <a:t>ác giả đã phác hoạ được chân dung nhân vật chính với những nét đẹp về tinh thần, tình cảm, cách sống và những suy nghĩ về cuộc sống, về ý nghĩa của công việc.</a:t>
            </a:r>
            <a:endParaRPr lang="en-US" altLang="en-US" sz="16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DC59E1DF-E810-4151-B376-946CB4A2B63E}"/>
              </a:ext>
            </a:extLst>
          </p:cNvPr>
          <p:cNvSpPr txBox="1">
            <a:spLocks noChangeArrowheads="1"/>
          </p:cNvSpPr>
          <p:nvPr/>
        </p:nvSpPr>
        <p:spPr bwMode="auto">
          <a:xfrm>
            <a:off x="371476" y="2424637"/>
            <a:ext cx="82015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1600" dirty="0">
                <a:latin typeface="Arial" panose="020B0604020202020204" pitchFamily="34" charset="0"/>
                <a:cs typeface="Arial" panose="020B0604020202020204" pitchFamily="34" charset="0"/>
              </a:rPr>
              <a:t>- A </a:t>
            </a:r>
            <a:r>
              <a:rPr lang="en-US" altLang="en-US" sz="1600" dirty="0" err="1">
                <a:latin typeface="Arial" panose="020B0604020202020204" pitchFamily="34" charset="0"/>
                <a:cs typeface="Arial" panose="020B0604020202020204" pitchFamily="34" charset="0"/>
              </a:rPr>
              <a:t>rất</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thẳng</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thắn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vô</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tư</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hồn</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nhiên</a:t>
            </a:r>
            <a:r>
              <a:rPr lang="en-US" altLang="en-US" sz="1600"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Nói</a:t>
            </a:r>
            <a:r>
              <a:rPr lang="en-US" altLang="en-US" sz="1600" i="1" dirty="0">
                <a:latin typeface="Arial" panose="020B0604020202020204" pitchFamily="34" charset="0"/>
                <a:cs typeface="Arial" panose="020B0604020202020204" pitchFamily="34" charset="0"/>
              </a:rPr>
              <a:t> to </a:t>
            </a:r>
            <a:r>
              <a:rPr lang="en-US" altLang="en-US" sz="1600" i="1" dirty="0" err="1">
                <a:latin typeface="Arial" panose="020B0604020202020204" pitchFamily="34" charset="0"/>
                <a:cs typeface="Arial" panose="020B0604020202020204" pitchFamily="34" charset="0"/>
              </a:rPr>
              <a:t>những</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điều</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người</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khác</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chưa</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nghe</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rõ</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vô</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tư</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trả</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lại</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chiếc</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khắn</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tay</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cho</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cô</a:t>
            </a:r>
            <a:r>
              <a:rPr lang="en-US" altLang="en-US" sz="1600" i="1" dirty="0">
                <a:latin typeface="Arial" panose="020B0604020202020204" pitchFamily="34" charset="0"/>
                <a:cs typeface="Arial" panose="020B0604020202020204" pitchFamily="34" charset="0"/>
              </a:rPr>
              <a:t> </a:t>
            </a:r>
            <a:r>
              <a:rPr lang="en-US" altLang="en-US" sz="1600" i="1" dirty="0" err="1">
                <a:latin typeface="Arial" panose="020B0604020202020204" pitchFamily="34" charset="0"/>
                <a:cs typeface="Arial" panose="020B0604020202020204" pitchFamily="34" charset="0"/>
              </a:rPr>
              <a:t>gái</a:t>
            </a:r>
            <a:r>
              <a:rPr lang="en-US" altLang="en-US" sz="1600" i="1" dirty="0">
                <a:latin typeface="Arial" panose="020B0604020202020204" pitchFamily="34" charset="0"/>
                <a:cs typeface="Arial" panose="020B0604020202020204" pitchFamily="34" charset="0"/>
              </a:rPr>
              <a:t>.</a:t>
            </a:r>
          </a:p>
        </p:txBody>
      </p:sp>
      <p:sp>
        <p:nvSpPr>
          <p:cNvPr id="10" name="Rectangle: Rounded Corners 9">
            <a:extLst>
              <a:ext uri="{FF2B5EF4-FFF2-40B4-BE49-F238E27FC236}">
                <a16:creationId xmlns:a16="http://schemas.microsoft.com/office/drawing/2014/main" xmlns="" id="{7717089B-B482-4990-89F8-6D0F6E007D0A}"/>
              </a:ext>
            </a:extLst>
          </p:cNvPr>
          <p:cNvSpPr/>
          <p:nvPr/>
        </p:nvSpPr>
        <p:spPr>
          <a:xfrm>
            <a:off x="222632" y="595619"/>
            <a:ext cx="8460329" cy="356030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9F89A1B2-41DA-48E0-83A3-C0B15FBB018B}"/>
              </a:ext>
            </a:extLst>
          </p:cNvPr>
          <p:cNvSpPr txBox="1"/>
          <p:nvPr/>
        </p:nvSpPr>
        <p:spPr>
          <a:xfrm>
            <a:off x="827584" y="149318"/>
            <a:ext cx="3177902" cy="369332"/>
          </a:xfrm>
          <a:prstGeom prst="rect">
            <a:avLst/>
          </a:prstGeom>
          <a:solidFill>
            <a:schemeClr val="accent4">
              <a:lumMod val="40000"/>
              <a:lumOff val="60000"/>
            </a:schemeClr>
          </a:solidFill>
        </p:spPr>
        <p:txBody>
          <a:bodyPr wrap="square" rtlCol="0">
            <a:spAutoFit/>
          </a:bodyPr>
          <a:lstStyle/>
          <a:p>
            <a:r>
              <a:rPr lang="vi-VN" altLang="en-US" b="1" u="sng" dirty="0"/>
              <a:t>a. Nhân vật anh thanh niên:</a:t>
            </a:r>
            <a:endParaRPr lang="vi-VN" altLang="en-US" dirty="0"/>
          </a:p>
        </p:txBody>
      </p:sp>
    </p:spTree>
    <p:extLst>
      <p:ext uri="{BB962C8B-B14F-4D97-AF65-F5344CB8AC3E}">
        <p14:creationId xmlns:p14="http://schemas.microsoft.com/office/powerpoint/2010/main" xmlns="" val="145092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xmlns="" id="{276615BE-B760-4094-A11B-FB10C3CA1DA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3554" r="1" b="1"/>
          <a:stretch/>
        </p:blipFill>
        <p:spPr bwMode="auto">
          <a:xfrm>
            <a:off x="19" y="10"/>
            <a:ext cx="6277335" cy="51434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E4C21BA-3892-49D7-917E-E70C9897E67A}"/>
              </a:ext>
            </a:extLst>
          </p:cNvPr>
          <p:cNvSpPr>
            <a:spLocks noGrp="1"/>
          </p:cNvSpPr>
          <p:nvPr>
            <p:ph type="title"/>
          </p:nvPr>
        </p:nvSpPr>
        <p:spPr>
          <a:xfrm>
            <a:off x="6372200" y="261924"/>
            <a:ext cx="2866642" cy="497707"/>
          </a:xfrm>
        </p:spPr>
        <p:txBody>
          <a:bodyPr>
            <a:noAutofit/>
          </a:bodyPr>
          <a:lstStyle/>
          <a:p>
            <a:pPr algn="l"/>
            <a:r>
              <a:rPr lang="en-US" sz="2400" u="sng" dirty="0" err="1" smtClean="0">
                <a:latin typeface="Arial" panose="020B0604020202020204" pitchFamily="34" charset="0"/>
                <a:cs typeface="Arial" panose="020B0604020202020204" pitchFamily="34" charset="0"/>
              </a:rPr>
              <a:t>Tiết</a:t>
            </a:r>
            <a:r>
              <a:rPr lang="en-US" sz="2400" u="sng" dirty="0" smtClean="0">
                <a:latin typeface="Arial" panose="020B0604020202020204" pitchFamily="34" charset="0"/>
                <a:cs typeface="Arial" panose="020B0604020202020204" pitchFamily="34" charset="0"/>
              </a:rPr>
              <a:t> 70,71,72,73</a:t>
            </a:r>
            <a:endParaRPr lang="en-US" sz="2400"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2ED43D24-3315-4233-8B54-5C98CE602A82}"/>
              </a:ext>
            </a:extLst>
          </p:cNvPr>
          <p:cNvSpPr>
            <a:spLocks noGrp="1"/>
          </p:cNvSpPr>
          <p:nvPr>
            <p:ph idx="1"/>
          </p:nvPr>
        </p:nvSpPr>
        <p:spPr>
          <a:xfrm>
            <a:off x="6092792" y="1707654"/>
            <a:ext cx="3096344" cy="1152128"/>
          </a:xfrm>
        </p:spPr>
        <p:txBody>
          <a:bodyPr>
            <a:normAutofit/>
          </a:bodyPr>
          <a:lstStyle/>
          <a:p>
            <a:pPr marL="0" indent="0" algn="ctr">
              <a:buNone/>
            </a:pPr>
            <a:r>
              <a:rPr lang="en-US" sz="2800" b="1" dirty="0">
                <a:solidFill>
                  <a:srgbClr val="FF0000"/>
                </a:solidFill>
                <a:latin typeface="Arial" panose="020B0604020202020204" pitchFamily="34" charset="0"/>
                <a:cs typeface="Arial" panose="020B0604020202020204" pitchFamily="34" charset="0"/>
              </a:rPr>
              <a:t>LẶNG LẼ SA PA</a:t>
            </a:r>
          </a:p>
          <a:p>
            <a:pPr marL="0" indent="0">
              <a:buNone/>
            </a:pPr>
            <a:endParaRPr lang="en-US" sz="1500" dirty="0"/>
          </a:p>
          <a:p>
            <a:pPr marL="0" indent="0" algn="r">
              <a:buNone/>
            </a:pPr>
            <a:r>
              <a:rPr lang="en-US" sz="1500" dirty="0">
                <a:latin typeface="Arial" panose="020B0604020202020204" pitchFamily="34" charset="0"/>
                <a:cs typeface="Arial" panose="020B0604020202020204" pitchFamily="34" charset="0"/>
              </a:rPr>
              <a:t>__Nguyễn </a:t>
            </a:r>
            <a:r>
              <a:rPr lang="en-US" sz="1500" dirty="0" err="1">
                <a:latin typeface="Arial" panose="020B0604020202020204" pitchFamily="34" charset="0"/>
                <a:cs typeface="Arial" panose="020B0604020202020204" pitchFamily="34" charset="0"/>
              </a:rPr>
              <a:t>Thành</a:t>
            </a:r>
            <a:r>
              <a:rPr lang="en-US" sz="1500" dirty="0">
                <a:latin typeface="Arial" panose="020B0604020202020204" pitchFamily="34" charset="0"/>
                <a:cs typeface="Arial" panose="020B0604020202020204" pitchFamily="34" charset="0"/>
              </a:rPr>
              <a:t> Long___</a:t>
            </a:r>
          </a:p>
        </p:txBody>
      </p:sp>
    </p:spTree>
    <p:extLst>
      <p:ext uri="{BB962C8B-B14F-4D97-AF65-F5344CB8AC3E}">
        <p14:creationId xmlns:p14="http://schemas.microsoft.com/office/powerpoint/2010/main" xmlns="" val="341017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32" name="Rectangle 76">
            <a:extLst>
              <a:ext uri="{FF2B5EF4-FFF2-40B4-BE49-F238E27FC236}">
                <a16:creationId xmlns:a16="http://schemas.microsoft.com/office/drawing/2014/main" xmlns="" id="{B9D7E975-9161-4F2D-AC53-69E1912F6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Soạn bài lặng lẽ Sa Pa của Nguyễn Thành Long tại soanbai123.com">
            <a:extLst>
              <a:ext uri="{FF2B5EF4-FFF2-40B4-BE49-F238E27FC236}">
                <a16:creationId xmlns:a16="http://schemas.microsoft.com/office/drawing/2014/main" xmlns="" id="{33F9FDB1-7456-4C37-8998-E84BAB71750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340" b="8825"/>
          <a:stretch/>
        </p:blipFill>
        <p:spPr bwMode="auto">
          <a:xfrm>
            <a:off x="466256" y="1377321"/>
            <a:ext cx="4942153" cy="2386180"/>
          </a:xfrm>
          <a:prstGeom prst="rect">
            <a:avLst/>
          </a:prstGeom>
          <a:noFill/>
          <a:extLst>
            <a:ext uri="{909E8E84-426E-40DD-AFC4-6F175D3DCCD1}">
              <a14:hiddenFill xmlns:a14="http://schemas.microsoft.com/office/drawing/2010/main" xmlns="">
                <a:solidFill>
                  <a:srgbClr val="FFFFFF"/>
                </a:solidFill>
              </a14:hiddenFill>
            </a:ext>
          </a:extLst>
        </p:spPr>
      </p:pic>
      <p:sp>
        <p:nvSpPr>
          <p:cNvPr id="30733" name="Right Triangle 78">
            <a:extLst>
              <a:ext uri="{FF2B5EF4-FFF2-40B4-BE49-F238E27FC236}">
                <a16:creationId xmlns:a16="http://schemas.microsoft.com/office/drawing/2014/main" xmlns=""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xmlns="" id="{463E6235-1649-4B47-9862-4026FC473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89" y="467456"/>
            <a:ext cx="3009130" cy="4205911"/>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132E6EF-DB58-4766-9E6F-1595B8E1FA60}"/>
              </a:ext>
            </a:extLst>
          </p:cNvPr>
          <p:cNvSpPr>
            <a:spLocks noGrp="1"/>
          </p:cNvSpPr>
          <p:nvPr>
            <p:ph type="title"/>
          </p:nvPr>
        </p:nvSpPr>
        <p:spPr>
          <a:xfrm>
            <a:off x="5650989" y="843558"/>
            <a:ext cx="2953616" cy="2344309"/>
          </a:xfrm>
        </p:spPr>
        <p:txBody>
          <a:bodyPr vert="horz" lIns="91440" tIns="45720" rIns="91440" bIns="45720" rtlCol="0" anchor="b">
            <a:noAutofit/>
          </a:bodyPr>
          <a:lstStyle/>
          <a:p>
            <a:pPr algn="just">
              <a:lnSpc>
                <a:spcPct val="90000"/>
              </a:lnSpc>
            </a:pPr>
            <a:r>
              <a:rPr lang="en-US" altLang="en-US" sz="1600" kern="1200" dirty="0" err="1">
                <a:solidFill>
                  <a:srgbClr val="002060"/>
                </a:solidFill>
                <a:latin typeface="Arial" panose="020B0604020202020204" pitchFamily="34" charset="0"/>
                <a:cs typeface="Arial" panose="020B0604020202020204" pitchFamily="34" charset="0"/>
              </a:rPr>
              <a:t>Giữa</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thiên</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nhiên</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im</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lặng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hắt</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hiu</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giữa</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cái</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lặng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lẽ</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muôn</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thuở</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của</a:t>
            </a:r>
            <a:r>
              <a:rPr lang="en-US" altLang="en-US" sz="1600" kern="1200" dirty="0">
                <a:solidFill>
                  <a:srgbClr val="002060"/>
                </a:solidFill>
                <a:latin typeface="Arial" panose="020B0604020202020204" pitchFamily="34" charset="0"/>
                <a:cs typeface="Arial" panose="020B0604020202020204" pitchFamily="34" charset="0"/>
              </a:rPr>
              <a:t> Sa Pa </a:t>
            </a:r>
            <a:r>
              <a:rPr lang="en-US" altLang="en-US" sz="1600" kern="1200" dirty="0" err="1">
                <a:solidFill>
                  <a:srgbClr val="002060"/>
                </a:solidFill>
                <a:latin typeface="Arial" panose="020B0604020202020204" pitchFamily="34" charset="0"/>
                <a:cs typeface="Arial" panose="020B0604020202020204" pitchFamily="34" charset="0"/>
              </a:rPr>
              <a:t>đã</a:t>
            </a:r>
            <a:r>
              <a:rPr lang="en-US" altLang="en-US" sz="1600" kern="1200" dirty="0">
                <a:solidFill>
                  <a:srgbClr val="002060"/>
                </a:solidFill>
                <a:latin typeface="Arial" panose="020B0604020202020204" pitchFamily="34" charset="0"/>
                <a:cs typeface="Arial" panose="020B0604020202020204" pitchFamily="34" charset="0"/>
              </a:rPr>
              <a:t> vang </a:t>
            </a:r>
            <a:r>
              <a:rPr lang="en-US" altLang="en-US" sz="1600" kern="1200" dirty="0" err="1">
                <a:solidFill>
                  <a:srgbClr val="002060"/>
                </a:solidFill>
                <a:latin typeface="Arial" panose="020B0604020202020204" pitchFamily="34" charset="0"/>
                <a:cs typeface="Arial" panose="020B0604020202020204" pitchFamily="34" charset="0"/>
              </a:rPr>
              <a:t>lên</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những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âm</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thanh</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trong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sáng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những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sắc</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màu</a:t>
            </a:r>
            <a:r>
              <a:rPr lang="en-US" altLang="en-US" sz="1600" kern="1200" dirty="0">
                <a:solidFill>
                  <a:srgbClr val="002060"/>
                </a:solidFill>
                <a:latin typeface="Arial" panose="020B0604020202020204" pitchFamily="34" charset="0"/>
                <a:cs typeface="Arial" panose="020B0604020202020204" pitchFamily="34" charset="0"/>
              </a:rPr>
              <a:t> lung </a:t>
            </a:r>
            <a:r>
              <a:rPr lang="en-US" altLang="en-US" sz="1600" kern="1200" dirty="0" err="1">
                <a:solidFill>
                  <a:srgbClr val="002060"/>
                </a:solidFill>
                <a:latin typeface="Arial" panose="020B0604020202020204" pitchFamily="34" charset="0"/>
                <a:cs typeface="Arial" panose="020B0604020202020204" pitchFamily="34" charset="0"/>
              </a:rPr>
              <a:t>linh</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của</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những</a:t>
            </a:r>
            <a:r>
              <a:rPr lang="en-US" altLang="en-US" sz="1600" kern="1200" dirty="0">
                <a:solidFill>
                  <a:srgbClr val="002060"/>
                </a:solidFill>
                <a:latin typeface="Arial" panose="020B0604020202020204" pitchFamily="34" charset="0"/>
                <a:cs typeface="Arial" panose="020B0604020202020204" pitchFamily="34" charset="0"/>
              </a:rPr>
              <a:t> con </a:t>
            </a:r>
            <a:r>
              <a:rPr lang="en-US" altLang="en-US" sz="1600" kern="1200" dirty="0" err="1">
                <a:solidFill>
                  <a:srgbClr val="002060"/>
                </a:solidFill>
                <a:latin typeface="Arial" panose="020B0604020202020204" pitchFamily="34" charset="0"/>
                <a:cs typeface="Arial" panose="020B0604020202020204" pitchFamily="34" charset="0"/>
              </a:rPr>
              <a:t>người</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lao</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động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mới</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như</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anh</a:t>
            </a:r>
            <a:r>
              <a:rPr lang="en-US" altLang="en-US" sz="1600" kern="1200" dirty="0">
                <a:solidFill>
                  <a:srgbClr val="002060"/>
                </a:solidFill>
                <a:latin typeface="Arial" panose="020B0604020202020204" pitchFamily="34" charset="0"/>
                <a:cs typeface="Arial" panose="020B0604020202020204" pitchFamily="34" charset="0"/>
              </a:rPr>
              <a:t>.  Anh </a:t>
            </a:r>
            <a:r>
              <a:rPr lang="en-US" altLang="en-US" sz="1600" kern="1200" dirty="0" err="1">
                <a:solidFill>
                  <a:srgbClr val="002060"/>
                </a:solidFill>
                <a:latin typeface="Arial" panose="020B0604020202020204" pitchFamily="34" charset="0"/>
                <a:cs typeface="Arial" panose="020B0604020202020204" pitchFamily="34" charset="0"/>
              </a:rPr>
              <a:t>thanh</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niên</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là</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hình</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ảnh</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tiêu</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biểu</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cho</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những</a:t>
            </a:r>
            <a:r>
              <a:rPr lang="en-US" altLang="en-US" sz="1600" kern="1200" dirty="0">
                <a:solidFill>
                  <a:srgbClr val="002060"/>
                </a:solidFill>
                <a:latin typeface="Arial" panose="020B0604020202020204" pitchFamily="34" charset="0"/>
                <a:cs typeface="Arial" panose="020B0604020202020204" pitchFamily="34" charset="0"/>
              </a:rPr>
              <a:t> con </a:t>
            </a:r>
            <a:r>
              <a:rPr lang="en-US" altLang="en-US" sz="1600" kern="1200" dirty="0" err="1">
                <a:solidFill>
                  <a:srgbClr val="002060"/>
                </a:solidFill>
                <a:latin typeface="Arial" panose="020B0604020202020204" pitchFamily="34" charset="0"/>
                <a:cs typeface="Arial" panose="020B0604020202020204" pitchFamily="34" charset="0"/>
              </a:rPr>
              <a:t>người</a:t>
            </a:r>
            <a:r>
              <a:rPr lang="en-US" altLang="en-US" sz="1600" kern="1200" dirty="0">
                <a:solidFill>
                  <a:srgbClr val="002060"/>
                </a:solidFill>
                <a:latin typeface="Arial" panose="020B0604020202020204" pitchFamily="34" charset="0"/>
                <a:cs typeface="Arial" panose="020B0604020202020204" pitchFamily="34" charset="0"/>
              </a:rPr>
              <a:t> ở Sa Pa, </a:t>
            </a:r>
            <a:r>
              <a:rPr lang="en-US" altLang="en-US" sz="1600" kern="1200" dirty="0" err="1">
                <a:solidFill>
                  <a:srgbClr val="002060"/>
                </a:solidFill>
                <a:latin typeface="Arial" panose="020B0604020202020204" pitchFamily="34" charset="0"/>
                <a:cs typeface="Arial" panose="020B0604020202020204" pitchFamily="34" charset="0"/>
              </a:rPr>
              <a:t>là</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chân</a:t>
            </a:r>
            <a:r>
              <a:rPr lang="en-US" altLang="en-US" sz="1600" kern="1200" dirty="0">
                <a:solidFill>
                  <a:srgbClr val="002060"/>
                </a:solidFill>
                <a:latin typeface="Arial" panose="020B0604020202020204" pitchFamily="34" charset="0"/>
                <a:cs typeface="Arial" panose="020B0604020202020204" pitchFamily="34" charset="0"/>
              </a:rPr>
              <a:t> dung con </a:t>
            </a:r>
            <a:r>
              <a:rPr lang="en-US" altLang="en-US" sz="1600" kern="1200" dirty="0" err="1">
                <a:solidFill>
                  <a:srgbClr val="002060"/>
                </a:solidFill>
                <a:latin typeface="Arial" panose="020B0604020202020204" pitchFamily="34" charset="0"/>
                <a:cs typeface="Arial" panose="020B0604020202020204" pitchFamily="34" charset="0"/>
              </a:rPr>
              <a:t>người</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lao</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động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mới</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trong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công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cuộc</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xây</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dựng</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và</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bảo</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vệ</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đất</a:t>
            </a:r>
            <a:r>
              <a:rPr lang="en-US" altLang="en-US" sz="1600" kern="1200" dirty="0">
                <a:solidFill>
                  <a:srgbClr val="002060"/>
                </a:solidFill>
                <a:latin typeface="Arial" panose="020B0604020202020204" pitchFamily="34" charset="0"/>
                <a:cs typeface="Arial" panose="020B0604020202020204" pitchFamily="34" charset="0"/>
              </a:rPr>
              <a:t> </a:t>
            </a:r>
            <a:r>
              <a:rPr lang="en-US" altLang="en-US" sz="1600" kern="1200" dirty="0" err="1">
                <a:solidFill>
                  <a:srgbClr val="002060"/>
                </a:solidFill>
                <a:latin typeface="Arial" panose="020B0604020202020204" pitchFamily="34" charset="0"/>
                <a:cs typeface="Arial" panose="020B0604020202020204" pitchFamily="34" charset="0"/>
              </a:rPr>
              <a:t>nước</a:t>
            </a:r>
            <a:r>
              <a:rPr lang="en-US" altLang="en-US" sz="1600" kern="1200" dirty="0">
                <a:solidFill>
                  <a:srgbClr val="002060"/>
                </a:solidFill>
                <a:latin typeface="Arial" panose="020B0604020202020204" pitchFamily="34" charset="0"/>
                <a:cs typeface="Arial" panose="020B0604020202020204" pitchFamily="34" charset="0"/>
              </a:rPr>
              <a:t>.</a:t>
            </a:r>
            <a:endParaRPr lang="en-US" sz="1600" kern="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1190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xmlns="" val="1835477586"/>
              </p:ext>
            </p:extLst>
          </p:nvPr>
        </p:nvGraphicFramePr>
        <p:xfrm>
          <a:off x="1331640" y="699542"/>
          <a:ext cx="640871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xmlns="" id="{101670CB-8B31-4BE0-AAB3-07DC661C29E8}"/>
              </a:ext>
            </a:extLst>
          </p:cNvPr>
          <p:cNvSpPr txBox="1"/>
          <p:nvPr/>
        </p:nvSpPr>
        <p:spPr>
          <a:xfrm>
            <a:off x="611560" y="411510"/>
            <a:ext cx="3240360" cy="400110"/>
          </a:xfrm>
          <a:prstGeom prst="rect">
            <a:avLst/>
          </a:prstGeom>
          <a:solidFill>
            <a:schemeClr val="accent4">
              <a:lumMod val="40000"/>
              <a:lumOff val="60000"/>
            </a:schemeClr>
          </a:solidFill>
        </p:spPr>
        <p:txBody>
          <a:bodyPr wrap="square" rtlCol="0">
            <a:spAutoFit/>
          </a:bodyPr>
          <a:lstStyle/>
          <a:p>
            <a:r>
              <a:rPr lang="en-US" altLang="en-US" sz="2000" b="1" u="sng" dirty="0">
                <a:latin typeface="Arial" panose="020B0604020202020204" pitchFamily="34" charset="0"/>
                <a:cs typeface="Arial" panose="020B0604020202020204" pitchFamily="34" charset="0"/>
              </a:rPr>
              <a:t>b. </a:t>
            </a:r>
            <a:r>
              <a:rPr lang="en-US" altLang="en-US" sz="2000" b="1" u="sng" dirty="0" err="1">
                <a:latin typeface="Arial" panose="020B0604020202020204" pitchFamily="34" charset="0"/>
                <a:cs typeface="Arial" panose="020B0604020202020204" pitchFamily="34" charset="0"/>
              </a:rPr>
              <a:t>Những</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nhân</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vật</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khác</a:t>
            </a:r>
            <a:r>
              <a:rPr lang="en-US" altLang="en-US" sz="2000" b="1" u="sng" dirty="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4527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C29AD993-AB3F-4748-BF61-5CEBA404F962}"/>
              </a:ext>
            </a:extLst>
          </p:cNvPr>
          <p:cNvSpPr txBox="1"/>
          <p:nvPr/>
        </p:nvSpPr>
        <p:spPr>
          <a:xfrm>
            <a:off x="611560" y="411510"/>
            <a:ext cx="3240360" cy="400110"/>
          </a:xfrm>
          <a:prstGeom prst="rect">
            <a:avLst/>
          </a:prstGeom>
          <a:solidFill>
            <a:schemeClr val="accent4">
              <a:lumMod val="40000"/>
              <a:lumOff val="60000"/>
            </a:schemeClr>
          </a:solidFill>
        </p:spPr>
        <p:txBody>
          <a:bodyPr wrap="square" rtlCol="0">
            <a:spAutoFit/>
          </a:bodyPr>
          <a:lstStyle/>
          <a:p>
            <a:r>
              <a:rPr lang="en-US" altLang="en-US" sz="2000" b="1" u="sng" dirty="0">
                <a:latin typeface="Arial" panose="020B0604020202020204" pitchFamily="34" charset="0"/>
                <a:cs typeface="Arial" panose="020B0604020202020204" pitchFamily="34" charset="0"/>
              </a:rPr>
              <a:t>b. </a:t>
            </a:r>
            <a:r>
              <a:rPr lang="en-US" altLang="en-US" sz="2000" b="1" u="sng" dirty="0" err="1">
                <a:latin typeface="Arial" panose="020B0604020202020204" pitchFamily="34" charset="0"/>
                <a:cs typeface="Arial" panose="020B0604020202020204" pitchFamily="34" charset="0"/>
              </a:rPr>
              <a:t>Những</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nhân</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vật</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khác</a:t>
            </a:r>
            <a:r>
              <a:rPr lang="en-US" altLang="en-US" sz="2000" b="1" u="sng" dirty="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1734804F-8B98-4F4D-A333-147F8998B6DB}"/>
              </a:ext>
            </a:extLst>
          </p:cNvPr>
          <p:cNvSpPr txBox="1"/>
          <p:nvPr/>
        </p:nvSpPr>
        <p:spPr>
          <a:xfrm>
            <a:off x="971600" y="1131590"/>
            <a:ext cx="7416824" cy="3142912"/>
          </a:xfrm>
          <a:prstGeom prst="rect">
            <a:avLst/>
          </a:prstGeom>
          <a:noFill/>
          <a:ln>
            <a:solidFill>
              <a:srgbClr val="0070C0"/>
            </a:solidFill>
          </a:ln>
        </p:spPr>
        <p:txBody>
          <a:bodyPr wrap="square" rtlCol="0">
            <a:spAutoFit/>
          </a:bodyPr>
          <a:lstStyle/>
          <a:p>
            <a:pPr algn="ctr"/>
            <a:r>
              <a:rPr lang="en-US" b="1" dirty="0">
                <a:solidFill>
                  <a:srgbClr val="002060"/>
                </a:solidFill>
                <a:latin typeface="Arial" panose="020B0604020202020204" pitchFamily="34" charset="0"/>
                <a:cs typeface="Arial" panose="020B0604020202020204" pitchFamily="34" charset="0"/>
              </a:rPr>
              <a:t>THẢO LUẬN CẶP ĐÔI:</a:t>
            </a:r>
          </a:p>
          <a:p>
            <a:pPr algn="ctr"/>
            <a:endParaRPr lang="en-US" sz="1600" b="1" dirty="0">
              <a:solidFill>
                <a:srgbClr val="002060"/>
              </a:solidFill>
              <a:latin typeface="Arial" panose="020B0604020202020204" pitchFamily="34" charset="0"/>
              <a:cs typeface="Arial" panose="020B0604020202020204" pitchFamily="34" charset="0"/>
            </a:endParaRPr>
          </a:p>
          <a:p>
            <a:pPr algn="just">
              <a:lnSpc>
                <a:spcPct val="130000"/>
              </a:lnSpc>
              <a:tabLst>
                <a:tab pos="889000" algn="ctr"/>
              </a:tabLst>
            </a:pP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Bác</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lái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xe</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khiến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đọc</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yêu</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mến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vì</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sao</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889000" algn="ctr"/>
              </a:tabLst>
            </a:pP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Nhân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vật</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hoạ</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già</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vai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889000" algn="ctr"/>
              </a:tabLst>
            </a:pP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Tình</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cảm</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thái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khi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tiếp</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xúc</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trò</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thanh</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niên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889000" algn="ctr"/>
              </a:tabLst>
            </a:pP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Chi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tiết</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ấy</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yêu</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thật</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nhọc</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quá</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làm</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điều</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chứng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tỏ</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họa</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tâm</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như</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thế</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889000" algn="ctr"/>
              </a:tabLst>
            </a:pP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hoạ</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nghề</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nghiệp</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thuật</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cuộc</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sống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1600" i="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889000" algn="ctr"/>
              </a:tabLst>
            </a:pP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xét</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bác</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lái</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xe</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hoạ</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1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sĩ</a:t>
            </a:r>
            <a:r>
              <a:rPr lang="fr-FR" sz="1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843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xmlns="" id="{4794F59C-6C84-4D8B-9EA6-57C600D6B3FE}"/>
              </a:ext>
            </a:extLst>
          </p:cNvPr>
          <p:cNvSpPr txBox="1"/>
          <p:nvPr/>
        </p:nvSpPr>
        <p:spPr>
          <a:xfrm>
            <a:off x="2699792" y="303480"/>
            <a:ext cx="3240360" cy="400110"/>
          </a:xfrm>
          <a:prstGeom prst="rect">
            <a:avLst/>
          </a:prstGeom>
          <a:solidFill>
            <a:schemeClr val="accent4">
              <a:lumMod val="40000"/>
              <a:lumOff val="60000"/>
            </a:schemeClr>
          </a:solidFill>
        </p:spPr>
        <p:txBody>
          <a:bodyPr wrap="square" rtlCol="0">
            <a:spAutoFit/>
          </a:bodyPr>
          <a:lstStyle/>
          <a:p>
            <a:r>
              <a:rPr lang="en-US" altLang="en-US" sz="2000" b="1" u="sng" dirty="0">
                <a:latin typeface="Arial" panose="020B0604020202020204" pitchFamily="34" charset="0"/>
                <a:cs typeface="Arial" panose="020B0604020202020204" pitchFamily="34" charset="0"/>
              </a:rPr>
              <a:t>b. </a:t>
            </a:r>
            <a:r>
              <a:rPr lang="en-US" altLang="en-US" sz="2000" b="1" u="sng" dirty="0" err="1">
                <a:latin typeface="Arial" panose="020B0604020202020204" pitchFamily="34" charset="0"/>
                <a:cs typeface="Arial" panose="020B0604020202020204" pitchFamily="34" charset="0"/>
              </a:rPr>
              <a:t>Những</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nhân</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vật</a:t>
            </a:r>
            <a:r>
              <a:rPr lang="en-US" altLang="en-US" sz="2000" b="1" u="sng" dirty="0">
                <a:latin typeface="Arial" panose="020B0604020202020204" pitchFamily="34" charset="0"/>
                <a:cs typeface="Arial" panose="020B0604020202020204" pitchFamily="34" charset="0"/>
              </a:rPr>
              <a:t> </a:t>
            </a:r>
            <a:r>
              <a:rPr lang="en-US" altLang="en-US" sz="2000" b="1" u="sng" dirty="0" err="1">
                <a:latin typeface="Arial" panose="020B0604020202020204" pitchFamily="34" charset="0"/>
                <a:cs typeface="Arial" panose="020B0604020202020204" pitchFamily="34" charset="0"/>
              </a:rPr>
              <a:t>khác</a:t>
            </a:r>
            <a:r>
              <a:rPr lang="en-US" altLang="en-US" sz="2000" b="1" u="sng" dirty="0">
                <a:latin typeface="Arial" panose="020B0604020202020204" pitchFamily="34" charset="0"/>
                <a:cs typeface="Arial" panose="020B0604020202020204" pitchFamily="34" charset="0"/>
              </a:rPr>
              <a:t>:</a:t>
            </a:r>
            <a:endParaRPr lang="en-US" altLang="en-US" sz="2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C12C4243-2729-49AC-A597-44DA63D7DADF}"/>
              </a:ext>
            </a:extLst>
          </p:cNvPr>
          <p:cNvSpPr txBox="1"/>
          <p:nvPr/>
        </p:nvSpPr>
        <p:spPr>
          <a:xfrm>
            <a:off x="611560" y="1419622"/>
            <a:ext cx="2808310" cy="1002582"/>
          </a:xfrm>
          <a:prstGeom prst="rect">
            <a:avLst/>
          </a:prstGeom>
          <a:solidFill>
            <a:schemeClr val="accent4">
              <a:lumMod val="20000"/>
              <a:lumOff val="80000"/>
            </a:schemeClr>
          </a:solidFill>
          <a:ln w="19050">
            <a:solidFill>
              <a:schemeClr val="accent4">
                <a:lumMod val="75000"/>
              </a:schemeClr>
            </a:solidFill>
          </a:ln>
        </p:spPr>
        <p:txBody>
          <a:bodyPr wrap="square">
            <a:spAutoFit/>
          </a:bodyPr>
          <a:lstStyle/>
          <a:p>
            <a:pPr algn="ctr">
              <a:lnSpc>
                <a:spcPct val="130000"/>
              </a:lnSpc>
              <a:tabLst>
                <a:tab pos="889000" algn="ctr"/>
              </a:tabLst>
            </a:pPr>
            <a:r>
              <a:rPr lang="fr-FR" sz="2400" i="1" dirty="0" err="1">
                <a:effectLst/>
                <a:latin typeface="Arial" panose="020B0604020202020204" pitchFamily="34" charset="0"/>
                <a:ea typeface="Times New Roman" panose="02020603050405020304" pitchFamily="18" charset="0"/>
                <a:cs typeface="Arial" panose="020B0604020202020204" pitchFamily="34" charset="0"/>
              </a:rPr>
              <a:t>Bác</a:t>
            </a:r>
            <a:r>
              <a:rPr lang="fr-FR" sz="2400" i="1" dirty="0">
                <a:effectLst/>
                <a:latin typeface="Arial" panose="020B0604020202020204" pitchFamily="34" charset="0"/>
                <a:ea typeface="Times New Roman" panose="02020603050405020304" pitchFamily="18" charset="0"/>
                <a:cs typeface="Arial" panose="020B0604020202020204" pitchFamily="34" charset="0"/>
              </a:rPr>
              <a:t> </a:t>
            </a:r>
            <a:r>
              <a:rPr lang="fr-FR" sz="2400" i="1" dirty="0" err="1">
                <a:effectLst/>
                <a:latin typeface="Arial" panose="020B0604020202020204" pitchFamily="34" charset="0"/>
                <a:ea typeface="Times New Roman" panose="02020603050405020304" pitchFamily="18" charset="0"/>
                <a:cs typeface="Arial" panose="020B0604020202020204" pitchFamily="34" charset="0"/>
              </a:rPr>
              <a:t>lái</a:t>
            </a:r>
            <a:r>
              <a:rPr lang="fr-FR" sz="2400" i="1" dirty="0">
                <a:effectLst/>
                <a:latin typeface="Arial" panose="020B0604020202020204" pitchFamily="34" charset="0"/>
                <a:ea typeface="Times New Roman" panose="02020603050405020304" pitchFamily="18" charset="0"/>
                <a:cs typeface="Arial" panose="020B0604020202020204" pitchFamily="34" charset="0"/>
              </a:rPr>
              <a:t> </a:t>
            </a:r>
            <a:r>
              <a:rPr lang="fr-FR" sz="2400" i="1" dirty="0" err="1">
                <a:effectLst/>
                <a:latin typeface="Arial" panose="020B0604020202020204" pitchFamily="34" charset="0"/>
                <a:ea typeface="Times New Roman" panose="02020603050405020304" pitchFamily="18" charset="0"/>
                <a:cs typeface="Arial" panose="020B0604020202020204" pitchFamily="34" charset="0"/>
              </a:rPr>
              <a:t>xe</a:t>
            </a:r>
            <a:r>
              <a:rPr lang="fr-FR" sz="2400" i="1"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30000"/>
              </a:lnSpc>
            </a:pPr>
            <a:r>
              <a:rPr lang="fr-FR" sz="2400" dirty="0" err="1">
                <a:effectLst/>
                <a:latin typeface="Arial" panose="020B0604020202020204" pitchFamily="34" charset="0"/>
                <a:ea typeface="Times New Roman" panose="02020603050405020304" pitchFamily="18" charset="0"/>
                <a:cs typeface="Arial" panose="020B0604020202020204" pitchFamily="34" charset="0"/>
              </a:rPr>
              <a:t>Cởi</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effectLst/>
                <a:latin typeface="Arial" panose="020B0604020202020204" pitchFamily="34" charset="0"/>
                <a:ea typeface="Times New Roman" panose="02020603050405020304" pitchFamily="18" charset="0"/>
                <a:cs typeface="Arial" panose="020B0604020202020204" pitchFamily="34" charset="0"/>
              </a:rPr>
              <a:t>mở</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effectLst/>
                <a:latin typeface="Arial" panose="020B0604020202020204" pitchFamily="34" charset="0"/>
                <a:ea typeface="Times New Roman" panose="02020603050405020304" pitchFamily="18" charset="0"/>
                <a:cs typeface="Arial" panose="020B0604020202020204" pitchFamily="34" charset="0"/>
              </a:rPr>
              <a:t>tốt</a:t>
            </a:r>
            <a:r>
              <a:rPr lang="fr-FR" sz="2400" dirty="0">
                <a:effectLst/>
                <a:latin typeface="Arial" panose="020B0604020202020204" pitchFamily="34" charset="0"/>
                <a:ea typeface="Times New Roman" panose="02020603050405020304" pitchFamily="18" charset="0"/>
                <a:cs typeface="Arial" panose="020B0604020202020204" pitchFamily="34" charset="0"/>
              </a:rPr>
              <a:t> </a:t>
            </a:r>
            <a:r>
              <a:rPr lang="fr-FR" sz="2400" dirty="0" err="1">
                <a:effectLst/>
                <a:latin typeface="Arial" panose="020B0604020202020204" pitchFamily="34" charset="0"/>
                <a:ea typeface="Times New Roman" panose="02020603050405020304" pitchFamily="18" charset="0"/>
                <a:cs typeface="Arial" panose="020B0604020202020204" pitchFamily="34" charset="0"/>
              </a:rPr>
              <a:t>tính</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TextBox 31">
            <a:extLst>
              <a:ext uri="{FF2B5EF4-FFF2-40B4-BE49-F238E27FC236}">
                <a16:creationId xmlns:a16="http://schemas.microsoft.com/office/drawing/2014/main" xmlns="" id="{F6FF6761-BFDB-47E5-BEB4-528D853C3210}"/>
              </a:ext>
            </a:extLst>
          </p:cNvPr>
          <p:cNvSpPr txBox="1"/>
          <p:nvPr/>
        </p:nvSpPr>
        <p:spPr>
          <a:xfrm>
            <a:off x="4860032" y="1431264"/>
            <a:ext cx="3419872" cy="1015663"/>
          </a:xfrm>
          <a:prstGeom prst="rect">
            <a:avLst/>
          </a:prstGeom>
          <a:solidFill>
            <a:schemeClr val="accent3">
              <a:lumMod val="40000"/>
              <a:lumOff val="60000"/>
            </a:schemeClr>
          </a:solidFill>
          <a:ln w="19050">
            <a:solidFill>
              <a:schemeClr val="accent3">
                <a:lumMod val="75000"/>
              </a:schemeClr>
            </a:solidFill>
          </a:ln>
        </p:spPr>
        <p:txBody>
          <a:bodyPr wrap="square">
            <a:spAutoFit/>
          </a:bodyPr>
          <a:lstStyle/>
          <a:p>
            <a:pPr algn="ctr"/>
            <a:r>
              <a:rPr lang="fr-FR" sz="2000" i="1" dirty="0" err="1">
                <a:effectLst/>
                <a:latin typeface="Arial" panose="020B0604020202020204" pitchFamily="34" charset="0"/>
                <a:ea typeface="Times New Roman" panose="02020603050405020304" pitchFamily="18" charset="0"/>
                <a:cs typeface="Arial" panose="020B0604020202020204" pitchFamily="34" charset="0"/>
              </a:rPr>
              <a:t>Ông</a:t>
            </a:r>
            <a:r>
              <a:rPr lang="fr-FR" sz="2000" i="1" dirty="0">
                <a:effectLst/>
                <a:latin typeface="Arial" panose="020B0604020202020204" pitchFamily="34" charset="0"/>
                <a:ea typeface="Times New Roman" panose="02020603050405020304" pitchFamily="18" charset="0"/>
                <a:cs typeface="Arial" panose="020B0604020202020204" pitchFamily="34" charset="0"/>
              </a:rPr>
              <a:t> </a:t>
            </a:r>
            <a:r>
              <a:rPr lang="fr-FR" sz="2000" i="1" dirty="0" err="1">
                <a:effectLst/>
                <a:latin typeface="Arial" panose="020B0604020202020204" pitchFamily="34" charset="0"/>
                <a:ea typeface="Times New Roman" panose="02020603050405020304" pitchFamily="18" charset="0"/>
                <a:cs typeface="Arial" panose="020B0604020202020204" pitchFamily="34" charset="0"/>
              </a:rPr>
              <a:t>hoạ</a:t>
            </a:r>
            <a:r>
              <a:rPr lang="fr-FR" sz="2000" i="1" dirty="0">
                <a:effectLst/>
                <a:latin typeface="Arial" panose="020B0604020202020204" pitchFamily="34" charset="0"/>
                <a:ea typeface="Times New Roman" panose="02020603050405020304" pitchFamily="18" charset="0"/>
                <a:cs typeface="Arial" panose="020B0604020202020204" pitchFamily="34" charset="0"/>
              </a:rPr>
              <a:t> </a:t>
            </a:r>
            <a:r>
              <a:rPr lang="fr-FR" sz="2000" i="1" dirty="0" err="1">
                <a:effectLst/>
                <a:latin typeface="Arial" panose="020B0604020202020204" pitchFamily="34" charset="0"/>
                <a:ea typeface="Times New Roman" panose="02020603050405020304" pitchFamily="18" charset="0"/>
                <a:cs typeface="Arial" panose="020B0604020202020204" pitchFamily="34" charset="0"/>
              </a:rPr>
              <a:t>sĩ</a:t>
            </a:r>
            <a:r>
              <a:rPr lang="fr-FR" sz="2000" i="1" dirty="0">
                <a:effectLst/>
                <a:latin typeface="Arial" panose="020B0604020202020204" pitchFamily="34" charset="0"/>
                <a:ea typeface="Times New Roman" panose="02020603050405020304" pitchFamily="18" charset="0"/>
                <a:cs typeface="Arial" panose="020B0604020202020204" pitchFamily="34" charset="0"/>
              </a:rPr>
              <a:t> </a:t>
            </a:r>
            <a:r>
              <a:rPr lang="fr-FR" sz="2000" i="1" dirty="0" err="1">
                <a:effectLst/>
                <a:latin typeface="Arial" panose="020B0604020202020204" pitchFamily="34" charset="0"/>
                <a:ea typeface="Times New Roman" panose="02020603050405020304" pitchFamily="18" charset="0"/>
                <a:cs typeface="Arial" panose="020B0604020202020204" pitchFamily="34" charset="0"/>
              </a:rPr>
              <a:t>già</a:t>
            </a:r>
            <a:r>
              <a:rPr lang="fr-FR" sz="2000" i="1" dirty="0">
                <a:effectLst/>
                <a:latin typeface="Arial" panose="020B0604020202020204" pitchFamily="34" charset="0"/>
                <a:ea typeface="Times New Roman" panose="02020603050405020304" pitchFamily="18" charset="0"/>
                <a:cs typeface="Arial" panose="020B0604020202020204" pitchFamily="34" charset="0"/>
              </a:rPr>
              <a:t>:</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p>
          <a:p>
            <a:pPr algn="ctr"/>
            <a:r>
              <a:rPr lang="fr-FR" sz="2000" dirty="0">
                <a:effectLst/>
                <a:latin typeface="Arial" panose="020B0604020202020204" pitchFamily="34" charset="0"/>
                <a:ea typeface="Times New Roman" panose="02020603050405020304" pitchFamily="18" charset="0"/>
                <a:cs typeface="Arial" panose="020B0604020202020204" pitchFamily="34" charset="0"/>
              </a:rPr>
              <a:t>Say </a:t>
            </a:r>
            <a:r>
              <a:rPr lang="fr-FR" sz="2000" dirty="0" err="1">
                <a:effectLst/>
                <a:latin typeface="Arial" panose="020B0604020202020204" pitchFamily="34" charset="0"/>
                <a:ea typeface="Times New Roman" panose="02020603050405020304" pitchFamily="18" charset="0"/>
                <a:cs typeface="Arial" panose="020B0604020202020204" pitchFamily="34" charset="0"/>
              </a:rPr>
              <a:t>mê</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sáng</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tạo</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trăn</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trở</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về</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nghệ</a:t>
            </a:r>
            <a:r>
              <a:rPr lang="fr-FR" sz="2000" dirty="0">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effectLst/>
                <a:latin typeface="Arial" panose="020B0604020202020204" pitchFamily="34" charset="0"/>
                <a:ea typeface="Times New Roman" panose="02020603050405020304" pitchFamily="18" charset="0"/>
                <a:cs typeface="Arial" panose="020B0604020202020204" pitchFamily="34" charset="0"/>
              </a:rPr>
              <a:t>thuật</a:t>
            </a:r>
            <a:r>
              <a:rPr lang="fr-FR" sz="2000" dirty="0">
                <a:effectLst/>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541008F0-3B3E-4CF5-AEB8-36CC8918251C}"/>
              </a:ext>
            </a:extLst>
          </p:cNvPr>
          <p:cNvSpPr txBox="1"/>
          <p:nvPr/>
        </p:nvSpPr>
        <p:spPr>
          <a:xfrm>
            <a:off x="632019" y="3222266"/>
            <a:ext cx="7704856" cy="1021883"/>
          </a:xfrm>
          <a:prstGeom prst="rect">
            <a:avLst/>
          </a:prstGeom>
          <a:solidFill>
            <a:schemeClr val="accent5">
              <a:lumMod val="20000"/>
              <a:lumOff val="80000"/>
            </a:schemeClr>
          </a:solidFill>
        </p:spPr>
        <p:txBody>
          <a:bodyPr wrap="square">
            <a:spAutoFit/>
          </a:bodyPr>
          <a:lstStyle/>
          <a:p>
            <a:pPr algn="just">
              <a:lnSpc>
                <a:spcPct val="150000"/>
              </a:lnSpc>
            </a:pPr>
            <a:r>
              <a:rPr lang="vi-VN" altLang="en-US" sz="1400" b="1" dirty="0">
                <a:latin typeface="Arial" panose="020B0604020202020204" pitchFamily="34" charset="0"/>
                <a:cs typeface="Arial" panose="020B0604020202020204" pitchFamily="34" charset="0"/>
              </a:rPr>
              <a:t> Những cảm xúc và suy tư của </a:t>
            </a:r>
            <a:r>
              <a:rPr lang="en-US" altLang="en-US" sz="1400" b="1" dirty="0" err="1">
                <a:latin typeface="Arial" panose="020B0604020202020204" pitchFamily="34" charset="0"/>
                <a:cs typeface="Arial" panose="020B0604020202020204" pitchFamily="34" charset="0"/>
              </a:rPr>
              <a:t>các</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nhân</a:t>
            </a:r>
            <a:r>
              <a:rPr lang="en-US" altLang="en-US" sz="1400" b="1" dirty="0">
                <a:latin typeface="Arial" panose="020B0604020202020204" pitchFamily="34" charset="0"/>
                <a:cs typeface="Arial" panose="020B0604020202020204" pitchFamily="34" charset="0"/>
              </a:rPr>
              <a:t> </a:t>
            </a:r>
            <a:r>
              <a:rPr lang="en-US" altLang="en-US" sz="1400" b="1" dirty="0" err="1">
                <a:latin typeface="Arial" panose="020B0604020202020204" pitchFamily="34" charset="0"/>
                <a:cs typeface="Arial" panose="020B0604020202020204" pitchFamily="34" charset="0"/>
              </a:rPr>
              <a:t>vật</a:t>
            </a:r>
            <a:r>
              <a:rPr lang="en-US" altLang="en-US" sz="1400" b="1" dirty="0">
                <a:latin typeface="Arial" panose="020B0604020202020204" pitchFamily="34" charset="0"/>
                <a:cs typeface="Arial" panose="020B0604020202020204" pitchFamily="34" charset="0"/>
              </a:rPr>
              <a:t> </a:t>
            </a:r>
            <a:r>
              <a:rPr lang="vi-VN" altLang="en-US" sz="1400" b="1" dirty="0">
                <a:latin typeface="Arial" panose="020B0604020202020204" pitchFamily="34" charset="0"/>
                <a:cs typeface="Arial" panose="020B0604020202020204" pitchFamily="34" charset="0"/>
              </a:rPr>
              <a:t>về anh thanh niên và những vấn đề của nghệ thuật, của đời sống được gợi lên từ câu chuyện của anh thanh niên, đã làm</a:t>
            </a:r>
            <a:r>
              <a:rPr lang="en-US" altLang="en-US" sz="1400" b="1" dirty="0">
                <a:latin typeface="Arial" panose="020B0604020202020204" pitchFamily="34" charset="0"/>
                <a:cs typeface="Arial" panose="020B0604020202020204" pitchFamily="34" charset="0"/>
              </a:rPr>
              <a:t> </a:t>
            </a:r>
            <a:r>
              <a:rPr lang="vi-VN" altLang="en-US" sz="1400" b="1" dirty="0">
                <a:latin typeface="Arial" panose="020B0604020202020204" pitchFamily="34" charset="0"/>
                <a:cs typeface="Arial" panose="020B0604020202020204" pitchFamily="34" charset="0"/>
              </a:rPr>
              <a:t>cho chân dung nhân vật chính thêm sáng đẹp và tạo được chiều sâu tư tưởng của tác phẩm.</a:t>
            </a:r>
            <a:endParaRPr lang="en-US" altLang="en-US" sz="1400" b="1" dirty="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xmlns="" id="{ABCCDE5C-80C2-4184-85F7-3B15CB1BA4EA}"/>
              </a:ext>
            </a:extLst>
          </p:cNvPr>
          <p:cNvCxnSpPr>
            <a:cxnSpLocks/>
            <a:stCxn id="30" idx="2"/>
            <a:endCxn id="31" idx="0"/>
          </p:cNvCxnSpPr>
          <p:nvPr/>
        </p:nvCxnSpPr>
        <p:spPr>
          <a:xfrm flipH="1">
            <a:off x="2015715" y="703590"/>
            <a:ext cx="2304257" cy="71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190CAC02-2523-4E7F-A6AD-A63F6A92A504}"/>
              </a:ext>
            </a:extLst>
          </p:cNvPr>
          <p:cNvCxnSpPr>
            <a:stCxn id="30" idx="2"/>
          </p:cNvCxnSpPr>
          <p:nvPr/>
        </p:nvCxnSpPr>
        <p:spPr>
          <a:xfrm>
            <a:off x="4319972" y="703590"/>
            <a:ext cx="2610036" cy="680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3DBC8429-2B1D-4A1A-AE94-29870FE5B876}"/>
              </a:ext>
            </a:extLst>
          </p:cNvPr>
          <p:cNvCxnSpPr>
            <a:cxnSpLocks/>
            <a:stCxn id="31" idx="2"/>
            <a:endCxn id="33" idx="0"/>
          </p:cNvCxnSpPr>
          <p:nvPr/>
        </p:nvCxnSpPr>
        <p:spPr>
          <a:xfrm>
            <a:off x="2015715" y="2422204"/>
            <a:ext cx="2468732" cy="80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8C6B5CB5-DF54-460C-8BBC-EF56BFA1DD44}"/>
              </a:ext>
            </a:extLst>
          </p:cNvPr>
          <p:cNvCxnSpPr>
            <a:cxnSpLocks/>
            <a:stCxn id="32" idx="2"/>
            <a:endCxn id="33" idx="0"/>
          </p:cNvCxnSpPr>
          <p:nvPr/>
        </p:nvCxnSpPr>
        <p:spPr>
          <a:xfrm flipH="1">
            <a:off x="4484447" y="2446927"/>
            <a:ext cx="2085521" cy="775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3324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2">
            <a:extLst>
              <a:ext uri="{FF2B5EF4-FFF2-40B4-BE49-F238E27FC236}">
                <a16:creationId xmlns:a16="http://schemas.microsoft.com/office/drawing/2014/main" xmlns="" id="{36616F10-2614-4607-86FB-F71AA9D5203B}"/>
              </a:ext>
            </a:extLst>
          </p:cNvPr>
          <p:cNvSpPr txBox="1">
            <a:spLocks noChangeArrowheads="1"/>
          </p:cNvSpPr>
          <p:nvPr/>
        </p:nvSpPr>
        <p:spPr bwMode="auto">
          <a:xfrm>
            <a:off x="505425" y="1694393"/>
            <a:ext cx="3983572" cy="147732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b="1" dirty="0">
                <a:solidFill>
                  <a:srgbClr val="002060"/>
                </a:solidFill>
                <a:latin typeface="Arial" panose="020B0604020202020204" pitchFamily="34" charset="0"/>
                <a:cs typeface="Arial" panose="020B0604020202020204" pitchFamily="34" charset="0"/>
              </a:rPr>
              <a:t>Cô kỹ sư </a:t>
            </a:r>
            <a:r>
              <a:rPr lang="vi-VN" altLang="en-US" dirty="0">
                <a:solidFill>
                  <a:srgbClr val="002060"/>
                </a:solidFill>
                <a:latin typeface="Arial" panose="020B0604020202020204" pitchFamily="34" charset="0"/>
                <a:cs typeface="Arial" panose="020B0604020202020204" pitchFamily="34" charset="0"/>
              </a:rPr>
              <a:t>là một hình ảnh đẹp đẽ, biểu tượng cho sức sống mãnh liệt của tuổi trẻ: cô vừa tốt nghiệp đã tình nguyện lên miền núi Lai Châu nhận nhiệm vụ.</a:t>
            </a:r>
            <a:endParaRPr lang="en-US" altLang="en-US" dirty="0">
              <a:solidFill>
                <a:srgbClr val="002060"/>
              </a:solidFill>
              <a:latin typeface="Arial" panose="020B0604020202020204" pitchFamily="34" charset="0"/>
              <a:cs typeface="Arial" panose="020B0604020202020204" pitchFamily="34" charset="0"/>
            </a:endParaRPr>
          </a:p>
        </p:txBody>
      </p:sp>
      <p:pic>
        <p:nvPicPr>
          <p:cNvPr id="32770" name="Picture 2" descr="Stream Truyện Lặng lẽ Sa Pa - Nguyễn Thành Long by lenguyen | Listen online  for free on SoundCloud">
            <a:extLst>
              <a:ext uri="{FF2B5EF4-FFF2-40B4-BE49-F238E27FC236}">
                <a16:creationId xmlns:a16="http://schemas.microsoft.com/office/drawing/2014/main" xmlns="" id="{8F52CF57-A0BA-476D-92FB-70EB798F5E5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22151" y="843558"/>
            <a:ext cx="3816424" cy="281760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a:extLst>
              <a:ext uri="{FF2B5EF4-FFF2-40B4-BE49-F238E27FC236}">
                <a16:creationId xmlns:a16="http://schemas.microsoft.com/office/drawing/2014/main" xmlns="" id="{D40A733E-ADD2-4D2C-8FC3-CE7C04875A61}"/>
              </a:ext>
            </a:extLst>
          </p:cNvPr>
          <p:cNvSpPr txBox="1"/>
          <p:nvPr/>
        </p:nvSpPr>
        <p:spPr>
          <a:xfrm>
            <a:off x="539572" y="843558"/>
            <a:ext cx="2520280" cy="369332"/>
          </a:xfrm>
          <a:prstGeom prst="rect">
            <a:avLst/>
          </a:prstGeom>
          <a:noFill/>
          <a:ln>
            <a:solidFill>
              <a:schemeClr val="accent3">
                <a:lumMod val="75000"/>
              </a:schemeClr>
            </a:solidFill>
          </a:ln>
        </p:spPr>
        <p:txBody>
          <a:bodyPr wrap="square">
            <a:spAutoFit/>
          </a:bodyPr>
          <a:lstStyle/>
          <a:p>
            <a:r>
              <a:rPr lang="en-US" altLang="en-US" b="1" dirty="0">
                <a:solidFill>
                  <a:srgbClr val="FF0000"/>
                </a:solidFill>
                <a:latin typeface="Arial" panose="020B0604020202020204" pitchFamily="34" charset="0"/>
                <a:cs typeface="Arial" panose="020B0604020202020204" pitchFamily="34" charset="0"/>
              </a:rPr>
              <a:t>* </a:t>
            </a:r>
            <a:r>
              <a:rPr lang="vi-VN" altLang="en-US" sz="1800" b="1" dirty="0">
                <a:solidFill>
                  <a:srgbClr val="FF0000"/>
                </a:solidFill>
                <a:latin typeface="Arial" panose="020B0604020202020204" pitchFamily="34" charset="0"/>
                <a:cs typeface="Arial" panose="020B0604020202020204" pitchFamily="34" charset="0"/>
              </a:rPr>
              <a:t>Nhân vật cô kĩ sư</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28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circle(in)">
                                      <p:cBhvr>
                                        <p:cTn id="10"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xmlns="" id="{1498BF52-CD17-4BC6-B74A-2346D08EF24A}"/>
              </a:ext>
            </a:extLst>
          </p:cNvPr>
          <p:cNvSpPr txBox="1">
            <a:spLocks noChangeArrowheads="1"/>
          </p:cNvSpPr>
          <p:nvPr/>
        </p:nvSpPr>
        <p:spPr bwMode="auto">
          <a:xfrm>
            <a:off x="335376" y="1727706"/>
            <a:ext cx="848818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vi-VN" altLang="en-US" i="1" dirty="0">
                <a:solidFill>
                  <a:srgbClr val="002060"/>
                </a:solidFill>
                <a:latin typeface="Arial" panose="020B0604020202020204" pitchFamily="34" charset="0"/>
                <a:cs typeface="Arial" panose="020B0604020202020204" pitchFamily="34" charset="0"/>
              </a:rPr>
              <a:t>+ Cái "bàng hoàng" như một sự va đập giúp cô bừng dạy những tình cảm và suy nghĩ lớn lao ,đẹp đẽ:</a:t>
            </a:r>
            <a:endParaRPr lang="en-US" altLang="en-US" i="1" dirty="0">
              <a:solidFill>
                <a:srgbClr val="002060"/>
              </a:solidFill>
              <a:latin typeface="Arial" panose="020B0604020202020204" pitchFamily="34" charset="0"/>
              <a:cs typeface="Arial" panose="020B0604020202020204" pitchFamily="34" charset="0"/>
            </a:endParaRPr>
          </a:p>
          <a:p>
            <a:pPr algn="just"/>
            <a:r>
              <a:rPr lang="vi-VN" altLang="en-US" i="1" dirty="0">
                <a:solidFill>
                  <a:srgbClr val="002060"/>
                </a:solidFill>
                <a:latin typeface="Arial" panose="020B0604020202020204" pitchFamily="34" charset="0"/>
                <a:cs typeface="Arial" panose="020B0604020202020204" pitchFamily="34" charset="0"/>
              </a:rPr>
              <a:t>+ Cô đánh giá, kiểm điểm đúng hơn mối tình đầu nhạt nhẽo mà cô đã từ bỏ.</a:t>
            </a:r>
            <a:endParaRPr lang="en-US" altLang="en-US" i="1" dirty="0">
              <a:solidFill>
                <a:srgbClr val="002060"/>
              </a:solidFill>
              <a:latin typeface="Arial" panose="020B0604020202020204" pitchFamily="34" charset="0"/>
              <a:cs typeface="Arial" panose="020B0604020202020204" pitchFamily="34" charset="0"/>
            </a:endParaRPr>
          </a:p>
          <a:p>
            <a:pPr algn="just"/>
            <a:r>
              <a:rPr lang="vi-VN" altLang="en-US" i="1" dirty="0">
                <a:solidFill>
                  <a:srgbClr val="002060"/>
                </a:solidFill>
                <a:latin typeface="Arial" panose="020B0604020202020204" pitchFamily="34" charset="0"/>
                <a:cs typeface="Arial" panose="020B0604020202020204" pitchFamily="34" charset="0"/>
              </a:rPr>
              <a:t>+ Vững tin và quyết tâm về quyết định cho chuyến ra đi đầu đời của mình.</a:t>
            </a:r>
            <a:endParaRPr lang="en-US" altLang="en-US" i="1" dirty="0">
              <a:solidFill>
                <a:srgbClr val="002060"/>
              </a:solidFill>
              <a:latin typeface="Arial" panose="020B0604020202020204" pitchFamily="34" charset="0"/>
              <a:cs typeface="Arial" panose="020B0604020202020204" pitchFamily="34" charset="0"/>
            </a:endParaRPr>
          </a:p>
          <a:p>
            <a:pPr algn="just"/>
            <a:r>
              <a:rPr lang="vi-VN" altLang="en-US" i="1" dirty="0">
                <a:solidFill>
                  <a:srgbClr val="002060"/>
                </a:solidFill>
                <a:latin typeface="Arial" panose="020B0604020202020204" pitchFamily="34" charset="0"/>
                <a:cs typeface="Arial" panose="020B0604020202020204" pitchFamily="34" charset="0"/>
              </a:rPr>
              <a:t>+ Từ quý mến, khâm phục cô dần dần thấy biết ơn vô cùng anh thanh niên. Không phải chỉ vì bó hoa to mà anh tặng mà còn vì "một bó hoa nào khác nữa, bó hoa của những háo hức và mơ mộng ngẫu nhiên anh cho thêm cô".</a:t>
            </a:r>
            <a:endParaRPr lang="en-US" altLang="en-US" i="1" dirty="0">
              <a:solidFill>
                <a:srgbClr val="002060"/>
              </a:solidFill>
              <a:latin typeface="Arial" panose="020B0604020202020204" pitchFamily="34" charset="0"/>
              <a:cs typeface="Arial" panose="020B0604020202020204" pitchFamily="34" charset="0"/>
            </a:endParaRPr>
          </a:p>
        </p:txBody>
      </p:sp>
      <p:sp>
        <p:nvSpPr>
          <p:cNvPr id="5" name="Text Box 12">
            <a:extLst>
              <a:ext uri="{FF2B5EF4-FFF2-40B4-BE49-F238E27FC236}">
                <a16:creationId xmlns:a16="http://schemas.microsoft.com/office/drawing/2014/main" xmlns="" id="{548D70C2-958F-4F39-8F7F-2D946E71FCF2}"/>
              </a:ext>
            </a:extLst>
          </p:cNvPr>
          <p:cNvSpPr txBox="1">
            <a:spLocks noChangeArrowheads="1"/>
          </p:cNvSpPr>
          <p:nvPr/>
        </p:nvSpPr>
        <p:spPr bwMode="auto">
          <a:xfrm>
            <a:off x="323528" y="3846120"/>
            <a:ext cx="86409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85750" indent="-285750">
              <a:buFont typeface="Wingdings" panose="05000000000000000000" pitchFamily="2" charset="2"/>
              <a:buChar char="à"/>
            </a:pPr>
            <a:r>
              <a:rPr lang="vi-VN" altLang="en-US" b="1" dirty="0">
                <a:solidFill>
                  <a:srgbClr val="FF0000"/>
                </a:solidFill>
                <a:latin typeface="Arial" panose="020B0604020202020204" pitchFamily="34" charset="0"/>
                <a:cs typeface="Arial" panose="020B0604020202020204" pitchFamily="34" charset="0"/>
              </a:rPr>
              <a:t>Cuộc gặp gỡ đã khơi lên trong tâm tư cô gái trẻ những tình cảm và suy nghĩ mới mẻ, cao đẹp về con người, về cuộc sống. </a:t>
            </a:r>
            <a:endParaRPr lang="en-US" altLang="en-US"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3251ED94-9D0D-4387-B6F0-8BE008BEEF90}"/>
              </a:ext>
            </a:extLst>
          </p:cNvPr>
          <p:cNvSpPr txBox="1"/>
          <p:nvPr/>
        </p:nvSpPr>
        <p:spPr>
          <a:xfrm>
            <a:off x="332292" y="974214"/>
            <a:ext cx="8269331" cy="646331"/>
          </a:xfrm>
          <a:prstGeom prst="rect">
            <a:avLst/>
          </a:prstGeom>
          <a:noFill/>
        </p:spPr>
        <p:txBody>
          <a:bodyPr wrap="square">
            <a:spAutoFit/>
          </a:bodyPr>
          <a:lstStyle/>
          <a:p>
            <a:pPr algn="just"/>
            <a:r>
              <a:rPr lang="en-US" altLang="en-US" dirty="0">
                <a:solidFill>
                  <a:srgbClr val="002060"/>
                </a:solidFill>
                <a:latin typeface="Arial" panose="020B0604020202020204" pitchFamily="34" charset="0"/>
                <a:cs typeface="Arial" panose="020B0604020202020204" pitchFamily="34" charset="0"/>
              </a:rPr>
              <a:t>-</a:t>
            </a:r>
            <a:r>
              <a:rPr lang="vi-VN" altLang="en-US" dirty="0">
                <a:solidFill>
                  <a:srgbClr val="002060"/>
                </a:solidFill>
                <a:latin typeface="Arial" panose="020B0604020202020204" pitchFamily="34" charset="0"/>
                <a:cs typeface="Arial" panose="020B0604020202020204" pitchFamily="34" charset="0"/>
              </a:rPr>
              <a:t> Cuộc gặp gỡ bất ngờ với anh thanh niên, được nghe những điều anh tâm sự, chia sẻ về bản thân và những người khác khiến cô "bàng hoàng".</a:t>
            </a:r>
            <a:endParaRPr lang="en-US" altLang="en-US" dirty="0">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98DCF493-A841-4CD8-A3CA-06444F284116}"/>
              </a:ext>
            </a:extLst>
          </p:cNvPr>
          <p:cNvSpPr/>
          <p:nvPr/>
        </p:nvSpPr>
        <p:spPr>
          <a:xfrm>
            <a:off x="332292" y="843558"/>
            <a:ext cx="8560188"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DC809CC6-ECEF-4BC3-B6F3-F0F372E86DF5}"/>
              </a:ext>
            </a:extLst>
          </p:cNvPr>
          <p:cNvSpPr txBox="1"/>
          <p:nvPr/>
        </p:nvSpPr>
        <p:spPr>
          <a:xfrm>
            <a:off x="611560" y="331343"/>
            <a:ext cx="2520280" cy="369332"/>
          </a:xfrm>
          <a:prstGeom prst="rect">
            <a:avLst/>
          </a:prstGeom>
          <a:noFill/>
          <a:ln>
            <a:solidFill>
              <a:schemeClr val="accent3">
                <a:lumMod val="75000"/>
              </a:schemeClr>
            </a:solidFill>
          </a:ln>
        </p:spPr>
        <p:txBody>
          <a:bodyPr wrap="square">
            <a:spAutoFit/>
          </a:bodyPr>
          <a:lstStyle/>
          <a:p>
            <a:r>
              <a:rPr lang="en-US" altLang="en-US" b="1" dirty="0">
                <a:solidFill>
                  <a:srgbClr val="FF0000"/>
                </a:solidFill>
                <a:latin typeface="Arial" panose="020B0604020202020204" pitchFamily="34" charset="0"/>
                <a:cs typeface="Arial" panose="020B0604020202020204" pitchFamily="34" charset="0"/>
              </a:rPr>
              <a:t>* </a:t>
            </a:r>
            <a:r>
              <a:rPr lang="vi-VN" altLang="en-US" sz="1800" b="1" dirty="0">
                <a:solidFill>
                  <a:srgbClr val="FF0000"/>
                </a:solidFill>
                <a:latin typeface="Arial" panose="020B0604020202020204" pitchFamily="34" charset="0"/>
                <a:cs typeface="Arial" panose="020B0604020202020204" pitchFamily="34" charset="0"/>
              </a:rPr>
              <a:t>Nhân vật cô kĩ sư</a:t>
            </a:r>
            <a:endParaRPr lang="en-US" alt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69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43125" y="-1028650"/>
            <a:ext cx="4248472" cy="7542838"/>
          </a:xfrm>
          <a:prstGeom prst="rect">
            <a:avLst/>
          </a:prstGeom>
        </p:spPr>
      </p:pic>
      <p:grpSp>
        <p:nvGrpSpPr>
          <p:cNvPr id="5" name="Group 4"/>
          <p:cNvGrpSpPr/>
          <p:nvPr/>
        </p:nvGrpSpPr>
        <p:grpSpPr>
          <a:xfrm>
            <a:off x="-66914" y="195486"/>
            <a:ext cx="3414778" cy="369332"/>
            <a:chOff x="-178462" y="1828800"/>
            <a:chExt cx="9107259" cy="984885"/>
          </a:xfrm>
        </p:grpSpPr>
        <p:sp>
          <p:nvSpPr>
            <p:cNvPr id="6" name="Round Same Side Corner Rectangle 5"/>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extBox 6"/>
            <p:cNvSpPr txBox="1"/>
            <p:nvPr/>
          </p:nvSpPr>
          <p:spPr>
            <a:xfrm>
              <a:off x="-178462" y="1828800"/>
              <a:ext cx="1895393"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III</a:t>
              </a:r>
            </a:p>
          </p:txBody>
        </p:sp>
        <p:sp>
          <p:nvSpPr>
            <p:cNvPr id="8" name="TextBox 7"/>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TỔNG KẾT</a:t>
              </a:r>
            </a:p>
          </p:txBody>
        </p:sp>
      </p:grpSp>
      <p:sp>
        <p:nvSpPr>
          <p:cNvPr id="9" name="TextBox 8"/>
          <p:cNvSpPr txBox="1"/>
          <p:nvPr/>
        </p:nvSpPr>
        <p:spPr>
          <a:xfrm>
            <a:off x="1035847" y="937825"/>
            <a:ext cx="2323072" cy="584775"/>
          </a:xfrm>
          <a:prstGeom prst="rect">
            <a:avLst/>
          </a:prstGeom>
          <a:noFill/>
        </p:spPr>
        <p:txBody>
          <a:bodyPr wrap="none" rtlCol="0">
            <a:spAutoFit/>
          </a:bodyPr>
          <a:lstStyle/>
          <a:p>
            <a:pPr algn="ctr"/>
            <a:r>
              <a:rPr lang="en-US" sz="3200" b="1" dirty="0" err="1">
                <a:solidFill>
                  <a:srgbClr val="FF0000"/>
                </a:solidFill>
                <a:latin typeface="Arial" pitchFamily="34" charset="0"/>
                <a:cs typeface="Arial" pitchFamily="34" charset="0"/>
              </a:rPr>
              <a:t>Nghệ</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thuật</a:t>
            </a:r>
            <a:endParaRPr lang="en-US" sz="3200" b="1" dirty="0">
              <a:solidFill>
                <a:srgbClr val="FF0000"/>
              </a:solidFill>
              <a:latin typeface="Arial" pitchFamily="34" charset="0"/>
              <a:cs typeface="Arial" pitchFamily="34" charset="0"/>
            </a:endParaRPr>
          </a:p>
        </p:txBody>
      </p:sp>
      <p:sp>
        <p:nvSpPr>
          <p:cNvPr id="10" name="TextBox 9"/>
          <p:cNvSpPr txBox="1"/>
          <p:nvPr/>
        </p:nvSpPr>
        <p:spPr>
          <a:xfrm>
            <a:off x="332933" y="1609512"/>
            <a:ext cx="4067944" cy="2862322"/>
          </a:xfrm>
          <a:prstGeom prst="rect">
            <a:avLst/>
          </a:prstGeom>
          <a:noFill/>
          <a:ln>
            <a:solidFill>
              <a:schemeClr val="accent3">
                <a:lumMod val="75000"/>
              </a:schemeClr>
            </a:solidFill>
          </a:ln>
        </p:spPr>
        <p:txBody>
          <a:bodyPr wrap="square" rtlCol="0">
            <a:spAutoFit/>
          </a:bodyPr>
          <a:lstStyle/>
          <a:p>
            <a:pPr marL="285750" indent="-285750" algn="just">
              <a:buFont typeface="Wingdings" panose="05000000000000000000" pitchFamily="2" charset="2"/>
              <a:buChar char="v"/>
            </a:pPr>
            <a:r>
              <a:rPr lang="fr-FR" dirty="0" err="1">
                <a:solidFill>
                  <a:srgbClr val="002060"/>
                </a:solidFill>
                <a:latin typeface="Arial" panose="020B0604020202020204" pitchFamily="34" charset="0"/>
                <a:cs typeface="Arial" panose="020B0604020202020204" pitchFamily="34" charset="0"/>
              </a:rPr>
              <a:t>Tạo</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tình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huống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tự</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nhiên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tình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cờ</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hấp</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dẫn</a:t>
            </a:r>
            <a:r>
              <a:rPr lang="fr-F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dirty="0" err="1">
                <a:solidFill>
                  <a:srgbClr val="002060"/>
                </a:solidFill>
                <a:latin typeface="Arial" panose="020B0604020202020204" pitchFamily="34" charset="0"/>
                <a:cs typeface="Arial" panose="020B0604020202020204" pitchFamily="34" charset="0"/>
              </a:rPr>
              <a:t>Xây</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dựng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đối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thoại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độc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thoại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độc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thoại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nội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tâm</a:t>
            </a:r>
            <a:r>
              <a:rPr lang="fr-F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dirty="0" err="1">
                <a:solidFill>
                  <a:srgbClr val="002060"/>
                </a:solidFill>
                <a:latin typeface="Arial" panose="020B0604020202020204" pitchFamily="34" charset="0"/>
                <a:cs typeface="Arial" panose="020B0604020202020204" pitchFamily="34" charset="0"/>
              </a:rPr>
              <a:t>Nghệ</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thuật</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tả</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cảnh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thiên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nhiên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đặc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sắc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miêu</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tả</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nhân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vật</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với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nhiều</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điểm</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nhìn</a:t>
            </a:r>
            <a:r>
              <a:rPr lang="fr-F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dirty="0" err="1">
                <a:solidFill>
                  <a:srgbClr val="002060"/>
                </a:solidFill>
                <a:latin typeface="Arial" panose="020B0604020202020204" pitchFamily="34" charset="0"/>
                <a:cs typeface="Arial" panose="020B0604020202020204" pitchFamily="34" charset="0"/>
              </a:rPr>
              <a:t>Kết</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hợp</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giữa</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kể</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với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tả</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và</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nghị</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luận</a:t>
            </a: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dirty="0" err="1">
                <a:solidFill>
                  <a:srgbClr val="002060"/>
                </a:solidFill>
                <a:latin typeface="Arial" panose="020B0604020202020204" pitchFamily="34" charset="0"/>
                <a:cs typeface="Arial" panose="020B0604020202020204" pitchFamily="34" charset="0"/>
              </a:rPr>
              <a:t>Tạo</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tính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chất</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trữ</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tình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trong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tác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phẩm</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truyện</a:t>
            </a:r>
            <a:endParaRPr lang="en-US"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6012160" y="1978843"/>
            <a:ext cx="1953635" cy="1200329"/>
          </a:xfrm>
          <a:prstGeom prst="rect">
            <a:avLst/>
          </a:prstGeom>
          <a:noFill/>
        </p:spPr>
        <p:txBody>
          <a:bodyPr wrap="square" rtlCol="0">
            <a:spAutoFit/>
          </a:bodyPr>
          <a:lstStyle/>
          <a:p>
            <a:pPr algn="ctr"/>
            <a:r>
              <a:rPr lang="en-US" sz="3600" b="1" dirty="0" err="1">
                <a:solidFill>
                  <a:srgbClr val="002060"/>
                </a:solidFill>
                <a:latin typeface="Arial" pitchFamily="34" charset="0"/>
                <a:cs typeface="Arial" pitchFamily="34" charset="0"/>
              </a:rPr>
              <a:t>Lặng</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lẽ</a:t>
            </a:r>
            <a:r>
              <a:rPr lang="en-US" sz="3600" b="1" dirty="0">
                <a:solidFill>
                  <a:srgbClr val="002060"/>
                </a:solidFill>
                <a:latin typeface="Arial" pitchFamily="34" charset="0"/>
                <a:cs typeface="Arial" pitchFamily="34" charset="0"/>
              </a:rPr>
              <a:t> Sa Pa</a:t>
            </a:r>
          </a:p>
        </p:txBody>
      </p:sp>
    </p:spTree>
    <p:extLst>
      <p:ext uri="{BB962C8B-B14F-4D97-AF65-F5344CB8AC3E}">
        <p14:creationId xmlns:p14="http://schemas.microsoft.com/office/powerpoint/2010/main" xmlns="" val="30714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956642"/>
            <a:ext cx="4248472" cy="7542838"/>
          </a:xfrm>
          <a:prstGeom prst="rect">
            <a:avLst/>
          </a:prstGeom>
        </p:spPr>
      </p:pic>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p:cNvSpPr txBox="1"/>
            <p:nvPr/>
          </p:nvSpPr>
          <p:spPr>
            <a:xfrm>
              <a:off x="-178462" y="1828800"/>
              <a:ext cx="1895393"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III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TỔNG KẾT</a:t>
              </a:r>
            </a:p>
          </p:txBody>
        </p:sp>
      </p:grpSp>
      <p:sp>
        <p:nvSpPr>
          <p:cNvPr id="10" name="TextBox 9"/>
          <p:cNvSpPr txBox="1"/>
          <p:nvPr/>
        </p:nvSpPr>
        <p:spPr>
          <a:xfrm>
            <a:off x="5768973" y="564818"/>
            <a:ext cx="2185214" cy="646331"/>
          </a:xfrm>
          <a:prstGeom prst="rect">
            <a:avLst/>
          </a:prstGeom>
          <a:noFill/>
        </p:spPr>
        <p:txBody>
          <a:bodyPr wrap="none" rtlCol="0">
            <a:spAutoFit/>
          </a:bodyPr>
          <a:lstStyle/>
          <a:p>
            <a:r>
              <a:rPr lang="en-US" sz="3600" b="1" dirty="0" err="1">
                <a:solidFill>
                  <a:srgbClr val="FF0000"/>
                </a:solidFill>
                <a:latin typeface="Arial" pitchFamily="34" charset="0"/>
                <a:cs typeface="Arial" pitchFamily="34" charset="0"/>
              </a:rPr>
              <a:t>Nội</a:t>
            </a:r>
            <a:r>
              <a:rPr lang="en-US" sz="3600" b="1" dirty="0">
                <a:solidFill>
                  <a:srgbClr val="FF0000"/>
                </a:solidFill>
                <a:latin typeface="Arial" pitchFamily="34" charset="0"/>
                <a:cs typeface="Arial" pitchFamily="34" charset="0"/>
              </a:rPr>
              <a:t> dung</a:t>
            </a:r>
          </a:p>
        </p:txBody>
      </p:sp>
      <p:sp>
        <p:nvSpPr>
          <p:cNvPr id="11" name="TextBox 10"/>
          <p:cNvSpPr txBox="1"/>
          <p:nvPr/>
        </p:nvSpPr>
        <p:spPr>
          <a:xfrm>
            <a:off x="4572000" y="1556087"/>
            <a:ext cx="4392488" cy="2031325"/>
          </a:xfrm>
          <a:prstGeom prst="rect">
            <a:avLst/>
          </a:prstGeom>
          <a:noFill/>
          <a:ln>
            <a:solidFill>
              <a:schemeClr val="accent3">
                <a:lumMod val="75000"/>
              </a:schemeClr>
            </a:solidFill>
          </a:ln>
        </p:spPr>
        <p:txBody>
          <a:bodyPr wrap="square" rtlCol="0">
            <a:spAutoFit/>
          </a:bodyPr>
          <a:lstStyle/>
          <a:p>
            <a:pPr marL="285750" indent="-285750" algn="just">
              <a:buFont typeface="Wingdings" panose="05000000000000000000" pitchFamily="2" charset="2"/>
              <a:buChar char="v"/>
            </a:pPr>
            <a:r>
              <a:rPr lang="fr-FR" dirty="0">
                <a:solidFill>
                  <a:srgbClr val="002060"/>
                </a:solidFill>
                <a:latin typeface="Arial" panose="020B0604020202020204" pitchFamily="34" charset="0"/>
                <a:cs typeface="Arial" panose="020B0604020202020204" pitchFamily="34" charset="0"/>
              </a:rPr>
              <a:t>Ca </a:t>
            </a:r>
            <a:r>
              <a:rPr lang="fr-FR" dirty="0" err="1">
                <a:solidFill>
                  <a:srgbClr val="002060"/>
                </a:solidFill>
                <a:latin typeface="Arial" panose="020B0604020202020204" pitchFamily="34" charset="0"/>
                <a:cs typeface="Arial" panose="020B0604020202020204" pitchFamily="34" charset="0"/>
              </a:rPr>
              <a:t>ngợi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vẻ</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đẹp</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của</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những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người</a:t>
            </a:r>
            <a:r>
              <a:rPr lang="fr-FR" dirty="0">
                <a:solidFill>
                  <a:srgbClr val="002060"/>
                </a:solidFill>
                <a:latin typeface="Arial" panose="020B0604020202020204" pitchFamily="34" charset="0"/>
                <a:cs typeface="Arial" panose="020B0604020202020204" pitchFamily="34" charset="0"/>
              </a:rPr>
              <a:t> lao </a:t>
            </a:r>
            <a:r>
              <a:rPr lang="fr-FR" dirty="0" err="1">
                <a:solidFill>
                  <a:srgbClr val="002060"/>
                </a:solidFill>
                <a:latin typeface="Arial" panose="020B0604020202020204" pitchFamily="34" charset="0"/>
                <a:cs typeface="Arial" panose="020B0604020202020204" pitchFamily="34" charset="0"/>
              </a:rPr>
              <a:t>động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bình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thường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và</a:t>
            </a:r>
            <a:r>
              <a:rPr lang="fr-FR" dirty="0">
                <a:solidFill>
                  <a:srgbClr val="002060"/>
                </a:solidFill>
                <a:latin typeface="Arial" panose="020B0604020202020204" pitchFamily="34" charset="0"/>
                <a:cs typeface="Arial" panose="020B0604020202020204" pitchFamily="34" charset="0"/>
              </a:rPr>
              <a:t> ý </a:t>
            </a:r>
            <a:r>
              <a:rPr lang="fr-FR" dirty="0" err="1">
                <a:solidFill>
                  <a:srgbClr val="002060"/>
                </a:solidFill>
                <a:latin typeface="Arial" panose="020B0604020202020204" pitchFamily="34" charset="0"/>
                <a:cs typeface="Arial" panose="020B0604020202020204" pitchFamily="34" charset="0"/>
              </a:rPr>
              <a:t>nghĩa</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của</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những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công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việc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thầm</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lặng</a:t>
            </a:r>
            <a:r>
              <a:rPr lang="fr-F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fr-FR" dirty="0" err="1">
                <a:solidFill>
                  <a:srgbClr val="002060"/>
                </a:solidFill>
                <a:latin typeface="Arial" panose="020B0604020202020204" pitchFamily="34" charset="0"/>
                <a:cs typeface="Arial" panose="020B0604020202020204" pitchFamily="34" charset="0"/>
              </a:rPr>
              <a:t>Tác</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giả</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thể</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hiện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niềm</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yêu</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mến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đối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với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những</a:t>
            </a:r>
            <a:r>
              <a:rPr lang="fr-FR" dirty="0">
                <a:solidFill>
                  <a:srgbClr val="002060"/>
                </a:solidFill>
                <a:latin typeface="Arial" panose="020B0604020202020204" pitchFamily="34" charset="0"/>
                <a:cs typeface="Arial" panose="020B0604020202020204" pitchFamily="34" charset="0"/>
              </a:rPr>
              <a:t> con </a:t>
            </a:r>
            <a:r>
              <a:rPr lang="fr-FR" dirty="0" err="1">
                <a:solidFill>
                  <a:srgbClr val="002060"/>
                </a:solidFill>
                <a:latin typeface="Arial" panose="020B0604020202020204" pitchFamily="34" charset="0"/>
                <a:cs typeface="Arial" panose="020B0604020202020204" pitchFamily="34" charset="0"/>
              </a:rPr>
              <a:t>người</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có</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lẽ</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sống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cao</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đẹp</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đang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lặng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lẽ</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quên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mình</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cống</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hiến</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cho</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Tổ</a:t>
            </a:r>
            <a:r>
              <a:rPr lang="fr-FR" dirty="0">
                <a:solidFill>
                  <a:srgbClr val="002060"/>
                </a:solidFill>
                <a:latin typeface="Arial" panose="020B0604020202020204" pitchFamily="34" charset="0"/>
                <a:cs typeface="Arial" panose="020B0604020202020204" pitchFamily="34" charset="0"/>
              </a:rPr>
              <a:t> </a:t>
            </a:r>
            <a:r>
              <a:rPr lang="fr-FR" dirty="0" err="1">
                <a:solidFill>
                  <a:srgbClr val="002060"/>
                </a:solidFill>
                <a:latin typeface="Arial" panose="020B0604020202020204" pitchFamily="34" charset="0"/>
                <a:cs typeface="Arial" panose="020B0604020202020204" pitchFamily="34" charset="0"/>
              </a:rPr>
              <a:t>quốc</a:t>
            </a:r>
            <a:r>
              <a:rPr lang="fr-FR" dirty="0">
                <a:solidFill>
                  <a:srgbClr val="002060"/>
                </a:solidFill>
                <a:latin typeface="Arial" panose="020B0604020202020204" pitchFamily="34" charset="0"/>
                <a:cs typeface="Arial" panose="020B0604020202020204" pitchFamily="34" charset="0"/>
              </a:rPr>
              <a:t>.</a:t>
            </a:r>
            <a:endParaRPr lang="en-US"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556660B6-0076-4A5D-AF41-A2869CF445D5}"/>
              </a:ext>
            </a:extLst>
          </p:cNvPr>
          <p:cNvSpPr txBox="1"/>
          <p:nvPr/>
        </p:nvSpPr>
        <p:spPr>
          <a:xfrm>
            <a:off x="1605544" y="2067694"/>
            <a:ext cx="1953635" cy="1200329"/>
          </a:xfrm>
          <a:prstGeom prst="rect">
            <a:avLst/>
          </a:prstGeom>
          <a:noFill/>
        </p:spPr>
        <p:txBody>
          <a:bodyPr wrap="square" rtlCol="0">
            <a:spAutoFit/>
          </a:bodyPr>
          <a:lstStyle/>
          <a:p>
            <a:pPr algn="ctr"/>
            <a:r>
              <a:rPr lang="en-US" sz="3600" b="1" dirty="0" err="1">
                <a:solidFill>
                  <a:srgbClr val="002060"/>
                </a:solidFill>
                <a:latin typeface="Arial" pitchFamily="34" charset="0"/>
                <a:cs typeface="Arial" pitchFamily="34" charset="0"/>
              </a:rPr>
              <a:t>Lặng</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lẽ</a:t>
            </a:r>
            <a:r>
              <a:rPr lang="en-US" sz="3600" b="1" dirty="0">
                <a:solidFill>
                  <a:srgbClr val="002060"/>
                </a:solidFill>
                <a:latin typeface="Arial" pitchFamily="34" charset="0"/>
                <a:cs typeface="Arial" pitchFamily="34" charset="0"/>
              </a:rPr>
              <a:t> Sa Pa</a:t>
            </a:r>
          </a:p>
        </p:txBody>
      </p:sp>
    </p:spTree>
    <p:extLst>
      <p:ext uri="{BB962C8B-B14F-4D97-AF65-F5344CB8AC3E}">
        <p14:creationId xmlns:p14="http://schemas.microsoft.com/office/powerpoint/2010/main" xmlns="" val="20454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35EFBE-4ADE-480D-B37F-DD467AE0ADC3}"/>
              </a:ext>
            </a:extLst>
          </p:cNvPr>
          <p:cNvSpPr>
            <a:spLocks noGrp="1"/>
          </p:cNvSpPr>
          <p:nvPr>
            <p:ph type="title"/>
          </p:nvPr>
        </p:nvSpPr>
        <p:spPr>
          <a:xfrm>
            <a:off x="221243" y="-265482"/>
            <a:ext cx="8229600" cy="901383"/>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LUYỆN TẬP</a:t>
            </a:r>
          </a:p>
        </p:txBody>
      </p:sp>
      <p:sp>
        <p:nvSpPr>
          <p:cNvPr id="5" name="TextBox 4">
            <a:extLst>
              <a:ext uri="{FF2B5EF4-FFF2-40B4-BE49-F238E27FC236}">
                <a16:creationId xmlns:a16="http://schemas.microsoft.com/office/drawing/2014/main" xmlns="" id="{AC75BD6F-0966-4BBC-A08F-C6495376BDDB}"/>
              </a:ext>
            </a:extLst>
          </p:cNvPr>
          <p:cNvSpPr txBox="1"/>
          <p:nvPr/>
        </p:nvSpPr>
        <p:spPr>
          <a:xfrm>
            <a:off x="221243" y="473921"/>
            <a:ext cx="8568952" cy="4544386"/>
          </a:xfrm>
          <a:prstGeom prst="rect">
            <a:avLst/>
          </a:prstGeom>
          <a:noFill/>
        </p:spPr>
        <p:txBody>
          <a:bodyPr wrap="square">
            <a:spAutoFit/>
          </a:bodyPr>
          <a:lstStyle/>
          <a:p>
            <a:pPr algn="just">
              <a:lnSpc>
                <a:spcPct val="130000"/>
              </a:lnSpc>
            </a:pPr>
            <a:r>
              <a:rPr lang="fr-FR" altLang="en-US" sz="1400" b="1" dirty="0" err="1">
                <a:solidFill>
                  <a:srgbClr val="FF0000"/>
                </a:solidFill>
                <a:latin typeface="Arial" panose="020B0604020202020204" pitchFamily="34" charset="0"/>
                <a:cs typeface="Arial" panose="020B0604020202020204" pitchFamily="34" charset="0"/>
              </a:rPr>
              <a:t>Bài</a:t>
            </a:r>
            <a:r>
              <a:rPr lang="fr-FR" altLang="en-US" sz="1400" b="1" dirty="0">
                <a:solidFill>
                  <a:srgbClr val="FF0000"/>
                </a:solidFill>
                <a:latin typeface="Arial" panose="020B0604020202020204" pitchFamily="34" charset="0"/>
                <a:cs typeface="Arial" panose="020B0604020202020204" pitchFamily="34" charset="0"/>
              </a:rPr>
              <a:t> 1. Cho </a:t>
            </a:r>
            <a:r>
              <a:rPr lang="fr-FR" altLang="en-US" sz="1400" b="1" dirty="0" err="1">
                <a:solidFill>
                  <a:srgbClr val="FF0000"/>
                </a:solidFill>
                <a:latin typeface="Arial" panose="020B0604020202020204" pitchFamily="34" charset="0"/>
                <a:cs typeface="Arial" panose="020B0604020202020204" pitchFamily="34" charset="0"/>
              </a:rPr>
              <a:t>đoạn</a:t>
            </a:r>
            <a:r>
              <a:rPr lang="fr-FR" altLang="en-US" sz="1400" b="1" dirty="0">
                <a:solidFill>
                  <a:srgbClr val="FF0000"/>
                </a:solidFill>
                <a:latin typeface="Arial" panose="020B0604020202020204" pitchFamily="34" charset="0"/>
                <a:cs typeface="Arial" panose="020B0604020202020204" pitchFamily="34" charset="0"/>
              </a:rPr>
              <a:t> </a:t>
            </a:r>
            <a:r>
              <a:rPr lang="fr-FR" altLang="en-US" sz="1400" b="1" dirty="0" err="1">
                <a:solidFill>
                  <a:srgbClr val="FF0000"/>
                </a:solidFill>
                <a:latin typeface="Arial" panose="020B0604020202020204" pitchFamily="34" charset="0"/>
                <a:cs typeface="Arial" panose="020B0604020202020204" pitchFamily="34" charset="0"/>
              </a:rPr>
              <a:t>văn</a:t>
            </a:r>
            <a:r>
              <a:rPr lang="fr-FR" altLang="en-US" sz="1400" b="1" dirty="0">
                <a:solidFill>
                  <a:srgbClr val="FF0000"/>
                </a:solidFill>
                <a:latin typeface="Arial" panose="020B0604020202020204" pitchFamily="34" charset="0"/>
                <a:cs typeface="Arial" panose="020B0604020202020204" pitchFamily="34" charset="0"/>
              </a:rPr>
              <a:t> </a:t>
            </a:r>
            <a:r>
              <a:rPr lang="fr-FR" altLang="en-US" sz="1400" b="1" dirty="0" err="1">
                <a:solidFill>
                  <a:srgbClr val="FF0000"/>
                </a:solidFill>
                <a:latin typeface="Arial" panose="020B0604020202020204" pitchFamily="34" charset="0"/>
                <a:cs typeface="Arial" panose="020B0604020202020204" pitchFamily="34" charset="0"/>
              </a:rPr>
              <a:t>sau</a:t>
            </a:r>
            <a:r>
              <a:rPr lang="fr-FR" altLang="en-US" sz="1400" b="1" dirty="0">
                <a:solidFill>
                  <a:srgbClr val="FF0000"/>
                </a:solidFill>
                <a:latin typeface="Arial" panose="020B0604020202020204" pitchFamily="34" charset="0"/>
                <a:cs typeface="Arial" panose="020B0604020202020204" pitchFamily="34" charset="0"/>
              </a:rPr>
              <a:t>: </a:t>
            </a:r>
            <a:endParaRPr lang="en-US" altLang="en-US" sz="1400" dirty="0">
              <a:solidFill>
                <a:srgbClr val="FF0000"/>
              </a:solidFill>
              <a:latin typeface="Arial" panose="020B0604020202020204" pitchFamily="34" charset="0"/>
              <a:cs typeface="Arial" panose="020B0604020202020204" pitchFamily="34" charset="0"/>
            </a:endParaRPr>
          </a:p>
          <a:p>
            <a:pPr algn="just">
              <a:lnSpc>
                <a:spcPct val="130000"/>
              </a:lnSpc>
            </a:pPr>
            <a:r>
              <a:rPr lang="fr-FR" altLang="en-US" sz="1400" i="1" dirty="0">
                <a:solidFill>
                  <a:srgbClr val="002060"/>
                </a:solidFill>
                <a:latin typeface="Arial" panose="020B0604020202020204" pitchFamily="34" charset="0"/>
                <a:cs typeface="Arial" panose="020B0604020202020204" pitchFamily="34" charset="0"/>
              </a:rPr>
              <a:t>(...)“Gian </a:t>
            </a:r>
            <a:r>
              <a:rPr lang="fr-FR" altLang="en-US" sz="1400" i="1" dirty="0" err="1">
                <a:solidFill>
                  <a:srgbClr val="002060"/>
                </a:solidFill>
                <a:latin typeface="Arial" panose="020B0604020202020204" pitchFamily="34" charset="0"/>
                <a:cs typeface="Arial" panose="020B0604020202020204" pitchFamily="34" charset="0"/>
              </a:rPr>
              <a:t>khổ</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nhất</a:t>
            </a:r>
            <a:r>
              <a:rPr lang="fr-FR" altLang="en-US" sz="1400" i="1" dirty="0">
                <a:solidFill>
                  <a:srgbClr val="002060"/>
                </a:solidFill>
                <a:latin typeface="Arial" panose="020B0604020202020204" pitchFamily="34" charset="0"/>
                <a:cs typeface="Arial" panose="020B0604020202020204" pitchFamily="34" charset="0"/>
              </a:rPr>
              <a:t> là </a:t>
            </a:r>
            <a:r>
              <a:rPr lang="fr-FR" altLang="en-US" sz="1400" i="1" dirty="0" err="1">
                <a:solidFill>
                  <a:srgbClr val="002060"/>
                </a:solidFill>
                <a:latin typeface="Arial" panose="020B0604020202020204" pitchFamily="34" charset="0"/>
                <a:cs typeface="Arial" panose="020B0604020202020204" pitchFamily="34" charset="0"/>
              </a:rPr>
              <a:t>là</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lần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ghi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vào</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báo</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về</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lúc</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một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giờ</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sáng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Rét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bác</a:t>
            </a:r>
            <a:r>
              <a:rPr lang="fr-FR" altLang="en-US" sz="1400" i="1" dirty="0">
                <a:solidFill>
                  <a:srgbClr val="002060"/>
                </a:solidFill>
                <a:latin typeface="Arial" panose="020B0604020202020204" pitchFamily="34" charset="0"/>
                <a:cs typeface="Arial" panose="020B0604020202020204" pitchFamily="34" charset="0"/>
              </a:rPr>
              <a:t> ạ. Ở </a:t>
            </a:r>
            <a:r>
              <a:rPr lang="fr-FR" altLang="en-US" sz="1400" i="1" dirty="0" err="1">
                <a:solidFill>
                  <a:srgbClr val="002060"/>
                </a:solidFill>
                <a:latin typeface="Arial" panose="020B0604020202020204" pitchFamily="34" charset="0"/>
                <a:cs typeface="Arial" panose="020B0604020202020204" pitchFamily="34" charset="0"/>
              </a:rPr>
              <a:t>đây</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có</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cả</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mưa</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tuyết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đấy</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Nửa</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đêm</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đang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nằm</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trong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chăn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nghe</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chuông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đồng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hồ</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chỉ</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muốn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đưa</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tay</a:t>
            </a:r>
            <a:r>
              <a:rPr lang="fr-FR" altLang="en-US" sz="1400" i="1" dirty="0">
                <a:solidFill>
                  <a:srgbClr val="002060"/>
                </a:solidFill>
                <a:latin typeface="Arial" panose="020B0604020202020204" pitchFamily="34" charset="0"/>
                <a:cs typeface="Arial" panose="020B0604020202020204" pitchFamily="34" charset="0"/>
              </a:rPr>
              <a:t> ra </a:t>
            </a:r>
            <a:r>
              <a:rPr lang="fr-FR" altLang="en-US" sz="1400" i="1" dirty="0" err="1">
                <a:solidFill>
                  <a:srgbClr val="002060"/>
                </a:solidFill>
                <a:latin typeface="Arial" panose="020B0604020202020204" pitchFamily="34" charset="0"/>
                <a:cs typeface="Arial" panose="020B0604020202020204" pitchFamily="34" charset="0"/>
              </a:rPr>
              <a:t>tắt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Chui</a:t>
            </a:r>
            <a:r>
              <a:rPr lang="fr-FR" altLang="en-US" sz="1400" i="1" dirty="0">
                <a:solidFill>
                  <a:srgbClr val="002060"/>
                </a:solidFill>
                <a:latin typeface="Arial" panose="020B0604020202020204" pitchFamily="34" charset="0"/>
                <a:cs typeface="Arial" panose="020B0604020202020204" pitchFamily="34" charset="0"/>
              </a:rPr>
              <a:t> ra </a:t>
            </a:r>
            <a:r>
              <a:rPr lang="fr-FR" altLang="en-US" sz="1400" i="1" dirty="0" err="1">
                <a:solidFill>
                  <a:srgbClr val="002060"/>
                </a:solidFill>
                <a:latin typeface="Arial" panose="020B0604020202020204" pitchFamily="34" charset="0"/>
                <a:cs typeface="Arial" panose="020B0604020202020204" pitchFamily="34" charset="0"/>
              </a:rPr>
              <a:t>khỏi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chăn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ngọn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đèn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bão</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vặn</a:t>
            </a:r>
            <a:r>
              <a:rPr lang="fr-FR" altLang="en-US" sz="1400" i="1" dirty="0">
                <a:solidFill>
                  <a:srgbClr val="002060"/>
                </a:solidFill>
                <a:latin typeface="Arial" panose="020B0604020202020204" pitchFamily="34" charset="0"/>
                <a:cs typeface="Arial" panose="020B0604020202020204" pitchFamily="34" charset="0"/>
              </a:rPr>
              <a:t> to </a:t>
            </a:r>
            <a:r>
              <a:rPr lang="fr-FR" altLang="en-US" sz="1400" i="1" dirty="0" err="1">
                <a:solidFill>
                  <a:srgbClr val="002060"/>
                </a:solidFill>
                <a:latin typeface="Arial" panose="020B0604020202020204" pitchFamily="34" charset="0"/>
                <a:cs typeface="Arial" panose="020B0604020202020204" pitchFamily="34" charset="0"/>
              </a:rPr>
              <a:t>đến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cỡ</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nào</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vấn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thấy</a:t>
            </a:r>
            <a:r>
              <a:rPr lang="fr-FR" altLang="en-US" sz="1400" i="1" dirty="0">
                <a:solidFill>
                  <a:srgbClr val="002060"/>
                </a:solidFill>
                <a:latin typeface="Arial" panose="020B0604020202020204" pitchFamily="34" charset="0"/>
                <a:cs typeface="Arial" panose="020B0604020202020204" pitchFamily="34" charset="0"/>
              </a:rPr>
              <a:t> là </a:t>
            </a:r>
            <a:r>
              <a:rPr lang="fr-FR" altLang="en-US" sz="1400" i="1" dirty="0" err="1">
                <a:solidFill>
                  <a:srgbClr val="002060"/>
                </a:solidFill>
                <a:latin typeface="Arial" panose="020B0604020202020204" pitchFamily="34" charset="0"/>
                <a:cs typeface="Arial" panose="020B0604020202020204" pitchFamily="34" charset="0"/>
              </a:rPr>
              <a:t>không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đủ</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sáng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Xách</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đèn</a:t>
            </a:r>
            <a:r>
              <a:rPr lang="fr-FR" altLang="en-US" sz="1400" i="1" dirty="0">
                <a:solidFill>
                  <a:srgbClr val="002060"/>
                </a:solidFill>
                <a:latin typeface="Arial" panose="020B0604020202020204" pitchFamily="34" charset="0"/>
                <a:cs typeface="Arial" panose="020B0604020202020204" pitchFamily="34" charset="0"/>
              </a:rPr>
              <a:t> ra </a:t>
            </a:r>
            <a:r>
              <a:rPr lang="fr-FR" altLang="en-US" sz="1400" i="1" dirty="0" err="1">
                <a:solidFill>
                  <a:srgbClr val="002060"/>
                </a:solidFill>
                <a:latin typeface="Arial" panose="020B0604020202020204" pitchFamily="34" charset="0"/>
                <a:cs typeface="Arial" panose="020B0604020202020204" pitchFamily="34" charset="0"/>
              </a:rPr>
              <a:t>vườn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gió</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tuyết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và</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lặng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im</a:t>
            </a:r>
            <a:r>
              <a:rPr lang="fr-FR" altLang="en-US" sz="1400" i="1" dirty="0">
                <a:solidFill>
                  <a:srgbClr val="002060"/>
                </a:solidFill>
                <a:latin typeface="Arial" panose="020B0604020202020204" pitchFamily="34" charset="0"/>
                <a:cs typeface="Arial" panose="020B0604020202020204" pitchFamily="34" charset="0"/>
              </a:rPr>
              <a:t> ở </a:t>
            </a:r>
            <a:r>
              <a:rPr lang="fr-FR" altLang="en-US" sz="1400" i="1" dirty="0" err="1">
                <a:solidFill>
                  <a:srgbClr val="002060"/>
                </a:solidFill>
                <a:latin typeface="Arial" panose="020B0604020202020204" pitchFamily="34" charset="0"/>
                <a:cs typeface="Arial" panose="020B0604020202020204" pitchFamily="34" charset="0"/>
              </a:rPr>
              <a:t>bên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ngoài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như</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chỉ</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chực</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đợi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mình</a:t>
            </a:r>
            <a:r>
              <a:rPr lang="fr-FR" altLang="en-US" sz="1400" i="1" dirty="0">
                <a:solidFill>
                  <a:srgbClr val="002060"/>
                </a:solidFill>
                <a:latin typeface="Arial" panose="020B0604020202020204" pitchFamily="34" charset="0"/>
                <a:cs typeface="Arial" panose="020B0604020202020204" pitchFamily="34" charset="0"/>
              </a:rPr>
              <a:t> ra là </a:t>
            </a:r>
            <a:r>
              <a:rPr lang="fr-FR" altLang="en-US" sz="1400" i="1" dirty="0" err="1">
                <a:solidFill>
                  <a:srgbClr val="002060"/>
                </a:solidFill>
                <a:latin typeface="Arial" panose="020B0604020202020204" pitchFamily="34" charset="0"/>
                <a:cs typeface="Arial" panose="020B0604020202020204" pitchFamily="34" charset="0"/>
              </a:rPr>
              <a:t>ào</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ào</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xô</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tới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Cái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lặng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im</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lúc</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đó</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mới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thật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dễ</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sợ</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Nó</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như</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bị</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gió</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chặt</a:t>
            </a:r>
            <a:r>
              <a:rPr lang="fr-FR" altLang="en-US" sz="1400" i="1" dirty="0">
                <a:solidFill>
                  <a:srgbClr val="002060"/>
                </a:solidFill>
                <a:latin typeface="Arial" panose="020B0604020202020204" pitchFamily="34" charset="0"/>
                <a:cs typeface="Arial" panose="020B0604020202020204" pitchFamily="34" charset="0"/>
              </a:rPr>
              <a:t> ra </a:t>
            </a:r>
            <a:r>
              <a:rPr lang="fr-FR" altLang="en-US" sz="1400" i="1" dirty="0" err="1">
                <a:solidFill>
                  <a:srgbClr val="002060"/>
                </a:solidFill>
                <a:latin typeface="Arial" panose="020B0604020202020204" pitchFamily="34" charset="0"/>
                <a:cs typeface="Arial" panose="020B0604020202020204" pitchFamily="34" charset="0"/>
              </a:rPr>
              <a:t>từng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khúc</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mà</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gió</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thì</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giống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những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nhát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chổi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lớn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muốn</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quét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đi</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tất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cả</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ném</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vứt</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lung</a:t>
            </a:r>
            <a:r>
              <a:rPr lang="fr-FR" altLang="en-US" sz="1400" i="1" dirty="0">
                <a:solidFill>
                  <a:srgbClr val="002060"/>
                </a:solidFill>
                <a:latin typeface="Arial" panose="020B0604020202020204" pitchFamily="34" charset="0"/>
                <a:cs typeface="Arial" panose="020B0604020202020204" pitchFamily="34" charset="0"/>
              </a:rPr>
              <a:t> </a:t>
            </a:r>
            <a:r>
              <a:rPr lang="fr-FR" altLang="en-US" sz="1400" i="1" dirty="0" err="1">
                <a:solidFill>
                  <a:srgbClr val="002060"/>
                </a:solidFill>
                <a:latin typeface="Arial" panose="020B0604020202020204" pitchFamily="34" charset="0"/>
                <a:cs typeface="Arial" panose="020B0604020202020204" pitchFamily="34" charset="0"/>
              </a:rPr>
              <a:t>tung</a:t>
            </a:r>
            <a:r>
              <a:rPr lang="fr-FR" altLang="en-US" sz="1400" i="1" dirty="0">
                <a:solidFill>
                  <a:srgbClr val="002060"/>
                </a:solidFill>
                <a:latin typeface="Arial" panose="020B0604020202020204" pitchFamily="34" charset="0"/>
                <a:cs typeface="Arial" panose="020B0604020202020204" pitchFamily="34" charset="0"/>
              </a:rPr>
              <a:t>.” (...) </a:t>
            </a:r>
            <a:endParaRPr lang="en-US" altLang="en-US" sz="1400" dirty="0">
              <a:solidFill>
                <a:srgbClr val="002060"/>
              </a:solidFill>
              <a:latin typeface="Arial" panose="020B0604020202020204" pitchFamily="34" charset="0"/>
              <a:cs typeface="Arial" panose="020B0604020202020204" pitchFamily="34" charset="0"/>
            </a:endParaRPr>
          </a:p>
          <a:p>
            <a:pPr algn="r">
              <a:lnSpc>
                <a:spcPct val="130000"/>
              </a:lnSpc>
            </a:pP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Lặng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lẽ</a:t>
            </a:r>
            <a:r>
              <a:rPr lang="fr-FR" altLang="en-US" sz="1400" dirty="0">
                <a:solidFill>
                  <a:srgbClr val="002060"/>
                </a:solidFill>
                <a:latin typeface="Arial" panose="020B0604020202020204" pitchFamily="34" charset="0"/>
                <a:cs typeface="Arial" panose="020B0604020202020204" pitchFamily="34" charset="0"/>
              </a:rPr>
              <a:t> Sa Pa – Nguyễn </a:t>
            </a:r>
            <a:r>
              <a:rPr lang="fr-FR" altLang="en-US" sz="1400" dirty="0" err="1">
                <a:solidFill>
                  <a:srgbClr val="002060"/>
                </a:solidFill>
                <a:latin typeface="Arial" panose="020B0604020202020204" pitchFamily="34" charset="0"/>
                <a:cs typeface="Arial" panose="020B0604020202020204" pitchFamily="34" charset="0"/>
              </a:rPr>
              <a:t>Thành</a:t>
            </a:r>
            <a:r>
              <a:rPr lang="fr-FR" altLang="en-US" sz="1400" dirty="0">
                <a:solidFill>
                  <a:srgbClr val="002060"/>
                </a:solidFill>
                <a:latin typeface="Arial" panose="020B0604020202020204" pitchFamily="34" charset="0"/>
                <a:cs typeface="Arial" panose="020B0604020202020204" pitchFamily="34" charset="0"/>
              </a:rPr>
              <a:t> Long – </a:t>
            </a:r>
            <a:r>
              <a:rPr lang="fr-FR" altLang="en-US" sz="1400" dirty="0" err="1">
                <a:solidFill>
                  <a:srgbClr val="002060"/>
                </a:solidFill>
                <a:latin typeface="Arial" panose="020B0604020202020204" pitchFamily="34" charset="0"/>
                <a:cs typeface="Arial" panose="020B0604020202020204" pitchFamily="34" charset="0"/>
              </a:rPr>
              <a:t>Sách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Ngữ</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9, </a:t>
            </a:r>
            <a:r>
              <a:rPr lang="fr-FR" altLang="en-US" sz="1400" dirty="0" err="1">
                <a:solidFill>
                  <a:srgbClr val="002060"/>
                </a:solidFill>
                <a:latin typeface="Arial" panose="020B0604020202020204" pitchFamily="34" charset="0"/>
                <a:cs typeface="Arial" panose="020B0604020202020204" pitchFamily="34" charset="0"/>
              </a:rPr>
              <a:t>tập</a:t>
            </a:r>
            <a:r>
              <a:rPr lang="fr-FR" altLang="en-US" sz="1400" dirty="0">
                <a:solidFill>
                  <a:srgbClr val="002060"/>
                </a:solidFill>
                <a:latin typeface="Arial" panose="020B0604020202020204" pitchFamily="34" charset="0"/>
                <a:cs typeface="Arial" panose="020B0604020202020204" pitchFamily="34" charset="0"/>
              </a:rPr>
              <a:t> 1) </a:t>
            </a:r>
            <a:endParaRPr lang="en-US" altLang="en-US" sz="1400" dirty="0">
              <a:solidFill>
                <a:srgbClr val="002060"/>
              </a:solidFill>
              <a:latin typeface="Arial" panose="020B0604020202020204" pitchFamily="34" charset="0"/>
              <a:cs typeface="Arial" panose="020B0604020202020204" pitchFamily="34" charset="0"/>
            </a:endParaRPr>
          </a:p>
          <a:p>
            <a:pPr algn="just">
              <a:lnSpc>
                <a:spcPct val="130000"/>
              </a:lnSpc>
            </a:pPr>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1: </a:t>
            </a:r>
            <a:r>
              <a:rPr lang="fr-FR" altLang="en-US" sz="1400" dirty="0" err="1">
                <a:solidFill>
                  <a:srgbClr val="002060"/>
                </a:solidFill>
                <a:latin typeface="Arial" panose="020B0604020202020204" pitchFamily="34" charset="0"/>
                <a:cs typeface="Arial" panose="020B0604020202020204" pitchFamily="34" charset="0"/>
              </a:rPr>
              <a:t>Đoạn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trên</a:t>
            </a:r>
            <a:r>
              <a:rPr lang="fr-FR" altLang="en-US" sz="1400" dirty="0">
                <a:solidFill>
                  <a:srgbClr val="002060"/>
                </a:solidFill>
                <a:latin typeface="Arial" panose="020B0604020202020204" pitchFamily="34" charset="0"/>
                <a:cs typeface="Arial" panose="020B0604020202020204" pitchFamily="34" charset="0"/>
              </a:rPr>
              <a:t> là </a:t>
            </a:r>
            <a:r>
              <a:rPr lang="fr-FR" altLang="en-US" sz="1400" dirty="0" err="1">
                <a:solidFill>
                  <a:srgbClr val="002060"/>
                </a:solidFill>
                <a:latin typeface="Arial" panose="020B0604020202020204" pitchFamily="34" charset="0"/>
                <a:cs typeface="Arial" panose="020B0604020202020204" pitchFamily="34" charset="0"/>
              </a:rPr>
              <a:t>lời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nào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được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nói</a:t>
            </a:r>
            <a:r>
              <a:rPr lang="fr-FR" altLang="en-US" sz="1400" dirty="0">
                <a:solidFill>
                  <a:srgbClr val="002060"/>
                </a:solidFill>
                <a:latin typeface="Arial" panose="020B0604020202020204" pitchFamily="34" charset="0"/>
                <a:cs typeface="Arial" panose="020B0604020202020204" pitchFamily="34" charset="0"/>
              </a:rPr>
              <a:t> ra </a:t>
            </a:r>
            <a:r>
              <a:rPr lang="fr-FR" altLang="en-US" sz="1400" dirty="0" err="1">
                <a:solidFill>
                  <a:srgbClr val="002060"/>
                </a:solidFill>
                <a:latin typeface="Arial" panose="020B0604020202020204" pitchFamily="34" charset="0"/>
                <a:cs typeface="Arial" panose="020B0604020202020204" pitchFamily="34" charset="0"/>
              </a:rPr>
              <a:t>trong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nào</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a:p>
            <a:pPr algn="just">
              <a:lnSpc>
                <a:spcPct val="130000"/>
              </a:lnSpc>
            </a:pPr>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2: </a:t>
            </a:r>
            <a:r>
              <a:rPr lang="fr-FR" altLang="en-US" sz="1400" dirty="0" err="1">
                <a:solidFill>
                  <a:srgbClr val="002060"/>
                </a:solidFill>
                <a:latin typeface="Arial" panose="020B0604020202020204" pitchFamily="34" charset="0"/>
                <a:cs typeface="Arial" panose="020B0604020202020204" pitchFamily="34" charset="0"/>
              </a:rPr>
              <a:t>Những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tâm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giúp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em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hiểu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gì</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về</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Ngoài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được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nói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đến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trong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trích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trên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còn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điều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gì</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đặc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biệt</a:t>
            </a:r>
            <a:r>
              <a:rPr lang="fr-FR" altLang="en-US" sz="1400" dirty="0">
                <a:solidFill>
                  <a:srgbClr val="002060"/>
                </a:solidFill>
                <a:latin typeface="Arial" panose="020B0604020202020204" pitchFamily="34" charset="0"/>
                <a:cs typeface="Arial" panose="020B0604020202020204" pitchFamily="34" charset="0"/>
              </a:rPr>
              <a:t>?</a:t>
            </a:r>
            <a:endParaRPr lang="en-US" altLang="en-US" sz="1400" dirty="0">
              <a:solidFill>
                <a:srgbClr val="002060"/>
              </a:solidFill>
              <a:latin typeface="Arial" panose="020B0604020202020204" pitchFamily="34" charset="0"/>
              <a:cs typeface="Arial" panose="020B0604020202020204" pitchFamily="34" charset="0"/>
            </a:endParaRPr>
          </a:p>
          <a:p>
            <a:pPr algn="just">
              <a:lnSpc>
                <a:spcPct val="130000"/>
              </a:lnSpc>
            </a:pPr>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3: </a:t>
            </a:r>
            <a:r>
              <a:rPr lang="fr-FR" altLang="en-US" sz="1400" dirty="0" err="1">
                <a:solidFill>
                  <a:srgbClr val="002060"/>
                </a:solidFill>
                <a:latin typeface="Arial" panose="020B0604020202020204" pitchFamily="34" charset="0"/>
                <a:cs typeface="Arial" panose="020B0604020202020204" pitchFamily="34" charset="0"/>
              </a:rPr>
              <a:t>Bằng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hiểu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biết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em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về</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tác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phẩm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hãy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biết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Trong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ấy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điều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gì</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đã</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giúp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trên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yêu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thành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tốt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nhiệm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vụ</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a:p>
            <a:pPr algn="just">
              <a:lnSpc>
                <a:spcPct val="130000"/>
              </a:lnSpc>
            </a:pPr>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4: </a:t>
            </a:r>
            <a:r>
              <a:rPr lang="fr-FR" altLang="en-US" sz="1400" dirty="0" err="1">
                <a:solidFill>
                  <a:srgbClr val="002060"/>
                </a:solidFill>
                <a:latin typeface="Arial" panose="020B0604020202020204" pitchFamily="34" charset="0"/>
                <a:cs typeface="Arial" panose="020B0604020202020204" pitchFamily="34" charset="0"/>
              </a:rPr>
              <a:t>Chỉ</a:t>
            </a:r>
            <a:r>
              <a:rPr lang="fr-FR" altLang="en-US" sz="1400" dirty="0">
                <a:solidFill>
                  <a:srgbClr val="002060"/>
                </a:solidFill>
                <a:latin typeface="Arial" panose="020B0604020202020204" pitchFamily="34" charset="0"/>
                <a:cs typeface="Arial" panose="020B0604020202020204" pitchFamily="34" charset="0"/>
              </a:rPr>
              <a:t> ra </a:t>
            </a:r>
            <a:r>
              <a:rPr lang="fr-FR" altLang="en-US" sz="1400" dirty="0" err="1">
                <a:solidFill>
                  <a:srgbClr val="002060"/>
                </a:solidFill>
                <a:latin typeface="Arial" panose="020B0604020202020204" pitchFamily="34" charset="0"/>
                <a:cs typeface="Arial" panose="020B0604020202020204" pitchFamily="34" charset="0"/>
              </a:rPr>
              <a:t>một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câu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sử</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dụng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phép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hóa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trong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trên</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a:p>
            <a:pPr algn="just">
              <a:lnSpc>
                <a:spcPct val="130000"/>
              </a:lnSpc>
            </a:pPr>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5: </a:t>
            </a:r>
            <a:r>
              <a:rPr lang="fr-FR" altLang="en-US" sz="1400" dirty="0" err="1">
                <a:solidFill>
                  <a:srgbClr val="002060"/>
                </a:solidFill>
                <a:latin typeface="Arial" panose="020B0604020202020204" pitchFamily="34" charset="0"/>
                <a:cs typeface="Arial" panose="020B0604020202020204" pitchFamily="34" charset="0"/>
              </a:rPr>
              <a:t>Viết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một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tổng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hợp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rõ</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nội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dung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sau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Những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trang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Nguyễn </a:t>
            </a:r>
            <a:r>
              <a:rPr lang="fr-FR" altLang="en-US" sz="1400" dirty="0" err="1">
                <a:solidFill>
                  <a:srgbClr val="002060"/>
                </a:solidFill>
                <a:latin typeface="Arial" panose="020B0604020202020204" pitchFamily="34" charset="0"/>
                <a:cs typeface="Arial" panose="020B0604020202020204" pitchFamily="34" charset="0"/>
              </a:rPr>
              <a:t>Thành</a:t>
            </a:r>
            <a:r>
              <a:rPr lang="fr-FR" altLang="en-US" sz="1400" dirty="0">
                <a:solidFill>
                  <a:srgbClr val="002060"/>
                </a:solidFill>
                <a:latin typeface="Arial" panose="020B0604020202020204" pitchFamily="34" charset="0"/>
                <a:cs typeface="Arial" panose="020B0604020202020204" pitchFamily="34" charset="0"/>
              </a:rPr>
              <a:t> Long </a:t>
            </a:r>
            <a:r>
              <a:rPr lang="fr-FR" altLang="en-US" sz="1400" dirty="0" err="1">
                <a:solidFill>
                  <a:srgbClr val="002060"/>
                </a:solidFill>
                <a:latin typeface="Arial" panose="020B0604020202020204" pitchFamily="34" charset="0"/>
                <a:cs typeface="Arial" panose="020B0604020202020204" pitchFamily="34" charset="0"/>
              </a:rPr>
              <a:t>đã</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khắc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hoạ</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thiên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nhiên</a:t>
            </a:r>
            <a:r>
              <a:rPr lang="fr-FR" altLang="en-US" sz="1400" dirty="0">
                <a:solidFill>
                  <a:srgbClr val="002060"/>
                </a:solidFill>
                <a:latin typeface="Arial" panose="020B0604020202020204" pitchFamily="34" charset="0"/>
                <a:cs typeface="Arial" panose="020B0604020202020204" pitchFamily="34" charset="0"/>
              </a:rPr>
              <a:t> Sa Pa </a:t>
            </a:r>
            <a:r>
              <a:rPr lang="fr-FR" altLang="en-US" sz="1400" dirty="0" err="1">
                <a:solidFill>
                  <a:srgbClr val="002060"/>
                </a:solidFill>
                <a:latin typeface="Arial" panose="020B0604020202020204" pitchFamily="34" charset="0"/>
                <a:cs typeface="Arial" panose="020B0604020202020204" pitchFamily="34" charset="0"/>
              </a:rPr>
              <a:t>thật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rực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rỡ</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nên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thơ</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giàu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xúc</a:t>
            </a:r>
            <a:r>
              <a:rPr lang="fr-FR" altLang="en-US" sz="1400" dirty="0">
                <a:solidFill>
                  <a:srgbClr val="002060"/>
                </a:solidFill>
                <a:latin typeface="Arial" panose="020B0604020202020204" pitchFamily="34" charset="0"/>
                <a:cs typeface="Arial" panose="020B0604020202020204" pitchFamily="34" charset="0"/>
              </a:rPr>
              <a:t>.</a:t>
            </a:r>
            <a:endParaRPr lang="en-US" altLang="en-US" sz="1400" dirty="0">
              <a:solidFill>
                <a:srgbClr val="002060"/>
              </a:solidFill>
              <a:latin typeface="Arial" panose="020B0604020202020204" pitchFamily="34" charset="0"/>
              <a:cs typeface="Arial" panose="020B0604020202020204" pitchFamily="34" charset="0"/>
            </a:endParaRPr>
          </a:p>
          <a:p>
            <a:pPr algn="just">
              <a:lnSpc>
                <a:spcPct val="130000"/>
              </a:lnSpc>
            </a:pPr>
            <a:r>
              <a:rPr lang="fr-FR" altLang="en-US" sz="1400" dirty="0">
                <a:solidFill>
                  <a:srgbClr val="002060"/>
                </a:solidFill>
                <a:latin typeface="Arial" panose="020B0604020202020204" pitchFamily="34" charset="0"/>
                <a:cs typeface="Arial" panose="020B0604020202020204" pitchFamily="34" charset="0"/>
              </a:rPr>
              <a:t>(</a:t>
            </a:r>
            <a:r>
              <a:rPr lang="fr-FR" altLang="en-US" sz="1400" dirty="0" err="1">
                <a:solidFill>
                  <a:srgbClr val="002060"/>
                </a:solidFill>
                <a:latin typeface="Arial" panose="020B0604020202020204" pitchFamily="34" charset="0"/>
                <a:cs typeface="Arial" panose="020B0604020202020204" pitchFamily="34" charset="0"/>
              </a:rPr>
              <a:t>Đoạn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sử</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dụng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phép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liệt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kê</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Gạch</a:t>
            </a:r>
            <a:r>
              <a:rPr lang="fr-FR" altLang="en-US" sz="1400" dirty="0">
                <a:solidFill>
                  <a:srgbClr val="002060"/>
                </a:solidFill>
                <a:latin typeface="Arial" panose="020B0604020202020204" pitchFamily="34" charset="0"/>
                <a:cs typeface="Arial" panose="020B0604020202020204" pitchFamily="34" charset="0"/>
              </a:rPr>
              <a:t> 1 </a:t>
            </a:r>
            <a:r>
              <a:rPr lang="fr-FR" altLang="en-US" sz="1400" dirty="0" err="1">
                <a:solidFill>
                  <a:srgbClr val="002060"/>
                </a:solidFill>
                <a:latin typeface="Arial" panose="020B0604020202020204" pitchFamily="34" charset="0"/>
                <a:cs typeface="Arial" panose="020B0604020202020204" pitchFamily="34" charset="0"/>
              </a:rPr>
              <a:t>gạch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chỉ</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rõ</a:t>
            </a:r>
            <a:r>
              <a:rPr lang="fr-FR" altLang="en-US" sz="1400" dirty="0">
                <a:solidFill>
                  <a:srgbClr val="002060"/>
                </a:solidFill>
                <a:latin typeface="Arial" panose="020B0604020202020204" pitchFamily="34" charset="0"/>
                <a:cs typeface="Arial" panose="020B0604020202020204" pitchFamily="34" charset="0"/>
              </a:rPr>
              <a:t>).</a:t>
            </a:r>
            <a:endParaRPr lang="en-US" alt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63264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xmlns="" id="{41018DBC-B1F5-4CA5-96D2-47FFA9E8FBD1}"/>
              </a:ext>
            </a:extLst>
          </p:cNvPr>
          <p:cNvSpPr txBox="1">
            <a:spLocks noChangeArrowheads="1"/>
          </p:cNvSpPr>
          <p:nvPr/>
        </p:nvSpPr>
        <p:spPr bwMode="auto">
          <a:xfrm>
            <a:off x="251519" y="587677"/>
            <a:ext cx="848677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1: </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văn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trên</a:t>
            </a:r>
            <a:r>
              <a:rPr lang="fr-FR" altLang="en-US" sz="1400" dirty="0">
                <a:solidFill>
                  <a:srgbClr val="002060"/>
                </a:solidFill>
                <a:latin typeface="Arial" panose="020B0604020202020204" pitchFamily="34" charset="0"/>
                <a:cs typeface="Arial" panose="020B0604020202020204" pitchFamily="34" charset="0"/>
              </a:rPr>
              <a:t> là </a:t>
            </a:r>
            <a:r>
              <a:rPr lang="fr-FR" altLang="en-US" sz="1400" dirty="0" err="1">
                <a:solidFill>
                  <a:srgbClr val="002060"/>
                </a:solidFill>
                <a:latin typeface="Arial" panose="020B0604020202020204" pitchFamily="34" charset="0"/>
                <a:cs typeface="Arial" panose="020B0604020202020204" pitchFamily="34" charset="0"/>
              </a:rPr>
              <a:t>lời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niên</a:t>
            </a:r>
            <a:r>
              <a:rPr lang="fr-FR" altLang="en-US" sz="1400" dirty="0">
                <a:solidFill>
                  <a:srgbClr val="002060"/>
                </a:solidFill>
                <a:latin typeface="Arial" panose="020B0604020202020204" pitchFamily="34" charset="0"/>
                <a:cs typeface="Arial" panose="020B0604020202020204" pitchFamily="34" charset="0"/>
              </a:rPr>
              <a:t>, khi </a:t>
            </a:r>
            <a:r>
              <a:rPr lang="fr-FR" altLang="en-US" sz="1400" dirty="0" err="1">
                <a:solidFill>
                  <a:srgbClr val="002060"/>
                </a:solidFill>
                <a:latin typeface="Arial" panose="020B0604020202020204" pitchFamily="34" charset="0"/>
                <a:cs typeface="Arial" panose="020B0604020202020204" pitchFamily="34" charset="0"/>
              </a:rPr>
              <a:t>tâm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với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họa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sĩ</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cô</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kĩ</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sư</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về</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mình</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p:txBody>
      </p:sp>
      <p:sp>
        <p:nvSpPr>
          <p:cNvPr id="5" name="Text Box 12">
            <a:extLst>
              <a:ext uri="{FF2B5EF4-FFF2-40B4-BE49-F238E27FC236}">
                <a16:creationId xmlns:a16="http://schemas.microsoft.com/office/drawing/2014/main" xmlns="" id="{C7BB4B4E-25F4-4984-9483-626AF73E8468}"/>
              </a:ext>
            </a:extLst>
          </p:cNvPr>
          <p:cNvSpPr txBox="1">
            <a:spLocks noChangeArrowheads="1"/>
          </p:cNvSpPr>
          <p:nvPr/>
        </p:nvSpPr>
        <p:spPr bwMode="auto">
          <a:xfrm>
            <a:off x="251519" y="1168523"/>
            <a:ext cx="848677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fr-FR" altLang="en-US" sz="1400" b="1" dirty="0" err="1">
                <a:solidFill>
                  <a:srgbClr val="002060"/>
                </a:solidFill>
                <a:latin typeface="Arial" panose="020B0604020202020204" pitchFamily="34" charset="0"/>
                <a:cs typeface="Arial" panose="020B0604020202020204" pitchFamily="34" charset="0"/>
              </a:rPr>
              <a:t>Câu</a:t>
            </a:r>
            <a:r>
              <a:rPr lang="fr-FR" altLang="en-US" sz="1400" b="1" dirty="0">
                <a:solidFill>
                  <a:srgbClr val="002060"/>
                </a:solidFill>
                <a:latin typeface="Arial" panose="020B0604020202020204" pitchFamily="34" charset="0"/>
                <a:cs typeface="Arial" panose="020B0604020202020204" pitchFamily="34" charset="0"/>
              </a:rPr>
              <a:t> 2: </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a:p>
            <a:pPr algn="just"/>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Những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tâm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giúp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em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hiểu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về</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nhân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Mỗi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ngày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phải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gửi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bản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ốp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về</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những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lúc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tưởng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chừng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thể</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được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Nửa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đêm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dù</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mưa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tuyết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giá</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lạnh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đúng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giờ</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ốp</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thì</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cũng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phải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trở</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dậy</a:t>
            </a:r>
            <a:r>
              <a:rPr lang="fr-FR" altLang="en-US" sz="1400" dirty="0">
                <a:solidFill>
                  <a:srgbClr val="002060"/>
                </a:solidFill>
                <a:latin typeface="Arial" panose="020B0604020202020204" pitchFamily="34" charset="0"/>
                <a:cs typeface="Arial" panose="020B0604020202020204" pitchFamily="34" charset="0"/>
              </a:rPr>
              <a:t> ra </a:t>
            </a:r>
            <a:r>
              <a:rPr lang="fr-FR" altLang="en-US" sz="1400" dirty="0" err="1">
                <a:solidFill>
                  <a:srgbClr val="002060"/>
                </a:solidFill>
                <a:latin typeface="Arial" panose="020B0604020202020204" pitchFamily="34" charset="0"/>
                <a:cs typeface="Arial" panose="020B0604020202020204" pitchFamily="34" charset="0"/>
              </a:rPr>
              <a:t>ngoài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a:t>
            </a:r>
            <a:endParaRPr lang="en-US" altLang="en-US" sz="1400" dirty="0">
              <a:solidFill>
                <a:srgbClr val="002060"/>
              </a:solidFill>
              <a:latin typeface="Arial" panose="020B0604020202020204" pitchFamily="34" charset="0"/>
              <a:cs typeface="Arial" panose="020B0604020202020204" pitchFamily="34" charset="0"/>
            </a:endParaRPr>
          </a:p>
        </p:txBody>
      </p:sp>
      <p:sp>
        <p:nvSpPr>
          <p:cNvPr id="6" name="Text Box 12">
            <a:extLst>
              <a:ext uri="{FF2B5EF4-FFF2-40B4-BE49-F238E27FC236}">
                <a16:creationId xmlns:a16="http://schemas.microsoft.com/office/drawing/2014/main" xmlns="" id="{34DE35FF-0FFB-4400-A39A-C446CC50BF2F}"/>
              </a:ext>
            </a:extLst>
          </p:cNvPr>
          <p:cNvSpPr txBox="1">
            <a:spLocks noChangeArrowheads="1"/>
          </p:cNvSpPr>
          <p:nvPr/>
        </p:nvSpPr>
        <p:spPr bwMode="auto">
          <a:xfrm>
            <a:off x="257791" y="2215417"/>
            <a:ext cx="846517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một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mình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trên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đỉnh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núi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cao</a:t>
            </a:r>
            <a:r>
              <a:rPr lang="fr-FR" altLang="en-US" sz="1400" dirty="0">
                <a:solidFill>
                  <a:srgbClr val="002060"/>
                </a:solidFill>
                <a:latin typeface="Arial" panose="020B0604020202020204" pitchFamily="34" charset="0"/>
                <a:cs typeface="Arial" panose="020B0604020202020204" pitchFamily="34" charset="0"/>
              </a:rPr>
              <a:t> 2600m, </a:t>
            </a:r>
            <a:r>
              <a:rPr lang="fr-FR" altLang="en-US" sz="1400" dirty="0" err="1">
                <a:solidFill>
                  <a:srgbClr val="002060"/>
                </a:solidFill>
                <a:latin typeface="Arial" panose="020B0604020202020204" pitchFamily="34" charset="0"/>
                <a:cs typeface="Arial" panose="020B0604020202020204" pitchFamily="34" charset="0"/>
              </a:rPr>
              <a:t>quanh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năm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với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mây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mù</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cây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cỏ</a:t>
            </a:r>
            <a:r>
              <a:rPr lang="fr-FR" altLang="en-US" sz="1400" dirty="0">
                <a:solidFill>
                  <a:srgbClr val="002060"/>
                </a:solidFill>
                <a:latin typeface="Arial" panose="020B0604020202020204" pitchFamily="34" charset="0"/>
                <a:cs typeface="Arial" panose="020B0604020202020204" pitchFamily="34" charset="0"/>
              </a:rPr>
              <a:t>. Anh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tác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khí</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tượng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kiêm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vật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lí</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địa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cầu</a:t>
            </a:r>
            <a:r>
              <a:rPr lang="fr-FR" altLang="en-US" sz="1400" dirty="0">
                <a:solidFill>
                  <a:srgbClr val="002060"/>
                </a:solidFill>
                <a:latin typeface="Arial" panose="020B0604020202020204" pitchFamily="34" charset="0"/>
                <a:cs typeface="Arial" panose="020B0604020202020204" pitchFamily="34" charset="0"/>
              </a:rPr>
              <a:t> . </a:t>
            </a:r>
            <a:r>
              <a:rPr lang="fr-FR" altLang="en-US" sz="1400" dirty="0" err="1">
                <a:solidFill>
                  <a:srgbClr val="002060"/>
                </a:solidFill>
                <a:latin typeface="Arial" panose="020B0604020202020204" pitchFamily="34" charset="0"/>
                <a:cs typeface="Arial" panose="020B0604020202020204" pitchFamily="34" charset="0"/>
              </a:rPr>
              <a:t>Công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anh</a:t>
            </a:r>
            <a:r>
              <a:rPr lang="fr-FR" altLang="en-US" sz="1400" dirty="0">
                <a:solidFill>
                  <a:srgbClr val="002060"/>
                </a:solidFill>
                <a:latin typeface="Arial" panose="020B0604020202020204" pitchFamily="34" charset="0"/>
                <a:cs typeface="Arial" panose="020B0604020202020204" pitchFamily="34" charset="0"/>
              </a:rPr>
              <a:t> là “</a:t>
            </a:r>
            <a:r>
              <a:rPr lang="fr-FR" altLang="en-US" sz="1400" dirty="0" err="1">
                <a:solidFill>
                  <a:srgbClr val="002060"/>
                </a:solidFill>
                <a:latin typeface="Arial" panose="020B0604020202020204" pitchFamily="34" charset="0"/>
                <a:cs typeface="Arial" panose="020B0604020202020204" pitchFamily="34" charset="0"/>
              </a:rPr>
              <a:t>đo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mưa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nắng,tính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mây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chấn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động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mặt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đất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dự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báo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tiết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hằng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ngày</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để</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phục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vụ</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sản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xuất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phục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vụ</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chiến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đấu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Một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gian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nhưng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đòi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hỏi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chính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xác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tỉ</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mỉ</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tinh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thần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trách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nhiệm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cao</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p:txBody>
      </p:sp>
      <p:sp>
        <p:nvSpPr>
          <p:cNvPr id="7" name="Text Box 12">
            <a:extLst>
              <a:ext uri="{FF2B5EF4-FFF2-40B4-BE49-F238E27FC236}">
                <a16:creationId xmlns:a16="http://schemas.microsoft.com/office/drawing/2014/main" xmlns="" id="{C5F28705-A6EB-41AC-AB72-9A989BC10D28}"/>
              </a:ext>
            </a:extLst>
          </p:cNvPr>
          <p:cNvSpPr txBox="1">
            <a:spLocks noChangeArrowheads="1"/>
          </p:cNvSpPr>
          <p:nvPr/>
        </p:nvSpPr>
        <p:spPr bwMode="auto">
          <a:xfrm>
            <a:off x="236194" y="3262311"/>
            <a:ext cx="8486775"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làm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của</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niên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khá</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đặc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biệt</a:t>
            </a:r>
            <a:r>
              <a:rPr lang="fr-FR" altLang="en-US" sz="1400" dirty="0">
                <a:solidFill>
                  <a:srgbClr val="002060"/>
                </a:solidFill>
                <a:latin typeface="Arial" panose="020B0604020202020204" pitchFamily="34" charset="0"/>
                <a:cs typeface="Arial" panose="020B0604020202020204" pitchFamily="34" charset="0"/>
              </a:rPr>
              <a:t>: </a:t>
            </a:r>
            <a:endParaRPr lang="en-US" altLang="en-US" sz="1400" dirty="0">
              <a:solidFill>
                <a:srgbClr val="002060"/>
              </a:solidFill>
              <a:latin typeface="Arial" panose="020B0604020202020204" pitchFamily="34" charset="0"/>
              <a:cs typeface="Arial" panose="020B0604020202020204" pitchFamily="34" charset="0"/>
            </a:endParaRPr>
          </a:p>
          <a:p>
            <a:pPr algn="just"/>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Hoàn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cảnh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khắc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nghiệt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vô</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cùng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bởi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heo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hút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vắng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vẻ</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cuộc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sống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việc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có</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phần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điệu</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giản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đơn</a:t>
            </a:r>
            <a:r>
              <a:rPr lang="fr-FR" altLang="en-US" sz="1400" dirty="0">
                <a:solidFill>
                  <a:srgbClr val="002060"/>
                </a:solidFill>
                <a:latin typeface="Arial" panose="020B0604020202020204" pitchFamily="34" charset="0"/>
                <a:cs typeface="Arial" panose="020B0604020202020204" pitchFamily="34" charset="0"/>
              </a:rPr>
              <a:t>...là </a:t>
            </a:r>
            <a:r>
              <a:rPr lang="fr-FR" altLang="en-US" sz="1400" dirty="0" err="1">
                <a:solidFill>
                  <a:srgbClr val="002060"/>
                </a:solidFill>
                <a:latin typeface="Arial" panose="020B0604020202020204" pitchFamily="34" charset="0"/>
                <a:cs typeface="Arial" panose="020B0604020202020204" pitchFamily="34" charset="0"/>
              </a:rPr>
              <a:t>thử</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thách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thực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đối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với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tuổi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trẻ</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vốn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sung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sức</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và</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khát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khao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trời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rộng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khát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khao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hành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động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Nhưng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cái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gian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khổ</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nhất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đối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với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chàng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trai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trẻ</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ấy</a:t>
            </a:r>
            <a:r>
              <a:rPr lang="fr-FR" altLang="en-US" sz="1400" dirty="0">
                <a:solidFill>
                  <a:srgbClr val="002060"/>
                </a:solidFill>
                <a:latin typeface="Arial" panose="020B0604020202020204" pitchFamily="34" charset="0"/>
                <a:cs typeface="Arial" panose="020B0604020202020204" pitchFamily="34" charset="0"/>
              </a:rPr>
              <a:t> là </a:t>
            </a:r>
            <a:r>
              <a:rPr lang="fr-FR" altLang="en-US" sz="1400" dirty="0" err="1">
                <a:solidFill>
                  <a:srgbClr val="002060"/>
                </a:solidFill>
                <a:latin typeface="Arial" panose="020B0604020202020204" pitchFamily="34" charset="0"/>
                <a:cs typeface="Arial" panose="020B0604020202020204" pitchFamily="34" charset="0"/>
              </a:rPr>
              <a:t>phải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vượt</a:t>
            </a:r>
            <a:r>
              <a:rPr lang="fr-FR" altLang="en-US" sz="1400" dirty="0">
                <a:solidFill>
                  <a:srgbClr val="002060"/>
                </a:solidFill>
                <a:latin typeface="Arial" panose="020B0604020202020204" pitchFamily="34" charset="0"/>
                <a:cs typeface="Arial" panose="020B0604020202020204" pitchFamily="34" charset="0"/>
              </a:rPr>
              <a:t> qua </a:t>
            </a:r>
            <a:r>
              <a:rPr lang="fr-FR" altLang="en-US" sz="1400" dirty="0" err="1">
                <a:solidFill>
                  <a:srgbClr val="002060"/>
                </a:solidFill>
                <a:latin typeface="Arial" panose="020B0604020202020204" pitchFamily="34" charset="0"/>
                <a:cs typeface="Arial" panose="020B0604020202020204" pitchFamily="34" charset="0"/>
              </a:rPr>
              <a:t>sự</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cô</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đơn</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vắng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vẻ</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quanh</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năm</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suốt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tháng</a:t>
            </a:r>
            <a:r>
              <a:rPr lang="fr-FR" altLang="en-US" sz="1400" dirty="0">
                <a:solidFill>
                  <a:srgbClr val="002060"/>
                </a:solidFill>
                <a:latin typeface="Arial" panose="020B0604020202020204" pitchFamily="34" charset="0"/>
                <a:cs typeface="Arial" panose="020B0604020202020204" pitchFamily="34" charset="0"/>
              </a:rPr>
              <a:t> ở </a:t>
            </a:r>
            <a:r>
              <a:rPr lang="fr-FR" altLang="en-US" sz="1400" dirty="0" err="1">
                <a:solidFill>
                  <a:srgbClr val="002060"/>
                </a:solidFill>
                <a:latin typeface="Arial" panose="020B0604020202020204" pitchFamily="34" charset="0"/>
                <a:cs typeface="Arial" panose="020B0604020202020204" pitchFamily="34" charset="0"/>
              </a:rPr>
              <a:t>nơi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núi</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cao</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không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một</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bóng</a:t>
            </a:r>
            <a:r>
              <a:rPr lang="fr-FR" altLang="en-US" sz="1400" dirty="0">
                <a:solidFill>
                  <a:srgbClr val="002060"/>
                </a:solidFill>
                <a:latin typeface="Arial" panose="020B0604020202020204" pitchFamily="34" charset="0"/>
                <a:cs typeface="Arial" panose="020B0604020202020204" pitchFamily="34" charset="0"/>
              </a:rPr>
              <a:t> </a:t>
            </a:r>
            <a:r>
              <a:rPr lang="fr-FR" altLang="en-US" sz="1400" dirty="0" err="1">
                <a:solidFill>
                  <a:srgbClr val="002060"/>
                </a:solidFill>
                <a:latin typeface="Arial" panose="020B0604020202020204" pitchFamily="34" charset="0"/>
                <a:cs typeface="Arial" panose="020B0604020202020204" pitchFamily="34" charset="0"/>
              </a:rPr>
              <a:t>người</a:t>
            </a:r>
            <a:r>
              <a:rPr lang="fr-FR" altLang="en-US" sz="1400" dirty="0">
                <a:solidFill>
                  <a:srgbClr val="002060"/>
                </a:solidFill>
                <a:latin typeface="Arial" panose="020B0604020202020204" pitchFamily="34" charset="0"/>
                <a:cs typeface="Arial" panose="020B0604020202020204" pitchFamily="34" charset="0"/>
              </a:rPr>
              <a:t>.</a:t>
            </a:r>
            <a:endParaRPr lang="en-US" altLang="en-US" sz="1400" dirty="0">
              <a:solidFill>
                <a:srgbClr val="00206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378ECF8B-ECFD-44E1-A4DC-D614F7958305}"/>
              </a:ext>
            </a:extLst>
          </p:cNvPr>
          <p:cNvSpPr/>
          <p:nvPr/>
        </p:nvSpPr>
        <p:spPr>
          <a:xfrm>
            <a:off x="222009" y="587677"/>
            <a:ext cx="8650015" cy="43204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11921FF5-B76F-44A8-9A7B-1D5CC41FFF11}"/>
              </a:ext>
            </a:extLst>
          </p:cNvPr>
          <p:cNvSpPr>
            <a:spLocks noGrp="1"/>
          </p:cNvSpPr>
          <p:nvPr>
            <p:ph type="title"/>
          </p:nvPr>
        </p:nvSpPr>
        <p:spPr>
          <a:xfrm>
            <a:off x="221243" y="-265482"/>
            <a:ext cx="8229600" cy="901383"/>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xmlns="" val="20842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0CB0E-D7A4-4744-A9F4-5C0AE696E2FE}"/>
              </a:ext>
            </a:extLst>
          </p:cNvPr>
          <p:cNvSpPr>
            <a:spLocks noGrp="1"/>
          </p:cNvSpPr>
          <p:nvPr>
            <p:ph type="title"/>
          </p:nvPr>
        </p:nvSpPr>
        <p:spPr/>
        <p:txBody>
          <a:bodyPr>
            <a:normAutofit/>
          </a:bodyPr>
          <a:lstStyle/>
          <a:p>
            <a:r>
              <a:rPr lang="en-US" sz="3600" b="1" dirty="0">
                <a:solidFill>
                  <a:srgbClr val="FF0000"/>
                </a:solidFill>
                <a:latin typeface="Arial" panose="020B0604020202020204" pitchFamily="34" charset="0"/>
                <a:cs typeface="Arial" panose="020B0604020202020204" pitchFamily="34" charset="0"/>
              </a:rPr>
              <a:t>NỘI DUNG BÀI HỌC</a:t>
            </a:r>
          </a:p>
        </p:txBody>
      </p:sp>
      <p:graphicFrame>
        <p:nvGraphicFramePr>
          <p:cNvPr id="4" name="Diagram 3">
            <a:extLst>
              <a:ext uri="{FF2B5EF4-FFF2-40B4-BE49-F238E27FC236}">
                <a16:creationId xmlns:a16="http://schemas.microsoft.com/office/drawing/2014/main" xmlns="" id="{D9E93A6F-A270-458F-B3B6-2F09C01FABAA}"/>
              </a:ext>
            </a:extLst>
          </p:cNvPr>
          <p:cNvGraphicFramePr/>
          <p:nvPr>
            <p:extLst>
              <p:ext uri="{D42A27DB-BD31-4B8C-83A1-F6EECF244321}">
                <p14:modId xmlns:p14="http://schemas.microsoft.com/office/powerpoint/2010/main" xmlns="" val="2502670123"/>
              </p:ext>
            </p:extLst>
          </p:nvPr>
        </p:nvGraphicFramePr>
        <p:xfrm>
          <a:off x="1691680" y="1203598"/>
          <a:ext cx="6096000" cy="325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88574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xmlns="" id="{2A7841C4-406B-4166-8960-FCF098CC772F}"/>
              </a:ext>
            </a:extLst>
          </p:cNvPr>
          <p:cNvSpPr txBox="1">
            <a:spLocks noChangeArrowheads="1"/>
          </p:cNvSpPr>
          <p:nvPr/>
        </p:nvSpPr>
        <p:spPr bwMode="auto">
          <a:xfrm>
            <a:off x="323529" y="915566"/>
            <a:ext cx="8064894"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de-DE" altLang="en-US" sz="1600" dirty="0">
                <a:solidFill>
                  <a:srgbClr val="002060"/>
                </a:solidFill>
                <a:latin typeface="Arial" panose="020B0604020202020204" pitchFamily="34" charset="0"/>
                <a:cs typeface="Arial" panose="020B0604020202020204" pitchFamily="34" charset="0"/>
              </a:rPr>
              <a:t>    </a:t>
            </a:r>
            <a:r>
              <a:rPr lang="fr-FR" altLang="en-US" sz="1600" b="1" dirty="0" err="1">
                <a:solidFill>
                  <a:srgbClr val="002060"/>
                </a:solidFill>
                <a:latin typeface="Arial" panose="020B0604020202020204" pitchFamily="34" charset="0"/>
                <a:cs typeface="Arial" panose="020B0604020202020204" pitchFamily="34" charset="0"/>
              </a:rPr>
              <a:t>Câu</a:t>
            </a:r>
            <a:r>
              <a:rPr lang="fr-FR" altLang="en-US" sz="1600" b="1" dirty="0">
                <a:solidFill>
                  <a:srgbClr val="002060"/>
                </a:solidFill>
                <a:latin typeface="Arial" panose="020B0604020202020204" pitchFamily="34" charset="0"/>
                <a:cs typeface="Arial" panose="020B0604020202020204" pitchFamily="34" charset="0"/>
              </a:rPr>
              <a:t> 3: </a:t>
            </a:r>
            <a:r>
              <a:rPr lang="fr-FR" altLang="en-US" sz="1600" dirty="0" err="1">
                <a:solidFill>
                  <a:srgbClr val="002060"/>
                </a:solidFill>
                <a:latin typeface="Arial" panose="020B0604020202020204" pitchFamily="34" charset="0"/>
                <a:cs typeface="Arial" panose="020B0604020202020204" pitchFamily="34" charset="0"/>
              </a:rPr>
              <a:t>Trong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hoàn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cảnh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sống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làm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việc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đặc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biệt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ấy</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điều</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đã</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giúp</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nhân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vật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anh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thanh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niên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sống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yêu</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đời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hoàn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thành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tốt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nhiệm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vụ</a:t>
            </a:r>
            <a:r>
              <a:rPr lang="fr-FR" altLang="en-US" sz="1600" dirty="0">
                <a:solidFill>
                  <a:srgbClr val="002060"/>
                </a:solidFill>
                <a:latin typeface="Arial" panose="020B0604020202020204" pitchFamily="34" charset="0"/>
                <a:cs typeface="Arial" panose="020B0604020202020204" pitchFamily="34" charset="0"/>
              </a:rPr>
              <a:t> là:</a:t>
            </a:r>
            <a:endParaRPr lang="en-US" altLang="en-US" sz="1600" dirty="0">
              <a:solidFill>
                <a:srgbClr val="002060"/>
              </a:solidFill>
              <a:latin typeface="Arial" panose="020B0604020202020204" pitchFamily="34" charset="0"/>
              <a:cs typeface="Arial" panose="020B0604020202020204" pitchFamily="34" charset="0"/>
            </a:endParaRPr>
          </a:p>
          <a:p>
            <a:pPr algn="just"/>
            <a:r>
              <a:rPr lang="fr-FR" altLang="en-US" sz="1600" dirty="0">
                <a:solidFill>
                  <a:srgbClr val="002060"/>
                </a:solidFill>
                <a:latin typeface="Arial" panose="020B0604020202020204" pitchFamily="34" charset="0"/>
                <a:cs typeface="Arial" panose="020B0604020202020204" pitchFamily="34" charset="0"/>
              </a:rPr>
              <a:t> - </a:t>
            </a:r>
            <a:r>
              <a:rPr lang="fr-FR" altLang="en-US" sz="1600" dirty="0" err="1">
                <a:solidFill>
                  <a:srgbClr val="002060"/>
                </a:solidFill>
                <a:latin typeface="Arial" panose="020B0604020202020204" pitchFamily="34" charset="0"/>
                <a:cs typeface="Arial" panose="020B0604020202020204" pitchFamily="34" charset="0"/>
              </a:rPr>
              <a:t>Lòng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yêu</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nghề</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tinh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thần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trách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nhiệm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với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công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việc</a:t>
            </a:r>
            <a:r>
              <a:rPr lang="fr-FR" altLang="en-US" sz="1600" dirty="0">
                <a:solidFill>
                  <a:srgbClr val="002060"/>
                </a:solidFill>
                <a:latin typeface="Arial" panose="020B0604020202020204" pitchFamily="34" charset="0"/>
                <a:cs typeface="Arial" panose="020B0604020202020204" pitchFamily="34" charset="0"/>
              </a:rPr>
              <a:t>. </a:t>
            </a:r>
            <a:endParaRPr lang="en-US" altLang="en-US" sz="1600" dirty="0">
              <a:solidFill>
                <a:srgbClr val="002060"/>
              </a:solidFill>
              <a:latin typeface="Arial" panose="020B0604020202020204" pitchFamily="34" charset="0"/>
              <a:cs typeface="Arial" panose="020B0604020202020204" pitchFamily="34" charset="0"/>
            </a:endParaRPr>
          </a:p>
          <a:p>
            <a:pPr algn="just"/>
            <a:r>
              <a:rPr lang="fr-FR" altLang="en-US" sz="1600" dirty="0">
                <a:solidFill>
                  <a:srgbClr val="002060"/>
                </a:solidFill>
                <a:latin typeface="Arial" panose="020B0604020202020204" pitchFamily="34" charset="0"/>
                <a:cs typeface="Arial" panose="020B0604020202020204" pitchFamily="34" charset="0"/>
              </a:rPr>
              <a:t>- Anh </a:t>
            </a:r>
            <a:r>
              <a:rPr lang="fr-FR" altLang="en-US" sz="1600" dirty="0" err="1">
                <a:solidFill>
                  <a:srgbClr val="002060"/>
                </a:solidFill>
                <a:latin typeface="Arial" panose="020B0604020202020204" pitchFamily="34" charset="0"/>
                <a:cs typeface="Arial" panose="020B0604020202020204" pitchFamily="34" charset="0"/>
              </a:rPr>
              <a:t>bíêt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tổ</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chức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sắp</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xếp</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cuộc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sống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của</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mình</a:t>
            </a:r>
            <a:r>
              <a:rPr lang="fr-FR" altLang="en-US" sz="1600" dirty="0">
                <a:solidFill>
                  <a:srgbClr val="002060"/>
                </a:solidFill>
                <a:latin typeface="Arial" panose="020B0604020202020204" pitchFamily="34" charset="0"/>
                <a:cs typeface="Arial" panose="020B0604020202020204" pitchFamily="34" charset="0"/>
              </a:rPr>
              <a:t> ở </a:t>
            </a:r>
            <a:r>
              <a:rPr lang="fr-FR" altLang="en-US" sz="1600" dirty="0" err="1">
                <a:solidFill>
                  <a:srgbClr val="002060"/>
                </a:solidFill>
                <a:latin typeface="Arial" panose="020B0604020202020204" pitchFamily="34" charset="0"/>
                <a:cs typeface="Arial" panose="020B0604020202020204" pitchFamily="34" charset="0"/>
              </a:rPr>
              <a:t>trạm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khí</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tượng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thật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ngăn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nắp</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chủ</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động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Nuôi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trồng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hoa</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tự</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học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đọc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sách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ngoài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giờ</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làm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việc</a:t>
            </a:r>
            <a:r>
              <a:rPr lang="fr-FR" altLang="en-US" sz="1600" dirty="0">
                <a:solidFill>
                  <a:srgbClr val="002060"/>
                </a:solidFill>
                <a:latin typeface="Arial" panose="020B0604020202020204" pitchFamily="34" charset="0"/>
                <a:cs typeface="Arial" panose="020B0604020202020204" pitchFamily="34" charset="0"/>
              </a:rPr>
              <a:t>. </a:t>
            </a:r>
            <a:endParaRPr lang="en-US" altLang="en-US" sz="1600" dirty="0">
              <a:solidFill>
                <a:srgbClr val="002060"/>
              </a:solidFill>
              <a:latin typeface="Arial" panose="020B0604020202020204" pitchFamily="34" charset="0"/>
              <a:cs typeface="Arial" panose="020B0604020202020204" pitchFamily="34" charset="0"/>
            </a:endParaRPr>
          </a:p>
        </p:txBody>
      </p:sp>
      <p:sp>
        <p:nvSpPr>
          <p:cNvPr id="5" name="Text Box 12">
            <a:extLst>
              <a:ext uri="{FF2B5EF4-FFF2-40B4-BE49-F238E27FC236}">
                <a16:creationId xmlns:a16="http://schemas.microsoft.com/office/drawing/2014/main" xmlns="" id="{F6D5DD33-B786-47E1-B34E-C2B682B31272}"/>
              </a:ext>
            </a:extLst>
          </p:cNvPr>
          <p:cNvSpPr txBox="1">
            <a:spLocks noChangeArrowheads="1"/>
          </p:cNvSpPr>
          <p:nvPr/>
        </p:nvSpPr>
        <p:spPr bwMode="auto">
          <a:xfrm>
            <a:off x="339810" y="2427734"/>
            <a:ext cx="8048613"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de-DE" altLang="en-US" sz="1600" dirty="0">
                <a:solidFill>
                  <a:srgbClr val="002060"/>
                </a:solidFill>
                <a:latin typeface="Arial" panose="020B0604020202020204" pitchFamily="34" charset="0"/>
                <a:cs typeface="Arial" panose="020B0604020202020204" pitchFamily="34" charset="0"/>
              </a:rPr>
              <a:t>    </a:t>
            </a:r>
            <a:r>
              <a:rPr lang="fr-FR" altLang="en-US" sz="1600" b="1" dirty="0" err="1">
                <a:solidFill>
                  <a:srgbClr val="002060"/>
                </a:solidFill>
                <a:latin typeface="Arial" panose="020B0604020202020204" pitchFamily="34" charset="0"/>
                <a:cs typeface="Arial" panose="020B0604020202020204" pitchFamily="34" charset="0"/>
              </a:rPr>
              <a:t>Câu</a:t>
            </a:r>
            <a:r>
              <a:rPr lang="fr-FR" altLang="en-US" sz="1600" b="1" dirty="0">
                <a:solidFill>
                  <a:srgbClr val="002060"/>
                </a:solidFill>
                <a:latin typeface="Arial" panose="020B0604020202020204" pitchFamily="34" charset="0"/>
                <a:cs typeface="Arial" panose="020B0604020202020204" pitchFamily="34" charset="0"/>
              </a:rPr>
              <a:t> 4: </a:t>
            </a:r>
            <a:r>
              <a:rPr lang="fr-FR" altLang="en-US" sz="1600" dirty="0" err="1">
                <a:solidFill>
                  <a:srgbClr val="002060"/>
                </a:solidFill>
                <a:latin typeface="Arial" panose="020B0604020202020204" pitchFamily="34" charset="0"/>
                <a:cs typeface="Arial" panose="020B0604020202020204" pitchFamily="34" charset="0"/>
              </a:rPr>
              <a:t>Chép</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một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trong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hai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câu</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có</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sử</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dụng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phép</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nhân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hóa</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trong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đoạn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văn</a:t>
            </a:r>
            <a:r>
              <a:rPr lang="fr-FR" altLang="en-US" sz="1600" dirty="0">
                <a:solidFill>
                  <a:srgbClr val="002060"/>
                </a:solidFill>
                <a:latin typeface="Arial" panose="020B0604020202020204" pitchFamily="34" charset="0"/>
                <a:cs typeface="Arial" panose="020B0604020202020204" pitchFamily="34" charset="0"/>
              </a:rPr>
              <a:t>:</a:t>
            </a:r>
            <a:endParaRPr lang="en-US" altLang="en-US" sz="1600" dirty="0">
              <a:solidFill>
                <a:srgbClr val="002060"/>
              </a:solidFill>
              <a:latin typeface="Arial" panose="020B0604020202020204" pitchFamily="34" charset="0"/>
              <a:cs typeface="Arial" panose="020B0604020202020204" pitchFamily="34" charset="0"/>
            </a:endParaRPr>
          </a:p>
          <a:p>
            <a:pPr algn="just"/>
            <a:r>
              <a:rPr lang="fr-FR" altLang="en-US" sz="1600" dirty="0">
                <a:solidFill>
                  <a:srgbClr val="002060"/>
                </a:solidFill>
                <a:latin typeface="Arial" panose="020B0604020202020204" pitchFamily="34" charset="0"/>
                <a:cs typeface="Arial" panose="020B0604020202020204" pitchFamily="34" charset="0"/>
              </a:rPr>
              <a:t> - “ </a:t>
            </a:r>
            <a:r>
              <a:rPr lang="fr-FR" altLang="en-US" sz="1600" dirty="0" err="1">
                <a:solidFill>
                  <a:srgbClr val="002060"/>
                </a:solidFill>
                <a:latin typeface="Arial" panose="020B0604020202020204" pitchFamily="34" charset="0"/>
                <a:cs typeface="Arial" panose="020B0604020202020204" pitchFamily="34" charset="0"/>
              </a:rPr>
              <a:t>Xách</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đèn</a:t>
            </a:r>
            <a:r>
              <a:rPr lang="fr-FR" altLang="en-US" sz="1600" dirty="0">
                <a:solidFill>
                  <a:srgbClr val="002060"/>
                </a:solidFill>
                <a:latin typeface="Arial" panose="020B0604020202020204" pitchFamily="34" charset="0"/>
                <a:cs typeface="Arial" panose="020B0604020202020204" pitchFamily="34" charset="0"/>
              </a:rPr>
              <a:t> ra </a:t>
            </a:r>
            <a:r>
              <a:rPr lang="fr-FR" altLang="en-US" sz="1600" dirty="0" err="1">
                <a:solidFill>
                  <a:srgbClr val="002060"/>
                </a:solidFill>
                <a:latin typeface="Arial" panose="020B0604020202020204" pitchFamily="34" charset="0"/>
                <a:cs typeface="Arial" panose="020B0604020202020204" pitchFamily="34" charset="0"/>
              </a:rPr>
              <a:t>vườn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gió</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tuyết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lặng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im</a:t>
            </a:r>
            <a:r>
              <a:rPr lang="fr-FR" altLang="en-US" sz="1600" dirty="0">
                <a:solidFill>
                  <a:srgbClr val="002060"/>
                </a:solidFill>
                <a:latin typeface="Arial" panose="020B0604020202020204" pitchFamily="34" charset="0"/>
                <a:cs typeface="Arial" panose="020B0604020202020204" pitchFamily="34" charset="0"/>
              </a:rPr>
              <a:t> ở </a:t>
            </a:r>
            <a:r>
              <a:rPr lang="fr-FR" altLang="en-US" sz="1600" dirty="0" err="1">
                <a:solidFill>
                  <a:srgbClr val="002060"/>
                </a:solidFill>
                <a:latin typeface="Arial" panose="020B0604020202020204" pitchFamily="34" charset="0"/>
                <a:cs typeface="Arial" panose="020B0604020202020204" pitchFamily="34" charset="0"/>
              </a:rPr>
              <a:t>bên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ngoài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như</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chỉ</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chực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đợi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mình</a:t>
            </a:r>
            <a:r>
              <a:rPr lang="fr-FR" altLang="en-US" sz="1600" dirty="0">
                <a:solidFill>
                  <a:srgbClr val="002060"/>
                </a:solidFill>
                <a:latin typeface="Arial" panose="020B0604020202020204" pitchFamily="34" charset="0"/>
                <a:cs typeface="Arial" panose="020B0604020202020204" pitchFamily="34" charset="0"/>
              </a:rPr>
              <a:t> ra là </a:t>
            </a:r>
            <a:r>
              <a:rPr lang="fr-FR" altLang="en-US" sz="1600" dirty="0" err="1">
                <a:solidFill>
                  <a:srgbClr val="002060"/>
                </a:solidFill>
                <a:latin typeface="Arial" panose="020B0604020202020204" pitchFamily="34" charset="0"/>
                <a:cs typeface="Arial" panose="020B0604020202020204" pitchFamily="34" charset="0"/>
              </a:rPr>
              <a:t>ào</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ào</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xô</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tới</a:t>
            </a:r>
            <a:r>
              <a:rPr lang="fr-FR" altLang="en-US" sz="1600" dirty="0">
                <a:solidFill>
                  <a:srgbClr val="002060"/>
                </a:solidFill>
                <a:latin typeface="Arial" panose="020B0604020202020204" pitchFamily="34" charset="0"/>
                <a:cs typeface="Arial" panose="020B0604020202020204" pitchFamily="34" charset="0"/>
              </a:rPr>
              <a:t>”. </a:t>
            </a:r>
            <a:endParaRPr lang="en-US" altLang="en-US" sz="1600" dirty="0">
              <a:solidFill>
                <a:srgbClr val="002060"/>
              </a:solidFill>
              <a:latin typeface="Arial" panose="020B0604020202020204" pitchFamily="34" charset="0"/>
              <a:cs typeface="Arial" panose="020B0604020202020204" pitchFamily="34" charset="0"/>
            </a:endParaRPr>
          </a:p>
          <a:p>
            <a:pPr algn="just"/>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Hoặc</a:t>
            </a:r>
            <a:r>
              <a:rPr lang="fr-FR" altLang="en-US" sz="1600" dirty="0">
                <a:solidFill>
                  <a:srgbClr val="002060"/>
                </a:solidFill>
                <a:latin typeface="Arial" panose="020B0604020202020204" pitchFamily="34" charset="0"/>
                <a:cs typeface="Arial" panose="020B0604020202020204" pitchFamily="34" charset="0"/>
              </a:rPr>
              <a:t> là </a:t>
            </a:r>
            <a:r>
              <a:rPr lang="fr-FR" altLang="en-US" sz="1600" dirty="0" err="1">
                <a:solidFill>
                  <a:srgbClr val="002060"/>
                </a:solidFill>
                <a:latin typeface="Arial" panose="020B0604020202020204" pitchFamily="34" charset="0"/>
                <a:cs typeface="Arial" panose="020B0604020202020204" pitchFamily="34" charset="0"/>
              </a:rPr>
              <a:t>câu</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Cái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lặng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im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lúc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đó</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mới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thật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dễ</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sợ</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Nó</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như</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bị</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gió</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chặt</a:t>
            </a:r>
            <a:r>
              <a:rPr lang="fr-FR" altLang="en-US" sz="1600" dirty="0">
                <a:solidFill>
                  <a:srgbClr val="002060"/>
                </a:solidFill>
                <a:latin typeface="Arial" panose="020B0604020202020204" pitchFamily="34" charset="0"/>
                <a:cs typeface="Arial" panose="020B0604020202020204" pitchFamily="34" charset="0"/>
              </a:rPr>
              <a:t> ra </a:t>
            </a:r>
            <a:r>
              <a:rPr lang="fr-FR" altLang="en-US" sz="1600" dirty="0" err="1">
                <a:solidFill>
                  <a:srgbClr val="002060"/>
                </a:solidFill>
                <a:latin typeface="Arial" panose="020B0604020202020204" pitchFamily="34" charset="0"/>
                <a:cs typeface="Arial" panose="020B0604020202020204" pitchFamily="34" charset="0"/>
              </a:rPr>
              <a:t>từng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khúc</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mà</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gió</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thì</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giống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như</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những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nhát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chổi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lớn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muốn</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quét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đi</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tất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cả</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ném</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vứt</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lung</a:t>
            </a:r>
            <a:r>
              <a:rPr lang="fr-FR" altLang="en-US" sz="1600" dirty="0">
                <a:solidFill>
                  <a:srgbClr val="002060"/>
                </a:solidFill>
                <a:latin typeface="Arial" panose="020B0604020202020204" pitchFamily="34" charset="0"/>
                <a:cs typeface="Arial" panose="020B0604020202020204" pitchFamily="34" charset="0"/>
              </a:rPr>
              <a:t> </a:t>
            </a:r>
            <a:r>
              <a:rPr lang="fr-FR" altLang="en-US" sz="1600" dirty="0" err="1">
                <a:solidFill>
                  <a:srgbClr val="002060"/>
                </a:solidFill>
                <a:latin typeface="Arial" panose="020B0604020202020204" pitchFamily="34" charset="0"/>
                <a:cs typeface="Arial" panose="020B0604020202020204" pitchFamily="34" charset="0"/>
              </a:rPr>
              <a:t>tung</a:t>
            </a:r>
            <a:r>
              <a:rPr lang="fr-FR" altLang="en-US" sz="1600" dirty="0">
                <a:solidFill>
                  <a:srgbClr val="002060"/>
                </a:solidFill>
                <a:latin typeface="Arial" panose="020B0604020202020204" pitchFamily="34" charset="0"/>
                <a:cs typeface="Arial" panose="020B0604020202020204" pitchFamily="34" charset="0"/>
              </a:rPr>
              <a:t>”. </a:t>
            </a:r>
            <a:endParaRPr lang="en-US" altLang="en-US" sz="16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76C82201-71AB-4C8D-BDA0-AB9501EC2F40}"/>
              </a:ext>
            </a:extLst>
          </p:cNvPr>
          <p:cNvSpPr/>
          <p:nvPr/>
        </p:nvSpPr>
        <p:spPr>
          <a:xfrm>
            <a:off x="339810" y="843558"/>
            <a:ext cx="8064894"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xmlns="" id="{F4346B00-04E1-473E-AE61-4258EFC04D92}"/>
              </a:ext>
            </a:extLst>
          </p:cNvPr>
          <p:cNvSpPr>
            <a:spLocks noGrp="1"/>
          </p:cNvSpPr>
          <p:nvPr>
            <p:ph type="title"/>
          </p:nvPr>
        </p:nvSpPr>
        <p:spPr>
          <a:xfrm>
            <a:off x="241176" y="-34618"/>
            <a:ext cx="8229600" cy="901383"/>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xmlns="" val="32870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76">
            <a:extLst>
              <a:ext uri="{FF2B5EF4-FFF2-40B4-BE49-F238E27FC236}">
                <a16:creationId xmlns:a16="http://schemas.microsoft.com/office/drawing/2014/main" xmlns="" id="{1E9986A5-A7D1-4022-BAC0-885FB7A141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C9A444-8453-4949-91E6-3463C285E58F}"/>
              </a:ext>
            </a:extLst>
          </p:cNvPr>
          <p:cNvSpPr>
            <a:spLocks noGrp="1"/>
          </p:cNvSpPr>
          <p:nvPr>
            <p:ph type="title"/>
          </p:nvPr>
        </p:nvSpPr>
        <p:spPr>
          <a:xfrm>
            <a:off x="473202" y="3408427"/>
            <a:ext cx="2508396" cy="1277873"/>
          </a:xfrm>
        </p:spPr>
        <p:txBody>
          <a:bodyPr vert="horz" lIns="91440" tIns="45720" rIns="91440" bIns="45720" rtlCol="0" anchor="ctr">
            <a:normAutofit/>
          </a:bodyPr>
          <a:lstStyle/>
          <a:p>
            <a:pPr algn="l">
              <a:lnSpc>
                <a:spcPct val="90000"/>
              </a:lnSpc>
            </a:pPr>
            <a:r>
              <a:rPr lang="en-US" sz="3600" b="1" kern="1200">
                <a:solidFill>
                  <a:schemeClr val="tx1"/>
                </a:solidFill>
                <a:latin typeface="+mj-lt"/>
                <a:ea typeface="+mj-ea"/>
                <a:cs typeface="+mj-cs"/>
              </a:rPr>
              <a:t>VẬN DỤNG</a:t>
            </a:r>
          </a:p>
        </p:txBody>
      </p:sp>
      <p:pic>
        <p:nvPicPr>
          <p:cNvPr id="36872" name="Picture 8" descr="XUÂN MỚI Ở TRƯỜNG SA - Tạp chí điện tử Môi trường và Cuộc sống">
            <a:extLst>
              <a:ext uri="{FF2B5EF4-FFF2-40B4-BE49-F238E27FC236}">
                <a16:creationId xmlns:a16="http://schemas.microsoft.com/office/drawing/2014/main" xmlns="" id="{80FD5975-C24E-4AD8-9679-43B5B9C5A3DA}"/>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820" r="9641" b="2"/>
          <a:stretch/>
        </p:blipFill>
        <p:spPr bwMode="auto">
          <a:xfrm>
            <a:off x="20" y="10"/>
            <a:ext cx="2981578" cy="3229934"/>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noFill/>
          <a:extLst>
            <a:ext uri="{909E8E84-426E-40DD-AFC4-6F175D3DCCD1}">
              <a14:hiddenFill xmlns:a14="http://schemas.microsoft.com/office/drawing/2010/main" xmlns="">
                <a:solidFill>
                  <a:srgbClr val="FFFFFF"/>
                </a:solidFill>
              </a14:hiddenFill>
            </a:ext>
          </a:extLst>
        </p:spPr>
      </p:pic>
      <p:pic>
        <p:nvPicPr>
          <p:cNvPr id="36870" name="Picture 6" descr="Đoàn viên thanh niên tích cực hỗ trợ người dân khai báo y tế |  baoninhbinh.org.vn">
            <a:extLst>
              <a:ext uri="{FF2B5EF4-FFF2-40B4-BE49-F238E27FC236}">
                <a16:creationId xmlns:a16="http://schemas.microsoft.com/office/drawing/2014/main" xmlns="" id="{B6F9ECE8-F1E4-414F-9330-AE48D50D29AF}"/>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20445" b="3"/>
          <a:stretch/>
        </p:blipFill>
        <p:spPr bwMode="auto">
          <a:xfrm>
            <a:off x="3111660" y="10"/>
            <a:ext cx="2790842" cy="322993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noFill/>
          <a:extLst>
            <a:ext uri="{909E8E84-426E-40DD-AFC4-6F175D3DCCD1}">
              <a14:hiddenFill xmlns:a14="http://schemas.microsoft.com/office/drawing/2010/main" xmlns="">
                <a:solidFill>
                  <a:srgbClr val="FFFFFF"/>
                </a:solidFill>
              </a14:hiddenFill>
            </a:ext>
          </a:extLst>
        </p:spPr>
      </p:pic>
      <p:pic>
        <p:nvPicPr>
          <p:cNvPr id="36868" name="Picture 4" descr="Nâng cao vai trò tập hợp, thu hút đoàn viên thanh niên của tổ chức Đoàn">
            <a:extLst>
              <a:ext uri="{FF2B5EF4-FFF2-40B4-BE49-F238E27FC236}">
                <a16:creationId xmlns:a16="http://schemas.microsoft.com/office/drawing/2014/main" xmlns="" id="{1F000AB6-8239-4175-8D75-4224E9BDD1E4}"/>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469" r="23919" b="-4"/>
          <a:stretch/>
        </p:blipFill>
        <p:spPr bwMode="auto">
          <a:xfrm>
            <a:off x="6054181" y="20058"/>
            <a:ext cx="2818274" cy="3229934"/>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noFill/>
          <a:extLst>
            <a:ext uri="{909E8E84-426E-40DD-AFC4-6F175D3DCCD1}">
              <a14:hiddenFill xmlns:a14="http://schemas.microsoft.com/office/drawing/2010/main" xmlns="">
                <a:solidFill>
                  <a:srgbClr val="FFFFFF"/>
                </a:solidFill>
              </a14:hiddenFill>
            </a:ext>
          </a:extLst>
        </p:spPr>
      </p:pic>
      <p:sp>
        <p:nvSpPr>
          <p:cNvPr id="36875" name="sketch line">
            <a:extLst>
              <a:ext uri="{FF2B5EF4-FFF2-40B4-BE49-F238E27FC236}">
                <a16:creationId xmlns:a16="http://schemas.microsoft.com/office/drawing/2014/main" xmlns="" id="{D2758DA7-6A89-49A1-B9F5-546D99324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567178" y="4060325"/>
            <a:ext cx="1165860" cy="13716"/>
          </a:xfrm>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 name="connsiteX0" fmla="*/ 0 w 1165860"/>
              <a:gd name="connsiteY0" fmla="*/ 0 h 13716"/>
              <a:gd name="connsiteX1" fmla="*/ 571271 w 1165860"/>
              <a:gd name="connsiteY1" fmla="*/ 0 h 13716"/>
              <a:gd name="connsiteX2" fmla="*/ 1165860 w 1165860"/>
              <a:gd name="connsiteY2" fmla="*/ 0 h 13716"/>
              <a:gd name="connsiteX3" fmla="*/ 1165860 w 1165860"/>
              <a:gd name="connsiteY3" fmla="*/ 13716 h 13716"/>
              <a:gd name="connsiteX4" fmla="*/ 582930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2513" y="-11573"/>
                  <a:pt x="293236" y="13784"/>
                  <a:pt x="606247" y="0"/>
                </a:cubicBezTo>
                <a:cubicBezTo>
                  <a:pt x="918540" y="21259"/>
                  <a:pt x="1045080" y="-115"/>
                  <a:pt x="1165860" y="0"/>
                </a:cubicBezTo>
                <a:cubicBezTo>
                  <a:pt x="1165019" y="4344"/>
                  <a:pt x="1166624" y="8943"/>
                  <a:pt x="1165860" y="13716"/>
                </a:cubicBezTo>
                <a:cubicBezTo>
                  <a:pt x="946700" y="12426"/>
                  <a:pt x="749200" y="55216"/>
                  <a:pt x="594589" y="13716"/>
                </a:cubicBezTo>
                <a:cubicBezTo>
                  <a:pt x="456803" y="27350"/>
                  <a:pt x="127892" y="32293"/>
                  <a:pt x="0" y="13716"/>
                </a:cubicBezTo>
                <a:cubicBezTo>
                  <a:pt x="333" y="7342"/>
                  <a:pt x="-50" y="3958"/>
                  <a:pt x="0" y="0"/>
                </a:cubicBezTo>
                <a:close/>
              </a:path>
              <a:path w="1165860" h="13716" stroke="0" extrusionOk="0">
                <a:moveTo>
                  <a:pt x="0" y="0"/>
                </a:moveTo>
                <a:cubicBezTo>
                  <a:pt x="167350" y="-3293"/>
                  <a:pt x="437486" y="-21181"/>
                  <a:pt x="571271" y="0"/>
                </a:cubicBezTo>
                <a:cubicBezTo>
                  <a:pt x="682336" y="18030"/>
                  <a:pt x="900098" y="-64409"/>
                  <a:pt x="1165860" y="0"/>
                </a:cubicBezTo>
                <a:cubicBezTo>
                  <a:pt x="1165765" y="6724"/>
                  <a:pt x="1165823" y="9557"/>
                  <a:pt x="1165860" y="13716"/>
                </a:cubicBezTo>
                <a:cubicBezTo>
                  <a:pt x="972168" y="33850"/>
                  <a:pt x="797113" y="36398"/>
                  <a:pt x="582930" y="13716"/>
                </a:cubicBezTo>
                <a:cubicBezTo>
                  <a:pt x="375326" y="35428"/>
                  <a:pt x="253285" y="24936"/>
                  <a:pt x="0" y="13716"/>
                </a:cubicBezTo>
                <a:cubicBezTo>
                  <a:pt x="416" y="7935"/>
                  <a:pt x="-303" y="5797"/>
                  <a:pt x="0" y="0"/>
                </a:cubicBezTo>
                <a:close/>
              </a:path>
              <a:path w="1165860" h="13716" fill="none" stroke="0" extrusionOk="0">
                <a:moveTo>
                  <a:pt x="0" y="0"/>
                </a:moveTo>
                <a:cubicBezTo>
                  <a:pt x="141691" y="-9407"/>
                  <a:pt x="290986" y="-3815"/>
                  <a:pt x="606247" y="0"/>
                </a:cubicBezTo>
                <a:cubicBezTo>
                  <a:pt x="921700" y="15825"/>
                  <a:pt x="1020734" y="-3786"/>
                  <a:pt x="1165860" y="0"/>
                </a:cubicBezTo>
                <a:cubicBezTo>
                  <a:pt x="1164964" y="5033"/>
                  <a:pt x="1165847" y="9200"/>
                  <a:pt x="1165860" y="13716"/>
                </a:cubicBezTo>
                <a:cubicBezTo>
                  <a:pt x="917161" y="-9135"/>
                  <a:pt x="771575" y="33167"/>
                  <a:pt x="594589" y="13716"/>
                </a:cubicBezTo>
                <a:cubicBezTo>
                  <a:pt x="470947" y="9820"/>
                  <a:pt x="122508" y="15185"/>
                  <a:pt x="0" y="13716"/>
                </a:cubicBezTo>
                <a:cubicBezTo>
                  <a:pt x="-660" y="7426"/>
                  <a:pt x="-250" y="453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custGeom>
                    <a:avLst/>
                    <a:gdLst>
                      <a:gd name="connsiteX0" fmla="*/ 0 w 1165860"/>
                      <a:gd name="connsiteY0" fmla="*/ 0 h 13716"/>
                      <a:gd name="connsiteX1" fmla="*/ 606247 w 1165860"/>
                      <a:gd name="connsiteY1" fmla="*/ 0 h 13716"/>
                      <a:gd name="connsiteX2" fmla="*/ 1165860 w 1165860"/>
                      <a:gd name="connsiteY2" fmla="*/ 0 h 13716"/>
                      <a:gd name="connsiteX3" fmla="*/ 1165860 w 1165860"/>
                      <a:gd name="connsiteY3" fmla="*/ 13716 h 13716"/>
                      <a:gd name="connsiteX4" fmla="*/ 594589 w 1165860"/>
                      <a:gd name="connsiteY4" fmla="*/ 13716 h 13716"/>
                      <a:gd name="connsiteX5" fmla="*/ 0 w 1165860"/>
                      <a:gd name="connsiteY5" fmla="*/ 13716 h 13716"/>
                      <a:gd name="connsiteX6" fmla="*/ 0 w 116586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860" h="13716" fill="none" extrusionOk="0">
                        <a:moveTo>
                          <a:pt x="0" y="0"/>
                        </a:moveTo>
                        <a:cubicBezTo>
                          <a:pt x="164196" y="4475"/>
                          <a:pt x="311417" y="-11483"/>
                          <a:pt x="606247" y="0"/>
                        </a:cubicBezTo>
                        <a:cubicBezTo>
                          <a:pt x="901077" y="11483"/>
                          <a:pt x="1028750" y="-4041"/>
                          <a:pt x="1165860" y="0"/>
                        </a:cubicBezTo>
                        <a:cubicBezTo>
                          <a:pt x="1165578" y="4434"/>
                          <a:pt x="1165988" y="8423"/>
                          <a:pt x="1165860" y="13716"/>
                        </a:cubicBezTo>
                        <a:cubicBezTo>
                          <a:pt x="940964" y="3888"/>
                          <a:pt x="745886" y="20893"/>
                          <a:pt x="594589" y="13716"/>
                        </a:cubicBezTo>
                        <a:cubicBezTo>
                          <a:pt x="443292" y="6539"/>
                          <a:pt x="119306" y="21776"/>
                          <a:pt x="0" y="13716"/>
                        </a:cubicBezTo>
                        <a:cubicBezTo>
                          <a:pt x="103" y="7543"/>
                          <a:pt x="-154" y="4446"/>
                          <a:pt x="0" y="0"/>
                        </a:cubicBezTo>
                        <a:close/>
                      </a:path>
                      <a:path w="1165860" h="13716" stroke="0" extrusionOk="0">
                        <a:moveTo>
                          <a:pt x="0" y="0"/>
                        </a:moveTo>
                        <a:cubicBezTo>
                          <a:pt x="199755" y="-8614"/>
                          <a:pt x="439971" y="-19466"/>
                          <a:pt x="571271" y="0"/>
                        </a:cubicBezTo>
                        <a:cubicBezTo>
                          <a:pt x="702571" y="19466"/>
                          <a:pt x="922660" y="-18418"/>
                          <a:pt x="1165860" y="0"/>
                        </a:cubicBezTo>
                        <a:cubicBezTo>
                          <a:pt x="1165756" y="6849"/>
                          <a:pt x="1166068" y="9414"/>
                          <a:pt x="1165860" y="13716"/>
                        </a:cubicBezTo>
                        <a:cubicBezTo>
                          <a:pt x="981594" y="16996"/>
                          <a:pt x="788922" y="30312"/>
                          <a:pt x="582930" y="13716"/>
                        </a:cubicBezTo>
                        <a:cubicBezTo>
                          <a:pt x="376938" y="-2880"/>
                          <a:pt x="227474" y="40246"/>
                          <a:pt x="0" y="13716"/>
                        </a:cubicBezTo>
                        <a:cubicBezTo>
                          <a:pt x="469" y="7851"/>
                          <a:pt x="200" y="57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31779366-9AB8-45A9-9EC5-1511CAD48D37}"/>
              </a:ext>
            </a:extLst>
          </p:cNvPr>
          <p:cNvSpPr txBox="1"/>
          <p:nvPr/>
        </p:nvSpPr>
        <p:spPr>
          <a:xfrm>
            <a:off x="3310186" y="3408427"/>
            <a:ext cx="5360611" cy="1277873"/>
          </a:xfrm>
          <a:prstGeom prst="rect">
            <a:avLst/>
          </a:prstGeom>
          <a:ln>
            <a:solidFill>
              <a:schemeClr val="accent3">
                <a:lumMod val="75000"/>
              </a:schemeClr>
            </a:solidFill>
          </a:ln>
        </p:spPr>
        <p:txBody>
          <a:bodyPr vert="horz" lIns="91440" tIns="45720" rIns="91440" bIns="45720" rtlCol="0" anchor="ctr">
            <a:normAutofit/>
          </a:bodyPr>
          <a:lstStyle/>
          <a:p>
            <a:pPr algn="just">
              <a:lnSpc>
                <a:spcPct val="90000"/>
              </a:lnSpc>
              <a:spcAft>
                <a:spcPts val="600"/>
              </a:spcAft>
              <a:tabLst>
                <a:tab pos="4048125" algn="l"/>
              </a:tabLst>
            </a:pPr>
            <a:r>
              <a:rPr lang="en-US" sz="1700" dirty="0" err="1">
                <a:solidFill>
                  <a:srgbClr val="002060"/>
                </a:solidFill>
                <a:effectLst/>
                <a:latin typeface="Arial" panose="020B0604020202020204" pitchFamily="34" charset="0"/>
                <a:cs typeface="Arial" panose="020B0604020202020204" pitchFamily="34" charset="0"/>
              </a:rPr>
              <a:t>Vì</a:t>
            </a:r>
            <a:r>
              <a:rPr lang="en-US" sz="1700" dirty="0">
                <a:solidFill>
                  <a:srgbClr val="002060"/>
                </a:solidFill>
                <a:effectLst/>
                <a:latin typeface="Arial" panose="020B0604020202020204" pitchFamily="34" charset="0"/>
                <a:cs typeface="Arial" panose="020B0604020202020204" pitchFamily="34" charset="0"/>
              </a:rPr>
              <a:t> </a:t>
            </a:r>
            <a:r>
              <a:rPr lang="en-US" sz="1700" dirty="0" err="1">
                <a:solidFill>
                  <a:srgbClr val="002060"/>
                </a:solidFill>
                <a:effectLst/>
                <a:latin typeface="Arial" panose="020B0604020202020204" pitchFamily="34" charset="0"/>
                <a:cs typeface="Arial" panose="020B0604020202020204" pitchFamily="34" charset="0"/>
              </a:rPr>
              <a:t>sao</a:t>
            </a:r>
            <a:r>
              <a:rPr lang="en-US" sz="1700" dirty="0">
                <a:solidFill>
                  <a:srgbClr val="002060"/>
                </a:solidFill>
                <a:effectLst/>
                <a:latin typeface="Arial" panose="020B0604020202020204" pitchFamily="34" charset="0"/>
                <a:cs typeface="Arial" panose="020B0604020202020204" pitchFamily="34" charset="0"/>
              </a:rPr>
              <a:t> </a:t>
            </a:r>
            <a:r>
              <a:rPr lang="en-US" sz="1700" dirty="0" err="1">
                <a:solidFill>
                  <a:srgbClr val="002060"/>
                </a:solidFill>
                <a:effectLst/>
                <a:latin typeface="Arial" panose="020B0604020202020204" pitchFamily="34" charset="0"/>
                <a:cs typeface="Arial" panose="020B0604020202020204" pitchFamily="34" charset="0"/>
              </a:rPr>
              <a:t>có</a:t>
            </a:r>
            <a:r>
              <a:rPr lang="en-US" sz="1700" dirty="0">
                <a:solidFill>
                  <a:srgbClr val="002060"/>
                </a:solidFill>
                <a:effectLst/>
                <a:latin typeface="Arial" panose="020B0604020202020204" pitchFamily="34" charset="0"/>
                <a:cs typeface="Arial" panose="020B0604020202020204" pitchFamily="34" charset="0"/>
              </a:rPr>
              <a:t> </a:t>
            </a:r>
            <a:r>
              <a:rPr lang="en-US" sz="1700" dirty="0" err="1">
                <a:solidFill>
                  <a:srgbClr val="002060"/>
                </a:solidFill>
                <a:effectLst/>
                <a:latin typeface="Arial" panose="020B0604020202020204" pitchFamily="34" charset="0"/>
                <a:cs typeface="Arial" panose="020B0604020202020204" pitchFamily="34" charset="0"/>
              </a:rPr>
              <a:t>thể</a:t>
            </a:r>
            <a:r>
              <a:rPr lang="en-US" sz="1700" dirty="0">
                <a:solidFill>
                  <a:srgbClr val="002060"/>
                </a:solidFill>
                <a:effectLst/>
                <a:latin typeface="Arial" panose="020B0604020202020204" pitchFamily="34" charset="0"/>
                <a:cs typeface="Arial" panose="020B0604020202020204" pitchFamily="34" charset="0"/>
              </a:rPr>
              <a:t> </a:t>
            </a:r>
            <a:r>
              <a:rPr lang="en-US" sz="1700" dirty="0" err="1">
                <a:solidFill>
                  <a:srgbClr val="002060"/>
                </a:solidFill>
                <a:effectLst/>
                <a:latin typeface="Arial" panose="020B0604020202020204" pitchFamily="34" charset="0"/>
                <a:cs typeface="Arial" panose="020B0604020202020204" pitchFamily="34" charset="0"/>
              </a:rPr>
              <a:t>nói</a:t>
            </a:r>
            <a:r>
              <a:rPr lang="en-US" sz="1700" dirty="0">
                <a:solidFill>
                  <a:srgbClr val="002060"/>
                </a:solidFill>
                <a:effectLst/>
                <a:latin typeface="Arial" panose="020B0604020202020204" pitchFamily="34" charset="0"/>
                <a:cs typeface="Arial" panose="020B0604020202020204" pitchFamily="34" charset="0"/>
              </a:rPr>
              <a:t>: </a:t>
            </a:r>
            <a:r>
              <a:rPr lang="en-US" sz="1700" i="1" dirty="0">
                <a:solidFill>
                  <a:srgbClr val="002060"/>
                </a:solidFill>
                <a:effectLst/>
                <a:latin typeface="Arial" panose="020B0604020202020204" pitchFamily="34" charset="0"/>
                <a:cs typeface="Arial" panose="020B0604020202020204" pitchFamily="34" charset="0"/>
              </a:rPr>
              <a:t>Anh </a:t>
            </a:r>
            <a:r>
              <a:rPr lang="en-US" sz="1700" i="1" dirty="0" err="1">
                <a:solidFill>
                  <a:srgbClr val="002060"/>
                </a:solidFill>
                <a:effectLst/>
                <a:latin typeface="Arial" panose="020B0604020202020204" pitchFamily="34" charset="0"/>
                <a:cs typeface="Arial" panose="020B0604020202020204" pitchFamily="34" charset="0"/>
              </a:rPr>
              <a:t>thanh</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niên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đại</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diện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cho</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thanh</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niên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Việt</a:t>
            </a:r>
            <a:r>
              <a:rPr lang="en-US" sz="1700" i="1" dirty="0">
                <a:solidFill>
                  <a:srgbClr val="002060"/>
                </a:solidFill>
                <a:effectLst/>
                <a:latin typeface="Arial" panose="020B0604020202020204" pitchFamily="34" charset="0"/>
                <a:cs typeface="Arial" panose="020B0604020202020204" pitchFamily="34" charset="0"/>
              </a:rPr>
              <a:t> Nam </a:t>
            </a:r>
            <a:r>
              <a:rPr lang="en-US" sz="1700" i="1" dirty="0" err="1">
                <a:solidFill>
                  <a:srgbClr val="002060"/>
                </a:solidFill>
                <a:effectLst/>
                <a:latin typeface="Arial" panose="020B0604020202020204" pitchFamily="34" charset="0"/>
                <a:cs typeface="Arial" panose="020B0604020202020204" pitchFamily="34" charset="0"/>
              </a:rPr>
              <a:t>trong</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công</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cuộc</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dựng</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nước</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và</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giữ</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nước</a:t>
            </a:r>
            <a:r>
              <a:rPr lang="en-US" sz="1700" i="1" dirty="0">
                <a:solidFill>
                  <a:srgbClr val="002060"/>
                </a:solidFill>
                <a:effectLst/>
                <a:latin typeface="Arial" panose="020B0604020202020204" pitchFamily="34" charset="0"/>
                <a:cs typeface="Arial" panose="020B0604020202020204" pitchFamily="34" charset="0"/>
              </a:rPr>
              <a:t>?  Theo </a:t>
            </a:r>
            <a:r>
              <a:rPr lang="en-US" sz="1700" i="1" dirty="0" err="1">
                <a:solidFill>
                  <a:srgbClr val="002060"/>
                </a:solidFill>
                <a:effectLst/>
                <a:latin typeface="Arial" panose="020B0604020202020204" pitchFamily="34" charset="0"/>
                <a:cs typeface="Arial" panose="020B0604020202020204" pitchFamily="34" charset="0"/>
              </a:rPr>
              <a:t>em</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thế</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hệ</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thanh</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niên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ngày</a:t>
            </a:r>
            <a:r>
              <a:rPr lang="en-US" sz="1700" i="1" dirty="0">
                <a:solidFill>
                  <a:srgbClr val="002060"/>
                </a:solidFill>
                <a:effectLst/>
                <a:latin typeface="Arial" panose="020B0604020202020204" pitchFamily="34" charset="0"/>
                <a:cs typeface="Arial" panose="020B0604020202020204" pitchFamily="34" charset="0"/>
              </a:rPr>
              <a:t> nay </a:t>
            </a:r>
            <a:r>
              <a:rPr lang="en-US" sz="1700" i="1" dirty="0" err="1">
                <a:solidFill>
                  <a:srgbClr val="002060"/>
                </a:solidFill>
                <a:effectLst/>
                <a:latin typeface="Arial" panose="020B0604020202020204" pitchFamily="34" charset="0"/>
                <a:cs typeface="Arial" panose="020B0604020202020204" pitchFamily="34" charset="0"/>
              </a:rPr>
              <a:t>cần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làm</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gì</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để</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góp</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phần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xây</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dựng</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và</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phát</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triển</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đất</a:t>
            </a:r>
            <a:r>
              <a:rPr lang="en-US" sz="1700" i="1" dirty="0">
                <a:solidFill>
                  <a:srgbClr val="002060"/>
                </a:solidFill>
                <a:effectLst/>
                <a:latin typeface="Arial" panose="020B0604020202020204" pitchFamily="34" charset="0"/>
                <a:cs typeface="Arial" panose="020B0604020202020204" pitchFamily="34" charset="0"/>
              </a:rPr>
              <a:t> </a:t>
            </a:r>
            <a:r>
              <a:rPr lang="en-US" sz="1700" i="1" dirty="0" err="1">
                <a:solidFill>
                  <a:srgbClr val="002060"/>
                </a:solidFill>
                <a:effectLst/>
                <a:latin typeface="Arial" panose="020B0604020202020204" pitchFamily="34" charset="0"/>
                <a:cs typeface="Arial" panose="020B0604020202020204" pitchFamily="34" charset="0"/>
              </a:rPr>
              <a:t>nước</a:t>
            </a:r>
            <a:r>
              <a:rPr lang="en-US" sz="1700" i="1" dirty="0">
                <a:solidFill>
                  <a:srgbClr val="00206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04427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1456560">
            <a:off x="2327155" y="205936"/>
            <a:ext cx="380438" cy="53651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1404847">
            <a:off x="258986" y="1901561"/>
            <a:ext cx="561155" cy="561155"/>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1461588">
            <a:off x="1430252" y="115918"/>
            <a:ext cx="610694" cy="64842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1646022">
            <a:off x="272347" y="238366"/>
            <a:ext cx="651746" cy="600792"/>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1920968">
            <a:off x="345769" y="1344268"/>
            <a:ext cx="967586" cy="31666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1129358">
            <a:off x="1008279" y="808719"/>
            <a:ext cx="419867" cy="39925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rot="-1453495">
            <a:off x="224507" y="3341402"/>
            <a:ext cx="630113" cy="713091"/>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rot="-10601344">
            <a:off x="687065" y="2433591"/>
            <a:ext cx="725990" cy="725990"/>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rot="-9438273">
            <a:off x="1548091" y="834913"/>
            <a:ext cx="199991" cy="924325"/>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rcRect/>
          <a:stretch>
            <a:fillRect/>
          </a:stretch>
        </p:blipFill>
        <p:spPr>
          <a:xfrm rot="-3659741">
            <a:off x="1690204" y="4279995"/>
            <a:ext cx="456907" cy="467098"/>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rcRect/>
          <a:stretch>
            <a:fillRect/>
          </a:stretch>
        </p:blipFill>
        <p:spPr>
          <a:xfrm rot="1045001">
            <a:off x="1061280" y="3658312"/>
            <a:ext cx="431117" cy="809263"/>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25"/>
              </a:ext>
            </a:extLst>
          </a:blip>
          <a:srcRect/>
          <a:stretch>
            <a:fillRect/>
          </a:stretch>
        </p:blipFill>
        <p:spPr>
          <a:xfrm rot="-4492633">
            <a:off x="586337" y="4240069"/>
            <a:ext cx="308150" cy="906325"/>
          </a:xfrm>
          <a:prstGeom prst="rect">
            <a:avLst/>
          </a:prstGeom>
        </p:spPr>
      </p:pic>
      <p:grpSp>
        <p:nvGrpSpPr>
          <p:cNvPr id="19" name="Group 19"/>
          <p:cNvGrpSpPr/>
          <p:nvPr/>
        </p:nvGrpSpPr>
        <p:grpSpPr>
          <a:xfrm>
            <a:off x="1603626" y="553107"/>
            <a:ext cx="6068134" cy="3509836"/>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xmlns="" val="0"/>
                </a:ext>
                <a:ext uri="{96DAC541-7B7A-43D3-8B79-37D633B846F1}">
                  <asvg:svgBlip xmlns:asvg="http://schemas.microsoft.com/office/drawing/2016/SVG/main" xmlns="" r:embed="rId27"/>
                </a:ext>
              </a:extLst>
            </a:blip>
            <a:srcRect/>
            <a:stretch>
              <a:fillRect/>
            </a:stretch>
          </p:blipFill>
          <p:spPr>
            <a:xfrm>
              <a:off x="5420420" y="0"/>
              <a:ext cx="4027218" cy="961150"/>
            </a:xfrm>
            <a:prstGeom prst="rect">
              <a:avLst/>
            </a:prstGeom>
          </p:spPr>
        </p:pic>
      </p:grpSp>
      <p:sp>
        <p:nvSpPr>
          <p:cNvPr id="24" name="Rectangle 23"/>
          <p:cNvSpPr/>
          <p:nvPr/>
        </p:nvSpPr>
        <p:spPr>
          <a:xfrm>
            <a:off x="1683852" y="1610480"/>
            <a:ext cx="5919712" cy="1708156"/>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6758186" y="1504950"/>
            <a:ext cx="2895600" cy="3638550"/>
          </a:xfrm>
          <a:prstGeom prst="rect">
            <a:avLst/>
          </a:prstGeom>
        </p:spPr>
      </p:pic>
    </p:spTree>
    <p:extLst>
      <p:ext uri="{BB962C8B-B14F-4D97-AF65-F5344CB8AC3E}">
        <p14:creationId xmlns:p14="http://schemas.microsoft.com/office/powerpoint/2010/main" xmlns="" val="407958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TÌM HIỂU CHUNG</a:t>
              </a:r>
            </a:p>
          </p:txBody>
        </p:sp>
      </p:grpSp>
      <p:grpSp>
        <p:nvGrpSpPr>
          <p:cNvPr id="8" name="Group 7"/>
          <p:cNvGrpSpPr/>
          <p:nvPr/>
        </p:nvGrpSpPr>
        <p:grpSpPr>
          <a:xfrm>
            <a:off x="239935" y="591958"/>
            <a:ext cx="5046347" cy="395616"/>
            <a:chOff x="644526" y="2766774"/>
            <a:chExt cx="13458677" cy="1054975"/>
          </a:xfrm>
        </p:grpSpPr>
        <p:sp>
          <p:nvSpPr>
            <p:cNvPr id="9" name="TextBox 8"/>
            <p:cNvSpPr txBox="1"/>
            <p:nvPr/>
          </p:nvSpPr>
          <p:spPr>
            <a:xfrm>
              <a:off x="1906586" y="2766774"/>
              <a:ext cx="12196617" cy="984885"/>
            </a:xfrm>
            <a:prstGeom prst="rect">
              <a:avLst/>
            </a:prstGeom>
            <a:noFill/>
          </p:spPr>
          <p:txBody>
            <a:bodyPr wrap="square" rtlCol="0">
              <a:spAutoFit/>
            </a:bodyPr>
            <a:lstStyle/>
            <a:p>
              <a:r>
                <a:rPr lang="en-US" b="1" i="1" dirty="0" err="1">
                  <a:solidFill>
                    <a:schemeClr val="accent4">
                      <a:lumMod val="75000"/>
                    </a:schemeClr>
                  </a:solidFill>
                  <a:latin typeface="Arial" pitchFamily="34" charset="0"/>
                  <a:ea typeface="Tahoma" panose="020B0604030504040204" pitchFamily="34" charset="0"/>
                  <a:cs typeface="Arial" pitchFamily="34" charset="0"/>
                </a:rPr>
                <a:t>Tác</a:t>
              </a:r>
              <a:r>
                <a:rPr lang="en-US" b="1" i="1" dirty="0">
                  <a:solidFill>
                    <a:schemeClr val="accent4">
                      <a:lumMod val="75000"/>
                    </a:schemeClr>
                  </a:solidFill>
                  <a:latin typeface="Arial" pitchFamily="34" charset="0"/>
                  <a:ea typeface="Tahoma" panose="020B0604030504040204" pitchFamily="34" charset="0"/>
                  <a:cs typeface="Arial" pitchFamily="34" charset="0"/>
                </a:rPr>
                <a:t> </a:t>
              </a:r>
              <a:r>
                <a:rPr lang="en-US" b="1" i="1" dirty="0" err="1">
                  <a:solidFill>
                    <a:schemeClr val="accent4">
                      <a:lumMod val="75000"/>
                    </a:schemeClr>
                  </a:solidFill>
                  <a:latin typeface="Arial" pitchFamily="34" charset="0"/>
                  <a:ea typeface="Tahoma" panose="020B0604030504040204" pitchFamily="34" charset="0"/>
                  <a:cs typeface="Arial" pitchFamily="34" charset="0"/>
                </a:rPr>
                <a:t>giả</a:t>
              </a:r>
              <a:endParaRPr lang="vi-VN"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0" name="Rounded Rectangle 9"/>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p:cNvSpPr txBox="1"/>
            <p:nvPr/>
          </p:nvSpPr>
          <p:spPr>
            <a:xfrm>
              <a:off x="895025" y="2795827"/>
              <a:ext cx="855903" cy="1025922"/>
            </a:xfrm>
            <a:prstGeom prst="rect">
              <a:avLst/>
            </a:prstGeom>
            <a:noFill/>
          </p:spPr>
          <p:txBody>
            <a:bodyPr wrap="none" rtlCol="0">
              <a:spAutoFit/>
            </a:bodyPr>
            <a:lstStyle/>
            <a:p>
              <a:r>
                <a:rPr lang="en-US" sz="1900" b="1" dirty="0">
                  <a:solidFill>
                    <a:schemeClr val="bg1"/>
                  </a:solidFill>
                  <a:latin typeface="Arial" pitchFamily="34" charset="0"/>
                  <a:ea typeface="Tahoma" panose="020B0604030504040204" pitchFamily="34" charset="0"/>
                  <a:cs typeface="Arial" pitchFamily="34" charset="0"/>
                </a:rPr>
                <a:t>1</a:t>
              </a:r>
            </a:p>
          </p:txBody>
        </p:sp>
      </p:grpSp>
      <p:sp>
        <p:nvSpPr>
          <p:cNvPr id="12" name="椭圆 11"/>
          <p:cNvSpPr/>
          <p:nvPr/>
        </p:nvSpPr>
        <p:spPr>
          <a:xfrm>
            <a:off x="3753912" y="3385265"/>
            <a:ext cx="458272" cy="459462"/>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Arial" pitchFamily="34" charset="0"/>
                <a:cs typeface="Arial" pitchFamily="34" charset="0"/>
              </a:rPr>
              <a:t>3</a:t>
            </a:r>
            <a:endParaRPr lang="zh-CN" altLang="en-US" sz="2099" dirty="0">
              <a:solidFill>
                <a:schemeClr val="bg1"/>
              </a:solidFill>
              <a:latin typeface="Arial" pitchFamily="34" charset="0"/>
              <a:cs typeface="Arial" pitchFamily="34" charset="0"/>
            </a:endParaRPr>
          </a:p>
        </p:txBody>
      </p:sp>
      <p:sp>
        <p:nvSpPr>
          <p:cNvPr id="13" name="椭圆 13"/>
          <p:cNvSpPr/>
          <p:nvPr/>
        </p:nvSpPr>
        <p:spPr>
          <a:xfrm>
            <a:off x="3744175" y="2571750"/>
            <a:ext cx="458272" cy="458271"/>
          </a:xfrm>
          <a:prstGeom prst="ellipse">
            <a:avLst/>
          </a:prstGeom>
          <a:solidFill>
            <a:srgbClr val="FFFF0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Arial" pitchFamily="34" charset="0"/>
                <a:cs typeface="Arial" pitchFamily="34" charset="0"/>
              </a:rPr>
              <a:t>2</a:t>
            </a:r>
            <a:endParaRPr lang="zh-CN" altLang="en-US" sz="2099" dirty="0">
              <a:solidFill>
                <a:schemeClr val="bg1"/>
              </a:solidFill>
              <a:latin typeface="Arial" pitchFamily="34" charset="0"/>
              <a:cs typeface="Arial" pitchFamily="34" charset="0"/>
            </a:endParaRPr>
          </a:p>
        </p:txBody>
      </p:sp>
      <p:sp>
        <p:nvSpPr>
          <p:cNvPr id="14" name="椭圆 14"/>
          <p:cNvSpPr/>
          <p:nvPr/>
        </p:nvSpPr>
        <p:spPr>
          <a:xfrm>
            <a:off x="3635896" y="1693947"/>
            <a:ext cx="458272" cy="459462"/>
          </a:xfrm>
          <a:prstGeom prst="ellipse">
            <a:avLst/>
          </a:prstGeom>
          <a:gradFill>
            <a:gsLst>
              <a:gs pos="0">
                <a:srgbClr val="DC4A1B"/>
              </a:gs>
              <a:gs pos="100000">
                <a:srgbClr val="F66C47"/>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Arial" pitchFamily="34" charset="0"/>
                <a:cs typeface="Arial" pitchFamily="34" charset="0"/>
              </a:rPr>
              <a:t>1</a:t>
            </a:r>
            <a:endParaRPr lang="zh-CN" altLang="en-US" sz="2099" dirty="0">
              <a:solidFill>
                <a:schemeClr val="bg1"/>
              </a:solidFill>
              <a:latin typeface="Arial" pitchFamily="34" charset="0"/>
              <a:cs typeface="Arial" pitchFamily="34" charset="0"/>
            </a:endParaRPr>
          </a:p>
        </p:txBody>
      </p:sp>
      <p:sp>
        <p:nvSpPr>
          <p:cNvPr id="15" name="Rectangle 14"/>
          <p:cNvSpPr/>
          <p:nvPr/>
        </p:nvSpPr>
        <p:spPr>
          <a:xfrm>
            <a:off x="4221697" y="1634747"/>
            <a:ext cx="4563038" cy="646331"/>
          </a:xfrm>
          <a:prstGeom prst="rect">
            <a:avLst/>
          </a:prstGeom>
          <a:solidFill>
            <a:srgbClr val="C00000"/>
          </a:solidFill>
        </p:spPr>
        <p:txBody>
          <a:bodyPr wrap="square">
            <a:spAutoFit/>
          </a:bodyPr>
          <a:lstStyle/>
          <a:p>
            <a:pPr algn="ctr">
              <a:defRPr/>
            </a:pPr>
            <a:r>
              <a:rPr lang="en-US" dirty="0">
                <a:solidFill>
                  <a:schemeClr val="bg1"/>
                </a:solidFill>
                <a:latin typeface="Arial" panose="020B0604020202020204" pitchFamily="34" charset="0"/>
                <a:cs typeface="Arial" panose="020B0604020202020204" pitchFamily="34" charset="0"/>
              </a:rPr>
              <a:t>Nguyễn </a:t>
            </a:r>
            <a:r>
              <a:rPr lang="en-US" dirty="0" err="1">
                <a:solidFill>
                  <a:schemeClr val="bg1"/>
                </a:solidFill>
                <a:latin typeface="Arial" panose="020B0604020202020204" pitchFamily="34" charset="0"/>
                <a:cs typeface="Arial" panose="020B0604020202020204" pitchFamily="34" charset="0"/>
              </a:rPr>
              <a:t>Thành</a:t>
            </a:r>
            <a:r>
              <a:rPr lang="en-US" dirty="0">
                <a:solidFill>
                  <a:schemeClr val="bg1"/>
                </a:solidFill>
                <a:latin typeface="Arial" panose="020B0604020202020204" pitchFamily="34" charset="0"/>
                <a:cs typeface="Arial" panose="020B0604020202020204" pitchFamily="34" charset="0"/>
              </a:rPr>
              <a:t> Long (1925-1991), </a:t>
            </a:r>
            <a:r>
              <a:rPr lang="en-US" dirty="0" err="1">
                <a:solidFill>
                  <a:schemeClr val="bg1"/>
                </a:solidFill>
                <a:latin typeface="Arial" panose="020B0604020202020204" pitchFamily="34" charset="0"/>
                <a:cs typeface="Arial" panose="020B0604020202020204" pitchFamily="34" charset="0"/>
              </a:rPr>
              <a:t>quê</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tỉnh</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Quảng</a:t>
            </a:r>
            <a:r>
              <a:rPr lang="en-US" dirty="0">
                <a:solidFill>
                  <a:schemeClr val="bg1"/>
                </a:solidFill>
                <a:latin typeface="Arial" panose="020B0604020202020204" pitchFamily="34" charset="0"/>
                <a:cs typeface="Arial" panose="020B0604020202020204" pitchFamily="34" charset="0"/>
              </a:rPr>
              <a:t> Nam</a:t>
            </a:r>
          </a:p>
        </p:txBody>
      </p:sp>
      <p:sp>
        <p:nvSpPr>
          <p:cNvPr id="16" name="Rectangle 15"/>
          <p:cNvSpPr/>
          <p:nvPr/>
        </p:nvSpPr>
        <p:spPr>
          <a:xfrm>
            <a:off x="4240947" y="2414971"/>
            <a:ext cx="4563038" cy="584775"/>
          </a:xfrm>
          <a:prstGeom prst="rect">
            <a:avLst/>
          </a:prstGeom>
          <a:solidFill>
            <a:srgbClr val="CCFF33"/>
          </a:solidFill>
        </p:spPr>
        <p:txBody>
          <a:bodyPr wrap="square">
            <a:spAutoFit/>
          </a:bodyPr>
          <a:lstStyle/>
          <a:p>
            <a:pPr algn="just">
              <a:defRPr/>
            </a:pPr>
            <a:r>
              <a:rPr lang="en-US" sz="1600" dirty="0" err="1">
                <a:solidFill>
                  <a:srgbClr val="002060"/>
                </a:solidFill>
                <a:latin typeface="Arial" panose="020B0604020202020204" pitchFamily="34" charset="0"/>
                <a:cs typeface="Arial" panose="020B0604020202020204" pitchFamily="34" charset="0"/>
              </a:rPr>
              <a:t>Ông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thường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viết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về</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công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cuộc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xây</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dựng</a:t>
            </a:r>
            <a:r>
              <a:rPr lang="en-US" sz="1600" dirty="0">
                <a:solidFill>
                  <a:srgbClr val="002060"/>
                </a:solidFill>
                <a:latin typeface="Arial" panose="020B0604020202020204" pitchFamily="34" charset="0"/>
                <a:cs typeface="Arial" panose="020B0604020202020204" pitchFamily="34" charset="0"/>
              </a:rPr>
              <a:t> CNXH ở </a:t>
            </a:r>
            <a:r>
              <a:rPr lang="en-US" sz="1600" dirty="0" err="1">
                <a:solidFill>
                  <a:srgbClr val="002060"/>
                </a:solidFill>
                <a:latin typeface="Arial" panose="020B0604020202020204" pitchFamily="34" charset="0"/>
                <a:cs typeface="Arial" panose="020B0604020202020204" pitchFamily="34" charset="0"/>
              </a:rPr>
              <a:t>miền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Bắc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những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năm</a:t>
            </a:r>
            <a:r>
              <a:rPr lang="en-US" sz="1600" dirty="0">
                <a:solidFill>
                  <a:srgbClr val="002060"/>
                </a:solidFill>
                <a:latin typeface="Arial" panose="020B0604020202020204" pitchFamily="34" charset="0"/>
                <a:cs typeface="Arial" panose="020B0604020202020204" pitchFamily="34" charset="0"/>
              </a:rPr>
              <a:t> 60-70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TK XX</a:t>
            </a:r>
          </a:p>
        </p:txBody>
      </p:sp>
      <p:sp>
        <p:nvSpPr>
          <p:cNvPr id="17" name="Rectangle 16"/>
          <p:cNvSpPr/>
          <p:nvPr/>
        </p:nvSpPr>
        <p:spPr>
          <a:xfrm>
            <a:off x="4212184" y="3195195"/>
            <a:ext cx="4563038" cy="830997"/>
          </a:xfrm>
          <a:prstGeom prst="rect">
            <a:avLst/>
          </a:prstGeom>
          <a:solidFill>
            <a:srgbClr val="4B877C"/>
          </a:solidFill>
        </p:spPr>
        <p:txBody>
          <a:bodyPr wrap="square">
            <a:spAutoFit/>
          </a:bodyPr>
          <a:lstStyle/>
          <a:p>
            <a:pPr algn="just">
              <a:defRPr/>
            </a:pPr>
            <a:r>
              <a:rPr lang="en-US" sz="1600" dirty="0">
                <a:solidFill>
                  <a:schemeClr val="bg1"/>
                </a:solidFill>
                <a:latin typeface="Arial" panose="020B0604020202020204" pitchFamily="34" charset="0"/>
                <a:cs typeface="Arial" panose="020B0604020202020204" pitchFamily="34" charset="0"/>
              </a:rPr>
              <a:t>Văn </a:t>
            </a:r>
            <a:r>
              <a:rPr lang="en-US" sz="1600" dirty="0" err="1">
                <a:solidFill>
                  <a:schemeClr val="bg1"/>
                </a:solidFill>
                <a:latin typeface="Arial" panose="020B0604020202020204" pitchFamily="34" charset="0"/>
                <a:cs typeface="Arial" panose="020B0604020202020204" pitchFamily="34" charset="0"/>
              </a:rPr>
              <a:t>của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ông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ánh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lên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vẻ</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đẹp</a:t>
            </a:r>
            <a:r>
              <a:rPr lang="en-US" sz="1600" dirty="0">
                <a:solidFill>
                  <a:schemeClr val="bg1"/>
                </a:solidFill>
                <a:latin typeface="Arial" panose="020B0604020202020204" pitchFamily="34" charset="0"/>
                <a:cs typeface="Arial" panose="020B0604020202020204" pitchFamily="34" charset="0"/>
              </a:rPr>
              <a:t> con </a:t>
            </a:r>
            <a:r>
              <a:rPr lang="en-US" sz="1600" dirty="0" err="1">
                <a:solidFill>
                  <a:schemeClr val="bg1"/>
                </a:solidFill>
                <a:latin typeface="Arial" panose="020B0604020202020204" pitchFamily="34" charset="0"/>
                <a:cs typeface="Arial" panose="020B0604020202020204" pitchFamily="34" charset="0"/>
              </a:rPr>
              <a:t>người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khiến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chúng</a:t>
            </a:r>
            <a:r>
              <a:rPr lang="en-US" sz="1600" dirty="0">
                <a:solidFill>
                  <a:schemeClr val="bg1"/>
                </a:solidFill>
                <a:latin typeface="Arial" panose="020B0604020202020204" pitchFamily="34" charset="0"/>
                <a:cs typeface="Arial" panose="020B0604020202020204" pitchFamily="34" charset="0"/>
              </a:rPr>
              <a:t> ta </a:t>
            </a:r>
            <a:r>
              <a:rPr lang="en-US" sz="1600" dirty="0" err="1">
                <a:solidFill>
                  <a:schemeClr val="bg1"/>
                </a:solidFill>
                <a:latin typeface="Arial" panose="020B0604020202020204" pitchFamily="34" charset="0"/>
                <a:cs typeface="Arial" panose="020B0604020202020204" pitchFamily="34" charset="0"/>
              </a:rPr>
              <a:t>như</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thấy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tâm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hồn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được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thanh</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lọc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và</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thêm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yêu</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cuộc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sống</a:t>
            </a:r>
            <a:endParaRPr lang="en-US" sz="1600" dirty="0">
              <a:solidFill>
                <a:schemeClr val="bg1"/>
              </a:solidFill>
              <a:latin typeface="Arial" panose="020B0604020202020204" pitchFamily="34" charset="0"/>
              <a:cs typeface="Arial" panose="020B0604020202020204" pitchFamily="34" charset="0"/>
            </a:endParaRPr>
          </a:p>
        </p:txBody>
      </p:sp>
      <p:sp>
        <p:nvSpPr>
          <p:cNvPr id="18" name="椭圆 11"/>
          <p:cNvSpPr/>
          <p:nvPr/>
        </p:nvSpPr>
        <p:spPr>
          <a:xfrm>
            <a:off x="3744175" y="4155926"/>
            <a:ext cx="458272" cy="459462"/>
          </a:xfrm>
          <a:prstGeom prst="ellipse">
            <a:avLst/>
          </a:prstGeom>
          <a:solidFill>
            <a:schemeClr val="accent3">
              <a:lumMod val="75000"/>
            </a:schemeClr>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99" dirty="0">
                <a:solidFill>
                  <a:schemeClr val="bg1"/>
                </a:solidFill>
                <a:latin typeface="Arial" pitchFamily="34" charset="0"/>
                <a:cs typeface="Arial" pitchFamily="34" charset="0"/>
              </a:rPr>
              <a:t>4</a:t>
            </a:r>
            <a:endParaRPr lang="zh-CN" altLang="en-US" sz="2099" dirty="0">
              <a:solidFill>
                <a:schemeClr val="bg1"/>
              </a:solidFill>
              <a:latin typeface="Arial" pitchFamily="34" charset="0"/>
              <a:cs typeface="Arial" pitchFamily="34" charset="0"/>
            </a:endParaRPr>
          </a:p>
        </p:txBody>
      </p:sp>
      <p:sp>
        <p:nvSpPr>
          <p:cNvPr id="19" name="Rectangle 18"/>
          <p:cNvSpPr/>
          <p:nvPr/>
        </p:nvSpPr>
        <p:spPr>
          <a:xfrm>
            <a:off x="4240947" y="4259154"/>
            <a:ext cx="4563038" cy="584775"/>
          </a:xfrm>
          <a:prstGeom prst="rect">
            <a:avLst/>
          </a:prstGeom>
          <a:solidFill>
            <a:schemeClr val="accent3">
              <a:lumMod val="75000"/>
            </a:schemeClr>
          </a:solidFill>
        </p:spPr>
        <p:txBody>
          <a:bodyPr wrap="square">
            <a:spAutoFit/>
          </a:bodyPr>
          <a:lstStyle/>
          <a:p>
            <a:pPr algn="just">
              <a:defRPr/>
            </a:pPr>
            <a:r>
              <a:rPr lang="en-US" sz="1600" dirty="0" err="1">
                <a:solidFill>
                  <a:schemeClr val="bg1"/>
                </a:solidFill>
                <a:latin typeface="Arial" panose="020B0604020202020204" pitchFamily="34" charset="0"/>
                <a:cs typeface="Arial" panose="020B0604020202020204" pitchFamily="34" charset="0"/>
              </a:rPr>
              <a:t>Ông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còn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viết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báo</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làm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biên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tập</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và</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dịch</a:t>
            </a:r>
            <a:r>
              <a:rPr lang="en-US" sz="1600" dirty="0">
                <a:solidFill>
                  <a:schemeClr val="bg1"/>
                </a:solidFill>
                <a:latin typeface="Arial" panose="020B0604020202020204" pitchFamily="34" charset="0"/>
                <a:cs typeface="Arial" panose="020B0604020202020204" pitchFamily="34" charset="0"/>
              </a:rPr>
              <a:t> 1 </a:t>
            </a:r>
            <a:r>
              <a:rPr lang="en-US" sz="1600" dirty="0" err="1">
                <a:solidFill>
                  <a:schemeClr val="bg1"/>
                </a:solidFill>
                <a:latin typeface="Arial" panose="020B0604020202020204" pitchFamily="34" charset="0"/>
                <a:cs typeface="Arial" panose="020B0604020202020204" pitchFamily="34" charset="0"/>
              </a:rPr>
              <a:t>số</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tác</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phẩm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nổi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tiếng</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của</a:t>
            </a:r>
            <a:r>
              <a:rPr lang="en-US" sz="1600" dirty="0">
                <a:solidFill>
                  <a:schemeClr val="bg1"/>
                </a:solidFill>
                <a:latin typeface="Arial" panose="020B0604020202020204" pitchFamily="34" charset="0"/>
                <a:cs typeface="Arial" panose="020B0604020202020204" pitchFamily="34" charset="0"/>
              </a:rPr>
              <a:t> VHNN</a:t>
            </a:r>
          </a:p>
        </p:txBody>
      </p:sp>
      <p:sp>
        <p:nvSpPr>
          <p:cNvPr id="22" name="TextBox 21"/>
          <p:cNvSpPr txBox="1"/>
          <p:nvPr/>
        </p:nvSpPr>
        <p:spPr>
          <a:xfrm>
            <a:off x="931818" y="4182210"/>
            <a:ext cx="2416046" cy="369332"/>
          </a:xfrm>
          <a:prstGeom prst="rect">
            <a:avLst/>
          </a:prstGeom>
          <a:noFill/>
        </p:spPr>
        <p:txBody>
          <a:bodyPr wrap="none" rtlCol="0">
            <a:spAutoFit/>
          </a:bodyPr>
          <a:lstStyle/>
          <a:p>
            <a:r>
              <a:rPr lang="en-US" b="1" dirty="0">
                <a:solidFill>
                  <a:srgbClr val="FF0000"/>
                </a:solidFill>
                <a:latin typeface="Arial" pitchFamily="34" charset="0"/>
                <a:cs typeface="Arial" pitchFamily="34" charset="0"/>
              </a:rPr>
              <a:t>Nguyễn </a:t>
            </a:r>
            <a:r>
              <a:rPr lang="en-US" b="1" dirty="0" err="1">
                <a:solidFill>
                  <a:srgbClr val="FF0000"/>
                </a:solidFill>
                <a:latin typeface="Arial" pitchFamily="34" charset="0"/>
                <a:cs typeface="Arial" pitchFamily="34" charset="0"/>
              </a:rPr>
              <a:t>Thành</a:t>
            </a:r>
            <a:r>
              <a:rPr lang="en-US" b="1" dirty="0">
                <a:solidFill>
                  <a:srgbClr val="FF0000"/>
                </a:solidFill>
                <a:latin typeface="Arial" pitchFamily="34" charset="0"/>
                <a:cs typeface="Arial" pitchFamily="34" charset="0"/>
              </a:rPr>
              <a:t> Long</a:t>
            </a:r>
          </a:p>
        </p:txBody>
      </p:sp>
      <p:pic>
        <p:nvPicPr>
          <p:cNvPr id="21" name="Picture 3">
            <a:extLst>
              <a:ext uri="{FF2B5EF4-FFF2-40B4-BE49-F238E27FC236}">
                <a16:creationId xmlns:a16="http://schemas.microsoft.com/office/drawing/2014/main" xmlns="" id="{2C17E3BC-079C-46EE-AB15-4029574230A1}"/>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24660" y="1351096"/>
            <a:ext cx="2319148" cy="25479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loud 1">
            <a:extLst>
              <a:ext uri="{FF2B5EF4-FFF2-40B4-BE49-F238E27FC236}">
                <a16:creationId xmlns:a16="http://schemas.microsoft.com/office/drawing/2014/main" xmlns="" id="{E711947F-9305-47D5-93CF-C4B994DD2FC5}"/>
              </a:ext>
            </a:extLst>
          </p:cNvPr>
          <p:cNvSpPr/>
          <p:nvPr/>
        </p:nvSpPr>
        <p:spPr>
          <a:xfrm>
            <a:off x="3563888" y="51470"/>
            <a:ext cx="4573136" cy="1294403"/>
          </a:xfrm>
          <a:prstGeom prst="clou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latin typeface="Arial" panose="020B0604020202020204" pitchFamily="34" charset="0"/>
                <a:cs typeface="Arial" panose="020B0604020202020204" pitchFamily="34" charset="0"/>
              </a:rPr>
              <a:t>Dựa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vào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phần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chuẩn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bị</a:t>
            </a:r>
            <a:r>
              <a:rPr lang="en-US" sz="1600" dirty="0">
                <a:latin typeface="Arial" panose="020B0604020202020204" pitchFamily="34" charset="0"/>
                <a:cs typeface="Arial" panose="020B0604020202020204" pitchFamily="34" charset="0"/>
              </a:rPr>
              <a:t> ở </a:t>
            </a:r>
            <a:r>
              <a:rPr lang="en-US" sz="1600" dirty="0" err="1">
                <a:latin typeface="Arial" panose="020B0604020202020204" pitchFamily="34" charset="0"/>
                <a:cs typeface="Arial" panose="020B0604020202020204" pitchFamily="34" charset="0"/>
              </a:rPr>
              <a:t>nhà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hãy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trình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bày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thông</a:t>
            </a:r>
            <a:r>
              <a:rPr lang="en-US" sz="1600" dirty="0">
                <a:latin typeface="Arial" panose="020B0604020202020204" pitchFamily="34" charset="0"/>
                <a:cs typeface="Arial" panose="020B0604020202020204" pitchFamily="34" charset="0"/>
              </a:rPr>
              <a:t> tin </a:t>
            </a:r>
            <a:r>
              <a:rPr lang="en-US" sz="1600" dirty="0" err="1">
                <a:latin typeface="Arial" panose="020B0604020202020204" pitchFamily="34" charset="0"/>
                <a:cs typeface="Arial" panose="020B0604020202020204" pitchFamily="34" charset="0"/>
              </a:rPr>
              <a:t>về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tác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giả</a:t>
            </a:r>
            <a:r>
              <a:rPr lang="en-US" sz="1600" dirty="0">
                <a:latin typeface="Arial" panose="020B0604020202020204" pitchFamily="34" charset="0"/>
                <a:cs typeface="Arial" panose="020B0604020202020204" pitchFamily="34" charset="0"/>
              </a:rPr>
              <a:t> Nguyễn </a:t>
            </a:r>
            <a:r>
              <a:rPr lang="en-US" sz="1600" dirty="0" err="1">
                <a:latin typeface="Arial" panose="020B0604020202020204" pitchFamily="34" charset="0"/>
                <a:cs typeface="Arial" panose="020B0604020202020204" pitchFamily="34" charset="0"/>
              </a:rPr>
              <a:t>Thành</a:t>
            </a:r>
            <a:r>
              <a:rPr lang="en-US" sz="1600" dirty="0">
                <a:latin typeface="Arial" panose="020B0604020202020204" pitchFamily="34" charset="0"/>
                <a:cs typeface="Arial" panose="020B0604020202020204" pitchFamily="34" charset="0"/>
              </a:rPr>
              <a:t> Long </a:t>
            </a:r>
            <a:r>
              <a:rPr lang="en-US" sz="1600" dirty="0" err="1">
                <a:latin typeface="Arial" panose="020B0604020202020204" pitchFamily="34" charset="0"/>
                <a:cs typeface="Arial" panose="020B0604020202020204" pitchFamily="34" charset="0"/>
              </a:rPr>
              <a:t>và</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truyện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ngắn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Lặng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lẽ</a:t>
            </a:r>
            <a:r>
              <a:rPr lang="en-US" sz="1600" dirty="0">
                <a:latin typeface="Arial" panose="020B0604020202020204" pitchFamily="34" charset="0"/>
                <a:cs typeface="Arial" panose="020B0604020202020204" pitchFamily="34" charset="0"/>
              </a:rPr>
              <a:t> Sa Pa</a:t>
            </a:r>
          </a:p>
        </p:txBody>
      </p:sp>
    </p:spTree>
    <p:extLst>
      <p:ext uri="{BB962C8B-B14F-4D97-AF65-F5344CB8AC3E}">
        <p14:creationId xmlns:p14="http://schemas.microsoft.com/office/powerpoint/2010/main" xmlns="" val="38601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dirty="0">
                  <a:solidFill>
                    <a:schemeClr val="accent4">
                      <a:lumMod val="75000"/>
                    </a:schemeClr>
                  </a:solidFill>
                  <a:latin typeface="Arial" pitchFamily="34" charset="0"/>
                  <a:ea typeface="Tahoma" panose="020B0604030504040204" pitchFamily="34" charset="0"/>
                  <a:cs typeface="Arial" pitchFamily="34" charset="0"/>
                </a:rPr>
                <a:t>TÌM HIỂU CHUNG</a:t>
              </a:r>
            </a:p>
          </p:txBody>
        </p:sp>
      </p:grpSp>
      <p:grpSp>
        <p:nvGrpSpPr>
          <p:cNvPr id="8" name="Group 7"/>
          <p:cNvGrpSpPr/>
          <p:nvPr/>
        </p:nvGrpSpPr>
        <p:grpSpPr>
          <a:xfrm>
            <a:off x="239935" y="591958"/>
            <a:ext cx="5046347" cy="395616"/>
            <a:chOff x="644526" y="2766774"/>
            <a:chExt cx="13458677" cy="1054975"/>
          </a:xfrm>
        </p:grpSpPr>
        <p:sp>
          <p:nvSpPr>
            <p:cNvPr id="9" name="TextBox 8"/>
            <p:cNvSpPr txBox="1"/>
            <p:nvPr/>
          </p:nvSpPr>
          <p:spPr>
            <a:xfrm>
              <a:off x="1906589" y="2766774"/>
              <a:ext cx="12196614" cy="984884"/>
            </a:xfrm>
            <a:prstGeom prst="rect">
              <a:avLst/>
            </a:prstGeom>
            <a:noFill/>
          </p:spPr>
          <p:txBody>
            <a:bodyPr wrap="square" rtlCol="0">
              <a:spAutoFit/>
            </a:bodyPr>
            <a:lstStyle/>
            <a:p>
              <a:r>
                <a:rPr lang="en-US" b="1" i="1" dirty="0" err="1">
                  <a:solidFill>
                    <a:schemeClr val="accent4">
                      <a:lumMod val="75000"/>
                    </a:schemeClr>
                  </a:solidFill>
                  <a:latin typeface="Arial" pitchFamily="34" charset="0"/>
                  <a:ea typeface="Tahoma" panose="020B0604030504040204" pitchFamily="34" charset="0"/>
                  <a:cs typeface="Arial" pitchFamily="34" charset="0"/>
                </a:rPr>
                <a:t>Tác</a:t>
              </a:r>
              <a:r>
                <a:rPr lang="en-US" b="1" i="1" dirty="0">
                  <a:solidFill>
                    <a:schemeClr val="accent4">
                      <a:lumMod val="75000"/>
                    </a:schemeClr>
                  </a:solidFill>
                  <a:latin typeface="Arial" pitchFamily="34" charset="0"/>
                  <a:ea typeface="Tahoma" panose="020B0604030504040204" pitchFamily="34" charset="0"/>
                  <a:cs typeface="Arial" pitchFamily="34" charset="0"/>
                </a:rPr>
                <a:t> </a:t>
              </a:r>
              <a:r>
                <a:rPr lang="en-US" b="1" i="1" dirty="0" err="1">
                  <a:solidFill>
                    <a:schemeClr val="accent4">
                      <a:lumMod val="75000"/>
                    </a:schemeClr>
                  </a:solidFill>
                  <a:latin typeface="Arial" pitchFamily="34" charset="0"/>
                  <a:ea typeface="Tahoma" panose="020B0604030504040204" pitchFamily="34" charset="0"/>
                  <a:cs typeface="Arial" pitchFamily="34" charset="0"/>
                </a:rPr>
                <a:t>giả</a:t>
              </a:r>
              <a:endParaRPr lang="vi-VN"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0" name="Rounded Rectangle 9"/>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p:cNvSpPr txBox="1"/>
            <p:nvPr/>
          </p:nvSpPr>
          <p:spPr>
            <a:xfrm>
              <a:off x="895023" y="2795827"/>
              <a:ext cx="855906" cy="1025922"/>
            </a:xfrm>
            <a:prstGeom prst="rect">
              <a:avLst/>
            </a:prstGeom>
            <a:noFill/>
          </p:spPr>
          <p:txBody>
            <a:bodyPr wrap="square" rtlCol="0">
              <a:spAutoFit/>
            </a:bodyPr>
            <a:lstStyle/>
            <a:p>
              <a:r>
                <a:rPr lang="en-US" sz="1900" b="1" dirty="0">
                  <a:solidFill>
                    <a:schemeClr val="bg1"/>
                  </a:solidFill>
                  <a:latin typeface="Arial" pitchFamily="34" charset="0"/>
                  <a:ea typeface="Tahoma" panose="020B0604030504040204" pitchFamily="34" charset="0"/>
                  <a:cs typeface="Arial" pitchFamily="34" charset="0"/>
                </a:rPr>
                <a:t>1</a:t>
              </a:r>
            </a:p>
          </p:txBody>
        </p:sp>
      </p:grpSp>
      <p:pic>
        <p:nvPicPr>
          <p:cNvPr id="15" name="Picture 2">
            <a:extLst>
              <a:ext uri="{FF2B5EF4-FFF2-40B4-BE49-F238E27FC236}">
                <a16:creationId xmlns:a16="http://schemas.microsoft.com/office/drawing/2014/main" xmlns="" id="{85DA3D4E-2AE0-4328-9616-65220C14EE3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7894" y="1625481"/>
            <a:ext cx="2208212" cy="32039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
            <a:extLst>
              <a:ext uri="{FF2B5EF4-FFF2-40B4-BE49-F238E27FC236}">
                <a16:creationId xmlns:a16="http://schemas.microsoft.com/office/drawing/2014/main" xmlns="" id="{15F92131-E3B9-47AC-852E-6DF011DDA530}"/>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297" y="1635646"/>
            <a:ext cx="2442586" cy="32298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
            <a:extLst>
              <a:ext uri="{FF2B5EF4-FFF2-40B4-BE49-F238E27FC236}">
                <a16:creationId xmlns:a16="http://schemas.microsoft.com/office/drawing/2014/main" xmlns="" id="{D14F94A6-8577-40C7-B6B0-A111378F44D1}"/>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228184" y="1733550"/>
            <a:ext cx="2463922" cy="3131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16481B29-2A8E-435B-AFA0-E4710557187C}"/>
              </a:ext>
            </a:extLst>
          </p:cNvPr>
          <p:cNvSpPr>
            <a:spLocks noChangeArrowheads="1"/>
          </p:cNvSpPr>
          <p:nvPr/>
        </p:nvSpPr>
        <p:spPr bwMode="auto">
          <a:xfrm>
            <a:off x="1836861" y="761066"/>
            <a:ext cx="6503640" cy="702372"/>
          </a:xfrm>
          <a:prstGeom prst="rect">
            <a:avLst/>
          </a:prstGeom>
          <a:solidFill>
            <a:schemeClr val="accent5">
              <a:lumMod val="20000"/>
              <a:lumOff val="80000"/>
            </a:schemeClr>
          </a:solidFill>
          <a:ln>
            <a:noFill/>
          </a:ln>
        </p:spPr>
        <p:txBody>
          <a:bodyPr wrap="square">
            <a:spAutoFit/>
          </a:bodyPr>
          <a:lstStyle>
            <a:lvl1pPr>
              <a:spcBef>
                <a:spcPct val="20000"/>
              </a:spcBef>
              <a:buFont typeface="Arial" panose="020B0604020202020204" pitchFamily="34" charset="0"/>
              <a:buChar char="•"/>
              <a:tabLst>
                <a:tab pos="32702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2702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2702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2702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2702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2702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2702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2702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27025" algn="l"/>
              </a:tabLst>
              <a:defRPr sz="2000">
                <a:solidFill>
                  <a:schemeClr val="tx1"/>
                </a:solidFill>
                <a:latin typeface="Calibri" panose="020F0502020204030204" pitchFamily="34" charset="0"/>
              </a:defRPr>
            </a:lvl9pPr>
          </a:lstStyle>
          <a:p>
            <a:pPr algn="just">
              <a:lnSpc>
                <a:spcPct val="115000"/>
              </a:lnSpc>
              <a:buFont typeface="Arial" panose="020B0604020202020204" pitchFamily="34" charset="0"/>
              <a:buNone/>
              <a:defRPr/>
            </a:pPr>
            <a:r>
              <a:rPr lang="en-US" altLang="en-US" sz="1800" dirty="0" err="1">
                <a:solidFill>
                  <a:srgbClr val="3012AE"/>
                </a:solidFill>
                <a:latin typeface="Arial" panose="020B0604020202020204" pitchFamily="34" charset="0"/>
                <a:cs typeface="Arial" panose="020B0604020202020204" pitchFamily="34" charset="0"/>
              </a:rPr>
              <a:t>Một</a:t>
            </a:r>
            <a:r>
              <a:rPr lang="en-US" altLang="en-US" sz="1800" dirty="0">
                <a:solidFill>
                  <a:srgbClr val="3012AE"/>
                </a:solidFill>
                <a:latin typeface="Arial" panose="020B0604020202020204" pitchFamily="34" charset="0"/>
                <a:cs typeface="Arial" panose="020B0604020202020204" pitchFamily="34" charset="0"/>
              </a:rPr>
              <a:t> </a:t>
            </a:r>
            <a:r>
              <a:rPr lang="en-US" altLang="en-US" sz="1800" dirty="0" err="1">
                <a:solidFill>
                  <a:srgbClr val="3012AE"/>
                </a:solidFill>
                <a:latin typeface="Arial" panose="020B0604020202020204" pitchFamily="34" charset="0"/>
                <a:cs typeface="Arial" panose="020B0604020202020204" pitchFamily="34" charset="0"/>
              </a:rPr>
              <a:t>số</a:t>
            </a:r>
            <a:r>
              <a:rPr lang="en-US" altLang="en-US" sz="1800" dirty="0">
                <a:solidFill>
                  <a:srgbClr val="3012AE"/>
                </a:solidFill>
                <a:latin typeface="Arial" panose="020B0604020202020204" pitchFamily="34" charset="0"/>
                <a:cs typeface="Arial" panose="020B0604020202020204" pitchFamily="34" charset="0"/>
              </a:rPr>
              <a:t> </a:t>
            </a:r>
            <a:r>
              <a:rPr lang="en-US" altLang="en-US" sz="1800" dirty="0" err="1">
                <a:solidFill>
                  <a:srgbClr val="3012AE"/>
                </a:solidFill>
                <a:latin typeface="Arial" panose="020B0604020202020204" pitchFamily="34" charset="0"/>
                <a:cs typeface="Arial" panose="020B0604020202020204" pitchFamily="34" charset="0"/>
              </a:rPr>
              <a:t>tác</a:t>
            </a:r>
            <a:r>
              <a:rPr lang="en-US" altLang="en-US" sz="1800" dirty="0">
                <a:solidFill>
                  <a:srgbClr val="3012AE"/>
                </a:solidFill>
                <a:latin typeface="Arial" panose="020B0604020202020204" pitchFamily="34" charset="0"/>
                <a:cs typeface="Arial" panose="020B0604020202020204" pitchFamily="34" charset="0"/>
              </a:rPr>
              <a:t> </a:t>
            </a:r>
            <a:r>
              <a:rPr lang="en-US" altLang="en-US" sz="1800" dirty="0" err="1">
                <a:solidFill>
                  <a:srgbClr val="3012AE"/>
                </a:solidFill>
                <a:latin typeface="Arial" panose="020B0604020202020204" pitchFamily="34" charset="0"/>
                <a:cs typeface="Arial" panose="020B0604020202020204" pitchFamily="34" charset="0"/>
              </a:rPr>
              <a:t>phẩm</a:t>
            </a:r>
            <a:r>
              <a:rPr lang="en-US" altLang="en-US" sz="1800"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Bát</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cơm</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cụ</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Hồ</a:t>
            </a:r>
            <a:r>
              <a:rPr lang="en-US" altLang="en-US" sz="1800" b="0" i="1" dirty="0">
                <a:solidFill>
                  <a:srgbClr val="3012AE"/>
                </a:solidFill>
                <a:latin typeface="Arial" panose="020B0604020202020204" pitchFamily="34" charset="0"/>
                <a:cs typeface="Arial" panose="020B0604020202020204" pitchFamily="34" charset="0"/>
              </a:rPr>
              <a:t> (1955), </a:t>
            </a:r>
            <a:r>
              <a:rPr lang="en-US" altLang="en-US" sz="1800" b="0" i="1" dirty="0" err="1">
                <a:solidFill>
                  <a:srgbClr val="3012AE"/>
                </a:solidFill>
                <a:latin typeface="Arial" panose="020B0604020202020204" pitchFamily="34" charset="0"/>
                <a:cs typeface="Arial" panose="020B0604020202020204" pitchFamily="34" charset="0"/>
              </a:rPr>
              <a:t>Giữa</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trong</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xanh</a:t>
            </a:r>
            <a:r>
              <a:rPr lang="en-US" altLang="en-US" sz="1800" b="0" i="1" dirty="0">
                <a:solidFill>
                  <a:srgbClr val="3012AE"/>
                </a:solidFill>
                <a:latin typeface="Arial" panose="020B0604020202020204" pitchFamily="34" charset="0"/>
                <a:cs typeface="Arial" panose="020B0604020202020204" pitchFamily="34" charset="0"/>
              </a:rPr>
              <a:t> (1972), </a:t>
            </a:r>
            <a:r>
              <a:rPr lang="en-US" altLang="en-US" sz="1800" b="0" i="1" dirty="0" err="1">
                <a:solidFill>
                  <a:srgbClr val="3012AE"/>
                </a:solidFill>
                <a:latin typeface="Arial" panose="020B0604020202020204" pitchFamily="34" charset="0"/>
                <a:cs typeface="Arial" panose="020B0604020202020204" pitchFamily="34" charset="0"/>
              </a:rPr>
              <a:t>Lí</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Sơn</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mùa</a:t>
            </a:r>
            <a:r>
              <a:rPr lang="en-US" altLang="en-US" sz="1800" b="0" i="1" dirty="0">
                <a:solidFill>
                  <a:srgbClr val="3012AE"/>
                </a:solidFill>
                <a:latin typeface="Arial" panose="020B0604020202020204" pitchFamily="34" charset="0"/>
                <a:cs typeface="Arial" panose="020B0604020202020204" pitchFamily="34" charset="0"/>
              </a:rPr>
              <a:t> </a:t>
            </a:r>
            <a:r>
              <a:rPr lang="en-US" altLang="en-US" sz="1800" b="0" i="1" dirty="0" err="1">
                <a:solidFill>
                  <a:srgbClr val="3012AE"/>
                </a:solidFill>
                <a:latin typeface="Arial" panose="020B0604020202020204" pitchFamily="34" charset="0"/>
                <a:cs typeface="Arial" panose="020B0604020202020204" pitchFamily="34" charset="0"/>
              </a:rPr>
              <a:t>tỏi</a:t>
            </a:r>
            <a:r>
              <a:rPr lang="en-US" altLang="en-US" sz="1800" b="0" i="1" dirty="0">
                <a:solidFill>
                  <a:srgbClr val="3012AE"/>
                </a:solidFill>
                <a:latin typeface="Arial" panose="020B0604020202020204" pitchFamily="34" charset="0"/>
                <a:cs typeface="Arial" panose="020B0604020202020204" pitchFamily="34" charset="0"/>
              </a:rPr>
              <a:t>(1980)…</a:t>
            </a:r>
            <a:endParaRPr lang="en-US" altLang="en-US" sz="1800" b="0" i="1" dirty="0">
              <a:solidFill>
                <a:srgbClr val="3012A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74289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3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 calcmode="lin" valueType="num">
                                      <p:cBhvr>
                                        <p:cTn id="20"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914" y="195486"/>
            <a:ext cx="3414778" cy="369332"/>
            <a:chOff x="-178462" y="1828800"/>
            <a:chExt cx="9107259" cy="984885"/>
          </a:xfrm>
        </p:grpSpPr>
        <p:sp>
          <p:nvSpPr>
            <p:cNvPr id="5" name="Round Same Side Corner Rectangle 4"/>
            <p:cNvSpPr/>
            <p:nvPr/>
          </p:nvSpPr>
          <p:spPr>
            <a:xfrm rot="5400000">
              <a:off x="440265" y="1210077"/>
              <a:ext cx="886537" cy="2123991"/>
            </a:xfrm>
            <a:prstGeom prst="round2SameRect">
              <a:avLst/>
            </a:prstGeom>
            <a:solidFill>
              <a:schemeClr val="accent4">
                <a:lumMod val="75000"/>
              </a:schemeClr>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 name="TextBox 5"/>
            <p:cNvSpPr txBox="1"/>
            <p:nvPr/>
          </p:nvSpPr>
          <p:spPr>
            <a:xfrm>
              <a:off x="802530" y="1828800"/>
              <a:ext cx="914399" cy="984885"/>
            </a:xfrm>
            <a:prstGeom prst="rect">
              <a:avLst/>
            </a:prstGeom>
            <a:noFill/>
          </p:spPr>
          <p:txBody>
            <a:bodyPr wrap="square" rtlCol="0">
              <a:spAutoFit/>
            </a:bodyPr>
            <a:lstStyle/>
            <a:p>
              <a:r>
                <a:rPr lang="en-US" b="1" dirty="0">
                  <a:solidFill>
                    <a:schemeClr val="bg1"/>
                  </a:solidFill>
                  <a:latin typeface="Arial" pitchFamily="34" charset="0"/>
                  <a:ea typeface="Tahoma" panose="020B0604030504040204" pitchFamily="34" charset="0"/>
                  <a:cs typeface="Arial" pitchFamily="34" charset="0"/>
                </a:rPr>
                <a:t>I</a:t>
              </a:r>
            </a:p>
          </p:txBody>
        </p:sp>
        <p:sp>
          <p:nvSpPr>
            <p:cNvPr id="7" name="TextBox 6"/>
            <p:cNvSpPr txBox="1"/>
            <p:nvPr/>
          </p:nvSpPr>
          <p:spPr>
            <a:xfrm>
              <a:off x="2067734" y="1828800"/>
              <a:ext cx="6861063" cy="984885"/>
            </a:xfrm>
            <a:prstGeom prst="rect">
              <a:avLst/>
            </a:prstGeom>
            <a:noFill/>
          </p:spPr>
          <p:txBody>
            <a:bodyPr wrap="square" rtlCol="0">
              <a:spAutoFit/>
            </a:bodyPr>
            <a:lstStyle/>
            <a:p>
              <a:pPr lvl="0"/>
              <a:r>
                <a:rPr lang="en-US" b="1">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TÌM HIỂU CHUNG</a:t>
              </a:r>
              <a:endPar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p:cNvGrpSpPr/>
          <p:nvPr/>
        </p:nvGrpSpPr>
        <p:grpSpPr>
          <a:xfrm>
            <a:off x="239935" y="569360"/>
            <a:ext cx="5082069" cy="433603"/>
            <a:chOff x="644526" y="2706513"/>
            <a:chExt cx="13553948" cy="1156273"/>
          </a:xfrm>
        </p:grpSpPr>
        <p:sp>
          <p:nvSpPr>
            <p:cNvPr id="9" name="TextBox 8"/>
            <p:cNvSpPr txBox="1"/>
            <p:nvPr/>
          </p:nvSpPr>
          <p:spPr>
            <a:xfrm>
              <a:off x="2001857" y="2706513"/>
              <a:ext cx="12196617" cy="1066959"/>
            </a:xfrm>
            <a:prstGeom prst="rect">
              <a:avLst/>
            </a:prstGeom>
            <a:noFill/>
          </p:spPr>
          <p:txBody>
            <a:bodyPr wrap="square" rtlCol="0">
              <a:spAutoFit/>
            </a:bodyPr>
            <a:lstStyle/>
            <a:p>
              <a:r>
                <a:rPr lang="en-US" sz="2000" b="1" i="1" dirty="0" err="1">
                  <a:solidFill>
                    <a:schemeClr val="accent4">
                      <a:lumMod val="75000"/>
                    </a:schemeClr>
                  </a:solidFill>
                  <a:latin typeface="Arial" pitchFamily="34" charset="0"/>
                  <a:ea typeface="Tahoma" panose="020B0604030504040204" pitchFamily="34" charset="0"/>
                  <a:cs typeface="Arial" pitchFamily="34" charset="0"/>
                </a:rPr>
                <a:t>Tác</a:t>
              </a:r>
              <a:r>
                <a:rPr lang="en-US" sz="2000" b="1" i="1" dirty="0">
                  <a:solidFill>
                    <a:schemeClr val="accent4">
                      <a:lumMod val="75000"/>
                    </a:schemeClr>
                  </a:solidFill>
                  <a:latin typeface="Arial" pitchFamily="34" charset="0"/>
                  <a:ea typeface="Tahoma" panose="020B0604030504040204" pitchFamily="34" charset="0"/>
                  <a:cs typeface="Arial" pitchFamily="34" charset="0"/>
                </a:rPr>
                <a:t> </a:t>
              </a:r>
              <a:r>
                <a:rPr lang="en-US" sz="2000" b="1" i="1" dirty="0" err="1">
                  <a:solidFill>
                    <a:schemeClr val="accent4">
                      <a:lumMod val="75000"/>
                    </a:schemeClr>
                  </a:solidFill>
                  <a:latin typeface="Arial" pitchFamily="34" charset="0"/>
                  <a:ea typeface="Tahoma" panose="020B0604030504040204" pitchFamily="34" charset="0"/>
                  <a:cs typeface="Arial" pitchFamily="34" charset="0"/>
                </a:rPr>
                <a:t>phẩm</a:t>
              </a:r>
              <a:endParaRPr lang="vi-VN" sz="2000" b="1" i="1" dirty="0">
                <a:solidFill>
                  <a:schemeClr val="accent4">
                    <a:lumMod val="75000"/>
                  </a:schemeClr>
                </a:solidFill>
                <a:latin typeface="Arial" pitchFamily="34" charset="0"/>
                <a:ea typeface="Tahoma" panose="020B0604030504040204" pitchFamily="34" charset="0"/>
                <a:cs typeface="Arial" pitchFamily="34" charset="0"/>
              </a:endParaRPr>
            </a:p>
          </p:txBody>
        </p:sp>
        <p:sp>
          <p:nvSpPr>
            <p:cNvPr id="10" name="Rounded Rectangle 9"/>
            <p:cNvSpPr/>
            <p:nvPr/>
          </p:nvSpPr>
          <p:spPr>
            <a:xfrm>
              <a:off x="644526" y="2823876"/>
              <a:ext cx="1269206" cy="804672"/>
            </a:xfrm>
            <a:prstGeom prst="roundRect">
              <a:avLst/>
            </a:prstGeom>
            <a:solidFill>
              <a:schemeClr val="accent4">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extBox 10"/>
            <p:cNvSpPr txBox="1"/>
            <p:nvPr/>
          </p:nvSpPr>
          <p:spPr>
            <a:xfrm>
              <a:off x="895025" y="2795827"/>
              <a:ext cx="873004" cy="1066959"/>
            </a:xfrm>
            <a:prstGeom prst="rect">
              <a:avLst/>
            </a:prstGeom>
            <a:noFill/>
          </p:spPr>
          <p:txBody>
            <a:bodyPr wrap="none" rtlCol="0">
              <a:spAutoFit/>
            </a:bodyPr>
            <a:lstStyle/>
            <a:p>
              <a:r>
                <a:rPr lang="en-US" sz="2000" b="1" dirty="0">
                  <a:solidFill>
                    <a:schemeClr val="bg1"/>
                  </a:solidFill>
                  <a:latin typeface="Arial" pitchFamily="34" charset="0"/>
                  <a:ea typeface="Tahoma" panose="020B0604030504040204" pitchFamily="34" charset="0"/>
                  <a:cs typeface="Arial" pitchFamily="34" charset="0"/>
                </a:rPr>
                <a:t>2</a:t>
              </a:r>
            </a:p>
          </p:txBody>
        </p:sp>
      </p:grpSp>
      <p:sp>
        <p:nvSpPr>
          <p:cNvPr id="13" name="TextBox 12"/>
          <p:cNvSpPr txBox="1"/>
          <p:nvPr/>
        </p:nvSpPr>
        <p:spPr>
          <a:xfrm>
            <a:off x="3035436" y="764247"/>
            <a:ext cx="3240360" cy="400110"/>
          </a:xfrm>
          <a:prstGeom prst="rect">
            <a:avLst/>
          </a:prstGeom>
          <a:noFill/>
        </p:spPr>
        <p:txBody>
          <a:bodyPr wrap="square" rtlCol="0">
            <a:spAutoFit/>
          </a:bodyPr>
          <a:lstStyle/>
          <a:p>
            <a:r>
              <a:rPr lang="en-US" sz="2000" b="1" dirty="0" err="1">
                <a:solidFill>
                  <a:srgbClr val="FF0000"/>
                </a:solidFill>
                <a:latin typeface="Arial" pitchFamily="34" charset="0"/>
                <a:cs typeface="Arial" pitchFamily="34" charset="0"/>
              </a:rPr>
              <a:t>Đọc</a:t>
            </a:r>
            <a:r>
              <a:rPr lang="en-US" sz="2000" b="1" dirty="0">
                <a:solidFill>
                  <a:srgbClr val="FF0000"/>
                </a:solidFill>
                <a:latin typeface="Arial" pitchFamily="34" charset="0"/>
                <a:cs typeface="Arial" pitchFamily="34" charset="0"/>
              </a:rPr>
              <a:t> – </a:t>
            </a:r>
            <a:r>
              <a:rPr lang="en-US" sz="2000" b="1" dirty="0" err="1">
                <a:solidFill>
                  <a:srgbClr val="FF0000"/>
                </a:solidFill>
                <a:latin typeface="Arial" pitchFamily="34" charset="0"/>
                <a:cs typeface="Arial" pitchFamily="34" charset="0"/>
              </a:rPr>
              <a:t>tìm</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hiểu</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chú</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thích</a:t>
            </a:r>
            <a:endParaRPr lang="en-US" sz="2000" b="1" dirty="0">
              <a:solidFill>
                <a:srgbClr val="FF0000"/>
              </a:solidFill>
              <a:latin typeface="Arial" pitchFamily="34" charset="0"/>
              <a:cs typeface="Arial" pitchFamily="34" charset="0"/>
            </a:endParaRPr>
          </a:p>
        </p:txBody>
      </p:sp>
      <p:pic>
        <p:nvPicPr>
          <p:cNvPr id="16" name="Picture 4" descr="Káº¿t quáº£ hÃ¬nh áº£nh cho hinh anh cay tam that">
            <a:extLst>
              <a:ext uri="{FF2B5EF4-FFF2-40B4-BE49-F238E27FC236}">
                <a16:creationId xmlns:a16="http://schemas.microsoft.com/office/drawing/2014/main" xmlns="" id="{0FE4F341-F583-4A64-AB3F-368DE3AB41F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2179696"/>
            <a:ext cx="2446423" cy="2768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6" descr="Káº¿t quáº£ hÃ¬nh áº£nh cho hinh anh cu tam that">
            <a:extLst>
              <a:ext uri="{FF2B5EF4-FFF2-40B4-BE49-F238E27FC236}">
                <a16:creationId xmlns:a16="http://schemas.microsoft.com/office/drawing/2014/main" xmlns="" id="{B4048838-63EA-4419-A13B-A74BB1CD15B3}"/>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0676"/>
          <a:stretch/>
        </p:blipFill>
        <p:spPr bwMode="auto">
          <a:xfrm>
            <a:off x="4860032" y="2179696"/>
            <a:ext cx="3479180" cy="2835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6">
            <a:extLst>
              <a:ext uri="{FF2B5EF4-FFF2-40B4-BE49-F238E27FC236}">
                <a16:creationId xmlns:a16="http://schemas.microsoft.com/office/drawing/2014/main" xmlns="" id="{C47F6C55-C642-4470-AFF0-6FAAD888D291}"/>
              </a:ext>
            </a:extLst>
          </p:cNvPr>
          <p:cNvSpPr>
            <a:spLocks noChangeArrowheads="1"/>
          </p:cNvSpPr>
          <p:nvPr/>
        </p:nvSpPr>
        <p:spPr bwMode="auto">
          <a:xfrm>
            <a:off x="236016" y="1291385"/>
            <a:ext cx="88392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dirty="0">
                <a:solidFill>
                  <a:srgbClr val="0000FF"/>
                </a:solidFill>
                <a:latin typeface="Arial" panose="020B0604020202020204" pitchFamily="34" charset="0"/>
                <a:cs typeface="Arial" panose="020B0604020202020204" pitchFamily="34" charset="0"/>
              </a:rPr>
              <a:t>- Tam </a:t>
            </a:r>
            <a:r>
              <a:rPr lang="en-US" altLang="en-US" sz="1800" dirty="0" err="1">
                <a:solidFill>
                  <a:srgbClr val="0000FF"/>
                </a:solidFill>
                <a:latin typeface="Arial" panose="020B0604020202020204" pitchFamily="34" charset="0"/>
                <a:cs typeface="Arial" panose="020B0604020202020204" pitchFamily="34" charset="0"/>
              </a:rPr>
              <a:t>thất</a:t>
            </a:r>
            <a:r>
              <a:rPr lang="en-US" altLang="en-US" sz="1800" dirty="0">
                <a:solidFill>
                  <a:srgbClr val="0000FF"/>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Cây</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dược</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liệu</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cùng</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họ</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với</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cây</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nhân</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sâm</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chỉ</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trồng</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được</a:t>
            </a:r>
            <a:r>
              <a:rPr lang="en-US" altLang="en-US" sz="1800" b="0" dirty="0">
                <a:solidFill>
                  <a:srgbClr val="3012AE"/>
                </a:solidFill>
                <a:latin typeface="Arial" panose="020B0604020202020204" pitchFamily="34" charset="0"/>
                <a:cs typeface="Arial" panose="020B0604020202020204" pitchFamily="34" charset="0"/>
              </a:rPr>
              <a:t> ở </a:t>
            </a:r>
            <a:r>
              <a:rPr lang="en-US" altLang="en-US" sz="1800" b="0" dirty="0" err="1">
                <a:solidFill>
                  <a:srgbClr val="3012AE"/>
                </a:solidFill>
                <a:latin typeface="Arial" panose="020B0604020202020204" pitchFamily="34" charset="0"/>
                <a:cs typeface="Arial" panose="020B0604020202020204" pitchFamily="34" charset="0"/>
              </a:rPr>
              <a:t>một</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số</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vùng</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núi</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cao</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khí</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hậu</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mát</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trồng</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lâu</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năm</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mới</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có</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củ</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củ</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dùng</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làm</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thuốc</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bổ</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dưỡng</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và</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chữa</a:t>
            </a:r>
            <a:r>
              <a:rPr lang="en-US" altLang="en-US" sz="1800" b="0" dirty="0">
                <a:solidFill>
                  <a:srgbClr val="3012AE"/>
                </a:solidFill>
                <a:latin typeface="Arial" panose="020B0604020202020204" pitchFamily="34" charset="0"/>
                <a:cs typeface="Arial" panose="020B0604020202020204" pitchFamily="34" charset="0"/>
              </a:rPr>
              <a:t> </a:t>
            </a:r>
            <a:r>
              <a:rPr lang="en-US" altLang="en-US" sz="1800" b="0" dirty="0" err="1">
                <a:solidFill>
                  <a:srgbClr val="3012AE"/>
                </a:solidFill>
                <a:latin typeface="Arial" panose="020B0604020202020204" pitchFamily="34" charset="0"/>
                <a:cs typeface="Arial" panose="020B0604020202020204" pitchFamily="34" charset="0"/>
              </a:rPr>
              <a:t>bệnh</a:t>
            </a:r>
            <a:r>
              <a:rPr lang="en-US" altLang="en-US" sz="1800" b="0" dirty="0">
                <a:solidFill>
                  <a:srgbClr val="3012AE"/>
                </a:solidFill>
                <a:latin typeface="Arial" panose="020B0604020202020204" pitchFamily="34" charset="0"/>
                <a:cs typeface="Arial" panose="020B0604020202020204" pitchFamily="34" charset="0"/>
              </a:rPr>
              <a:t>.</a:t>
            </a:r>
            <a:endParaRPr lang="vi-VN" altLang="en-US" sz="1800" b="0" dirty="0">
              <a:solidFill>
                <a:srgbClr val="3012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542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par>
                                <p:cTn id="33" presetID="6"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D32BE-51B4-48DB-9263-38ACDAA6099F}"/>
              </a:ext>
            </a:extLst>
          </p:cNvPr>
          <p:cNvSpPr>
            <a:spLocks noGrp="1"/>
          </p:cNvSpPr>
          <p:nvPr>
            <p:ph type="title"/>
          </p:nvPr>
        </p:nvSpPr>
        <p:spPr/>
        <p:txBody>
          <a:bodyPr>
            <a:noAutofit/>
          </a:bodyPr>
          <a:lstStyle/>
          <a:p>
            <a:r>
              <a:rPr lang="en-US" sz="2800" dirty="0" err="1">
                <a:latin typeface="Arial" panose="020B0604020202020204" pitchFamily="34" charset="0"/>
                <a:cs typeface="Arial" panose="020B0604020202020204" pitchFamily="34" charset="0"/>
              </a:rPr>
              <a:t>Thị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xã</a:t>
            </a:r>
            <a:r>
              <a:rPr lang="en-US" sz="2800" dirty="0">
                <a:latin typeface="Arial" panose="020B0604020202020204" pitchFamily="34" charset="0"/>
                <a:cs typeface="Arial" panose="020B0604020202020204" pitchFamily="34" charset="0"/>
              </a:rPr>
              <a:t> Sa Pa </a:t>
            </a:r>
            <a:r>
              <a:rPr lang="en-US" sz="2800" dirty="0" err="1">
                <a:latin typeface="Arial" panose="020B0604020202020204" pitchFamily="34" charset="0"/>
                <a:cs typeface="Arial" panose="020B0604020202020204" pitchFamily="34" charset="0"/>
              </a:rPr>
              <a:t>nằm</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phía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tỉnh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Lào</a:t>
            </a:r>
            <a:r>
              <a:rPr lang="en-US" sz="2800" dirty="0">
                <a:latin typeface="Arial" panose="020B0604020202020204" pitchFamily="34" charset="0"/>
                <a:cs typeface="Arial" panose="020B0604020202020204" pitchFamily="34" charset="0"/>
              </a:rPr>
              <a:t> Cao.</a:t>
            </a:r>
          </a:p>
        </p:txBody>
      </p:sp>
      <p:pic>
        <p:nvPicPr>
          <p:cNvPr id="4" name="Picture 3" descr="image_gallery.gif">
            <a:extLst>
              <a:ext uri="{FF2B5EF4-FFF2-40B4-BE49-F238E27FC236}">
                <a16:creationId xmlns:a16="http://schemas.microsoft.com/office/drawing/2014/main" xmlns="" id="{F40FFBA5-5695-41E4-99A8-B008F718EF47}"/>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882552" y="1203598"/>
            <a:ext cx="6804248" cy="36714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peech Bubble: Oval 4">
            <a:extLst>
              <a:ext uri="{FF2B5EF4-FFF2-40B4-BE49-F238E27FC236}">
                <a16:creationId xmlns:a16="http://schemas.microsoft.com/office/drawing/2014/main" xmlns="" id="{617CD4FB-5AF3-49B2-B9A5-1A2077789DB8}"/>
              </a:ext>
            </a:extLst>
          </p:cNvPr>
          <p:cNvSpPr/>
          <p:nvPr/>
        </p:nvSpPr>
        <p:spPr>
          <a:xfrm>
            <a:off x="107504" y="1275606"/>
            <a:ext cx="1224136" cy="720080"/>
          </a:xfrm>
          <a:prstGeom prst="wedgeEllipseCallout">
            <a:avLst>
              <a:gd name="adj1" fmla="val 264096"/>
              <a:gd name="adj2" fmla="val 6119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 Pa</a:t>
            </a:r>
          </a:p>
        </p:txBody>
      </p:sp>
    </p:spTree>
    <p:extLst>
      <p:ext uri="{BB962C8B-B14F-4D97-AF65-F5344CB8AC3E}">
        <p14:creationId xmlns:p14="http://schemas.microsoft.com/office/powerpoint/2010/main" xmlns="" val="1804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42A5C75E-B7F4-4AE7-941C-6F55BB0AF503}"/>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9070" r="13375" b="1"/>
          <a:stretch/>
        </p:blipFill>
        <p:spPr bwMode="auto">
          <a:xfrm>
            <a:off x="20" y="10"/>
            <a:ext cx="9143980" cy="51434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46BF4D72-EC60-4FC9-8816-4E0E5E5CBE3E}"/>
              </a:ext>
            </a:extLst>
          </p:cNvPr>
          <p:cNvSpPr>
            <a:spLocks noGrp="1"/>
          </p:cNvSpPr>
          <p:nvPr>
            <p:ph type="title"/>
          </p:nvPr>
        </p:nvSpPr>
        <p:spPr>
          <a:xfrm>
            <a:off x="5854919" y="2584638"/>
            <a:ext cx="3289081" cy="939708"/>
          </a:xfrm>
        </p:spPr>
        <p:txBody>
          <a:bodyPr vert="horz" lIns="91440" tIns="45720" rIns="91440" bIns="45720" rtlCol="0" anchor="b">
            <a:normAutofit/>
          </a:bodyPr>
          <a:lstStyle/>
          <a:p>
            <a:pPr>
              <a:lnSpc>
                <a:spcPct val="90000"/>
              </a:lnSpc>
            </a:pPr>
            <a:r>
              <a:rPr lang="en-US" altLang="en-US" sz="2400" b="1" dirty="0" err="1">
                <a:solidFill>
                  <a:srgbClr val="CC0000"/>
                </a:solidFill>
                <a:latin typeface="Arial" panose="020B0604020202020204" pitchFamily="34" charset="0"/>
                <a:cs typeface="Arial" panose="020B0604020202020204" pitchFamily="34" charset="0"/>
              </a:rPr>
              <a:t>Dãy</a:t>
            </a:r>
            <a:r>
              <a:rPr lang="en-US" altLang="en-US" sz="2400" b="1" dirty="0">
                <a:solidFill>
                  <a:srgbClr val="CC0000"/>
                </a:solidFill>
                <a:latin typeface="Arial" panose="020B0604020202020204" pitchFamily="34" charset="0"/>
                <a:cs typeface="Arial" panose="020B0604020202020204" pitchFamily="34" charset="0"/>
              </a:rPr>
              <a:t> </a:t>
            </a:r>
            <a:r>
              <a:rPr lang="en-US" altLang="en-US" sz="2400" b="1" dirty="0" err="1">
                <a:solidFill>
                  <a:srgbClr val="CC0000"/>
                </a:solidFill>
                <a:latin typeface="Arial" panose="020B0604020202020204" pitchFamily="34" charset="0"/>
                <a:cs typeface="Arial" panose="020B0604020202020204" pitchFamily="34" charset="0"/>
              </a:rPr>
              <a:t>Hoàng</a:t>
            </a:r>
            <a:r>
              <a:rPr lang="en-US" altLang="en-US" sz="2400" b="1" dirty="0">
                <a:solidFill>
                  <a:srgbClr val="CC0000"/>
                </a:solidFill>
                <a:latin typeface="Arial" panose="020B0604020202020204" pitchFamily="34" charset="0"/>
                <a:cs typeface="Arial" panose="020B0604020202020204" pitchFamily="34" charset="0"/>
              </a:rPr>
              <a:t> </a:t>
            </a:r>
            <a:r>
              <a:rPr lang="en-US" altLang="en-US" sz="2400" b="1" dirty="0" err="1">
                <a:solidFill>
                  <a:srgbClr val="CC0000"/>
                </a:solidFill>
                <a:latin typeface="Arial" panose="020B0604020202020204" pitchFamily="34" charset="0"/>
                <a:cs typeface="Arial" panose="020B0604020202020204" pitchFamily="34" charset="0"/>
              </a:rPr>
              <a:t>Liên</a:t>
            </a:r>
            <a:r>
              <a:rPr lang="en-US" altLang="en-US" sz="2400" b="1" dirty="0">
                <a:solidFill>
                  <a:srgbClr val="CC0000"/>
                </a:solidFill>
                <a:latin typeface="Arial" panose="020B0604020202020204" pitchFamily="34" charset="0"/>
                <a:cs typeface="Arial" panose="020B0604020202020204" pitchFamily="34" charset="0"/>
              </a:rPr>
              <a:t> </a:t>
            </a:r>
            <a:r>
              <a:rPr lang="en-US" altLang="en-US" sz="2400" b="1" dirty="0" err="1">
                <a:solidFill>
                  <a:srgbClr val="CC0000"/>
                </a:solidFill>
                <a:latin typeface="Arial" panose="020B0604020202020204" pitchFamily="34" charset="0"/>
                <a:cs typeface="Arial" panose="020B0604020202020204" pitchFamily="34" charset="0"/>
              </a:rPr>
              <a:t>Sơn</a:t>
            </a:r>
            <a:endParaRPr lang="en-US" sz="2400" b="1"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294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3288</Words>
  <Application>Microsoft Office PowerPoint</Application>
  <PresentationFormat>On-screen Show (16:9)</PresentationFormat>
  <Paragraphs>237</Paragraphs>
  <Slides>42</Slides>
  <Notes>3</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1_Office Theme</vt:lpstr>
      <vt:lpstr>Slide 1</vt:lpstr>
      <vt:lpstr>Slide 2</vt:lpstr>
      <vt:lpstr>Tiết 70,71,72,73</vt:lpstr>
      <vt:lpstr>NỘI DUNG BÀI HỌC</vt:lpstr>
      <vt:lpstr>Slide 5</vt:lpstr>
      <vt:lpstr>Slide 6</vt:lpstr>
      <vt:lpstr>Slide 7</vt:lpstr>
      <vt:lpstr>Thị xã Sa Pa nằm ở phía tây tỉnh Lào Cao.</vt:lpstr>
      <vt:lpstr>Dãy Hoàng Liên Sơn</vt:lpstr>
      <vt:lpstr>Đỉnh Yên Sơn cao 2600m</vt:lpstr>
      <vt:lpstr>Slide 11</vt:lpstr>
      <vt:lpstr>Slide 12</vt:lpstr>
      <vt:lpstr>Slide 13</vt:lpstr>
      <vt:lpstr>Slide 14</vt:lpstr>
      <vt:lpstr>Slide 15</vt:lpstr>
      <vt:lpstr>Slide 16</vt:lpstr>
      <vt:lpstr>Slide 17</vt:lpstr>
      <vt:lpstr>Slide 18</vt:lpstr>
      <vt:lpstr>Sa Pa bắt đầu với những rặng đào.</vt:lpstr>
      <vt:lpstr>[…] Và với những đàn bò lang cổ có đeo chuông ở các đồng cỏ trong lũng hai bên đường.</vt:lpstr>
      <vt:lpstr> "Nắng bây giờ bắt đầu len tới, đốt cháy rừng cây. Những cây thông chỉ cao quá đầu, rung tít trong nắng những ngón tay bằng bạc dưưới cái nhỡn bao che của những cây tử kinh thỉnh thoảng nhô cái đầu màu hoa cà lên trên màu xanh của rừng. </vt:lpstr>
      <vt:lpstr>Slide 22</vt:lpstr>
      <vt:lpstr>Slide 23</vt:lpstr>
      <vt:lpstr>Máy đo mưa của trạm Khí tượng</vt:lpstr>
      <vt:lpstr>Slide 25</vt:lpstr>
      <vt:lpstr>Slide 26</vt:lpstr>
      <vt:lpstr>Slide 27</vt:lpstr>
      <vt:lpstr>Slide 28</vt:lpstr>
      <vt:lpstr>Slide 29</vt:lpstr>
      <vt:lpstr>Giữa thiên nhiên im lặng, hắt hiu, giữa cái lặng lẽ muôn thuở của Sa Pa đã vang lên những âm thanh trong sáng, những sắc màu lung linh của những con người lao động mới như anh.  Anh thanh niên là hình ảnh tiêu biểu cho những con người ở Sa Pa, là chân dung con người lao động mới trong công cuộc xây dựng và bảo vệ đất nước.</vt:lpstr>
      <vt:lpstr>Slide 31</vt:lpstr>
      <vt:lpstr>Slide 32</vt:lpstr>
      <vt:lpstr>Slide 33</vt:lpstr>
      <vt:lpstr>Slide 34</vt:lpstr>
      <vt:lpstr>Slide 35</vt:lpstr>
      <vt:lpstr>Slide 36</vt:lpstr>
      <vt:lpstr>Slide 37</vt:lpstr>
      <vt:lpstr>LUYỆN TẬP</vt:lpstr>
      <vt:lpstr>LUYỆN TẬP</vt:lpstr>
      <vt:lpstr>LUYỆN TẬP</vt:lpstr>
      <vt:lpstr>VẬN DỤNG</vt:lpstr>
      <vt:lpstr>Slide 42</vt:lpstr>
    </vt:vector>
  </TitlesOfParts>
  <Company>Truong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chinh</cp:lastModifiedBy>
  <cp:revision>77</cp:revision>
  <dcterms:created xsi:type="dcterms:W3CDTF">2021-09-01T08:14:53Z</dcterms:created>
  <dcterms:modified xsi:type="dcterms:W3CDTF">2022-12-03T13:36:41Z</dcterms:modified>
</cp:coreProperties>
</file>