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6" r:id="rId3"/>
    <p:sldId id="297" r:id="rId4"/>
    <p:sldId id="292" r:id="rId5"/>
    <p:sldId id="290" r:id="rId6"/>
    <p:sldId id="298" r:id="rId7"/>
    <p:sldId id="280" r:id="rId8"/>
    <p:sldId id="295" r:id="rId9"/>
    <p:sldId id="258" r:id="rId10"/>
    <p:sldId id="25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3" r:id="rId23"/>
    <p:sldId id="273" r:id="rId24"/>
    <p:sldId id="277" r:id="rId25"/>
    <p:sldId id="278" r:id="rId26"/>
    <p:sldId id="276" r:id="rId27"/>
    <p:sldId id="284" r:id="rId28"/>
    <p:sldId id="285" r:id="rId29"/>
    <p:sldId id="299" r:id="rId30"/>
    <p:sldId id="288" r:id="rId31"/>
    <p:sldId id="279" r:id="rId32"/>
    <p:sldId id="289" r:id="rId33"/>
    <p:sldId id="301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17A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3F8A-64CF-42FA-A689-73479BECC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3D082-7F55-4F4B-940B-A57F49810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362E2-73D6-48A9-80F5-FEA35CC5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5264-A2F6-4885-8E53-09AE6564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A701A-D427-4F77-BEC2-416931DB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15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679F-1731-48AF-AEDA-14ECFA94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D69BD-CD04-4F16-8905-8DAA880C2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3B9DF-8A82-4D80-8BC6-FB9F471C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AF791-2A9A-4D2E-84BD-5C3449F8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2E655-E238-47D6-8FFC-9F4217A4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91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DFFD67-B37E-4AA0-836D-59313D38F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5B0F2-5546-445D-9BAF-4D659EEBE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32250-AD60-4E0A-BBDD-5A5CDD220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93C03-B01C-4F1F-BFBE-92071713C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A5AE7-EADA-4220-BBC6-C1693BAB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1A1F-A206-4308-BE4D-9DD6DC98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0ECC2-04C8-47B6-9C58-CA679B9EE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BBCD4-7121-4834-8DDA-862FC153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7D532-EAC1-4B3E-B864-CC21B77B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96276-5A06-405E-84B2-92696DCE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07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C47E-5C31-48D6-8644-5BAD219C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396B7-1A08-4D09-A2B8-D2106EEB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72850-02B4-4482-BEE4-C1EE2F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493F-0217-4018-8C50-DDAEB25E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19DB-653E-4F4B-A9DD-D2417878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17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7279-8E16-4582-A257-CC3B987C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431C6-4916-4DD3-939C-8A1B201F4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596A4-310E-4141-BDDF-3F805259A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6A0DE-30C2-4535-90B6-2EA74A18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E750A-FAB6-4D43-A4B6-E75BF4E1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361AF-52EB-454B-A8E6-6A0EAE09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174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2846-6B2F-451B-A8CA-AB067216F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52B6-9457-4BBC-9BEA-BD611BFB1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389C6-6DAB-4A9D-A055-637B74CFC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D1B89-80CF-4AD7-96FB-51C2799B7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018F2-7B49-43E1-9B82-871B9655A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30D4F-BC6A-47C1-B8EE-F5DAC683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A24C0-EDE6-411A-8B26-7BE16952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385BC-F323-463C-AE75-5BD17C28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3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0FE4-F85C-4761-BA98-4165B4F7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D46A94-E92B-4AEA-9D2B-6B2CBF59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9783A-66BF-4D93-A98C-28E8FC6F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2CB61-A207-4117-93CB-29F8660A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03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808AE-CC83-48CD-A380-84468FF0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B0C73-BB83-4731-8A95-2FE48A2E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8CE0-794D-4825-9745-04B4130A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5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247D2-C58E-4528-ABA6-F1A20C20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7FF90-D4B7-46BD-890D-602395B0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BC704-DC36-4952-A675-B9721ED23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2D8DA-B54A-4C6C-A00F-559E8BAD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53514-88E0-4860-B4A6-EAC8565E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DF29F-6E3B-43AE-9F11-F6D9E34B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654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FF2D-173A-46F0-92F7-CA2F15F5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91D11-F097-417F-AE86-ABB7F3B1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A0B8D-6884-4DCC-87A8-59561B520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730EF-990A-4C7F-BEA4-FF9E4C2D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8714E-71CC-4323-BB9E-15B129FE1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CD056-11E2-4282-B20C-64B49A05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33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536F-4417-41A8-98ED-5E48059F0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0CF0F-0B80-4B05-83CB-F3C3B8284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D09E5-7BA3-454E-B7D5-C30959F27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59894-8149-4165-BD5F-E95AA2F69BCD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D7B8F-E386-4519-81A3-BD5B4D58F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6E8C-EA9E-4635-9B18-1DAAC70AA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6C8AE-7ABC-4B88-95BE-50A15440CA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877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6.png"/><Relationship Id="rId34" Type="http://schemas.openxmlformats.org/officeDocument/2006/relationships/slide" Target="slide20.xml"/><Relationship Id="rId7" Type="http://schemas.openxmlformats.org/officeDocument/2006/relationships/image" Target="../media/image43.gif"/><Relationship Id="rId12" Type="http://schemas.openxmlformats.org/officeDocument/2006/relationships/image" Target="../media/image47.gif"/><Relationship Id="rId17" Type="http://schemas.openxmlformats.org/officeDocument/2006/relationships/image" Target="../media/image52.png"/><Relationship Id="rId25" Type="http://schemas.openxmlformats.org/officeDocument/2006/relationships/slide" Target="slide12.xml"/><Relationship Id="rId33" Type="http://schemas.openxmlformats.org/officeDocument/2006/relationships/slide" Target="slide19.xml"/><Relationship Id="rId2" Type="http://schemas.openxmlformats.org/officeDocument/2006/relationships/audio" Target="../media/media1.wav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slide" Target="slide15.xml"/><Relationship Id="rId1" Type="http://schemas.microsoft.com/office/2007/relationships/media" Target="../media/media1.wav"/><Relationship Id="rId6" Type="http://schemas.openxmlformats.org/officeDocument/2006/relationships/audio" Target="../media/audio8.wav"/><Relationship Id="rId11" Type="http://schemas.openxmlformats.org/officeDocument/2006/relationships/image" Target="../media/image46.png"/><Relationship Id="rId24" Type="http://schemas.openxmlformats.org/officeDocument/2006/relationships/image" Target="../media/image59.gif"/><Relationship Id="rId32" Type="http://schemas.openxmlformats.org/officeDocument/2006/relationships/slide" Target="slide18.xml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slide" Target="slide14.xml"/><Relationship Id="rId36" Type="http://schemas.openxmlformats.org/officeDocument/2006/relationships/image" Target="../media/image61.png"/><Relationship Id="rId10" Type="http://schemas.openxmlformats.org/officeDocument/2006/relationships/image" Target="../media/image45.gif"/><Relationship Id="rId19" Type="http://schemas.openxmlformats.org/officeDocument/2006/relationships/image" Target="../media/image54.png"/><Relationship Id="rId31" Type="http://schemas.openxmlformats.org/officeDocument/2006/relationships/slide" Target="slide17.xml"/><Relationship Id="rId4" Type="http://schemas.openxmlformats.org/officeDocument/2006/relationships/audio" Target="../media/audio6.wav"/><Relationship Id="rId9" Type="http://schemas.openxmlformats.org/officeDocument/2006/relationships/slide" Target="slide22.xml"/><Relationship Id="rId14" Type="http://schemas.openxmlformats.org/officeDocument/2006/relationships/image" Target="../media/image49.gif"/><Relationship Id="rId22" Type="http://schemas.openxmlformats.org/officeDocument/2006/relationships/image" Target="../media/image57.png"/><Relationship Id="rId27" Type="http://schemas.openxmlformats.org/officeDocument/2006/relationships/slide" Target="slide13.xml"/><Relationship Id="rId30" Type="http://schemas.openxmlformats.org/officeDocument/2006/relationships/slide" Target="slide16.xml"/><Relationship Id="rId35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&#7842;M%20NGH&#296;%20V&#7872;%20NH&#211;M%20B&#7840;N%20TH&#194;N%20L&#7898;P%206B.docx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C&#7842;M%20NGH&#296;%20V&#7872;%20NH&#211;M%20B&#7840;N%20TH&#194;N%20L&#7898;P%206B.docx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&#7842;M%20NGH&#296;%20V&#7872;%20NH&#211;M%20B&#7840;N%20TH&#194;N%20L&#7898;P%206B.docx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7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hyperlink" Target="DON%20XIN%20NGHI%20HOC.docx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&#7842;M%20NGH&#296;%20V&#7872;%20NH&#211;M%20B&#7840;N%20TH&#194;N%20L&#7898;P%206B.docx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file:///G:\tin%208\TTDD3.ppt" TargetMode="External"/><Relationship Id="rId3" Type="http://schemas.openxmlformats.org/officeDocument/2006/relationships/oleObject" Target="../embeddings/oleObject1.bin"/><Relationship Id="rId7" Type="http://schemas.openxmlformats.org/officeDocument/2006/relationships/hyperlink" Target="file:///G:\tin%208\Ngoai%20kh&#243;a1\TT3.pp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file:///G:\tin%208\TTDD2.ppt" TargetMode="External"/><Relationship Id="rId5" Type="http://schemas.openxmlformats.org/officeDocument/2006/relationships/hyperlink" Target="file:///G:\tin%208\TTDD1.ppt" TargetMode="External"/><Relationship Id="rId4" Type="http://schemas.openxmlformats.org/officeDocument/2006/relationships/image" Target="../media/image9.wmf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6" name="Picture 4" descr="Soạn thảo văn bản là gì? Những điều cần biết trong soạn thảo văn b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85" y="713934"/>
            <a:ext cx="4440710" cy="31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29806" y="3901665"/>
            <a:ext cx="574765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661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5C9F1-8F53-4078-B76E-CF5612F358B7}"/>
              </a:ext>
            </a:extLst>
          </p:cNvPr>
          <p:cNvSpPr txBox="1"/>
          <p:nvPr/>
        </p:nvSpPr>
        <p:spPr>
          <a:xfrm>
            <a:off x="459476" y="1775197"/>
            <a:ext cx="112730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0C3B3-E03E-4EF4-8E46-6F0F3038609A}"/>
              </a:ext>
            </a:extLst>
          </p:cNvPr>
          <p:cNvSpPr txBox="1"/>
          <p:nvPr/>
        </p:nvSpPr>
        <p:spPr>
          <a:xfrm>
            <a:off x="2378123" y="420499"/>
            <a:ext cx="68477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261" y="2416858"/>
            <a:ext cx="10655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6" y="3959626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7" y="4187024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9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6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8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8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4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5" y="2317619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8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50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</p:txBody>
      </p:sp>
      <p:sp>
        <p:nvSpPr>
          <p:cNvPr id="19" name="Cloud 18"/>
          <p:cNvSpPr/>
          <p:nvPr/>
        </p:nvSpPr>
        <p:spPr>
          <a:xfrm>
            <a:off x="2235883" y="1085761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5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6923" y="1911124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Right Arrow 2">
            <a:hlinkClick r:id="rId9" action="ppaction://hlinksldjump"/>
          </p:cNvPr>
          <p:cNvSpPr/>
          <p:nvPr/>
        </p:nvSpPr>
        <p:spPr>
          <a:xfrm>
            <a:off x="6277633" y="6455546"/>
            <a:ext cx="674496" cy="402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8490" y="2762254"/>
            <a:ext cx="3083200" cy="87646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Tahoma"/>
                <a:ea typeface="Tahoma"/>
                <a:cs typeface="Tahoma"/>
              </a:rPr>
              <a:t>Câu</a:t>
            </a:r>
            <a:r>
              <a:rPr lang="en-US" sz="3200" dirty="0">
                <a:latin typeface="Tahoma"/>
                <a:ea typeface="Tahoma"/>
                <a:cs typeface="Tahoma"/>
              </a:rPr>
              <a:t> 1: </a:t>
            </a:r>
            <a:r>
              <a:rPr lang="en-US" sz="3200" dirty="0" err="1">
                <a:latin typeface="Tahoma"/>
                <a:ea typeface="Tahoma"/>
                <a:cs typeface="Tahoma"/>
              </a:rPr>
              <a:t>Đây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là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khoảng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cách</a:t>
            </a:r>
            <a:r>
              <a:rPr lang="en-US" sz="3200" dirty="0">
                <a:latin typeface="Tahoma"/>
                <a:ea typeface="Tahoma"/>
                <a:cs typeface="Tahoma"/>
              </a:rPr>
              <a:t> </a:t>
            </a:r>
            <a:r>
              <a:rPr lang="en-US" sz="3200" dirty="0" err="1">
                <a:latin typeface="Tahoma"/>
                <a:ea typeface="Tahoma"/>
                <a:cs typeface="Tahoma"/>
              </a:rPr>
              <a:t>gì</a:t>
            </a:r>
            <a:r>
              <a:rPr lang="en-US" sz="3200" dirty="0">
                <a:latin typeface="Tahoma"/>
                <a:ea typeface="Tahoma"/>
                <a:cs typeface="Tahoma"/>
              </a:rPr>
              <a:t>?  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4" y="4937778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4EA03-49F3-418D-92EC-113CE5086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605" y="703166"/>
            <a:ext cx="3771900" cy="3857625"/>
          </a:xfrm>
          <a:prstGeom prst="rect">
            <a:avLst/>
          </a:prstGeom>
        </p:spPr>
      </p:pic>
      <p:sp>
        <p:nvSpPr>
          <p:cNvPr id="8" name="Left Bracket 7">
            <a:extLst>
              <a:ext uri="{FF2B5EF4-FFF2-40B4-BE49-F238E27FC236}">
                <a16:creationId xmlns:a16="http://schemas.microsoft.com/office/drawing/2014/main" id="{0A16926E-587F-4180-AEE5-4DEA6CB3425B}"/>
              </a:ext>
            </a:extLst>
          </p:cNvPr>
          <p:cNvSpPr/>
          <p:nvPr/>
        </p:nvSpPr>
        <p:spPr>
          <a:xfrm>
            <a:off x="4214193" y="3200487"/>
            <a:ext cx="459684" cy="361122"/>
          </a:xfrm>
          <a:prstGeom prst="leftBracke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11965" y="657298"/>
            <a:ext cx="4081669" cy="18473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9276" y="4488668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,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2A33E9-70CD-4B50-A765-DD9E986D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56451"/>
            <a:ext cx="4275052" cy="16482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076933F-9E6C-4701-B544-B912B8184618}"/>
              </a:ext>
            </a:extLst>
          </p:cNvPr>
          <p:cNvSpPr/>
          <p:nvPr/>
        </p:nvSpPr>
        <p:spPr>
          <a:xfrm>
            <a:off x="7945592" y="1369189"/>
            <a:ext cx="78759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4647092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061" y="4607938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Căn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1B67B8-05C3-4C7B-83BC-1B741B336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729" y="321253"/>
            <a:ext cx="3771900" cy="38576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0E53F-EFEE-4A50-85E4-065919F95AE5}"/>
              </a:ext>
            </a:extLst>
          </p:cNvPr>
          <p:cNvGrpSpPr/>
          <p:nvPr/>
        </p:nvGrpSpPr>
        <p:grpSpPr>
          <a:xfrm>
            <a:off x="6096000" y="626830"/>
            <a:ext cx="2531166" cy="1404730"/>
            <a:chOff x="6096000" y="626830"/>
            <a:chExt cx="2531166" cy="140473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55C6909-1CC4-4A14-A947-D70FC6CE2F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497496"/>
              <a:ext cx="2504661" cy="53406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99F4EA4-C995-4B0D-B3B4-FA17DF4E6BF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31559"/>
              <a:ext cx="2504661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F08B54B-7565-40B5-865C-22768325D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2505" y="626830"/>
              <a:ext cx="2504661" cy="13914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5058" y="554769"/>
            <a:ext cx="5220942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5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7DC8D-FF56-4E3D-B050-50821F4AF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148" y="656285"/>
            <a:ext cx="4436981" cy="16638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605E3FB-A7DD-4D17-98C1-BF965A62DBA6}"/>
              </a:ext>
            </a:extLst>
          </p:cNvPr>
          <p:cNvSpPr/>
          <p:nvPr/>
        </p:nvSpPr>
        <p:spPr>
          <a:xfrm>
            <a:off x="7707053" y="1143902"/>
            <a:ext cx="78759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544" y="667652"/>
            <a:ext cx="4216725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5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04A00-8EE8-4770-B9BB-0A8D4E742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414" y="637750"/>
            <a:ext cx="5597715" cy="21324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9C2854A-C7F6-4C25-8A4D-E260DCF15523}"/>
              </a:ext>
            </a:extLst>
          </p:cNvPr>
          <p:cNvSpPr/>
          <p:nvPr/>
        </p:nvSpPr>
        <p:spPr>
          <a:xfrm>
            <a:off x="5348166" y="1470991"/>
            <a:ext cx="78759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8F899-4602-4919-AAAC-06096789B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695" y="667652"/>
            <a:ext cx="5096288" cy="19009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0095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99693F-E1B7-4BB2-95EC-C7CD835B84D4}"/>
              </a:ext>
            </a:extLst>
          </p:cNvPr>
          <p:cNvSpPr/>
          <p:nvPr/>
        </p:nvSpPr>
        <p:spPr>
          <a:xfrm>
            <a:off x="474544" y="667652"/>
            <a:ext cx="4216725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7858CF-2E41-423A-92A3-3B2FDC299DE1}"/>
              </a:ext>
            </a:extLst>
          </p:cNvPr>
          <p:cNvSpPr/>
          <p:nvPr/>
        </p:nvSpPr>
        <p:spPr>
          <a:xfrm>
            <a:off x="6506403" y="1301465"/>
            <a:ext cx="78759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7823" y="669999"/>
            <a:ext cx="4280038" cy="1830622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5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21EFB-369A-4330-A729-CF6E8C36B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54" y="492496"/>
            <a:ext cx="4862927" cy="23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87550" y="1613852"/>
            <a:ext cx="3967404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0826" y="4576664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EF6E2B-5908-4BD5-BA5A-A7EB3E36F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281" y="299740"/>
            <a:ext cx="3771900" cy="4276924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E72C1E5D-8BC2-4C76-88E2-59517F2A0568}"/>
              </a:ext>
            </a:extLst>
          </p:cNvPr>
          <p:cNvSpPr/>
          <p:nvPr/>
        </p:nvSpPr>
        <p:spPr>
          <a:xfrm>
            <a:off x="5577206" y="2547302"/>
            <a:ext cx="227246" cy="35492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6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3744384" cy="3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WordArt 7"/>
          <p:cNvSpPr>
            <a:spLocks noChangeArrowheads="1" noChangeShapeType="1" noTextEdit="1"/>
          </p:cNvSpPr>
          <p:nvPr/>
        </p:nvSpPr>
        <p:spPr bwMode="auto">
          <a:xfrm>
            <a:off x="2362200" y="304800"/>
            <a:ext cx="7543800" cy="25908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4884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sy="50000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 nón kỳ diệu</a:t>
            </a:r>
          </a:p>
        </p:txBody>
      </p:sp>
      <p:sp>
        <p:nvSpPr>
          <p:cNvPr id="30724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800600" y="6019800"/>
            <a:ext cx="2438400" cy="533400"/>
          </a:xfrm>
          <a:prstGeom prst="actionButtonBlank">
            <a:avLst/>
          </a:prstGeom>
          <a:gradFill rotWithShape="1">
            <a:gsLst>
              <a:gs pos="0">
                <a:srgbClr val="004776"/>
              </a:gs>
              <a:gs pos="50000">
                <a:srgbClr val="0099FF"/>
              </a:gs>
              <a:gs pos="100000">
                <a:srgbClr val="004776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Play</a:t>
            </a:r>
            <a:endParaRPr lang="vi-VN" altLang="en-US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8413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6031" y="422248"/>
            <a:ext cx="380296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5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9FCC5-7BD9-4582-B512-E8EF62B84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612" y="642164"/>
            <a:ext cx="4921298" cy="18430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C3C6B3-42CC-45F5-BF0E-AA54C7FFF6B7}"/>
              </a:ext>
            </a:extLst>
          </p:cNvPr>
          <p:cNvSpPr/>
          <p:nvPr/>
        </p:nvSpPr>
        <p:spPr>
          <a:xfrm>
            <a:off x="7786566" y="686702"/>
            <a:ext cx="78759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1075" y="979510"/>
            <a:ext cx="3577673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5: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5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lề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92DF7-F2EA-4823-8367-AC48AE620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638" y="979510"/>
            <a:ext cx="4830844" cy="18669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51A9EBC-039E-4482-BAB6-04538657DE68}"/>
              </a:ext>
            </a:extLst>
          </p:cNvPr>
          <p:cNvSpPr/>
          <p:nvPr/>
        </p:nvSpPr>
        <p:spPr>
          <a:xfrm>
            <a:off x="7349244" y="979510"/>
            <a:ext cx="78759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9506B0-FF71-4E59-A781-F58D329D3BA0}"/>
              </a:ext>
            </a:extLst>
          </p:cNvPr>
          <p:cNvCxnSpPr>
            <a:cxnSpLocks/>
          </p:cNvCxnSpPr>
          <p:nvPr/>
        </p:nvCxnSpPr>
        <p:spPr>
          <a:xfrm>
            <a:off x="5340623" y="375094"/>
            <a:ext cx="0" cy="64829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D152A4-9DE9-438F-A9DD-44DDC8E1CB74}"/>
              </a:ext>
            </a:extLst>
          </p:cNvPr>
          <p:cNvSpPr txBox="1"/>
          <p:nvPr/>
        </p:nvSpPr>
        <p:spPr>
          <a:xfrm>
            <a:off x="79514" y="82706"/>
            <a:ext cx="540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vi-VN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D033A-9707-40E9-9C87-696808E228F2}"/>
              </a:ext>
            </a:extLst>
          </p:cNvPr>
          <p:cNvSpPr txBox="1"/>
          <p:nvPr/>
        </p:nvSpPr>
        <p:spPr>
          <a:xfrm>
            <a:off x="79514" y="720668"/>
            <a:ext cx="392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32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D033A-9707-40E9-9C87-696808E228F2}"/>
              </a:ext>
            </a:extLst>
          </p:cNvPr>
          <p:cNvSpPr txBox="1"/>
          <p:nvPr/>
        </p:nvSpPr>
        <p:spPr>
          <a:xfrm>
            <a:off x="424068" y="1384874"/>
            <a:ext cx="4717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D033A-9707-40E9-9C87-696808E228F2}"/>
              </a:ext>
            </a:extLst>
          </p:cNvPr>
          <p:cNvSpPr txBox="1"/>
          <p:nvPr/>
        </p:nvSpPr>
        <p:spPr>
          <a:xfrm>
            <a:off x="390940" y="2338981"/>
            <a:ext cx="4452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D033A-9707-40E9-9C87-696808E228F2}"/>
              </a:ext>
            </a:extLst>
          </p:cNvPr>
          <p:cNvSpPr txBox="1"/>
          <p:nvPr/>
        </p:nvSpPr>
        <p:spPr>
          <a:xfrm>
            <a:off x="344553" y="3783377"/>
            <a:ext cx="4452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7052B5-276F-4743-B827-2F6B9BA3DE93}"/>
              </a:ext>
            </a:extLst>
          </p:cNvPr>
          <p:cNvSpPr txBox="1">
            <a:spLocks/>
          </p:cNvSpPr>
          <p:nvPr/>
        </p:nvSpPr>
        <p:spPr>
          <a:xfrm>
            <a:off x="5883965" y="166436"/>
            <a:ext cx="6121060" cy="1710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1.5,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8pt.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965" y="1800633"/>
            <a:ext cx="4450466" cy="5057367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706" y="6327602"/>
            <a:ext cx="713294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8A32F6-58C7-4DFE-9954-8AB715972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895350"/>
            <a:ext cx="4324350" cy="506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0EBBD-120D-4344-8F75-E2D6AB41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84" y="895350"/>
            <a:ext cx="4295775" cy="5067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29803-8820-4F2F-89AA-7C0FFA694CF1}"/>
              </a:ext>
            </a:extLst>
          </p:cNvPr>
          <p:cNvSpPr txBox="1"/>
          <p:nvPr/>
        </p:nvSpPr>
        <p:spPr>
          <a:xfrm>
            <a:off x="2940953" y="249023"/>
            <a:ext cx="618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2 VĂN BẢN SAU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37826-B020-448E-92F9-87317C854C89}"/>
              </a:ext>
            </a:extLst>
          </p:cNvPr>
          <p:cNvSpPr txBox="1"/>
          <p:nvPr/>
        </p:nvSpPr>
        <p:spPr>
          <a:xfrm>
            <a:off x="1783663" y="5962654"/>
            <a:ext cx="200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17A9"/>
                </a:solidFill>
              </a:rPr>
              <a:t>Văn</a:t>
            </a:r>
            <a:r>
              <a:rPr lang="en-US" sz="3200" b="1" dirty="0">
                <a:solidFill>
                  <a:srgbClr val="3317A9"/>
                </a:solidFill>
              </a:rPr>
              <a:t> </a:t>
            </a:r>
            <a:r>
              <a:rPr lang="en-US" sz="3200" b="1" dirty="0" err="1">
                <a:solidFill>
                  <a:srgbClr val="3317A9"/>
                </a:solidFill>
              </a:rPr>
              <a:t>bản</a:t>
            </a:r>
            <a:r>
              <a:rPr lang="en-US" sz="3200" b="1" dirty="0">
                <a:solidFill>
                  <a:srgbClr val="3317A9"/>
                </a:solidFill>
              </a:rPr>
              <a:t> 1</a:t>
            </a:r>
            <a:endParaRPr lang="vi-VN" sz="3200" b="1" dirty="0">
              <a:solidFill>
                <a:srgbClr val="3317A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B0426-5DD5-43C5-8D26-F846506C27C8}"/>
              </a:ext>
            </a:extLst>
          </p:cNvPr>
          <p:cNvSpPr txBox="1"/>
          <p:nvPr/>
        </p:nvSpPr>
        <p:spPr>
          <a:xfrm>
            <a:off x="7531170" y="5975078"/>
            <a:ext cx="200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17A9"/>
                </a:solidFill>
              </a:rPr>
              <a:t>Văn</a:t>
            </a:r>
            <a:r>
              <a:rPr lang="en-US" sz="3200" b="1" dirty="0">
                <a:solidFill>
                  <a:srgbClr val="3317A9"/>
                </a:solidFill>
              </a:rPr>
              <a:t> </a:t>
            </a:r>
            <a:r>
              <a:rPr lang="en-US" sz="3200" b="1" dirty="0" err="1">
                <a:solidFill>
                  <a:srgbClr val="3317A9"/>
                </a:solidFill>
              </a:rPr>
              <a:t>bản</a:t>
            </a:r>
            <a:r>
              <a:rPr lang="en-US" sz="3200" b="1" dirty="0">
                <a:solidFill>
                  <a:srgbClr val="3317A9"/>
                </a:solidFill>
              </a:rPr>
              <a:t> 2</a:t>
            </a:r>
            <a:endParaRPr lang="vi-VN" sz="3200" b="1" dirty="0">
              <a:solidFill>
                <a:srgbClr val="3317A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42C77-F469-444F-8BBE-6EFF5C8190B7}"/>
              </a:ext>
            </a:extLst>
          </p:cNvPr>
          <p:cNvSpPr txBox="1"/>
          <p:nvPr/>
        </p:nvSpPr>
        <p:spPr>
          <a:xfrm>
            <a:off x="1745129" y="5932712"/>
            <a:ext cx="255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17A9"/>
                </a:solidFill>
              </a:rPr>
              <a:t>Không</a:t>
            </a:r>
            <a:r>
              <a:rPr lang="en-US" sz="3200" b="1" dirty="0">
                <a:solidFill>
                  <a:srgbClr val="3317A9"/>
                </a:solidFill>
              </a:rPr>
              <a:t> </a:t>
            </a:r>
            <a:r>
              <a:rPr lang="en-US" sz="3200" b="1" dirty="0" err="1">
                <a:solidFill>
                  <a:srgbClr val="3317A9"/>
                </a:solidFill>
              </a:rPr>
              <a:t>hợp</a:t>
            </a:r>
            <a:r>
              <a:rPr lang="en-US" sz="3200" b="1" dirty="0">
                <a:solidFill>
                  <a:srgbClr val="3317A9"/>
                </a:solidFill>
              </a:rPr>
              <a:t> </a:t>
            </a:r>
            <a:r>
              <a:rPr lang="en-US" sz="3200" b="1" dirty="0" err="1">
                <a:solidFill>
                  <a:srgbClr val="3317A9"/>
                </a:solidFill>
              </a:rPr>
              <a:t>lí</a:t>
            </a:r>
            <a:endParaRPr lang="vi-VN" sz="3200" b="1" dirty="0">
              <a:solidFill>
                <a:srgbClr val="3317A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0F667-9E76-4F68-9774-123DF05EB914}"/>
              </a:ext>
            </a:extLst>
          </p:cNvPr>
          <p:cNvSpPr txBox="1"/>
          <p:nvPr/>
        </p:nvSpPr>
        <p:spPr>
          <a:xfrm>
            <a:off x="7411163" y="5962653"/>
            <a:ext cx="255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17A9"/>
                </a:solidFill>
              </a:rPr>
              <a:t>Hợp</a:t>
            </a:r>
            <a:r>
              <a:rPr lang="en-US" sz="3200" b="1" dirty="0">
                <a:solidFill>
                  <a:srgbClr val="3317A9"/>
                </a:solidFill>
              </a:rPr>
              <a:t> </a:t>
            </a:r>
            <a:r>
              <a:rPr lang="en-US" sz="3200" b="1" dirty="0" err="1">
                <a:solidFill>
                  <a:srgbClr val="3317A9"/>
                </a:solidFill>
              </a:rPr>
              <a:t>lí</a:t>
            </a:r>
            <a:r>
              <a:rPr lang="en-US" sz="3200" b="1" dirty="0">
                <a:solidFill>
                  <a:srgbClr val="3317A9"/>
                </a:solidFill>
              </a:rPr>
              <a:t> </a:t>
            </a:r>
            <a:r>
              <a:rPr lang="en-US" sz="3200" b="1" dirty="0" err="1">
                <a:solidFill>
                  <a:srgbClr val="3317A9"/>
                </a:solidFill>
              </a:rPr>
              <a:t>hơn</a:t>
            </a:r>
            <a:endParaRPr lang="vi-VN" sz="3200" b="1" dirty="0">
              <a:solidFill>
                <a:srgbClr val="3317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C3E0FE-8BEE-4D58-A7C2-083FAF93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237" y="654533"/>
            <a:ext cx="4135526" cy="5548934"/>
          </a:xfrm>
          <a:prstGeom prst="rect">
            <a:avLst/>
          </a:prstGeom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7FEAAC5C-DAA2-47E4-8738-2C70F77AE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102" y="3069431"/>
            <a:ext cx="1295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Lề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phải</a:t>
            </a:r>
            <a:endParaRPr lang="en-US" altLang="en-US" sz="2400" b="1" dirty="0"/>
          </a:p>
          <a:p>
            <a:pPr eaLnBrk="1" hangingPunct="1">
              <a:spcBef>
                <a:spcPts val="600"/>
              </a:spcBef>
            </a:pPr>
            <a:r>
              <a:rPr lang="en-US" altLang="en-US" sz="2400" b="1" dirty="0"/>
              <a:t>(Right)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E5FC21AC-80F2-4885-99A8-8FABE8B6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288" y="197402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Lề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trên</a:t>
            </a:r>
            <a:r>
              <a:rPr lang="en-US" altLang="en-US" sz="2400" b="1" dirty="0"/>
              <a:t> (Top)</a:t>
            </a: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BE8CD45F-1649-486F-8008-B6F9F2C4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763" y="6123127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Lề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dưới</a:t>
            </a:r>
            <a:r>
              <a:rPr lang="en-US" altLang="en-US" sz="2400" b="1" dirty="0"/>
              <a:t> (Bottom)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95B95970-EC72-416C-9F2A-7F51C221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77" y="3238708"/>
            <a:ext cx="1143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Lề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trái</a:t>
            </a:r>
            <a:endParaRPr lang="en-US" altLang="en-US" sz="2400" b="1" dirty="0"/>
          </a:p>
          <a:p>
            <a:pPr eaLnBrk="1" hangingPunct="1">
              <a:spcBef>
                <a:spcPts val="600"/>
              </a:spcBef>
            </a:pPr>
            <a:r>
              <a:rPr lang="en-US" altLang="en-US" sz="2400" b="1" dirty="0"/>
              <a:t>(Left)</a:t>
            </a:r>
          </a:p>
        </p:txBody>
      </p:sp>
      <p:sp>
        <p:nvSpPr>
          <p:cNvPr id="11" name="Line 21">
            <a:extLst>
              <a:ext uri="{FF2B5EF4-FFF2-40B4-BE49-F238E27FC236}">
                <a16:creationId xmlns:a16="http://schemas.microsoft.com/office/drawing/2014/main" id="{65E9C54A-4047-43E3-A4EB-076FF4740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8237" y="3429000"/>
            <a:ext cx="653772" cy="1594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2">
            <a:extLst>
              <a:ext uri="{FF2B5EF4-FFF2-40B4-BE49-F238E27FC236}">
                <a16:creationId xmlns:a16="http://schemas.microsoft.com/office/drawing/2014/main" id="{E7D9775A-8213-4D6B-9F9F-D71D270C4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717" y="654533"/>
            <a:ext cx="13295" cy="48515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4">
            <a:extLst>
              <a:ext uri="{FF2B5EF4-FFF2-40B4-BE49-F238E27FC236}">
                <a16:creationId xmlns:a16="http://schemas.microsoft.com/office/drawing/2014/main" id="{3553B7E3-F424-4AB1-B3EE-455A1B05DF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5815013"/>
            <a:ext cx="17144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1">
            <a:extLst>
              <a:ext uri="{FF2B5EF4-FFF2-40B4-BE49-F238E27FC236}">
                <a16:creationId xmlns:a16="http://schemas.microsoft.com/office/drawing/2014/main" id="{9726E882-D667-443B-9071-CD93EDAF12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3491" y="3432317"/>
            <a:ext cx="626843" cy="1263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99388-A0B3-411D-8455-24BAB84F5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22" y="1443761"/>
            <a:ext cx="3354193" cy="4500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13671-7553-4125-891F-5B079782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91" y="1678076"/>
            <a:ext cx="5334000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E80D0-4D3F-4857-8E2D-711C81570BAA}"/>
              </a:ext>
            </a:extLst>
          </p:cNvPr>
          <p:cNvSpPr txBox="1"/>
          <p:nvPr/>
        </p:nvSpPr>
        <p:spPr>
          <a:xfrm>
            <a:off x="751217" y="243436"/>
            <a:ext cx="10711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	Quan </a:t>
            </a:r>
            <a:r>
              <a:rPr lang="en-US" sz="3600" dirty="0" err="1"/>
              <a:t>sát</a:t>
            </a:r>
            <a:r>
              <a:rPr lang="en-US" sz="3600" dirty="0"/>
              <a:t> 2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từng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? </a:t>
            </a:r>
            <a:endParaRPr lang="vi-VN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7E261-1573-47B2-970C-D474F9D3E72D}"/>
              </a:ext>
            </a:extLst>
          </p:cNvPr>
          <p:cNvSpPr txBox="1"/>
          <p:nvPr/>
        </p:nvSpPr>
        <p:spPr>
          <a:xfrm>
            <a:off x="1997769" y="5957634"/>
            <a:ext cx="200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17A9"/>
                </a:solidFill>
              </a:rPr>
              <a:t>Văn</a:t>
            </a:r>
            <a:r>
              <a:rPr lang="en-US" sz="3200" dirty="0">
                <a:solidFill>
                  <a:srgbClr val="3317A9"/>
                </a:solidFill>
              </a:rPr>
              <a:t> </a:t>
            </a:r>
            <a:r>
              <a:rPr lang="en-US" sz="3200" dirty="0" err="1">
                <a:solidFill>
                  <a:srgbClr val="3317A9"/>
                </a:solidFill>
              </a:rPr>
              <a:t>bản</a:t>
            </a:r>
            <a:r>
              <a:rPr lang="en-US" sz="3200" dirty="0">
                <a:solidFill>
                  <a:srgbClr val="3317A9"/>
                </a:solidFill>
              </a:rPr>
              <a:t> 1</a:t>
            </a:r>
            <a:endParaRPr lang="vi-VN" sz="3200" dirty="0">
              <a:solidFill>
                <a:srgbClr val="3317A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EE3D3-3A65-4B36-A266-9A2E44820901}"/>
              </a:ext>
            </a:extLst>
          </p:cNvPr>
          <p:cNvSpPr txBox="1"/>
          <p:nvPr/>
        </p:nvSpPr>
        <p:spPr>
          <a:xfrm>
            <a:off x="7409891" y="5665246"/>
            <a:ext cx="200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17A9"/>
                </a:solidFill>
              </a:rPr>
              <a:t>Văn</a:t>
            </a:r>
            <a:r>
              <a:rPr lang="en-US" sz="3200" dirty="0">
                <a:solidFill>
                  <a:srgbClr val="3317A9"/>
                </a:solidFill>
              </a:rPr>
              <a:t> </a:t>
            </a:r>
            <a:r>
              <a:rPr lang="en-US" sz="3200" dirty="0" err="1">
                <a:solidFill>
                  <a:srgbClr val="3317A9"/>
                </a:solidFill>
              </a:rPr>
              <a:t>bản</a:t>
            </a:r>
            <a:r>
              <a:rPr lang="en-US" sz="3200" dirty="0">
                <a:solidFill>
                  <a:srgbClr val="3317A9"/>
                </a:solidFill>
              </a:rPr>
              <a:t> 2</a:t>
            </a:r>
            <a:endParaRPr lang="vi-VN" sz="3200" dirty="0">
              <a:solidFill>
                <a:srgbClr val="3317A9"/>
              </a:solidFill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7FA2C6DC-D43C-4B12-B151-4F01D0C4F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960" y="5957633"/>
            <a:ext cx="2286000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99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i="1" dirty="0" err="1">
                <a:solidFill>
                  <a:srgbClr val="FF0066"/>
                </a:solidFill>
              </a:rPr>
              <a:t>Hướng</a:t>
            </a:r>
            <a:r>
              <a:rPr lang="en-US" altLang="vi-VN" sz="2800" b="1" i="1" dirty="0">
                <a:solidFill>
                  <a:srgbClr val="FF0066"/>
                </a:solidFill>
              </a:rPr>
              <a:t> </a:t>
            </a:r>
            <a:r>
              <a:rPr lang="en-US" altLang="vi-VN" sz="2800" b="1" i="1" dirty="0" err="1">
                <a:solidFill>
                  <a:srgbClr val="FF0066"/>
                </a:solidFill>
              </a:rPr>
              <a:t>trang</a:t>
            </a:r>
            <a:r>
              <a:rPr lang="en-US" altLang="vi-VN" sz="2800" b="1" i="1" dirty="0">
                <a:solidFill>
                  <a:srgbClr val="FF0066"/>
                </a:solidFill>
              </a:rPr>
              <a:t> </a:t>
            </a:r>
            <a:r>
              <a:rPr lang="en-US" altLang="vi-VN" sz="2800" b="1" i="1" dirty="0" err="1">
                <a:solidFill>
                  <a:srgbClr val="FF0066"/>
                </a:solidFill>
              </a:rPr>
              <a:t>đứng</a:t>
            </a:r>
            <a:endParaRPr lang="en-US" altLang="vi-VN" sz="2800" b="1" i="1" dirty="0">
              <a:solidFill>
                <a:srgbClr val="FF0066"/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CBD2E11-DE7D-4AED-870C-140520FE8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640" y="5660465"/>
            <a:ext cx="3581400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99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i="1" dirty="0" err="1">
                <a:solidFill>
                  <a:srgbClr val="FF0066"/>
                </a:solidFill>
              </a:rPr>
              <a:t>Hướng</a:t>
            </a:r>
            <a:r>
              <a:rPr lang="en-US" altLang="vi-VN" sz="2800" b="1" i="1" dirty="0">
                <a:solidFill>
                  <a:srgbClr val="FF0066"/>
                </a:solidFill>
              </a:rPr>
              <a:t> </a:t>
            </a:r>
            <a:r>
              <a:rPr lang="en-US" altLang="vi-VN" sz="2800" b="1" i="1" dirty="0" err="1">
                <a:solidFill>
                  <a:srgbClr val="FF0066"/>
                </a:solidFill>
              </a:rPr>
              <a:t>trang</a:t>
            </a:r>
            <a:r>
              <a:rPr lang="en-US" altLang="vi-VN" sz="2800" b="1" i="1" dirty="0">
                <a:solidFill>
                  <a:srgbClr val="FF0066"/>
                </a:solidFill>
              </a:rPr>
              <a:t> </a:t>
            </a:r>
            <a:r>
              <a:rPr lang="en-US" altLang="vi-VN" sz="2800" b="1" i="1" dirty="0" err="1">
                <a:solidFill>
                  <a:srgbClr val="FF0066"/>
                </a:solidFill>
              </a:rPr>
              <a:t>nằm</a:t>
            </a:r>
            <a:r>
              <a:rPr lang="en-US" altLang="vi-VN" sz="2800" b="1" i="1" dirty="0">
                <a:solidFill>
                  <a:srgbClr val="FF0066"/>
                </a:solidFill>
              </a:rPr>
              <a:t> </a:t>
            </a:r>
            <a:r>
              <a:rPr lang="en-US" altLang="vi-VN" sz="2800" b="1" i="1" dirty="0" err="1">
                <a:solidFill>
                  <a:srgbClr val="FF0066"/>
                </a:solidFill>
              </a:rPr>
              <a:t>ngang</a:t>
            </a:r>
            <a:endParaRPr lang="en-US" altLang="vi-VN" sz="2800" b="1" i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C7B9C-019F-4398-9B0D-8F2B4E496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459" y="293989"/>
            <a:ext cx="4332839" cy="62700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5DF9EE0-66EC-45F5-BE91-D7CDD722144F}"/>
              </a:ext>
            </a:extLst>
          </p:cNvPr>
          <p:cNvSpPr/>
          <p:nvPr/>
        </p:nvSpPr>
        <p:spPr>
          <a:xfrm>
            <a:off x="4193588" y="421444"/>
            <a:ext cx="1119117" cy="382137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710FF5-0900-4E0D-8C07-E70AC3C0F114}"/>
              </a:ext>
            </a:extLst>
          </p:cNvPr>
          <p:cNvCxnSpPr>
            <a:cxnSpLocks/>
          </p:cNvCxnSpPr>
          <p:nvPr/>
        </p:nvCxnSpPr>
        <p:spPr>
          <a:xfrm flipH="1">
            <a:off x="5312702" y="421440"/>
            <a:ext cx="1004592" cy="1910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1B49C75-CDAD-400A-B68E-166EBA360A80}"/>
              </a:ext>
            </a:extLst>
          </p:cNvPr>
          <p:cNvSpPr/>
          <p:nvPr/>
        </p:nvSpPr>
        <p:spPr>
          <a:xfrm>
            <a:off x="6096004" y="132189"/>
            <a:ext cx="2470291" cy="709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E101A8-EAC4-4503-B0D2-14BCBFBACAC7}"/>
              </a:ext>
            </a:extLst>
          </p:cNvPr>
          <p:cNvSpPr/>
          <p:nvPr/>
        </p:nvSpPr>
        <p:spPr>
          <a:xfrm>
            <a:off x="6865287" y="5926810"/>
            <a:ext cx="605021" cy="382137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B2E3A1-87B2-4F01-A3F5-14CE96B11AFC}"/>
              </a:ext>
            </a:extLst>
          </p:cNvPr>
          <p:cNvCxnSpPr/>
          <p:nvPr/>
        </p:nvCxnSpPr>
        <p:spPr>
          <a:xfrm flipV="1">
            <a:off x="5993217" y="6177954"/>
            <a:ext cx="950821" cy="1880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942EF7-729F-4B3D-8D90-B0E71E3B0BA3}"/>
              </a:ext>
            </a:extLst>
          </p:cNvPr>
          <p:cNvSpPr/>
          <p:nvPr/>
        </p:nvSpPr>
        <p:spPr>
          <a:xfrm>
            <a:off x="3998336" y="5949867"/>
            <a:ext cx="2470291" cy="709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9506B0-FF71-4E59-A781-F58D329D3BA0}"/>
              </a:ext>
            </a:extLst>
          </p:cNvPr>
          <p:cNvCxnSpPr>
            <a:cxnSpLocks/>
          </p:cNvCxnSpPr>
          <p:nvPr/>
        </p:nvCxnSpPr>
        <p:spPr>
          <a:xfrm>
            <a:off x="5340623" y="375094"/>
            <a:ext cx="0" cy="64829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9CA6820-6930-4B53-B75B-8E29D65A8097}"/>
              </a:ext>
            </a:extLst>
          </p:cNvPr>
          <p:cNvSpPr txBox="1"/>
          <p:nvPr/>
        </p:nvSpPr>
        <p:spPr>
          <a:xfrm>
            <a:off x="180562" y="253634"/>
            <a:ext cx="4948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32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A6820-6930-4B53-B75B-8E29D65A8097}"/>
              </a:ext>
            </a:extLst>
          </p:cNvPr>
          <p:cNvSpPr txBox="1"/>
          <p:nvPr/>
        </p:nvSpPr>
        <p:spPr>
          <a:xfrm>
            <a:off x="180562" y="1039447"/>
            <a:ext cx="4948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(Left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(right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(Bottom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A6820-6930-4B53-B75B-8E29D65A8097}"/>
              </a:ext>
            </a:extLst>
          </p:cNvPr>
          <p:cNvSpPr txBox="1"/>
          <p:nvPr/>
        </p:nvSpPr>
        <p:spPr>
          <a:xfrm>
            <a:off x="180561" y="2810145"/>
            <a:ext cx="4948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2" action="ppaction://hlinkfile"/>
          </p:cNvPr>
          <p:cNvSpPr/>
          <p:nvPr/>
        </p:nvSpPr>
        <p:spPr>
          <a:xfrm>
            <a:off x="11344275" y="6400801"/>
            <a:ext cx="70008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595EC8-8958-4F0E-904F-6A3C69A6C627}"/>
              </a:ext>
            </a:extLst>
          </p:cNvPr>
          <p:cNvSpPr txBox="1">
            <a:spLocks/>
          </p:cNvSpPr>
          <p:nvPr/>
        </p:nvSpPr>
        <p:spPr>
          <a:xfrm>
            <a:off x="5782605" y="207256"/>
            <a:ext cx="6261758" cy="15358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2),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2500" dirty="0">
              <a:solidFill>
                <a:srgbClr val="0000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F04CAA-221E-44DB-9A74-FD7F9DDC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44" y="1743075"/>
            <a:ext cx="3805856" cy="51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9506B0-FF71-4E59-A781-F58D329D3BA0}"/>
              </a:ext>
            </a:extLst>
          </p:cNvPr>
          <p:cNvCxnSpPr>
            <a:cxnSpLocks/>
          </p:cNvCxnSpPr>
          <p:nvPr/>
        </p:nvCxnSpPr>
        <p:spPr>
          <a:xfrm>
            <a:off x="5340623" y="375094"/>
            <a:ext cx="0" cy="64829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181D7D-F247-42DA-B041-FE6F14B6861A}"/>
              </a:ext>
            </a:extLst>
          </p:cNvPr>
          <p:cNvSpPr txBox="1"/>
          <p:nvPr/>
        </p:nvSpPr>
        <p:spPr>
          <a:xfrm>
            <a:off x="378719" y="82706"/>
            <a:ext cx="451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In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32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81D7D-F247-42DA-B041-FE6F14B6861A}"/>
              </a:ext>
            </a:extLst>
          </p:cNvPr>
          <p:cNvSpPr txBox="1"/>
          <p:nvPr/>
        </p:nvSpPr>
        <p:spPr>
          <a:xfrm>
            <a:off x="378718" y="897093"/>
            <a:ext cx="4518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BC7B9C-019F-4398-9B0D-8F2B4E496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41" y="375093"/>
            <a:ext cx="4479946" cy="6482907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file"/>
          </p:cNvPr>
          <p:cNvSpPr/>
          <p:nvPr/>
        </p:nvSpPr>
        <p:spPr>
          <a:xfrm>
            <a:off x="11204266" y="6486525"/>
            <a:ext cx="60007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47" y="3545627"/>
            <a:ext cx="3287921" cy="19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2" y="2350831"/>
            <a:ext cx="1730152" cy="8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613017"/>
            <a:ext cx="2024469" cy="10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62" y="1990861"/>
            <a:ext cx="3180707" cy="215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63" y="5049334"/>
            <a:ext cx="4492512" cy="15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65" y="4829779"/>
            <a:ext cx="3779848" cy="5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31" y="3793266"/>
            <a:ext cx="3542293" cy="15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88" y="3573709"/>
            <a:ext cx="3149173" cy="23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13" y="1554301"/>
            <a:ext cx="1673392" cy="15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13" y="1523665"/>
            <a:ext cx="2253614" cy="103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15" y="1355168"/>
            <a:ext cx="2507985" cy="6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88" y="727134"/>
            <a:ext cx="2476452" cy="11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50" y="91440"/>
            <a:ext cx="2032877" cy="174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21" y="1235175"/>
            <a:ext cx="2589974" cy="10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51" y="1633443"/>
            <a:ext cx="2976788" cy="2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38" y="3058006"/>
            <a:ext cx="2205263" cy="16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600200" y="457200"/>
            <a:ext cx="3276600" cy="3276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9600"/>
            <a:ext cx="2935817" cy="292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 flipH="1">
            <a:off x="1524000" y="5257800"/>
            <a:ext cx="1371600" cy="8382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Thời gian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2971800" y="5257800"/>
            <a:ext cx="1295400" cy="762000"/>
          </a:xfrm>
          <a:prstGeom prst="rect">
            <a:avLst/>
          </a:prstGeom>
          <a:gradFill rotWithShape="1">
            <a:gsLst>
              <a:gs pos="0">
                <a:srgbClr val="00003B"/>
              </a:gs>
              <a:gs pos="50000">
                <a:srgbClr val="000080"/>
              </a:gs>
              <a:gs pos="100000">
                <a:srgbClr val="00003B"/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Hết giờ</a:t>
            </a:r>
          </a:p>
        </p:txBody>
      </p:sp>
      <p:sp>
        <p:nvSpPr>
          <p:cNvPr id="16" name="SG_submit"/>
          <p:cNvSpPr>
            <a:spLocks noChangeArrowheads="1"/>
          </p:cNvSpPr>
          <p:nvPr/>
        </p:nvSpPr>
        <p:spPr bwMode="auto">
          <a:xfrm>
            <a:off x="22860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1762" name="SG_submit"/>
          <p:cNvSpPr>
            <a:spLocks noChangeArrowheads="1"/>
          </p:cNvSpPr>
          <p:nvPr/>
        </p:nvSpPr>
        <p:spPr bwMode="auto">
          <a:xfrm>
            <a:off x="31242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1763" name="SG_submit"/>
          <p:cNvSpPr>
            <a:spLocks noChangeArrowheads="1"/>
          </p:cNvSpPr>
          <p:nvPr/>
        </p:nvSpPr>
        <p:spPr bwMode="auto">
          <a:xfrm>
            <a:off x="39624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" name="SG_submit"/>
          <p:cNvSpPr>
            <a:spLocks noChangeArrowheads="1"/>
          </p:cNvSpPr>
          <p:nvPr/>
        </p:nvSpPr>
        <p:spPr bwMode="auto">
          <a:xfrm>
            <a:off x="48006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" name="SG_submit"/>
          <p:cNvSpPr>
            <a:spLocks noChangeArrowheads="1"/>
          </p:cNvSpPr>
          <p:nvPr/>
        </p:nvSpPr>
        <p:spPr bwMode="auto">
          <a:xfrm>
            <a:off x="56388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1766" name="SG_submit"/>
          <p:cNvSpPr>
            <a:spLocks noChangeArrowheads="1"/>
          </p:cNvSpPr>
          <p:nvPr/>
        </p:nvSpPr>
        <p:spPr bwMode="auto">
          <a:xfrm>
            <a:off x="64770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7" name="SG_submit"/>
          <p:cNvSpPr>
            <a:spLocks noChangeArrowheads="1"/>
          </p:cNvSpPr>
          <p:nvPr/>
        </p:nvSpPr>
        <p:spPr bwMode="auto">
          <a:xfrm>
            <a:off x="73152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1768" name="SG_submit"/>
          <p:cNvSpPr>
            <a:spLocks noChangeArrowheads="1"/>
          </p:cNvSpPr>
          <p:nvPr/>
        </p:nvSpPr>
        <p:spPr bwMode="auto">
          <a:xfrm>
            <a:off x="81534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1769" name="SG_submit"/>
          <p:cNvSpPr>
            <a:spLocks noChangeArrowheads="1"/>
          </p:cNvSpPr>
          <p:nvPr/>
        </p:nvSpPr>
        <p:spPr bwMode="auto">
          <a:xfrm>
            <a:off x="81534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31770" name="SG_submit"/>
          <p:cNvSpPr>
            <a:spLocks noChangeArrowheads="1"/>
          </p:cNvSpPr>
          <p:nvPr/>
        </p:nvSpPr>
        <p:spPr bwMode="auto">
          <a:xfrm>
            <a:off x="89916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1" name="SG_submit"/>
          <p:cNvSpPr>
            <a:spLocks noChangeArrowheads="1"/>
          </p:cNvSpPr>
          <p:nvPr/>
        </p:nvSpPr>
        <p:spPr bwMode="auto">
          <a:xfrm>
            <a:off x="9829800" y="6248400"/>
            <a:ext cx="838200" cy="533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SG" altLang="en-US" sz="2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19486" name="AutoShape 30"/>
          <p:cNvSpPr>
            <a:spLocks noChangeArrowheads="1"/>
          </p:cNvSpPr>
          <p:nvPr/>
        </p:nvSpPr>
        <p:spPr bwMode="auto">
          <a:xfrm>
            <a:off x="4953000" y="304801"/>
            <a:ext cx="5562600" cy="1464610"/>
          </a:xfrm>
          <a:prstGeom prst="flowChartAlternateProcess">
            <a:avLst/>
          </a:prstGeom>
          <a:solidFill>
            <a:srgbClr val="FFFF99"/>
          </a:solidFill>
          <a:ln w="28575">
            <a:solidFill>
              <a:srgbClr val="1C1C1C">
                <a:alpha val="7882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4: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5033434" y="2111188"/>
            <a:ext cx="5482167" cy="299421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just"/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của một vở kịch, bộ phim hoặc 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phát sóng.</a:t>
            </a:r>
          </a:p>
          <a:p>
            <a:pPr algn="just"/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 trình bày thông tin trực quan 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sử dụng từ ngữ ngắn gọn, </a:t>
            </a:r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nối để thể hiện các </a:t>
            </a:r>
            <a:endParaRPr lang="en-US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 </a:t>
            </a:r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tưởng.</a:t>
            </a:r>
          </a:p>
          <a:p>
            <a:pPr algn="just"/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vẽ kiến trúc một ngôi nhà.</a:t>
            </a:r>
          </a:p>
          <a:p>
            <a:pPr algn="just"/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Một sơ đồ hướng dẫn đường </a:t>
            </a:r>
            <a:r>
              <a:rPr lang="vi-V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88" name="Picture 32" descr="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 descr="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66" y="504824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1" name="Line 3"/>
          <p:cNvSpPr>
            <a:spLocks noChangeShapeType="1"/>
          </p:cNvSpPr>
          <p:nvPr/>
        </p:nvSpPr>
        <p:spPr bwMode="auto">
          <a:xfrm flipV="1">
            <a:off x="3200400" y="3505201"/>
            <a:ext cx="2117" cy="75141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sz="1351"/>
          </a:p>
        </p:txBody>
      </p:sp>
      <p:sp>
        <p:nvSpPr>
          <p:cNvPr id="31777" name="Text Box 4"/>
          <p:cNvSpPr txBox="1">
            <a:spLocks noChangeArrowheads="1"/>
          </p:cNvSpPr>
          <p:nvPr/>
        </p:nvSpPr>
        <p:spPr bwMode="auto">
          <a:xfrm>
            <a:off x="2286001" y="4191001"/>
            <a:ext cx="1835151" cy="461665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93" name="WordArt 37"/>
          <p:cNvSpPr>
            <a:spLocks noChangeArrowheads="1" noChangeShapeType="1" noTextEdit="1"/>
          </p:cNvSpPr>
          <p:nvPr/>
        </p:nvSpPr>
        <p:spPr bwMode="auto">
          <a:xfrm>
            <a:off x="2667000" y="4216401"/>
            <a:ext cx="1219200" cy="3704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9494" name="AutoShape 38"/>
          <p:cNvSpPr>
            <a:spLocks noChangeArrowheads="1"/>
          </p:cNvSpPr>
          <p:nvPr/>
        </p:nvSpPr>
        <p:spPr bwMode="auto">
          <a:xfrm>
            <a:off x="4990042" y="121585"/>
            <a:ext cx="5562600" cy="2514600"/>
          </a:xfrm>
          <a:prstGeom prst="flowChartAlternateProcess">
            <a:avLst/>
          </a:prstGeom>
          <a:solidFill>
            <a:srgbClr val="FFFF99"/>
          </a:solidFill>
          <a:ln w="28575">
            <a:solidFill>
              <a:srgbClr val="1C1C1C">
                <a:alpha val="7882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 7: </a:t>
            </a:r>
          </a:p>
          <a:p>
            <a:pPr algn="ctr" eaLnBrk="1" hangingPunct="1"/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biểu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ưu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sơ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24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duy</a:t>
            </a:r>
            <a:endParaRPr lang="en-US" altLang="en-US" sz="2400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5371042" y="2864785"/>
            <a:ext cx="5105400" cy="19050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457200" indent="-457200">
              <a:buAutoNum type="alphaUcPeriod"/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Ghi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nhớ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tốt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hơn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marL="457200" indent="-457200">
              <a:buAutoNum type="alphaUcPeriod"/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hơn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marL="457200" indent="-457200">
              <a:buAutoNum type="alphaUcPeriod"/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Giải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toán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marL="457200" indent="-457200">
              <a:buAutoNum type="alphaUcPeriod"/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Nhìn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thấy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bức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tranh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tổng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thể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5029200" y="204509"/>
            <a:ext cx="5562600" cy="2514600"/>
          </a:xfrm>
          <a:prstGeom prst="flowChartAlternateProcess">
            <a:avLst/>
          </a:prstGeom>
          <a:solidFill>
            <a:srgbClr val="FFFF99"/>
          </a:solidFill>
          <a:ln w="28575">
            <a:solidFill>
              <a:srgbClr val="1C1C1C">
                <a:alpha val="7882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1: </a:t>
            </a:r>
          </a:p>
          <a:p>
            <a:pPr eaLnBrk="1" hangingPunct="1"/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Nhược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tạo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sơ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cách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thủ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?</a:t>
            </a:r>
            <a:endParaRPr lang="en-US" altLang="en-US" sz="2800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497" name="Rectangle 41"/>
          <p:cNvSpPr>
            <a:spLocks noChangeArrowheads="1"/>
          </p:cNvSpPr>
          <p:nvPr/>
        </p:nvSpPr>
        <p:spPr bwMode="auto">
          <a:xfrm>
            <a:off x="5130800" y="2795309"/>
            <a:ext cx="5537200" cy="24384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>
              <a:buAutoNum type="alphaUcPeriod"/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Khó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sắp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xếp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Bố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tri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nội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dung.</a:t>
            </a:r>
          </a:p>
          <a:p>
            <a:pPr marL="342900" indent="-342900">
              <a:buAutoNum type="alphaUcPeriod"/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Hạn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chế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khả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năng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dàng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mở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pPr>
              <a:defRPr/>
            </a:pP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sửa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chữa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người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D.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linh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bất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cứ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đâu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đòi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cụ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khó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tìm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kiếm</a:t>
            </a:r>
            <a:endParaRPr lang="en-US" sz="24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9498" name="Picture 42" descr="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5105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9" name="AutoShape 43"/>
          <p:cNvSpPr>
            <a:spLocks noChangeArrowheads="1"/>
          </p:cNvSpPr>
          <p:nvPr/>
        </p:nvSpPr>
        <p:spPr bwMode="auto">
          <a:xfrm>
            <a:off x="5048063" y="121585"/>
            <a:ext cx="5562600" cy="2514600"/>
          </a:xfrm>
          <a:prstGeom prst="flowChartAlternateProcess">
            <a:avLst/>
          </a:prstGeom>
          <a:solidFill>
            <a:srgbClr val="FFFF99"/>
          </a:solidFill>
          <a:ln w="28575">
            <a:solidFill>
              <a:srgbClr val="1C1C1C">
                <a:alpha val="7882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5: </a:t>
            </a:r>
          </a:p>
          <a:p>
            <a:pPr algn="ctr" eaLnBrk="1" hangingPunct="1"/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Sơ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gồm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phần</a:t>
            </a:r>
            <a:endParaRPr lang="en-US" altLang="en-US" sz="2800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500" name="Rectangle 44"/>
          <p:cNvSpPr>
            <a:spLocks noChangeArrowheads="1"/>
          </p:cNvSpPr>
          <p:nvPr/>
        </p:nvSpPr>
        <p:spPr bwMode="auto">
          <a:xfrm>
            <a:off x="5182470" y="3122520"/>
            <a:ext cx="5619751" cy="2259106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891" indent="-342891">
              <a:buFontTx/>
              <a:buAutoNum type="alphaUcPeriod"/>
              <a:defRPr/>
            </a:pP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ngắn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gọn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…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B.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Bút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giấy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mực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mềm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máy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D. Con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người,đồ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khung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ảnh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…</a:t>
            </a:r>
          </a:p>
        </p:txBody>
      </p:sp>
      <p:sp>
        <p:nvSpPr>
          <p:cNvPr id="19501" name="AutoShape 45"/>
          <p:cNvSpPr>
            <a:spLocks noChangeArrowheads="1"/>
          </p:cNvSpPr>
          <p:nvPr/>
        </p:nvSpPr>
        <p:spPr bwMode="auto">
          <a:xfrm>
            <a:off x="5029200" y="98893"/>
            <a:ext cx="5562600" cy="2514600"/>
          </a:xfrm>
          <a:prstGeom prst="flowChartAlternateProcess">
            <a:avLst/>
          </a:prstGeom>
          <a:solidFill>
            <a:srgbClr val="FFFF99"/>
          </a:solidFill>
          <a:ln w="28575">
            <a:solidFill>
              <a:srgbClr val="1C1C1C">
                <a:alpha val="7882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10: </a:t>
            </a:r>
          </a:p>
          <a:p>
            <a:pPr algn="ctr" eaLnBrk="1" hangingPunct="1"/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tin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sơ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thường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tổ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chức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800" dirty="0" smtClean="0">
                <a:solidFill>
                  <a:srgbClr val="008000"/>
                </a:solidFill>
                <a:latin typeface="Arial" panose="020B0604020202020204" pitchFamily="34" charset="0"/>
              </a:rPr>
              <a:t>:</a:t>
            </a:r>
            <a:endParaRPr lang="en-US" altLang="en-US" sz="2800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9502" name="Rectangle 46"/>
          <p:cNvSpPr>
            <a:spLocks noChangeArrowheads="1"/>
          </p:cNvSpPr>
          <p:nvPr/>
        </p:nvSpPr>
        <p:spPr bwMode="auto">
          <a:xfrm>
            <a:off x="5410200" y="2842093"/>
            <a:ext cx="5257800" cy="19050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457200" indent="-457200">
              <a:buAutoNum type="alphaUcPeriod"/>
              <a:defRPr/>
            </a:pP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Tiêu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đề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đoạn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văn</a:t>
            </a:r>
            <a:endParaRPr lang="en-US" sz="2600" dirty="0" smtClean="0">
              <a:solidFill>
                <a:schemeClr val="tx1"/>
              </a:solidFill>
              <a:latin typeface="Arial" charset="0"/>
            </a:endParaRPr>
          </a:p>
          <a:p>
            <a:pPr marL="457200" indent="-457200">
              <a:buFontTx/>
              <a:buAutoNum type="alphaUcPeriod"/>
              <a:defRPr/>
            </a:pP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Chủ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chính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chủ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nhánh</a:t>
            </a:r>
            <a:endParaRPr lang="en-US" sz="2600" dirty="0">
              <a:solidFill>
                <a:schemeClr val="tx1"/>
              </a:solidFill>
              <a:latin typeface="Arial" charset="0"/>
            </a:endParaRPr>
          </a:p>
          <a:p>
            <a:pPr marL="457200" indent="-457200">
              <a:buFontTx/>
              <a:buAutoNum type="alphaUcPeriod"/>
              <a:defRPr/>
            </a:pP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Mở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</a:rPr>
              <a:t>kết</a:t>
            </a:r>
            <a:r>
              <a:rPr lang="en-US" sz="2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bài</a:t>
            </a:r>
            <a:endParaRPr lang="en-US" sz="2600" dirty="0" smtClean="0">
              <a:solidFill>
                <a:schemeClr val="tx1"/>
              </a:solidFill>
              <a:latin typeface="Arial" charset="0"/>
            </a:endParaRPr>
          </a:p>
          <a:p>
            <a:pPr marL="457200" indent="-457200">
              <a:buAutoNum type="alphaUcPeriod"/>
              <a:defRPr/>
            </a:pP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Chương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bài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Arial" charset="0"/>
              </a:rPr>
              <a:t>mục</a:t>
            </a:r>
            <a:endParaRPr lang="en-US" sz="2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503" name="AutoShape 47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1524001" y="6248401"/>
            <a:ext cx="759884" cy="548217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11431386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8400000">
                                      <p:cBhvr>
                                        <p:cTn id="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6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0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9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9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1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4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9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9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8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1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 nodeType="clickPar">
                      <p:stCondLst>
                        <p:cond delay="0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9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9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1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4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1" grpId="0" animBg="1"/>
      <p:bldP spid="19472" grpId="0" animBg="1"/>
      <p:bldP spid="19473" grpId="0" animBg="1"/>
      <p:bldP spid="19474" grpId="0" animBg="1"/>
      <p:bldP spid="19486" grpId="0" animBg="1"/>
      <p:bldP spid="19486" grpId="1" animBg="1"/>
      <p:bldP spid="19487" grpId="0" animBg="1"/>
      <p:bldP spid="19487" grpId="1" animBg="1"/>
      <p:bldP spid="19494" grpId="0" animBg="1"/>
      <p:bldP spid="19494" grpId="1" animBg="1"/>
      <p:bldP spid="19495" grpId="0" animBg="1"/>
      <p:bldP spid="19495" grpId="1" animBg="1"/>
      <p:bldP spid="19496" grpId="0" animBg="1"/>
      <p:bldP spid="19496" grpId="1" animBg="1"/>
      <p:bldP spid="19497" grpId="0" animBg="1"/>
      <p:bldP spid="19497" grpId="1" animBg="1"/>
      <p:bldP spid="19499" grpId="0" animBg="1"/>
      <p:bldP spid="19499" grpId="1" animBg="1"/>
      <p:bldP spid="19500" grpId="0" animBg="1"/>
      <p:bldP spid="19500" grpId="1" animBg="1"/>
      <p:bldP spid="19501" grpId="0" animBg="1"/>
      <p:bldP spid="19501" grpId="1" animBg="1"/>
      <p:bldP spid="19502" grpId="0" animBg="1"/>
      <p:bldP spid="1950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2A3F7D-E618-4BE4-8602-9471CE53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46811" cy="68104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52169-1534-4AE3-99F8-937923939079}"/>
              </a:ext>
            </a:extLst>
          </p:cNvPr>
          <p:cNvSpPr txBox="1"/>
          <p:nvPr/>
        </p:nvSpPr>
        <p:spPr>
          <a:xfrm>
            <a:off x="2416250" y="0"/>
            <a:ext cx="8504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2" action="ppaction://hlinkfile"/>
          </p:cNvPr>
          <p:cNvSpPr/>
          <p:nvPr/>
        </p:nvSpPr>
        <p:spPr>
          <a:xfrm>
            <a:off x="11704320" y="6165669"/>
            <a:ext cx="487680" cy="692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23" y="987751"/>
            <a:ext cx="5598502" cy="58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0687A565-C666-41E9-B489-E8E4D4430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84" y="1103963"/>
            <a:ext cx="519617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Insert / Picture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Insert Picture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cm,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cm,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1.5 cm,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3.5 cm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camnghiveban.docx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5056EC-43A4-4CFB-B6F8-9DC61FF0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259874" cy="74458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2502" b="30666"/>
          <a:stretch/>
        </p:blipFill>
        <p:spPr>
          <a:xfrm>
            <a:off x="5273299" y="378823"/>
            <a:ext cx="6423734" cy="6087291"/>
          </a:xfrm>
          <a:prstGeom prst="rect">
            <a:avLst/>
          </a:prstGeom>
        </p:spPr>
      </p:pic>
      <p:sp>
        <p:nvSpPr>
          <p:cNvPr id="15" name="Right Arrow 14">
            <a:hlinkClick r:id="rId3" action="ppaction://hlinkfile"/>
          </p:cNvPr>
          <p:cNvSpPr/>
          <p:nvPr/>
        </p:nvSpPr>
        <p:spPr>
          <a:xfrm>
            <a:off x="11469189" y="6466114"/>
            <a:ext cx="722811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3508C1-4AA4-46B8-A89A-12F61DF9DED0}"/>
              </a:ext>
            </a:extLst>
          </p:cNvPr>
          <p:cNvSpPr txBox="1"/>
          <p:nvPr/>
        </p:nvSpPr>
        <p:spPr>
          <a:xfrm>
            <a:off x="1217544" y="1078272"/>
            <a:ext cx="101660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7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idx="1"/>
          </p:nvPr>
        </p:nvSpPr>
        <p:spPr>
          <a:xfrm>
            <a:off x="790575" y="2589834"/>
            <a:ext cx="11087100" cy="18825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Bài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đến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đây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là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hết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marL="0" indent="0" algn="ctr">
              <a:buNone/>
            </a:pP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thầy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em</a:t>
            </a:r>
            <a:endParaRPr lang="en-US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25" y="315632"/>
            <a:ext cx="2242509" cy="1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5105401"/>
            <a:ext cx="2242509" cy="1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0" y="4871865"/>
            <a:ext cx="2242509" cy="1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709" y="315632"/>
            <a:ext cx="1524000" cy="13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20013"/>
            <a:ext cx="2242509" cy="1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06" y="5638801"/>
            <a:ext cx="2242509" cy="1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491" y="4760006"/>
            <a:ext cx="2242509" cy="1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52" y="1374361"/>
            <a:ext cx="1918005" cy="169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6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1"/>
            <a:ext cx="12072939" cy="6858000"/>
            <a:chOff x="535577" y="1366957"/>
            <a:chExt cx="10774408" cy="51767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577" y="1366957"/>
              <a:ext cx="10774408" cy="51767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89295" y="4088674"/>
              <a:ext cx="470263" cy="67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.VnKoalaH" panose="020B7200000000000000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43"/>
          <p:cNvSpPr>
            <a:spLocks noChangeArrowheads="1"/>
          </p:cNvSpPr>
          <p:nvPr/>
        </p:nvSpPr>
        <p:spPr bwMode="gray">
          <a:xfrm>
            <a:off x="4287142" y="3874318"/>
            <a:ext cx="5700712" cy="838200"/>
          </a:xfrm>
          <a:prstGeom prst="roundRect">
            <a:avLst>
              <a:gd name="adj" fmla="val 50000"/>
            </a:avLst>
          </a:prstGeom>
          <a:solidFill>
            <a:srgbClr val="00CCFF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</a:rPr>
              <a:t>Định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dạng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văn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bản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và</a:t>
            </a:r>
            <a:r>
              <a:rPr lang="en-US" altLang="vi-VN" sz="2400" b="1" dirty="0">
                <a:solidFill>
                  <a:srgbClr val="FF0000"/>
                </a:solidFill>
              </a:rPr>
              <a:t> in</a:t>
            </a:r>
          </a:p>
        </p:txBody>
      </p:sp>
      <p:sp>
        <p:nvSpPr>
          <p:cNvPr id="186" name="AutoShape 43"/>
          <p:cNvSpPr>
            <a:spLocks noChangeArrowheads="1"/>
          </p:cNvSpPr>
          <p:nvPr/>
        </p:nvSpPr>
        <p:spPr bwMode="gray">
          <a:xfrm>
            <a:off x="4305399" y="3871853"/>
            <a:ext cx="5700712" cy="838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</a:rPr>
              <a:t>Định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dạng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văn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bản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và</a:t>
            </a:r>
            <a:r>
              <a:rPr lang="en-US" altLang="vi-VN" sz="2400" b="1" dirty="0">
                <a:solidFill>
                  <a:srgbClr val="FF0000"/>
                </a:solidFill>
              </a:rPr>
              <a:t> in</a:t>
            </a:r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gray">
          <a:xfrm>
            <a:off x="4300538" y="2436495"/>
            <a:ext cx="5529262" cy="833438"/>
          </a:xfrm>
          <a:prstGeom prst="roundRect">
            <a:avLst>
              <a:gd name="adj" fmla="val 50000"/>
            </a:avLst>
          </a:prstGeom>
          <a:solidFill>
            <a:srgbClr val="00CCFF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</a:rPr>
              <a:t>Phần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mềm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soạn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thảo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văn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bản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sp>
        <p:nvSpPr>
          <p:cNvPr id="185" name="AutoShape 27"/>
          <p:cNvSpPr>
            <a:spLocks noChangeArrowheads="1"/>
          </p:cNvSpPr>
          <p:nvPr/>
        </p:nvSpPr>
        <p:spPr bwMode="gray">
          <a:xfrm>
            <a:off x="4277007" y="2446351"/>
            <a:ext cx="5529262" cy="8334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</a:rPr>
              <a:t>Phần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mềm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soạn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thảo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văn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bản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 rot="5400000">
            <a:off x="3454405" y="4792350"/>
            <a:ext cx="1173163" cy="144463"/>
            <a:chOff x="0" y="1896"/>
            <a:chExt cx="5760" cy="120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7" name="AutoShape 56"/>
          <p:cNvSpPr>
            <a:spLocks noChangeArrowheads="1"/>
          </p:cNvSpPr>
          <p:nvPr/>
        </p:nvSpPr>
        <p:spPr bwMode="gray">
          <a:xfrm>
            <a:off x="4309006" y="5202567"/>
            <a:ext cx="5610225" cy="827088"/>
          </a:xfrm>
          <a:prstGeom prst="roundRect">
            <a:avLst>
              <a:gd name="adj" fmla="val 50000"/>
            </a:avLst>
          </a:prstGeom>
          <a:solidFill>
            <a:srgbClr val="00CCFF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</a:rPr>
              <a:t>Thực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hành</a:t>
            </a:r>
            <a:r>
              <a:rPr lang="en-US" altLang="vi-VN" sz="2400" b="1" dirty="0">
                <a:solidFill>
                  <a:srgbClr val="FF0000"/>
                </a:solidFill>
              </a:rPr>
              <a:t>: </a:t>
            </a:r>
            <a:r>
              <a:rPr lang="en-US" altLang="vi-VN" sz="2400" b="1" dirty="0" err="1">
                <a:solidFill>
                  <a:srgbClr val="FF0000"/>
                </a:solidFill>
              </a:rPr>
              <a:t>định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dạng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văn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bản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9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315851"/>
              </p:ext>
            </p:extLst>
          </p:nvPr>
        </p:nvGraphicFramePr>
        <p:xfrm>
          <a:off x="734939" y="3367700"/>
          <a:ext cx="2822649" cy="349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Clip" r:id="rId3" imgW="3535680" imgH="4450080" progId="">
                  <p:embed/>
                </p:oleObj>
              </mc:Choice>
              <mc:Fallback>
                <p:oleObj name="Clip" r:id="rId3" imgW="3535680" imgH="4450080" progId="">
                  <p:embed/>
                  <p:pic>
                    <p:nvPicPr>
                      <p:cNvPr id="9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39" y="3367700"/>
                        <a:ext cx="2822649" cy="349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7" name="Group 186"/>
          <p:cNvGrpSpPr>
            <a:grpSpLocks/>
          </p:cNvGrpSpPr>
          <p:nvPr/>
        </p:nvGrpSpPr>
        <p:grpSpPr bwMode="auto">
          <a:xfrm>
            <a:off x="2524760" y="2605870"/>
            <a:ext cx="1563688" cy="203200"/>
            <a:chOff x="0" y="1896"/>
            <a:chExt cx="5760" cy="120"/>
          </a:xfrm>
        </p:grpSpPr>
        <p:sp>
          <p:nvSpPr>
            <p:cNvPr id="188" name="Rectangle 18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9" name="Rectangle 18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90" name="Group 189"/>
          <p:cNvGrpSpPr>
            <a:grpSpLocks/>
          </p:cNvGrpSpPr>
          <p:nvPr/>
        </p:nvGrpSpPr>
        <p:grpSpPr bwMode="auto">
          <a:xfrm>
            <a:off x="1830947" y="1908270"/>
            <a:ext cx="720725" cy="1215609"/>
            <a:chOff x="1474" y="2341"/>
            <a:chExt cx="454" cy="677"/>
          </a:xfrm>
        </p:grpSpPr>
        <p:grpSp>
          <p:nvGrpSpPr>
            <p:cNvPr id="191" name="Group 190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202" name="Rectangle 1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3" name="Rectangle 1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92" name="Group 14"/>
            <p:cNvGrpSpPr>
              <a:grpSpLocks/>
            </p:cNvGrpSpPr>
            <p:nvPr/>
          </p:nvGrpSpPr>
          <p:grpSpPr bwMode="auto">
            <a:xfrm rot="5400000">
              <a:off x="1475" y="2566"/>
              <a:ext cx="451" cy="454"/>
              <a:chOff x="1844" y="1824"/>
              <a:chExt cx="2007" cy="1825"/>
            </a:xfrm>
          </p:grpSpPr>
          <p:sp>
            <p:nvSpPr>
              <p:cNvPr id="193" name="AutoShape 15"/>
              <p:cNvSpPr>
                <a:spLocks noChangeArrowheads="1"/>
              </p:cNvSpPr>
              <p:nvPr/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94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00" y="2523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95" name="AutoShape 17"/>
              <p:cNvSpPr>
                <a:spLocks noChangeArrowheads="1"/>
              </p:cNvSpPr>
              <p:nvPr/>
            </p:nvSpPr>
            <p:spPr bwMode="gray">
              <a:xfrm rot="10800000" flipH="1">
                <a:off x="2694" y="3444"/>
                <a:ext cx="31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96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7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8" name="Oval 20"/>
              <p:cNvSpPr>
                <a:spLocks noChangeArrowheads="1"/>
              </p:cNvSpPr>
              <p:nvPr/>
            </p:nvSpPr>
            <p:spPr bwMode="gray">
              <a:xfrm>
                <a:off x="2053" y="2838"/>
                <a:ext cx="1609" cy="32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99" name="Oval 21"/>
              <p:cNvSpPr>
                <a:spLocks noChangeArrowheads="1"/>
              </p:cNvSpPr>
              <p:nvPr/>
            </p:nvSpPr>
            <p:spPr bwMode="gray">
              <a:xfrm>
                <a:off x="2082" y="2840"/>
                <a:ext cx="1609" cy="32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0" name="Oval 22"/>
              <p:cNvSpPr>
                <a:spLocks noChangeArrowheads="1"/>
              </p:cNvSpPr>
              <p:nvPr/>
            </p:nvSpPr>
            <p:spPr bwMode="gray">
              <a:xfrm>
                <a:off x="2053" y="2111"/>
                <a:ext cx="1609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01" name="Oval 23"/>
              <p:cNvSpPr>
                <a:spLocks noChangeArrowheads="1"/>
              </p:cNvSpPr>
              <p:nvPr/>
            </p:nvSpPr>
            <p:spPr bwMode="gray">
              <a:xfrm>
                <a:off x="2082" y="2085"/>
                <a:ext cx="1609" cy="109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04" name="Group 203"/>
          <p:cNvGrpSpPr>
            <a:grpSpLocks/>
          </p:cNvGrpSpPr>
          <p:nvPr/>
        </p:nvGrpSpPr>
        <p:grpSpPr bwMode="auto">
          <a:xfrm rot="5400000">
            <a:off x="3405264" y="3137451"/>
            <a:ext cx="1173163" cy="144463"/>
            <a:chOff x="0" y="1896"/>
            <a:chExt cx="5760" cy="120"/>
          </a:xfrm>
        </p:grpSpPr>
        <p:sp>
          <p:nvSpPr>
            <p:cNvPr id="205" name="Rectangle 204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" name="Rectangle 205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07" name="Group 206"/>
          <p:cNvGrpSpPr>
            <a:grpSpLocks/>
          </p:cNvGrpSpPr>
          <p:nvPr/>
        </p:nvGrpSpPr>
        <p:grpSpPr bwMode="auto">
          <a:xfrm>
            <a:off x="3340769" y="2272575"/>
            <a:ext cx="1072308" cy="989013"/>
            <a:chOff x="3254" y="860"/>
            <a:chExt cx="584" cy="623"/>
          </a:xfrm>
        </p:grpSpPr>
        <p:grpSp>
          <p:nvGrpSpPr>
            <p:cNvPr id="208" name="Group 207"/>
            <p:cNvGrpSpPr>
              <a:grpSpLocks/>
            </p:cNvGrpSpPr>
            <p:nvPr/>
          </p:nvGrpSpPr>
          <p:grpSpPr bwMode="auto">
            <a:xfrm rot="5400000">
              <a:off x="3234" y="880"/>
              <a:ext cx="623" cy="584"/>
              <a:chOff x="1871" y="1824"/>
              <a:chExt cx="2007" cy="1815"/>
            </a:xfrm>
          </p:grpSpPr>
          <p:sp>
            <p:nvSpPr>
              <p:cNvPr id="210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1818" y="2511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11" name="AutoShape 31"/>
              <p:cNvSpPr>
                <a:spLocks noChangeArrowheads="1"/>
              </p:cNvSpPr>
              <p:nvPr/>
            </p:nvSpPr>
            <p:spPr bwMode="gray">
              <a:xfrm rot="5400000" flipH="1">
                <a:off x="3622" y="2506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12" name="AutoShape 32"/>
              <p:cNvSpPr>
                <a:spLocks noChangeArrowheads="1"/>
              </p:cNvSpPr>
              <p:nvPr/>
            </p:nvSpPr>
            <p:spPr bwMode="gray">
              <a:xfrm rot="10800000" flipH="1">
                <a:off x="2718" y="3437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13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4" name="Oval 34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" name="Oval 35"/>
              <p:cNvSpPr>
                <a:spLocks noChangeArrowheads="1"/>
              </p:cNvSpPr>
              <p:nvPr/>
            </p:nvSpPr>
            <p:spPr bwMode="gray">
              <a:xfrm>
                <a:off x="2235" y="2916"/>
                <a:ext cx="1317" cy="22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16" name="Oval 36"/>
              <p:cNvSpPr>
                <a:spLocks noChangeArrowheads="1"/>
              </p:cNvSpPr>
              <p:nvPr/>
            </p:nvSpPr>
            <p:spPr bwMode="gray">
              <a:xfrm>
                <a:off x="2235" y="2916"/>
                <a:ext cx="1317" cy="22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7" name="Oval 37"/>
              <p:cNvSpPr>
                <a:spLocks noChangeArrowheads="1"/>
              </p:cNvSpPr>
              <p:nvPr/>
            </p:nvSpPr>
            <p:spPr bwMode="gray">
              <a:xfrm>
                <a:off x="2222" y="2066"/>
                <a:ext cx="1317" cy="1102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18" name="Oval 38"/>
              <p:cNvSpPr>
                <a:spLocks noChangeArrowheads="1"/>
              </p:cNvSpPr>
              <p:nvPr/>
            </p:nvSpPr>
            <p:spPr bwMode="gray">
              <a:xfrm>
                <a:off x="2227" y="2082"/>
                <a:ext cx="1317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09" name="WordArt 39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219" name="Group 218"/>
          <p:cNvGrpSpPr>
            <a:grpSpLocks/>
          </p:cNvGrpSpPr>
          <p:nvPr/>
        </p:nvGrpSpPr>
        <p:grpSpPr bwMode="auto">
          <a:xfrm>
            <a:off x="3537391" y="3700438"/>
            <a:ext cx="862725" cy="989013"/>
            <a:chOff x="3261" y="1700"/>
            <a:chExt cx="552" cy="623"/>
          </a:xfrm>
        </p:grpSpPr>
        <p:grpSp>
          <p:nvGrpSpPr>
            <p:cNvPr id="220" name="Group 219"/>
            <p:cNvGrpSpPr>
              <a:grpSpLocks/>
            </p:cNvGrpSpPr>
            <p:nvPr/>
          </p:nvGrpSpPr>
          <p:grpSpPr bwMode="auto">
            <a:xfrm rot="5400000">
              <a:off x="3225" y="1736"/>
              <a:ext cx="623" cy="552"/>
              <a:chOff x="1871" y="1914"/>
              <a:chExt cx="2007" cy="1717"/>
            </a:xfrm>
          </p:grpSpPr>
          <p:sp>
            <p:nvSpPr>
              <p:cNvPr id="222" name="AutoShape 46"/>
              <p:cNvSpPr>
                <a:spLocks noChangeArrowheads="1"/>
              </p:cNvSpPr>
              <p:nvPr/>
            </p:nvSpPr>
            <p:spPr bwMode="gray">
              <a:xfrm rot="16200000" flipH="1">
                <a:off x="1819" y="2511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3" name="AutoShape 47"/>
              <p:cNvSpPr>
                <a:spLocks noChangeArrowheads="1"/>
              </p:cNvSpPr>
              <p:nvPr/>
            </p:nvSpPr>
            <p:spPr bwMode="gray">
              <a:xfrm rot="5400000" flipH="1">
                <a:off x="3620" y="250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4" name="AutoShape 48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" name="Oval 49"/>
              <p:cNvSpPr>
                <a:spLocks noChangeArrowheads="1"/>
              </p:cNvSpPr>
              <p:nvPr/>
            </p:nvSpPr>
            <p:spPr bwMode="gray">
              <a:xfrm>
                <a:off x="2149" y="1931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" name="Oval 50"/>
              <p:cNvSpPr>
                <a:spLocks noChangeArrowheads="1"/>
              </p:cNvSpPr>
              <p:nvPr/>
            </p:nvSpPr>
            <p:spPr bwMode="gray">
              <a:xfrm>
                <a:off x="2149" y="1914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7" name="Oval 51"/>
              <p:cNvSpPr>
                <a:spLocks noChangeArrowheads="1"/>
              </p:cNvSpPr>
              <p:nvPr/>
            </p:nvSpPr>
            <p:spPr bwMode="gray">
              <a:xfrm>
                <a:off x="2229" y="2886"/>
                <a:ext cx="1317" cy="25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8" name="Oval 52">
                <a:hlinkClick r:id="rId6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29" y="2886"/>
                <a:ext cx="1317" cy="2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9" name="Oval 53"/>
              <p:cNvSpPr>
                <a:spLocks noChangeArrowheads="1"/>
              </p:cNvSpPr>
              <p:nvPr/>
            </p:nvSpPr>
            <p:spPr bwMode="gray">
              <a:xfrm>
                <a:off x="2222" y="2067"/>
                <a:ext cx="1317" cy="109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30" name="Oval 54"/>
              <p:cNvSpPr>
                <a:spLocks noChangeArrowheads="1"/>
              </p:cNvSpPr>
              <p:nvPr/>
            </p:nvSpPr>
            <p:spPr bwMode="gray">
              <a:xfrm>
                <a:off x="2435" y="2216"/>
                <a:ext cx="1317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21" name="WordArt 55">
              <a:hlinkClick r:id="rId6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87" y="1852"/>
              <a:ext cx="26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231" name="Group 230"/>
          <p:cNvGrpSpPr>
            <a:grpSpLocks/>
          </p:cNvGrpSpPr>
          <p:nvPr/>
        </p:nvGrpSpPr>
        <p:grpSpPr bwMode="auto">
          <a:xfrm>
            <a:off x="3534144" y="5123197"/>
            <a:ext cx="922338" cy="989013"/>
            <a:chOff x="3247" y="2516"/>
            <a:chExt cx="581" cy="623"/>
          </a:xfrm>
        </p:grpSpPr>
        <p:grpSp>
          <p:nvGrpSpPr>
            <p:cNvPr id="232" name="Group 231"/>
            <p:cNvGrpSpPr>
              <a:grpSpLocks/>
            </p:cNvGrpSpPr>
            <p:nvPr/>
          </p:nvGrpSpPr>
          <p:grpSpPr bwMode="auto">
            <a:xfrm rot="5400000">
              <a:off x="3226" y="2537"/>
              <a:ext cx="623" cy="581"/>
              <a:chOff x="1872" y="1824"/>
              <a:chExt cx="2006" cy="1807"/>
            </a:xfrm>
          </p:grpSpPr>
          <p:sp>
            <p:nvSpPr>
              <p:cNvPr id="234" name="AutoShape 59"/>
              <p:cNvSpPr>
                <a:spLocks noChangeArrowheads="1"/>
              </p:cNvSpPr>
              <p:nvPr/>
            </p:nvSpPr>
            <p:spPr bwMode="gray">
              <a:xfrm rot="16200000" flipH="1">
                <a:off x="1819" y="2498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35" name="AutoShape 60"/>
              <p:cNvSpPr>
                <a:spLocks noChangeArrowheads="1"/>
              </p:cNvSpPr>
              <p:nvPr/>
            </p:nvSpPr>
            <p:spPr bwMode="gray">
              <a:xfrm rot="5400000" flipH="1">
                <a:off x="3621" y="248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36" name="AutoShape 61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37" name="Oval 6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8" name="Oval 6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9" name="Oval 64"/>
              <p:cNvSpPr>
                <a:spLocks noChangeArrowheads="1"/>
              </p:cNvSpPr>
              <p:nvPr/>
            </p:nvSpPr>
            <p:spPr bwMode="gray">
              <a:xfrm>
                <a:off x="2229" y="2879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40" name="Oval 65">
                <a:hlinkClick r:id="rId7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29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1" name="Oval 66"/>
              <p:cNvSpPr>
                <a:spLocks noChangeArrowheads="1"/>
              </p:cNvSpPr>
              <p:nvPr/>
            </p:nvSpPr>
            <p:spPr bwMode="gray">
              <a:xfrm>
                <a:off x="2222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42" name="Oval 67"/>
              <p:cNvSpPr>
                <a:spLocks noChangeArrowheads="1"/>
              </p:cNvSpPr>
              <p:nvPr/>
            </p:nvSpPr>
            <p:spPr bwMode="gray">
              <a:xfrm>
                <a:off x="2227" y="2082"/>
                <a:ext cx="1317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33" name="WordArt 68">
              <a:hlinkClick r:id="rId8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3</a:t>
              </a:r>
            </a:p>
          </p:txBody>
        </p:sp>
      </p:grpSp>
      <p:grpSp>
        <p:nvGrpSpPr>
          <p:cNvPr id="243" name="Group 242"/>
          <p:cNvGrpSpPr>
            <a:grpSpLocks/>
          </p:cNvGrpSpPr>
          <p:nvPr/>
        </p:nvGrpSpPr>
        <p:grpSpPr bwMode="auto">
          <a:xfrm>
            <a:off x="1662817" y="796608"/>
            <a:ext cx="1143000" cy="1219200"/>
            <a:chOff x="196" y="292"/>
            <a:chExt cx="616" cy="507"/>
          </a:xfrm>
        </p:grpSpPr>
        <p:grpSp>
          <p:nvGrpSpPr>
            <p:cNvPr id="244" name="Group 243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248" name="Oval 19"/>
              <p:cNvSpPr>
                <a:spLocks noChangeArrowheads="1"/>
              </p:cNvSpPr>
              <p:nvPr/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249" name="Oval 24"/>
              <p:cNvSpPr>
                <a:spLocks noChangeArrowheads="1"/>
              </p:cNvSpPr>
              <p:nvPr/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</p:grpSp>
        <p:grpSp>
          <p:nvGrpSpPr>
            <p:cNvPr id="245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246" name="Oval 25"/>
              <p:cNvSpPr>
                <a:spLocks noChangeArrowheads="1"/>
              </p:cNvSpPr>
              <p:nvPr/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pic>
            <p:nvPicPr>
              <p:cNvPr id="247" name="Picture 27" descr="Picture1"/>
              <p:cNvPicPr>
                <a:picLocks noChangeAspect="1" noChangeArrowheads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5" name="WordArt 10"/>
          <p:cNvSpPr>
            <a:spLocks noChangeArrowheads="1" noChangeShapeType="1" noTextEdit="1"/>
          </p:cNvSpPr>
          <p:nvPr/>
        </p:nvSpPr>
        <p:spPr bwMode="auto">
          <a:xfrm>
            <a:off x="3066556" y="457204"/>
            <a:ext cx="7746637" cy="1461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</a:p>
          <a:p>
            <a:pPr algn="ctr"/>
            <a:r>
              <a:rPr lang="en-US" sz="3600" b="1" kern="10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DẠNG VĂN BẢN</a:t>
            </a:r>
          </a:p>
        </p:txBody>
      </p:sp>
    </p:spTree>
    <p:extLst>
      <p:ext uri="{BB962C8B-B14F-4D97-AF65-F5344CB8AC3E}">
        <p14:creationId xmlns:p14="http://schemas.microsoft.com/office/powerpoint/2010/main" val="32265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86" grpId="0" animBg="1"/>
      <p:bldP spid="28" grpId="0" animBg="1"/>
      <p:bldP spid="185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885" y="235132"/>
            <a:ext cx="448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57" y="1293223"/>
            <a:ext cx="210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64" y="235132"/>
            <a:ext cx="4479946" cy="6400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457" y="2089704"/>
            <a:ext cx="1553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169" y="235132"/>
            <a:ext cx="4389941" cy="63960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8457" y="2886185"/>
            <a:ext cx="2553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234" y="248446"/>
            <a:ext cx="4422172" cy="59457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3" y="3654201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168" y="258172"/>
            <a:ext cx="4173237" cy="67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CE3651-C7D1-4ABE-9079-26CF4D65521E}"/>
              </a:ext>
            </a:extLst>
          </p:cNvPr>
          <p:cNvSpPr txBox="1"/>
          <p:nvPr/>
        </p:nvSpPr>
        <p:spPr>
          <a:xfrm>
            <a:off x="171449" y="149294"/>
            <a:ext cx="5900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748" y="892324"/>
            <a:ext cx="48778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11" y="5046261"/>
            <a:ext cx="2016920" cy="1453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0" t="48948" r="26653" b="17060"/>
          <a:stretch/>
        </p:blipFill>
        <p:spPr>
          <a:xfrm>
            <a:off x="1043358" y="5104598"/>
            <a:ext cx="1027926" cy="1337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5" t="49166" r="43168" b="16324"/>
          <a:stretch/>
        </p:blipFill>
        <p:spPr>
          <a:xfrm>
            <a:off x="1148047" y="3232559"/>
            <a:ext cx="957264" cy="1357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t="49053" r="62151" b="13669"/>
          <a:stretch/>
        </p:blipFill>
        <p:spPr>
          <a:xfrm>
            <a:off x="3227338" y="3222932"/>
            <a:ext cx="985837" cy="1466164"/>
          </a:xfrm>
          <a:prstGeom prst="rect">
            <a:avLst/>
          </a:prstGeom>
        </p:spPr>
      </p:pic>
      <p:pic>
        <p:nvPicPr>
          <p:cNvPr id="27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5" y="2918491"/>
            <a:ext cx="3422396" cy="37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4" y="2854886"/>
            <a:ext cx="4472477" cy="28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4" y="2841875"/>
            <a:ext cx="5641858" cy="16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4" y="1532176"/>
            <a:ext cx="5193243" cy="21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4" y="400281"/>
            <a:ext cx="3826273" cy="32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218828"/>
            <a:ext cx="2838219" cy="21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9506B0-FF71-4E59-A781-F58D329D3BA0}"/>
              </a:ext>
            </a:extLst>
          </p:cNvPr>
          <p:cNvCxnSpPr>
            <a:cxnSpLocks/>
          </p:cNvCxnSpPr>
          <p:nvPr/>
        </p:nvCxnSpPr>
        <p:spPr>
          <a:xfrm>
            <a:off x="5600701" y="149294"/>
            <a:ext cx="0" cy="64829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0CE3651-C7D1-4ABE-9079-26CF4D65521E}"/>
              </a:ext>
            </a:extLst>
          </p:cNvPr>
          <p:cNvSpPr txBox="1"/>
          <p:nvPr/>
        </p:nvSpPr>
        <p:spPr>
          <a:xfrm>
            <a:off x="5886677" y="259199"/>
            <a:ext cx="238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604" y="5628615"/>
            <a:ext cx="1372395" cy="7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822" y="5130738"/>
            <a:ext cx="1387128" cy="12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52" y="5156809"/>
            <a:ext cx="4426604" cy="11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918" y="4552066"/>
            <a:ext cx="1860731" cy="5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824" y="3858691"/>
            <a:ext cx="1652346" cy="12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52" y="4578132"/>
            <a:ext cx="3822498" cy="87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68" y="3777890"/>
            <a:ext cx="3578330" cy="16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02" y="4320074"/>
            <a:ext cx="2824775" cy="11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03" y="2576217"/>
            <a:ext cx="1768116" cy="12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07" y="2550150"/>
            <a:ext cx="2033333" cy="8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07" y="2325978"/>
            <a:ext cx="2386956" cy="5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34" y="1739482"/>
            <a:ext cx="2414319" cy="109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85" y="1241610"/>
            <a:ext cx="1883885" cy="158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380" y="2281666"/>
            <a:ext cx="2852139" cy="233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586652" y="1267677"/>
            <a:ext cx="2363801" cy="251020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9644" y="668825"/>
            <a:ext cx="197888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3513" y="308822"/>
            <a:ext cx="2084405" cy="3139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>
            <a:off x="8664188" y="806822"/>
            <a:ext cx="856330" cy="72614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0434992">
            <a:off x="142281" y="850675"/>
            <a:ext cx="5141747" cy="708418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rgbClr val="3317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>
              <a:ln w="0"/>
              <a:solidFill>
                <a:srgbClr val="3317A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42902" y="4374808"/>
            <a:ext cx="3212077" cy="2429402"/>
            <a:chOff x="3942902" y="4374808"/>
            <a:chExt cx="3212077" cy="2429402"/>
          </a:xfrm>
        </p:grpSpPr>
        <p:pic>
          <p:nvPicPr>
            <p:cNvPr id="21511" name="Picture 7" descr="Cove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902" y="4374808"/>
              <a:ext cx="3212077" cy="2429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9" r="345"/>
            <a:stretch/>
          </p:blipFill>
          <p:spPr>
            <a:xfrm>
              <a:off x="5487114" y="5451362"/>
              <a:ext cx="1099538" cy="5885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827127" y="761987"/>
            <a:ext cx="2443789" cy="3852634"/>
            <a:chOff x="3827127" y="761987"/>
            <a:chExt cx="2443789" cy="3852634"/>
          </a:xfrm>
        </p:grpSpPr>
        <p:pic>
          <p:nvPicPr>
            <p:cNvPr id="21510" name="Picture 6" descr="Cover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127" y="1267677"/>
              <a:ext cx="2443789" cy="334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27253" r="26761"/>
            <a:stretch/>
          </p:blipFill>
          <p:spPr>
            <a:xfrm>
              <a:off x="5588666" y="761987"/>
              <a:ext cx="556478" cy="533855"/>
            </a:xfrm>
            <a:prstGeom prst="rect">
              <a:avLst/>
            </a:prstGeom>
          </p:spPr>
        </p:pic>
      </p:grpSp>
      <p:pic>
        <p:nvPicPr>
          <p:cNvPr id="33" name="Picture 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0" y="3703734"/>
            <a:ext cx="3813581" cy="151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29371"/>
            <a:ext cx="1954700" cy="19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5A3EFCA-F4E3-4E94-86FB-E51CFB112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15" y="149838"/>
            <a:ext cx="1097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vi-VN" altLang="vi-VN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45685-02BF-474C-86E4-2ABA04921365}"/>
              </a:ext>
            </a:extLst>
          </p:cNvPr>
          <p:cNvSpPr txBox="1"/>
          <p:nvPr/>
        </p:nvSpPr>
        <p:spPr>
          <a:xfrm>
            <a:off x="754015" y="793356"/>
            <a:ext cx="10806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200" dirty="0" smtClean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200" dirty="0" smtClean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 smtClean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sz="32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3317A9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45685-02BF-474C-86E4-2ABA04921365}"/>
              </a:ext>
            </a:extLst>
          </p:cNvPr>
          <p:cNvSpPr txBox="1"/>
          <p:nvPr/>
        </p:nvSpPr>
        <p:spPr>
          <a:xfrm>
            <a:off x="633183" y="2785481"/>
            <a:ext cx="1080685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7099" y="2804710"/>
            <a:ext cx="591633" cy="591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498" y="3440451"/>
            <a:ext cx="591633" cy="591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497" y="4090827"/>
            <a:ext cx="591633" cy="591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2496" y="4741203"/>
            <a:ext cx="591633" cy="591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9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849</TotalTime>
  <Words>1316</Words>
  <Application>Microsoft Office PowerPoint</Application>
  <PresentationFormat>Widescreen</PresentationFormat>
  <Paragraphs>183</Paragraphs>
  <Slides>33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.VnKoalaH</vt:lpstr>
      <vt:lpstr>Arial</vt:lpstr>
      <vt:lpstr>Arial Black</vt:lpstr>
      <vt:lpstr>Calibri</vt:lpstr>
      <vt:lpstr>Calibri Light</vt:lpstr>
      <vt:lpstr>Impact</vt:lpstr>
      <vt:lpstr>Tahoma</vt:lpstr>
      <vt:lpstr>Times New Roman</vt:lpstr>
      <vt:lpstr>Trebuchet MS</vt:lpstr>
      <vt:lpstr>Verdana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72</cp:revision>
  <dcterms:created xsi:type="dcterms:W3CDTF">2021-07-26T11:57:25Z</dcterms:created>
  <dcterms:modified xsi:type="dcterms:W3CDTF">2022-04-04T13:39:37Z</dcterms:modified>
</cp:coreProperties>
</file>