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 id="2147483687" r:id="rId4"/>
    <p:sldMasterId id="2147483699" r:id="rId5"/>
    <p:sldMasterId id="2147483711" r:id="rId6"/>
  </p:sldMasterIdLst>
  <p:notesMasterIdLst>
    <p:notesMasterId r:id="rId40"/>
  </p:notesMasterIdLst>
  <p:sldIdLst>
    <p:sldId id="288" r:id="rId7"/>
    <p:sldId id="289" r:id="rId8"/>
    <p:sldId id="290" r:id="rId9"/>
    <p:sldId id="292" r:id="rId10"/>
    <p:sldId id="291" r:id="rId11"/>
    <p:sldId id="268" r:id="rId12"/>
    <p:sldId id="278" r:id="rId13"/>
    <p:sldId id="279" r:id="rId14"/>
    <p:sldId id="261" r:id="rId15"/>
    <p:sldId id="281" r:id="rId16"/>
    <p:sldId id="258" r:id="rId17"/>
    <p:sldId id="284" r:id="rId18"/>
    <p:sldId id="262" r:id="rId19"/>
    <p:sldId id="270" r:id="rId20"/>
    <p:sldId id="257" r:id="rId21"/>
    <p:sldId id="273" r:id="rId22"/>
    <p:sldId id="274" r:id="rId23"/>
    <p:sldId id="275" r:id="rId24"/>
    <p:sldId id="276" r:id="rId25"/>
    <p:sldId id="277" r:id="rId26"/>
    <p:sldId id="259" r:id="rId27"/>
    <p:sldId id="271" r:id="rId28"/>
    <p:sldId id="282" r:id="rId29"/>
    <p:sldId id="283" r:id="rId30"/>
    <p:sldId id="286" r:id="rId31"/>
    <p:sldId id="263" r:id="rId32"/>
    <p:sldId id="287" r:id="rId33"/>
    <p:sldId id="285" r:id="rId34"/>
    <p:sldId id="260" r:id="rId35"/>
    <p:sldId id="264" r:id="rId36"/>
    <p:sldId id="265" r:id="rId37"/>
    <p:sldId id="272" r:id="rId38"/>
    <p:sldId id="26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5" d="100"/>
          <a:sy n="65" d="100"/>
        </p:scale>
        <p:origin x="132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3AAA4-3169-4302-B769-6E30FAD050A9}" type="datetimeFigureOut">
              <a:rPr lang="en-US" smtClean="0"/>
              <a:t>1/16/2023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412FAE-B040-4BAE-9F0F-A524892ECCD3}" type="slidenum">
              <a:rPr lang="en-US" smtClean="0"/>
              <a:t>‹#›</a:t>
            </a:fld>
            <a:endParaRPr lang="en-US"/>
          </a:p>
        </p:txBody>
      </p:sp>
    </p:spTree>
    <p:extLst>
      <p:ext uri="{BB962C8B-B14F-4D97-AF65-F5344CB8AC3E}">
        <p14:creationId xmlns:p14="http://schemas.microsoft.com/office/powerpoint/2010/main" val="279476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954C53-4E77-4A6E-925F-DE50F06D424A}" type="slidenum">
              <a:rPr lang="en-US" smtClean="0"/>
              <a:pPr>
                <a:defRPr/>
              </a:pPr>
              <a:t>10</a:t>
            </a:fld>
            <a:endParaRPr lang="en-US"/>
          </a:p>
        </p:txBody>
      </p:sp>
    </p:spTree>
    <p:extLst>
      <p:ext uri="{BB962C8B-B14F-4D97-AF65-F5344CB8AC3E}">
        <p14:creationId xmlns:p14="http://schemas.microsoft.com/office/powerpoint/2010/main" val="3080274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F237C2-6C0F-4BC4-B48E-87988E01B1E0}"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EC980-328C-4BBD-8109-7B4C989D2D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237C2-6C0F-4BC4-B48E-87988E01B1E0}"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EC980-328C-4BBD-8109-7B4C989D2D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237C2-6C0F-4BC4-B48E-87988E01B1E0}"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EC980-328C-4BBD-8109-7B4C989D2DD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6AFBCB0-5FB7-443A-B4E8-A2824A09E012}" type="slidenum">
              <a:rPr lang="en-US"/>
              <a:pPr>
                <a:defRPr/>
              </a:pPr>
              <a:t>‹#›</a:t>
            </a:fld>
            <a:endParaRPr lang="en-US"/>
          </a:p>
        </p:txBody>
      </p:sp>
    </p:spTree>
    <p:extLst>
      <p:ext uri="{BB962C8B-B14F-4D97-AF65-F5344CB8AC3E}">
        <p14:creationId xmlns:p14="http://schemas.microsoft.com/office/powerpoint/2010/main" val="3322676949"/>
      </p:ext>
    </p:extLst>
  </p:cSld>
  <p:clrMapOvr>
    <a:masterClrMapping/>
  </p:clrMapOvr>
  <p:transition spd="med">
    <p:wheel spokes="8"/>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3" y="1600206"/>
            <a:ext cx="404446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2338" y="1600200"/>
            <a:ext cx="4044462"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2338" y="3938599"/>
            <a:ext cx="4044462"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029373D-69F8-4A52-BDB6-5A1810E21B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56859463"/>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5"/>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D660D3C3-9C29-4AB4-8CC3-9FA0DF6B4C5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0565550"/>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fontAlgn="base">
              <a:spcBef>
                <a:spcPct val="0"/>
              </a:spcBef>
              <a:spcAft>
                <a:spcPct val="0"/>
              </a:spcAft>
            </a:pPr>
            <a:fld id="{2A9AFB3F-DC2E-40DF-83D4-F824A93AAF3A}"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pPr>
            <a:fld id="{0DBDEED0-5D7F-406D-901B-1220B0BDB468}"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
        <p:nvSpPr>
          <p:cNvPr id="7" name="Rectangle 12">
            <a:extLst>
              <a:ext uri="{FF2B5EF4-FFF2-40B4-BE49-F238E27FC236}">
                <a16:creationId xmlns:a16="http://schemas.microsoft.com/office/drawing/2014/main" id="{A3958A13-8742-40C8-BAC0-B621415C662B}"/>
              </a:ext>
            </a:extLst>
          </p:cNvPr>
          <p:cNvSpPr>
            <a:spLocks noChangeArrowheads="1"/>
          </p:cNvSpPr>
          <p:nvPr userDrawn="1"/>
        </p:nvSpPr>
        <p:spPr bwMode="gray">
          <a:xfrm>
            <a:off x="0" y="0"/>
            <a:ext cx="9144000" cy="6858000"/>
          </a:xfrm>
          <a:prstGeom prst="rect">
            <a:avLst/>
          </a:prstGeom>
          <a:gradFill rotWithShape="1">
            <a:gsLst>
              <a:gs pos="0">
                <a:schemeClr val="bg2">
                  <a:gamma/>
                  <a:tint val="25490"/>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SG"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8" name="Group 13">
            <a:extLst>
              <a:ext uri="{FF2B5EF4-FFF2-40B4-BE49-F238E27FC236}">
                <a16:creationId xmlns:a16="http://schemas.microsoft.com/office/drawing/2014/main" id="{419C35D7-E426-4387-8209-2539DACA1D82}"/>
              </a:ext>
            </a:extLst>
          </p:cNvPr>
          <p:cNvGrpSpPr>
            <a:grpSpLocks/>
          </p:cNvGrpSpPr>
          <p:nvPr userDrawn="1"/>
        </p:nvGrpSpPr>
        <p:grpSpPr bwMode="auto">
          <a:xfrm>
            <a:off x="5791200" y="1600200"/>
            <a:ext cx="3067050" cy="1352550"/>
            <a:chOff x="3456" y="912"/>
            <a:chExt cx="1932" cy="852"/>
          </a:xfrm>
        </p:grpSpPr>
        <p:pic>
          <p:nvPicPr>
            <p:cNvPr id="9" name="Picture 14" descr="3">
              <a:extLst>
                <a:ext uri="{FF2B5EF4-FFF2-40B4-BE49-F238E27FC236}">
                  <a16:creationId xmlns:a16="http://schemas.microsoft.com/office/drawing/2014/main" id="{29D210DC-5C33-407C-A1DA-FC057C63CD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2" y="912"/>
              <a:ext cx="636" cy="4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 descr="3">
              <a:extLst>
                <a:ext uri="{FF2B5EF4-FFF2-40B4-BE49-F238E27FC236}">
                  <a16:creationId xmlns:a16="http://schemas.microsoft.com/office/drawing/2014/main" id="{8829DF23-D156-4E8C-AA51-83A4598CCB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7" y="1193"/>
              <a:ext cx="817" cy="5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3">
              <a:extLst>
                <a:ext uri="{FF2B5EF4-FFF2-40B4-BE49-F238E27FC236}">
                  <a16:creationId xmlns:a16="http://schemas.microsoft.com/office/drawing/2014/main" id="{92C1E4FC-B174-4B48-8303-F2D4B21252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6" y="912"/>
              <a:ext cx="636" cy="444"/>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Freeform 17">
            <a:extLst>
              <a:ext uri="{FF2B5EF4-FFF2-40B4-BE49-F238E27FC236}">
                <a16:creationId xmlns:a16="http://schemas.microsoft.com/office/drawing/2014/main" id="{6295E830-362B-4F75-AD89-ADCD07DB0A76}"/>
              </a:ext>
            </a:extLst>
          </p:cNvPr>
          <p:cNvSpPr>
            <a:spLocks/>
          </p:cNvSpPr>
          <p:nvPr userDrawn="1"/>
        </p:nvSpPr>
        <p:spPr bwMode="gray">
          <a:xfrm>
            <a:off x="3937000" y="5472119"/>
            <a:ext cx="5207000" cy="1385887"/>
          </a:xfrm>
          <a:custGeom>
            <a:avLst/>
            <a:gdLst>
              <a:gd name="T0" fmla="*/ 3273 w 3280"/>
              <a:gd name="T1" fmla="*/ 277 h 1189"/>
              <a:gd name="T2" fmla="*/ 0 w 3280"/>
              <a:gd name="T3" fmla="*/ 485 h 1189"/>
              <a:gd name="T4" fmla="*/ 673 w 3280"/>
              <a:gd name="T5" fmla="*/ 1189 h 1189"/>
              <a:gd name="T6" fmla="*/ 3280 w 3280"/>
              <a:gd name="T7" fmla="*/ 1189 h 1189"/>
              <a:gd name="T8" fmla="*/ 3273 w 3280"/>
              <a:gd name="T9" fmla="*/ 277 h 1189"/>
            </a:gdLst>
            <a:ahLst/>
            <a:cxnLst>
              <a:cxn ang="0">
                <a:pos x="T0" y="T1"/>
              </a:cxn>
              <a:cxn ang="0">
                <a:pos x="T2" y="T3"/>
              </a:cxn>
              <a:cxn ang="0">
                <a:pos x="T4" y="T5"/>
              </a:cxn>
              <a:cxn ang="0">
                <a:pos x="T6" y="T7"/>
              </a:cxn>
              <a:cxn ang="0">
                <a:pos x="T8" y="T9"/>
              </a:cxn>
            </a:cxnLst>
            <a:rect l="0" t="0" r="r" b="b"/>
            <a:pathLst>
              <a:path w="3280" h="1189">
                <a:moveTo>
                  <a:pt x="3273" y="277"/>
                </a:moveTo>
                <a:cubicBezTo>
                  <a:pt x="3273" y="277"/>
                  <a:pt x="2121" y="0"/>
                  <a:pt x="0" y="485"/>
                </a:cubicBezTo>
                <a:lnTo>
                  <a:pt x="673" y="1189"/>
                </a:lnTo>
                <a:lnTo>
                  <a:pt x="3280" y="1189"/>
                </a:lnTo>
                <a:lnTo>
                  <a:pt x="3273" y="277"/>
                </a:lnTo>
                <a:close/>
              </a:path>
            </a:pathLst>
          </a:custGeom>
          <a:gradFill rotWithShape="1">
            <a:gsLst>
              <a:gs pos="0">
                <a:schemeClr val="bg2">
                  <a:gamma/>
                  <a:tint val="44314"/>
                  <a:invGamma/>
                </a:schemeClr>
              </a:gs>
              <a:gs pos="100000">
                <a:schemeClr val="bg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SG"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Freeform 18">
            <a:extLst>
              <a:ext uri="{FF2B5EF4-FFF2-40B4-BE49-F238E27FC236}">
                <a16:creationId xmlns:a16="http://schemas.microsoft.com/office/drawing/2014/main" id="{3A0E48B6-F09D-4D96-88A1-60CF7E7897CA}"/>
              </a:ext>
            </a:extLst>
          </p:cNvPr>
          <p:cNvSpPr>
            <a:spLocks/>
          </p:cNvSpPr>
          <p:nvPr userDrawn="1"/>
        </p:nvSpPr>
        <p:spPr bwMode="gray">
          <a:xfrm>
            <a:off x="-3172" y="5253038"/>
            <a:ext cx="7851775" cy="1611312"/>
          </a:xfrm>
          <a:custGeom>
            <a:avLst/>
            <a:gdLst>
              <a:gd name="T0" fmla="*/ 0 w 4946"/>
              <a:gd name="T1" fmla="*/ 1015 h 1015"/>
              <a:gd name="T2" fmla="*/ 2 w 4946"/>
              <a:gd name="T3" fmla="*/ 220 h 1015"/>
              <a:gd name="T4" fmla="*/ 4946 w 4946"/>
              <a:gd name="T5" fmla="*/ 1015 h 1015"/>
              <a:gd name="T6" fmla="*/ 0 w 4946"/>
              <a:gd name="T7" fmla="*/ 1015 h 1015"/>
            </a:gdLst>
            <a:ahLst/>
            <a:cxnLst>
              <a:cxn ang="0">
                <a:pos x="T0" y="T1"/>
              </a:cxn>
              <a:cxn ang="0">
                <a:pos x="T2" y="T3"/>
              </a:cxn>
              <a:cxn ang="0">
                <a:pos x="T4" y="T5"/>
              </a:cxn>
              <a:cxn ang="0">
                <a:pos x="T6" y="T7"/>
              </a:cxn>
            </a:cxnLst>
            <a:rect l="0" t="0" r="r" b="b"/>
            <a:pathLst>
              <a:path w="4946" h="1015">
                <a:moveTo>
                  <a:pt x="0" y="1015"/>
                </a:moveTo>
                <a:lnTo>
                  <a:pt x="2" y="220"/>
                </a:lnTo>
                <a:cubicBezTo>
                  <a:pt x="2713" y="0"/>
                  <a:pt x="4946" y="1015"/>
                  <a:pt x="4946" y="1015"/>
                </a:cubicBezTo>
                <a:lnTo>
                  <a:pt x="0" y="1015"/>
                </a:lnTo>
                <a:close/>
              </a:path>
            </a:pathLst>
          </a:custGeom>
          <a:gradFill rotWithShape="1">
            <a:gsLst>
              <a:gs pos="0">
                <a:schemeClr val="bg2">
                  <a:gamma/>
                  <a:tint val="34902"/>
                  <a:invGamma/>
                </a:schemeClr>
              </a:gs>
              <a:gs pos="100000">
                <a:schemeClr val="bg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SG"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4" name="Picture 19" descr="16">
            <a:extLst>
              <a:ext uri="{FF2B5EF4-FFF2-40B4-BE49-F238E27FC236}">
                <a16:creationId xmlns:a16="http://schemas.microsoft.com/office/drawing/2014/main" id="{3AD43F6B-8BB0-4498-91EF-29B8B6EFD54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7467600" cy="56007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6">
            <a:extLst>
              <a:ext uri="{FF2B5EF4-FFF2-40B4-BE49-F238E27FC236}">
                <a16:creationId xmlns:a16="http://schemas.microsoft.com/office/drawing/2014/main" id="{B9C7772F-3A96-4D1E-83BC-8CCC9EA7F59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4633" b="14218"/>
          <a:stretch>
            <a:fillRect/>
          </a:stretch>
        </p:blipFill>
        <p:spPr bwMode="auto">
          <a:xfrm>
            <a:off x="1" y="3352800"/>
            <a:ext cx="4368800" cy="3505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26">
            <a:extLst>
              <a:ext uri="{FF2B5EF4-FFF2-40B4-BE49-F238E27FC236}">
                <a16:creationId xmlns:a16="http://schemas.microsoft.com/office/drawing/2014/main" id="{99CF654A-6E88-4D9C-9E66-2D08AF45F984}"/>
              </a:ext>
            </a:extLst>
          </p:cNvPr>
          <p:cNvSpPr txBox="1">
            <a:spLocks noChangeArrowheads="1"/>
          </p:cNvSpPr>
          <p:nvPr userDrawn="1"/>
        </p:nvSpPr>
        <p:spPr bwMode="auto">
          <a:xfrm>
            <a:off x="7806546" y="304801"/>
            <a:ext cx="1032655"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en-SG" altLang="en-US" sz="165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L/O/G/O</a:t>
            </a:r>
          </a:p>
        </p:txBody>
      </p:sp>
    </p:spTree>
    <p:extLst>
      <p:ext uri="{BB962C8B-B14F-4D97-AF65-F5344CB8AC3E}">
        <p14:creationId xmlns:p14="http://schemas.microsoft.com/office/powerpoint/2010/main" val="182871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fontAlgn="base">
              <a:spcBef>
                <a:spcPct val="0"/>
              </a:spcBef>
              <a:spcAft>
                <a:spcPct val="0"/>
              </a:spcAft>
            </a:pPr>
            <a:fld id="{891F4EF8-CB9E-45F4-B433-980715360605}"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pPr>
            <a:fld id="{5267BE7C-E73C-4814-81FF-2B7F8EA84991}"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911087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fontAlgn="base">
              <a:spcBef>
                <a:spcPct val="0"/>
              </a:spcBef>
              <a:spcAft>
                <a:spcPct val="0"/>
              </a:spcAft>
            </a:pPr>
            <a:fld id="{4A1EDE68-01F3-430B-97CB-D9608437985B}"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pPr>
            <a:fld id="{CE7F5105-6FB6-49E4-9FB6-EC6E7D2C0673}"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2246003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fontAlgn="base">
              <a:spcBef>
                <a:spcPct val="0"/>
              </a:spcBef>
              <a:spcAft>
                <a:spcPct val="0"/>
              </a:spcAft>
            </a:pPr>
            <a:fld id="{648DD0DE-FFF3-4677-80D9-1AC14B1DD8A4}"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6" name="Footer Placeholder 5"/>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7" name="Slide Number Placeholder 6"/>
          <p:cNvSpPr>
            <a:spLocks noGrp="1"/>
          </p:cNvSpPr>
          <p:nvPr>
            <p:ph type="sldNum" sz="quarter" idx="12"/>
          </p:nvPr>
        </p:nvSpPr>
        <p:spPr/>
        <p:txBody>
          <a:bodyPr/>
          <a:lstStyle/>
          <a:p>
            <a:pPr defTabSz="685800" fontAlgn="base">
              <a:spcBef>
                <a:spcPct val="0"/>
              </a:spcBef>
              <a:spcAft>
                <a:spcPct val="0"/>
              </a:spcAft>
            </a:pPr>
            <a:fld id="{9B448862-70C2-4D99-91D4-ABD902DF9AF8}"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2250076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fontAlgn="base">
              <a:spcBef>
                <a:spcPct val="0"/>
              </a:spcBef>
              <a:spcAft>
                <a:spcPct val="0"/>
              </a:spcAft>
            </a:pPr>
            <a:fld id="{5A295097-D8DB-44A3-BAFD-8DD025C74009}"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8" name="Footer Placeholder 7"/>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9" name="Slide Number Placeholder 8"/>
          <p:cNvSpPr>
            <a:spLocks noGrp="1"/>
          </p:cNvSpPr>
          <p:nvPr>
            <p:ph type="sldNum" sz="quarter" idx="12"/>
          </p:nvPr>
        </p:nvSpPr>
        <p:spPr/>
        <p:txBody>
          <a:bodyPr/>
          <a:lstStyle/>
          <a:p>
            <a:pPr defTabSz="685800" fontAlgn="base">
              <a:spcBef>
                <a:spcPct val="0"/>
              </a:spcBef>
              <a:spcAft>
                <a:spcPct val="0"/>
              </a:spcAft>
            </a:pPr>
            <a:fld id="{4423295F-8E54-4A44-96A6-87E3D86F143E}"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4148225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237C2-6C0F-4BC4-B48E-87988E01B1E0}"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EC980-328C-4BBD-8109-7B4C989D2DD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fontAlgn="base">
              <a:spcBef>
                <a:spcPct val="0"/>
              </a:spcBef>
              <a:spcAft>
                <a:spcPct val="0"/>
              </a:spcAft>
            </a:pPr>
            <a:fld id="{AA7E19B5-9CA6-44AE-AF28-4A089A512A3C}"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4" name="Footer Placeholder 3"/>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5" name="Slide Number Placeholder 4"/>
          <p:cNvSpPr>
            <a:spLocks noGrp="1"/>
          </p:cNvSpPr>
          <p:nvPr>
            <p:ph type="sldNum" sz="quarter" idx="12"/>
          </p:nvPr>
        </p:nvSpPr>
        <p:spPr/>
        <p:txBody>
          <a:bodyPr/>
          <a:lstStyle/>
          <a:p>
            <a:pPr defTabSz="685800" fontAlgn="base">
              <a:spcBef>
                <a:spcPct val="0"/>
              </a:spcBef>
              <a:spcAft>
                <a:spcPct val="0"/>
              </a:spcAft>
            </a:pPr>
            <a:fld id="{273D1725-352D-4740-B1FA-670B298CAFC3}"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365165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fontAlgn="base">
              <a:spcBef>
                <a:spcPct val="0"/>
              </a:spcBef>
              <a:spcAft>
                <a:spcPct val="0"/>
              </a:spcAft>
            </a:pPr>
            <a:fld id="{782F0C07-B17E-4E2A-B36F-D8B8D70C2AD5}"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3" name="Footer Placeholder 2"/>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4" name="Slide Number Placeholder 3"/>
          <p:cNvSpPr>
            <a:spLocks noGrp="1"/>
          </p:cNvSpPr>
          <p:nvPr>
            <p:ph type="sldNum" sz="quarter" idx="12"/>
          </p:nvPr>
        </p:nvSpPr>
        <p:spPr/>
        <p:txBody>
          <a:bodyPr/>
          <a:lstStyle/>
          <a:p>
            <a:pPr defTabSz="685800" fontAlgn="base">
              <a:spcBef>
                <a:spcPct val="0"/>
              </a:spcBef>
              <a:spcAft>
                <a:spcPct val="0"/>
              </a:spcAft>
            </a:pPr>
            <a:fld id="{A7E5292E-4982-46ED-A3D0-6469C110F073}"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2584460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fontAlgn="base">
              <a:spcBef>
                <a:spcPct val="0"/>
              </a:spcBef>
              <a:spcAft>
                <a:spcPct val="0"/>
              </a:spcAft>
            </a:pPr>
            <a:fld id="{B8817F88-4ACE-4CB9-B61D-4CDE2720A177}"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6" name="Footer Placeholder 5"/>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7" name="Slide Number Placeholder 6"/>
          <p:cNvSpPr>
            <a:spLocks noGrp="1"/>
          </p:cNvSpPr>
          <p:nvPr>
            <p:ph type="sldNum" sz="quarter" idx="12"/>
          </p:nvPr>
        </p:nvSpPr>
        <p:spPr/>
        <p:txBody>
          <a:bodyPr/>
          <a:lstStyle/>
          <a:p>
            <a:pPr defTabSz="685800" fontAlgn="base">
              <a:spcBef>
                <a:spcPct val="0"/>
              </a:spcBef>
              <a:spcAft>
                <a:spcPct val="0"/>
              </a:spcAft>
            </a:pPr>
            <a:fld id="{358ED2D8-4394-4B8A-93D7-2032896E0C2E}"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2940595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fontAlgn="base">
              <a:spcBef>
                <a:spcPct val="0"/>
              </a:spcBef>
              <a:spcAft>
                <a:spcPct val="0"/>
              </a:spcAft>
            </a:pPr>
            <a:fld id="{D065A3AA-5038-442C-A145-B3E6AE65E85E}"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6" name="Footer Placeholder 5"/>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7" name="Slide Number Placeholder 6"/>
          <p:cNvSpPr>
            <a:spLocks noGrp="1"/>
          </p:cNvSpPr>
          <p:nvPr>
            <p:ph type="sldNum" sz="quarter" idx="12"/>
          </p:nvPr>
        </p:nvSpPr>
        <p:spPr/>
        <p:txBody>
          <a:bodyPr/>
          <a:lstStyle/>
          <a:p>
            <a:pPr defTabSz="685800" fontAlgn="base">
              <a:spcBef>
                <a:spcPct val="0"/>
              </a:spcBef>
              <a:spcAft>
                <a:spcPct val="0"/>
              </a:spcAft>
            </a:pPr>
            <a:fld id="{983D3AB9-2988-4AA9-9CB7-8F3D0CADC7B9}"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830354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fontAlgn="base">
              <a:spcBef>
                <a:spcPct val="0"/>
              </a:spcBef>
              <a:spcAft>
                <a:spcPct val="0"/>
              </a:spcAft>
            </a:pPr>
            <a:fld id="{D6B094A9-99B9-474B-AE3A-447C4A56AC0F}"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pPr>
            <a:fld id="{4E9F5C43-DF3B-40D6-9295-91E0DC09EEA2}"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2502786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fontAlgn="base">
              <a:spcBef>
                <a:spcPct val="0"/>
              </a:spcBef>
              <a:spcAft>
                <a:spcPct val="0"/>
              </a:spcAft>
            </a:pPr>
            <a:fld id="{52BD0EBF-8D71-4FC0-BB90-ED2BF2B41756}"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pPr>
            <a:fld id="{8F4AF1CD-0477-4878-8012-97C3D9CBFC0D}"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894663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fontAlgn="base">
              <a:spcBef>
                <a:spcPct val="0"/>
              </a:spcBef>
              <a:spcAft>
                <a:spcPct val="0"/>
              </a:spcAft>
            </a:pPr>
            <a:fld id="{2A9AFB3F-DC2E-40DF-83D4-F824A93AAF3A}"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pPr>
            <a:fld id="{0DBDEED0-5D7F-406D-901B-1220B0BDB468}"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
        <p:nvSpPr>
          <p:cNvPr id="7" name="Rectangle 12">
            <a:extLst>
              <a:ext uri="{FF2B5EF4-FFF2-40B4-BE49-F238E27FC236}">
                <a16:creationId xmlns:a16="http://schemas.microsoft.com/office/drawing/2014/main" id="{A3958A13-8742-40C8-BAC0-B621415C662B}"/>
              </a:ext>
            </a:extLst>
          </p:cNvPr>
          <p:cNvSpPr>
            <a:spLocks noChangeArrowheads="1"/>
          </p:cNvSpPr>
          <p:nvPr userDrawn="1"/>
        </p:nvSpPr>
        <p:spPr bwMode="gray">
          <a:xfrm>
            <a:off x="0" y="0"/>
            <a:ext cx="9144000" cy="6858000"/>
          </a:xfrm>
          <a:prstGeom prst="rect">
            <a:avLst/>
          </a:prstGeom>
          <a:gradFill rotWithShape="1">
            <a:gsLst>
              <a:gs pos="0">
                <a:schemeClr val="bg2">
                  <a:gamma/>
                  <a:tint val="25490"/>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SG"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8" name="Group 13">
            <a:extLst>
              <a:ext uri="{FF2B5EF4-FFF2-40B4-BE49-F238E27FC236}">
                <a16:creationId xmlns:a16="http://schemas.microsoft.com/office/drawing/2014/main" id="{419C35D7-E426-4387-8209-2539DACA1D82}"/>
              </a:ext>
            </a:extLst>
          </p:cNvPr>
          <p:cNvGrpSpPr>
            <a:grpSpLocks/>
          </p:cNvGrpSpPr>
          <p:nvPr userDrawn="1"/>
        </p:nvGrpSpPr>
        <p:grpSpPr bwMode="auto">
          <a:xfrm>
            <a:off x="5791200" y="1600200"/>
            <a:ext cx="3067050" cy="1352550"/>
            <a:chOff x="3456" y="912"/>
            <a:chExt cx="1932" cy="852"/>
          </a:xfrm>
        </p:grpSpPr>
        <p:pic>
          <p:nvPicPr>
            <p:cNvPr id="9" name="Picture 14" descr="3">
              <a:extLst>
                <a:ext uri="{FF2B5EF4-FFF2-40B4-BE49-F238E27FC236}">
                  <a16:creationId xmlns:a16="http://schemas.microsoft.com/office/drawing/2014/main" id="{29D210DC-5C33-407C-A1DA-FC057C63CD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2" y="912"/>
              <a:ext cx="636" cy="4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 descr="3">
              <a:extLst>
                <a:ext uri="{FF2B5EF4-FFF2-40B4-BE49-F238E27FC236}">
                  <a16:creationId xmlns:a16="http://schemas.microsoft.com/office/drawing/2014/main" id="{8829DF23-D156-4E8C-AA51-83A4598CCB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7" y="1193"/>
              <a:ext cx="817" cy="5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3">
              <a:extLst>
                <a:ext uri="{FF2B5EF4-FFF2-40B4-BE49-F238E27FC236}">
                  <a16:creationId xmlns:a16="http://schemas.microsoft.com/office/drawing/2014/main" id="{92C1E4FC-B174-4B48-8303-F2D4B21252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6" y="912"/>
              <a:ext cx="636" cy="444"/>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Freeform 17">
            <a:extLst>
              <a:ext uri="{FF2B5EF4-FFF2-40B4-BE49-F238E27FC236}">
                <a16:creationId xmlns:a16="http://schemas.microsoft.com/office/drawing/2014/main" id="{6295E830-362B-4F75-AD89-ADCD07DB0A76}"/>
              </a:ext>
            </a:extLst>
          </p:cNvPr>
          <p:cNvSpPr>
            <a:spLocks/>
          </p:cNvSpPr>
          <p:nvPr userDrawn="1"/>
        </p:nvSpPr>
        <p:spPr bwMode="gray">
          <a:xfrm>
            <a:off x="3937000" y="5472119"/>
            <a:ext cx="5207000" cy="1385887"/>
          </a:xfrm>
          <a:custGeom>
            <a:avLst/>
            <a:gdLst>
              <a:gd name="T0" fmla="*/ 3273 w 3280"/>
              <a:gd name="T1" fmla="*/ 277 h 1189"/>
              <a:gd name="T2" fmla="*/ 0 w 3280"/>
              <a:gd name="T3" fmla="*/ 485 h 1189"/>
              <a:gd name="T4" fmla="*/ 673 w 3280"/>
              <a:gd name="T5" fmla="*/ 1189 h 1189"/>
              <a:gd name="T6" fmla="*/ 3280 w 3280"/>
              <a:gd name="T7" fmla="*/ 1189 h 1189"/>
              <a:gd name="T8" fmla="*/ 3273 w 3280"/>
              <a:gd name="T9" fmla="*/ 277 h 1189"/>
            </a:gdLst>
            <a:ahLst/>
            <a:cxnLst>
              <a:cxn ang="0">
                <a:pos x="T0" y="T1"/>
              </a:cxn>
              <a:cxn ang="0">
                <a:pos x="T2" y="T3"/>
              </a:cxn>
              <a:cxn ang="0">
                <a:pos x="T4" y="T5"/>
              </a:cxn>
              <a:cxn ang="0">
                <a:pos x="T6" y="T7"/>
              </a:cxn>
              <a:cxn ang="0">
                <a:pos x="T8" y="T9"/>
              </a:cxn>
            </a:cxnLst>
            <a:rect l="0" t="0" r="r" b="b"/>
            <a:pathLst>
              <a:path w="3280" h="1189">
                <a:moveTo>
                  <a:pt x="3273" y="277"/>
                </a:moveTo>
                <a:cubicBezTo>
                  <a:pt x="3273" y="277"/>
                  <a:pt x="2121" y="0"/>
                  <a:pt x="0" y="485"/>
                </a:cubicBezTo>
                <a:lnTo>
                  <a:pt x="673" y="1189"/>
                </a:lnTo>
                <a:lnTo>
                  <a:pt x="3280" y="1189"/>
                </a:lnTo>
                <a:lnTo>
                  <a:pt x="3273" y="277"/>
                </a:lnTo>
                <a:close/>
              </a:path>
            </a:pathLst>
          </a:custGeom>
          <a:gradFill rotWithShape="1">
            <a:gsLst>
              <a:gs pos="0">
                <a:schemeClr val="bg2">
                  <a:gamma/>
                  <a:tint val="44314"/>
                  <a:invGamma/>
                </a:schemeClr>
              </a:gs>
              <a:gs pos="100000">
                <a:schemeClr val="bg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SG"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Freeform 18">
            <a:extLst>
              <a:ext uri="{FF2B5EF4-FFF2-40B4-BE49-F238E27FC236}">
                <a16:creationId xmlns:a16="http://schemas.microsoft.com/office/drawing/2014/main" id="{3A0E48B6-F09D-4D96-88A1-60CF7E7897CA}"/>
              </a:ext>
            </a:extLst>
          </p:cNvPr>
          <p:cNvSpPr>
            <a:spLocks/>
          </p:cNvSpPr>
          <p:nvPr userDrawn="1"/>
        </p:nvSpPr>
        <p:spPr bwMode="gray">
          <a:xfrm>
            <a:off x="-3172" y="5253038"/>
            <a:ext cx="7851775" cy="1611312"/>
          </a:xfrm>
          <a:custGeom>
            <a:avLst/>
            <a:gdLst>
              <a:gd name="T0" fmla="*/ 0 w 4946"/>
              <a:gd name="T1" fmla="*/ 1015 h 1015"/>
              <a:gd name="T2" fmla="*/ 2 w 4946"/>
              <a:gd name="T3" fmla="*/ 220 h 1015"/>
              <a:gd name="T4" fmla="*/ 4946 w 4946"/>
              <a:gd name="T5" fmla="*/ 1015 h 1015"/>
              <a:gd name="T6" fmla="*/ 0 w 4946"/>
              <a:gd name="T7" fmla="*/ 1015 h 1015"/>
            </a:gdLst>
            <a:ahLst/>
            <a:cxnLst>
              <a:cxn ang="0">
                <a:pos x="T0" y="T1"/>
              </a:cxn>
              <a:cxn ang="0">
                <a:pos x="T2" y="T3"/>
              </a:cxn>
              <a:cxn ang="0">
                <a:pos x="T4" y="T5"/>
              </a:cxn>
              <a:cxn ang="0">
                <a:pos x="T6" y="T7"/>
              </a:cxn>
            </a:cxnLst>
            <a:rect l="0" t="0" r="r" b="b"/>
            <a:pathLst>
              <a:path w="4946" h="1015">
                <a:moveTo>
                  <a:pt x="0" y="1015"/>
                </a:moveTo>
                <a:lnTo>
                  <a:pt x="2" y="220"/>
                </a:lnTo>
                <a:cubicBezTo>
                  <a:pt x="2713" y="0"/>
                  <a:pt x="4946" y="1015"/>
                  <a:pt x="4946" y="1015"/>
                </a:cubicBezTo>
                <a:lnTo>
                  <a:pt x="0" y="1015"/>
                </a:lnTo>
                <a:close/>
              </a:path>
            </a:pathLst>
          </a:custGeom>
          <a:gradFill rotWithShape="1">
            <a:gsLst>
              <a:gs pos="0">
                <a:schemeClr val="bg2">
                  <a:gamma/>
                  <a:tint val="34902"/>
                  <a:invGamma/>
                </a:schemeClr>
              </a:gs>
              <a:gs pos="100000">
                <a:schemeClr val="bg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SG"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4" name="Picture 19" descr="16">
            <a:extLst>
              <a:ext uri="{FF2B5EF4-FFF2-40B4-BE49-F238E27FC236}">
                <a16:creationId xmlns:a16="http://schemas.microsoft.com/office/drawing/2014/main" id="{3AD43F6B-8BB0-4498-91EF-29B8B6EFD54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7467600" cy="56007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6">
            <a:extLst>
              <a:ext uri="{FF2B5EF4-FFF2-40B4-BE49-F238E27FC236}">
                <a16:creationId xmlns:a16="http://schemas.microsoft.com/office/drawing/2014/main" id="{B9C7772F-3A96-4D1E-83BC-8CCC9EA7F59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4633" b="14218"/>
          <a:stretch>
            <a:fillRect/>
          </a:stretch>
        </p:blipFill>
        <p:spPr bwMode="auto">
          <a:xfrm>
            <a:off x="1" y="3352800"/>
            <a:ext cx="4368800" cy="3505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26">
            <a:extLst>
              <a:ext uri="{FF2B5EF4-FFF2-40B4-BE49-F238E27FC236}">
                <a16:creationId xmlns:a16="http://schemas.microsoft.com/office/drawing/2014/main" id="{99CF654A-6E88-4D9C-9E66-2D08AF45F984}"/>
              </a:ext>
            </a:extLst>
          </p:cNvPr>
          <p:cNvSpPr txBox="1">
            <a:spLocks noChangeArrowheads="1"/>
          </p:cNvSpPr>
          <p:nvPr userDrawn="1"/>
        </p:nvSpPr>
        <p:spPr bwMode="auto">
          <a:xfrm>
            <a:off x="7806546" y="304801"/>
            <a:ext cx="1032655"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en-SG" altLang="en-US" sz="165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L/O/G/O</a:t>
            </a:r>
          </a:p>
        </p:txBody>
      </p:sp>
    </p:spTree>
    <p:extLst>
      <p:ext uri="{BB962C8B-B14F-4D97-AF65-F5344CB8AC3E}">
        <p14:creationId xmlns:p14="http://schemas.microsoft.com/office/powerpoint/2010/main" val="139648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fontAlgn="base">
              <a:spcBef>
                <a:spcPct val="0"/>
              </a:spcBef>
              <a:spcAft>
                <a:spcPct val="0"/>
              </a:spcAft>
            </a:pPr>
            <a:fld id="{891F4EF8-CB9E-45F4-B433-980715360605}"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pPr>
            <a:fld id="{5267BE7C-E73C-4814-81FF-2B7F8EA84991}"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066128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fontAlgn="base">
              <a:spcBef>
                <a:spcPct val="0"/>
              </a:spcBef>
              <a:spcAft>
                <a:spcPct val="0"/>
              </a:spcAft>
            </a:pPr>
            <a:fld id="{4A1EDE68-01F3-430B-97CB-D9608437985B}"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pPr>
            <a:fld id="{CE7F5105-6FB6-49E4-9FB6-EC6E7D2C0673}"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516393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fontAlgn="base">
              <a:spcBef>
                <a:spcPct val="0"/>
              </a:spcBef>
              <a:spcAft>
                <a:spcPct val="0"/>
              </a:spcAft>
            </a:pPr>
            <a:fld id="{648DD0DE-FFF3-4677-80D9-1AC14B1DD8A4}"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6" name="Footer Placeholder 5"/>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7" name="Slide Number Placeholder 6"/>
          <p:cNvSpPr>
            <a:spLocks noGrp="1"/>
          </p:cNvSpPr>
          <p:nvPr>
            <p:ph type="sldNum" sz="quarter" idx="12"/>
          </p:nvPr>
        </p:nvSpPr>
        <p:spPr/>
        <p:txBody>
          <a:bodyPr/>
          <a:lstStyle/>
          <a:p>
            <a:pPr defTabSz="685800" fontAlgn="base">
              <a:spcBef>
                <a:spcPct val="0"/>
              </a:spcBef>
              <a:spcAft>
                <a:spcPct val="0"/>
              </a:spcAft>
            </a:pPr>
            <a:fld id="{9B448862-70C2-4D99-91D4-ABD902DF9AF8}"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276798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F237C2-6C0F-4BC4-B48E-87988E01B1E0}"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EC980-328C-4BBD-8109-7B4C989D2DD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fontAlgn="base">
              <a:spcBef>
                <a:spcPct val="0"/>
              </a:spcBef>
              <a:spcAft>
                <a:spcPct val="0"/>
              </a:spcAft>
            </a:pPr>
            <a:fld id="{5A295097-D8DB-44A3-BAFD-8DD025C74009}"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8" name="Footer Placeholder 7"/>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9" name="Slide Number Placeholder 8"/>
          <p:cNvSpPr>
            <a:spLocks noGrp="1"/>
          </p:cNvSpPr>
          <p:nvPr>
            <p:ph type="sldNum" sz="quarter" idx="12"/>
          </p:nvPr>
        </p:nvSpPr>
        <p:spPr/>
        <p:txBody>
          <a:bodyPr/>
          <a:lstStyle/>
          <a:p>
            <a:pPr defTabSz="685800" fontAlgn="base">
              <a:spcBef>
                <a:spcPct val="0"/>
              </a:spcBef>
              <a:spcAft>
                <a:spcPct val="0"/>
              </a:spcAft>
            </a:pPr>
            <a:fld id="{4423295F-8E54-4A44-96A6-87E3D86F143E}"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749956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fontAlgn="base">
              <a:spcBef>
                <a:spcPct val="0"/>
              </a:spcBef>
              <a:spcAft>
                <a:spcPct val="0"/>
              </a:spcAft>
            </a:pPr>
            <a:fld id="{AA7E19B5-9CA6-44AE-AF28-4A089A512A3C}"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4" name="Footer Placeholder 3"/>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5" name="Slide Number Placeholder 4"/>
          <p:cNvSpPr>
            <a:spLocks noGrp="1"/>
          </p:cNvSpPr>
          <p:nvPr>
            <p:ph type="sldNum" sz="quarter" idx="12"/>
          </p:nvPr>
        </p:nvSpPr>
        <p:spPr/>
        <p:txBody>
          <a:bodyPr/>
          <a:lstStyle/>
          <a:p>
            <a:pPr defTabSz="685800" fontAlgn="base">
              <a:spcBef>
                <a:spcPct val="0"/>
              </a:spcBef>
              <a:spcAft>
                <a:spcPct val="0"/>
              </a:spcAft>
            </a:pPr>
            <a:fld id="{273D1725-352D-4740-B1FA-670B298CAFC3}"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24959586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fontAlgn="base">
              <a:spcBef>
                <a:spcPct val="0"/>
              </a:spcBef>
              <a:spcAft>
                <a:spcPct val="0"/>
              </a:spcAft>
            </a:pPr>
            <a:fld id="{782F0C07-B17E-4E2A-B36F-D8B8D70C2AD5}"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3" name="Footer Placeholder 2"/>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4" name="Slide Number Placeholder 3"/>
          <p:cNvSpPr>
            <a:spLocks noGrp="1"/>
          </p:cNvSpPr>
          <p:nvPr>
            <p:ph type="sldNum" sz="quarter" idx="12"/>
          </p:nvPr>
        </p:nvSpPr>
        <p:spPr/>
        <p:txBody>
          <a:bodyPr/>
          <a:lstStyle/>
          <a:p>
            <a:pPr defTabSz="685800" fontAlgn="base">
              <a:spcBef>
                <a:spcPct val="0"/>
              </a:spcBef>
              <a:spcAft>
                <a:spcPct val="0"/>
              </a:spcAft>
            </a:pPr>
            <a:fld id="{A7E5292E-4982-46ED-A3D0-6469C110F073}"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4035870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fontAlgn="base">
              <a:spcBef>
                <a:spcPct val="0"/>
              </a:spcBef>
              <a:spcAft>
                <a:spcPct val="0"/>
              </a:spcAft>
            </a:pPr>
            <a:fld id="{B8817F88-4ACE-4CB9-B61D-4CDE2720A177}"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6" name="Footer Placeholder 5"/>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7" name="Slide Number Placeholder 6"/>
          <p:cNvSpPr>
            <a:spLocks noGrp="1"/>
          </p:cNvSpPr>
          <p:nvPr>
            <p:ph type="sldNum" sz="quarter" idx="12"/>
          </p:nvPr>
        </p:nvSpPr>
        <p:spPr/>
        <p:txBody>
          <a:bodyPr/>
          <a:lstStyle/>
          <a:p>
            <a:pPr defTabSz="685800" fontAlgn="base">
              <a:spcBef>
                <a:spcPct val="0"/>
              </a:spcBef>
              <a:spcAft>
                <a:spcPct val="0"/>
              </a:spcAft>
            </a:pPr>
            <a:fld id="{358ED2D8-4394-4B8A-93D7-2032896E0C2E}"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4789967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fontAlgn="base">
              <a:spcBef>
                <a:spcPct val="0"/>
              </a:spcBef>
              <a:spcAft>
                <a:spcPct val="0"/>
              </a:spcAft>
            </a:pPr>
            <a:fld id="{D065A3AA-5038-442C-A145-B3E6AE65E85E}"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6" name="Footer Placeholder 5"/>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7" name="Slide Number Placeholder 6"/>
          <p:cNvSpPr>
            <a:spLocks noGrp="1"/>
          </p:cNvSpPr>
          <p:nvPr>
            <p:ph type="sldNum" sz="quarter" idx="12"/>
          </p:nvPr>
        </p:nvSpPr>
        <p:spPr/>
        <p:txBody>
          <a:bodyPr/>
          <a:lstStyle/>
          <a:p>
            <a:pPr defTabSz="685800" fontAlgn="base">
              <a:spcBef>
                <a:spcPct val="0"/>
              </a:spcBef>
              <a:spcAft>
                <a:spcPct val="0"/>
              </a:spcAft>
            </a:pPr>
            <a:fld id="{983D3AB9-2988-4AA9-9CB7-8F3D0CADC7B9}"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623477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fontAlgn="base">
              <a:spcBef>
                <a:spcPct val="0"/>
              </a:spcBef>
              <a:spcAft>
                <a:spcPct val="0"/>
              </a:spcAft>
            </a:pPr>
            <a:fld id="{D6B094A9-99B9-474B-AE3A-447C4A56AC0F}"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pPr>
            <a:fld id="{4E9F5C43-DF3B-40D6-9295-91E0DC09EEA2}"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1164090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fontAlgn="base">
              <a:spcBef>
                <a:spcPct val="0"/>
              </a:spcBef>
              <a:spcAft>
                <a:spcPct val="0"/>
              </a:spcAft>
            </a:pPr>
            <a:fld id="{52BD0EBF-8D71-4FC0-BB90-ED2BF2B41756}"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pPr>
            <a:fld id="{8F4AF1CD-0477-4878-8012-97C3D9CBFC0D}"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40199778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fontAlgn="base">
              <a:spcBef>
                <a:spcPct val="0"/>
              </a:spcBef>
              <a:spcAft>
                <a:spcPct val="0"/>
              </a:spcAft>
            </a:pPr>
            <a:fld id="{2A9AFB3F-DC2E-40DF-83D4-F824A93AAF3A}"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pPr>
            <a:fld id="{0DBDEED0-5D7F-406D-901B-1220B0BDB468}"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
        <p:nvSpPr>
          <p:cNvPr id="7" name="Rectangle 12">
            <a:extLst>
              <a:ext uri="{FF2B5EF4-FFF2-40B4-BE49-F238E27FC236}">
                <a16:creationId xmlns:a16="http://schemas.microsoft.com/office/drawing/2014/main" id="{A3958A13-8742-40C8-BAC0-B621415C662B}"/>
              </a:ext>
            </a:extLst>
          </p:cNvPr>
          <p:cNvSpPr>
            <a:spLocks noChangeArrowheads="1"/>
          </p:cNvSpPr>
          <p:nvPr userDrawn="1"/>
        </p:nvSpPr>
        <p:spPr bwMode="gray">
          <a:xfrm>
            <a:off x="0" y="0"/>
            <a:ext cx="9144000" cy="6858000"/>
          </a:xfrm>
          <a:prstGeom prst="rect">
            <a:avLst/>
          </a:prstGeom>
          <a:gradFill rotWithShape="1">
            <a:gsLst>
              <a:gs pos="0">
                <a:schemeClr val="bg2">
                  <a:gamma/>
                  <a:tint val="25490"/>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SG"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8" name="Group 13">
            <a:extLst>
              <a:ext uri="{FF2B5EF4-FFF2-40B4-BE49-F238E27FC236}">
                <a16:creationId xmlns:a16="http://schemas.microsoft.com/office/drawing/2014/main" id="{419C35D7-E426-4387-8209-2539DACA1D82}"/>
              </a:ext>
            </a:extLst>
          </p:cNvPr>
          <p:cNvGrpSpPr>
            <a:grpSpLocks/>
          </p:cNvGrpSpPr>
          <p:nvPr userDrawn="1"/>
        </p:nvGrpSpPr>
        <p:grpSpPr bwMode="auto">
          <a:xfrm>
            <a:off x="5791200" y="1600200"/>
            <a:ext cx="3067050" cy="1352550"/>
            <a:chOff x="3456" y="912"/>
            <a:chExt cx="1932" cy="852"/>
          </a:xfrm>
        </p:grpSpPr>
        <p:pic>
          <p:nvPicPr>
            <p:cNvPr id="9" name="Picture 14" descr="3">
              <a:extLst>
                <a:ext uri="{FF2B5EF4-FFF2-40B4-BE49-F238E27FC236}">
                  <a16:creationId xmlns:a16="http://schemas.microsoft.com/office/drawing/2014/main" id="{29D210DC-5C33-407C-A1DA-FC057C63CD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2" y="912"/>
              <a:ext cx="636" cy="4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 descr="3">
              <a:extLst>
                <a:ext uri="{FF2B5EF4-FFF2-40B4-BE49-F238E27FC236}">
                  <a16:creationId xmlns:a16="http://schemas.microsoft.com/office/drawing/2014/main" id="{8829DF23-D156-4E8C-AA51-83A4598CCB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7" y="1193"/>
              <a:ext cx="817" cy="5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3">
              <a:extLst>
                <a:ext uri="{FF2B5EF4-FFF2-40B4-BE49-F238E27FC236}">
                  <a16:creationId xmlns:a16="http://schemas.microsoft.com/office/drawing/2014/main" id="{92C1E4FC-B174-4B48-8303-F2D4B21252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6" y="912"/>
              <a:ext cx="636" cy="444"/>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Freeform 17">
            <a:extLst>
              <a:ext uri="{FF2B5EF4-FFF2-40B4-BE49-F238E27FC236}">
                <a16:creationId xmlns:a16="http://schemas.microsoft.com/office/drawing/2014/main" id="{6295E830-362B-4F75-AD89-ADCD07DB0A76}"/>
              </a:ext>
            </a:extLst>
          </p:cNvPr>
          <p:cNvSpPr>
            <a:spLocks/>
          </p:cNvSpPr>
          <p:nvPr userDrawn="1"/>
        </p:nvSpPr>
        <p:spPr bwMode="gray">
          <a:xfrm>
            <a:off x="3937000" y="5472119"/>
            <a:ext cx="5207000" cy="1385887"/>
          </a:xfrm>
          <a:custGeom>
            <a:avLst/>
            <a:gdLst>
              <a:gd name="T0" fmla="*/ 3273 w 3280"/>
              <a:gd name="T1" fmla="*/ 277 h 1189"/>
              <a:gd name="T2" fmla="*/ 0 w 3280"/>
              <a:gd name="T3" fmla="*/ 485 h 1189"/>
              <a:gd name="T4" fmla="*/ 673 w 3280"/>
              <a:gd name="T5" fmla="*/ 1189 h 1189"/>
              <a:gd name="T6" fmla="*/ 3280 w 3280"/>
              <a:gd name="T7" fmla="*/ 1189 h 1189"/>
              <a:gd name="T8" fmla="*/ 3273 w 3280"/>
              <a:gd name="T9" fmla="*/ 277 h 1189"/>
            </a:gdLst>
            <a:ahLst/>
            <a:cxnLst>
              <a:cxn ang="0">
                <a:pos x="T0" y="T1"/>
              </a:cxn>
              <a:cxn ang="0">
                <a:pos x="T2" y="T3"/>
              </a:cxn>
              <a:cxn ang="0">
                <a:pos x="T4" y="T5"/>
              </a:cxn>
              <a:cxn ang="0">
                <a:pos x="T6" y="T7"/>
              </a:cxn>
              <a:cxn ang="0">
                <a:pos x="T8" y="T9"/>
              </a:cxn>
            </a:cxnLst>
            <a:rect l="0" t="0" r="r" b="b"/>
            <a:pathLst>
              <a:path w="3280" h="1189">
                <a:moveTo>
                  <a:pt x="3273" y="277"/>
                </a:moveTo>
                <a:cubicBezTo>
                  <a:pt x="3273" y="277"/>
                  <a:pt x="2121" y="0"/>
                  <a:pt x="0" y="485"/>
                </a:cubicBezTo>
                <a:lnTo>
                  <a:pt x="673" y="1189"/>
                </a:lnTo>
                <a:lnTo>
                  <a:pt x="3280" y="1189"/>
                </a:lnTo>
                <a:lnTo>
                  <a:pt x="3273" y="277"/>
                </a:lnTo>
                <a:close/>
              </a:path>
            </a:pathLst>
          </a:custGeom>
          <a:gradFill rotWithShape="1">
            <a:gsLst>
              <a:gs pos="0">
                <a:schemeClr val="bg2">
                  <a:gamma/>
                  <a:tint val="44314"/>
                  <a:invGamma/>
                </a:schemeClr>
              </a:gs>
              <a:gs pos="100000">
                <a:schemeClr val="bg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SG"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Freeform 18">
            <a:extLst>
              <a:ext uri="{FF2B5EF4-FFF2-40B4-BE49-F238E27FC236}">
                <a16:creationId xmlns:a16="http://schemas.microsoft.com/office/drawing/2014/main" id="{3A0E48B6-F09D-4D96-88A1-60CF7E7897CA}"/>
              </a:ext>
            </a:extLst>
          </p:cNvPr>
          <p:cNvSpPr>
            <a:spLocks/>
          </p:cNvSpPr>
          <p:nvPr userDrawn="1"/>
        </p:nvSpPr>
        <p:spPr bwMode="gray">
          <a:xfrm>
            <a:off x="-3172" y="5253038"/>
            <a:ext cx="7851775" cy="1611312"/>
          </a:xfrm>
          <a:custGeom>
            <a:avLst/>
            <a:gdLst>
              <a:gd name="T0" fmla="*/ 0 w 4946"/>
              <a:gd name="T1" fmla="*/ 1015 h 1015"/>
              <a:gd name="T2" fmla="*/ 2 w 4946"/>
              <a:gd name="T3" fmla="*/ 220 h 1015"/>
              <a:gd name="T4" fmla="*/ 4946 w 4946"/>
              <a:gd name="T5" fmla="*/ 1015 h 1015"/>
              <a:gd name="T6" fmla="*/ 0 w 4946"/>
              <a:gd name="T7" fmla="*/ 1015 h 1015"/>
            </a:gdLst>
            <a:ahLst/>
            <a:cxnLst>
              <a:cxn ang="0">
                <a:pos x="T0" y="T1"/>
              </a:cxn>
              <a:cxn ang="0">
                <a:pos x="T2" y="T3"/>
              </a:cxn>
              <a:cxn ang="0">
                <a:pos x="T4" y="T5"/>
              </a:cxn>
              <a:cxn ang="0">
                <a:pos x="T6" y="T7"/>
              </a:cxn>
            </a:cxnLst>
            <a:rect l="0" t="0" r="r" b="b"/>
            <a:pathLst>
              <a:path w="4946" h="1015">
                <a:moveTo>
                  <a:pt x="0" y="1015"/>
                </a:moveTo>
                <a:lnTo>
                  <a:pt x="2" y="220"/>
                </a:lnTo>
                <a:cubicBezTo>
                  <a:pt x="2713" y="0"/>
                  <a:pt x="4946" y="1015"/>
                  <a:pt x="4946" y="1015"/>
                </a:cubicBezTo>
                <a:lnTo>
                  <a:pt x="0" y="1015"/>
                </a:lnTo>
                <a:close/>
              </a:path>
            </a:pathLst>
          </a:custGeom>
          <a:gradFill rotWithShape="1">
            <a:gsLst>
              <a:gs pos="0">
                <a:schemeClr val="bg2">
                  <a:gamma/>
                  <a:tint val="34902"/>
                  <a:invGamma/>
                </a:schemeClr>
              </a:gs>
              <a:gs pos="100000">
                <a:schemeClr val="bg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SG"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4" name="Picture 19" descr="16">
            <a:extLst>
              <a:ext uri="{FF2B5EF4-FFF2-40B4-BE49-F238E27FC236}">
                <a16:creationId xmlns:a16="http://schemas.microsoft.com/office/drawing/2014/main" id="{3AD43F6B-8BB0-4498-91EF-29B8B6EFD54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7467600" cy="56007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6">
            <a:extLst>
              <a:ext uri="{FF2B5EF4-FFF2-40B4-BE49-F238E27FC236}">
                <a16:creationId xmlns:a16="http://schemas.microsoft.com/office/drawing/2014/main" id="{B9C7772F-3A96-4D1E-83BC-8CCC9EA7F59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4633" b="14218"/>
          <a:stretch>
            <a:fillRect/>
          </a:stretch>
        </p:blipFill>
        <p:spPr bwMode="auto">
          <a:xfrm>
            <a:off x="1" y="3352800"/>
            <a:ext cx="4368800" cy="3505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26">
            <a:extLst>
              <a:ext uri="{FF2B5EF4-FFF2-40B4-BE49-F238E27FC236}">
                <a16:creationId xmlns:a16="http://schemas.microsoft.com/office/drawing/2014/main" id="{99CF654A-6E88-4D9C-9E66-2D08AF45F984}"/>
              </a:ext>
            </a:extLst>
          </p:cNvPr>
          <p:cNvSpPr txBox="1">
            <a:spLocks noChangeArrowheads="1"/>
          </p:cNvSpPr>
          <p:nvPr userDrawn="1"/>
        </p:nvSpPr>
        <p:spPr bwMode="auto">
          <a:xfrm>
            <a:off x="7806546" y="304801"/>
            <a:ext cx="1032655"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en-SG" altLang="en-US" sz="165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L/O/G/O</a:t>
            </a:r>
          </a:p>
        </p:txBody>
      </p:sp>
    </p:spTree>
    <p:extLst>
      <p:ext uri="{BB962C8B-B14F-4D97-AF65-F5344CB8AC3E}">
        <p14:creationId xmlns:p14="http://schemas.microsoft.com/office/powerpoint/2010/main" val="301722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fontAlgn="base">
              <a:spcBef>
                <a:spcPct val="0"/>
              </a:spcBef>
              <a:spcAft>
                <a:spcPct val="0"/>
              </a:spcAft>
            </a:pPr>
            <a:fld id="{891F4EF8-CB9E-45F4-B433-980715360605}"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pPr>
            <a:fld id="{5267BE7C-E73C-4814-81FF-2B7F8EA84991}"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9044554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fontAlgn="base">
              <a:spcBef>
                <a:spcPct val="0"/>
              </a:spcBef>
              <a:spcAft>
                <a:spcPct val="0"/>
              </a:spcAft>
            </a:pPr>
            <a:fld id="{4A1EDE68-01F3-430B-97CB-D9608437985B}"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pPr>
            <a:fld id="{CE7F5105-6FB6-49E4-9FB6-EC6E7D2C0673}"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60286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F237C2-6C0F-4BC4-B48E-87988E01B1E0}" type="datetimeFigureOut">
              <a:rPr lang="en-US" smtClean="0"/>
              <a:pPr/>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BEC980-328C-4BBD-8109-7B4C989D2DD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fontAlgn="base">
              <a:spcBef>
                <a:spcPct val="0"/>
              </a:spcBef>
              <a:spcAft>
                <a:spcPct val="0"/>
              </a:spcAft>
            </a:pPr>
            <a:fld id="{648DD0DE-FFF3-4677-80D9-1AC14B1DD8A4}"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6" name="Footer Placeholder 5"/>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7" name="Slide Number Placeholder 6"/>
          <p:cNvSpPr>
            <a:spLocks noGrp="1"/>
          </p:cNvSpPr>
          <p:nvPr>
            <p:ph type="sldNum" sz="quarter" idx="12"/>
          </p:nvPr>
        </p:nvSpPr>
        <p:spPr/>
        <p:txBody>
          <a:bodyPr/>
          <a:lstStyle/>
          <a:p>
            <a:pPr defTabSz="685800" fontAlgn="base">
              <a:spcBef>
                <a:spcPct val="0"/>
              </a:spcBef>
              <a:spcAft>
                <a:spcPct val="0"/>
              </a:spcAft>
            </a:pPr>
            <a:fld id="{9B448862-70C2-4D99-91D4-ABD902DF9AF8}"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4539593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fontAlgn="base">
              <a:spcBef>
                <a:spcPct val="0"/>
              </a:spcBef>
              <a:spcAft>
                <a:spcPct val="0"/>
              </a:spcAft>
            </a:pPr>
            <a:fld id="{5A295097-D8DB-44A3-BAFD-8DD025C74009}"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8" name="Footer Placeholder 7"/>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9" name="Slide Number Placeholder 8"/>
          <p:cNvSpPr>
            <a:spLocks noGrp="1"/>
          </p:cNvSpPr>
          <p:nvPr>
            <p:ph type="sldNum" sz="quarter" idx="12"/>
          </p:nvPr>
        </p:nvSpPr>
        <p:spPr/>
        <p:txBody>
          <a:bodyPr/>
          <a:lstStyle/>
          <a:p>
            <a:pPr defTabSz="685800" fontAlgn="base">
              <a:spcBef>
                <a:spcPct val="0"/>
              </a:spcBef>
              <a:spcAft>
                <a:spcPct val="0"/>
              </a:spcAft>
            </a:pPr>
            <a:fld id="{4423295F-8E54-4A44-96A6-87E3D86F143E}"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7307010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fontAlgn="base">
              <a:spcBef>
                <a:spcPct val="0"/>
              </a:spcBef>
              <a:spcAft>
                <a:spcPct val="0"/>
              </a:spcAft>
            </a:pPr>
            <a:fld id="{AA7E19B5-9CA6-44AE-AF28-4A089A512A3C}"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4" name="Footer Placeholder 3"/>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5" name="Slide Number Placeholder 4"/>
          <p:cNvSpPr>
            <a:spLocks noGrp="1"/>
          </p:cNvSpPr>
          <p:nvPr>
            <p:ph type="sldNum" sz="quarter" idx="12"/>
          </p:nvPr>
        </p:nvSpPr>
        <p:spPr/>
        <p:txBody>
          <a:bodyPr/>
          <a:lstStyle/>
          <a:p>
            <a:pPr defTabSz="685800" fontAlgn="base">
              <a:spcBef>
                <a:spcPct val="0"/>
              </a:spcBef>
              <a:spcAft>
                <a:spcPct val="0"/>
              </a:spcAft>
            </a:pPr>
            <a:fld id="{273D1725-352D-4740-B1FA-670B298CAFC3}"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0861763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fontAlgn="base">
              <a:spcBef>
                <a:spcPct val="0"/>
              </a:spcBef>
              <a:spcAft>
                <a:spcPct val="0"/>
              </a:spcAft>
            </a:pPr>
            <a:fld id="{782F0C07-B17E-4E2A-B36F-D8B8D70C2AD5}"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3" name="Footer Placeholder 2"/>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4" name="Slide Number Placeholder 3"/>
          <p:cNvSpPr>
            <a:spLocks noGrp="1"/>
          </p:cNvSpPr>
          <p:nvPr>
            <p:ph type="sldNum" sz="quarter" idx="12"/>
          </p:nvPr>
        </p:nvSpPr>
        <p:spPr/>
        <p:txBody>
          <a:bodyPr/>
          <a:lstStyle/>
          <a:p>
            <a:pPr defTabSz="685800" fontAlgn="base">
              <a:spcBef>
                <a:spcPct val="0"/>
              </a:spcBef>
              <a:spcAft>
                <a:spcPct val="0"/>
              </a:spcAft>
            </a:pPr>
            <a:fld id="{A7E5292E-4982-46ED-A3D0-6469C110F073}"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22891560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fontAlgn="base">
              <a:spcBef>
                <a:spcPct val="0"/>
              </a:spcBef>
              <a:spcAft>
                <a:spcPct val="0"/>
              </a:spcAft>
            </a:pPr>
            <a:fld id="{B8817F88-4ACE-4CB9-B61D-4CDE2720A177}"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6" name="Footer Placeholder 5"/>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7" name="Slide Number Placeholder 6"/>
          <p:cNvSpPr>
            <a:spLocks noGrp="1"/>
          </p:cNvSpPr>
          <p:nvPr>
            <p:ph type="sldNum" sz="quarter" idx="12"/>
          </p:nvPr>
        </p:nvSpPr>
        <p:spPr/>
        <p:txBody>
          <a:bodyPr/>
          <a:lstStyle/>
          <a:p>
            <a:pPr defTabSz="685800" fontAlgn="base">
              <a:spcBef>
                <a:spcPct val="0"/>
              </a:spcBef>
              <a:spcAft>
                <a:spcPct val="0"/>
              </a:spcAft>
            </a:pPr>
            <a:fld id="{358ED2D8-4394-4B8A-93D7-2032896E0C2E}"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20517238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fontAlgn="base">
              <a:spcBef>
                <a:spcPct val="0"/>
              </a:spcBef>
              <a:spcAft>
                <a:spcPct val="0"/>
              </a:spcAft>
            </a:pPr>
            <a:fld id="{D065A3AA-5038-442C-A145-B3E6AE65E85E}"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6" name="Footer Placeholder 5"/>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7" name="Slide Number Placeholder 6"/>
          <p:cNvSpPr>
            <a:spLocks noGrp="1"/>
          </p:cNvSpPr>
          <p:nvPr>
            <p:ph type="sldNum" sz="quarter" idx="12"/>
          </p:nvPr>
        </p:nvSpPr>
        <p:spPr/>
        <p:txBody>
          <a:bodyPr/>
          <a:lstStyle/>
          <a:p>
            <a:pPr defTabSz="685800" fontAlgn="base">
              <a:spcBef>
                <a:spcPct val="0"/>
              </a:spcBef>
              <a:spcAft>
                <a:spcPct val="0"/>
              </a:spcAft>
            </a:pPr>
            <a:fld id="{983D3AB9-2988-4AA9-9CB7-8F3D0CADC7B9}"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4815278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fontAlgn="base">
              <a:spcBef>
                <a:spcPct val="0"/>
              </a:spcBef>
              <a:spcAft>
                <a:spcPct val="0"/>
              </a:spcAft>
            </a:pPr>
            <a:fld id="{D6B094A9-99B9-474B-AE3A-447C4A56AC0F}"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pPr>
            <a:fld id="{4E9F5C43-DF3B-40D6-9295-91E0DC09EEA2}"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20787090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fontAlgn="base">
              <a:spcBef>
                <a:spcPct val="0"/>
              </a:spcBef>
              <a:spcAft>
                <a:spcPct val="0"/>
              </a:spcAft>
            </a:pPr>
            <a:fld id="{52BD0EBF-8D71-4FC0-BB90-ED2BF2B41756}"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pPr>
            <a:fld id="{8F4AF1CD-0477-4878-8012-97C3D9CBFC0D}"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40028392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fontAlgn="base">
              <a:spcBef>
                <a:spcPct val="0"/>
              </a:spcBef>
              <a:spcAft>
                <a:spcPct val="0"/>
              </a:spcAft>
            </a:pPr>
            <a:fld id="{2A9AFB3F-DC2E-40DF-83D4-F824A93AAF3A}"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pPr>
            <a:fld id="{0DBDEED0-5D7F-406D-901B-1220B0BDB468}"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
        <p:nvSpPr>
          <p:cNvPr id="7" name="Rectangle 12">
            <a:extLst>
              <a:ext uri="{FF2B5EF4-FFF2-40B4-BE49-F238E27FC236}">
                <a16:creationId xmlns:a16="http://schemas.microsoft.com/office/drawing/2014/main" id="{A3958A13-8742-40C8-BAC0-B621415C662B}"/>
              </a:ext>
            </a:extLst>
          </p:cNvPr>
          <p:cNvSpPr>
            <a:spLocks noChangeArrowheads="1"/>
          </p:cNvSpPr>
          <p:nvPr userDrawn="1"/>
        </p:nvSpPr>
        <p:spPr bwMode="gray">
          <a:xfrm>
            <a:off x="0" y="0"/>
            <a:ext cx="9144000" cy="6858000"/>
          </a:xfrm>
          <a:prstGeom prst="rect">
            <a:avLst/>
          </a:prstGeom>
          <a:gradFill rotWithShape="1">
            <a:gsLst>
              <a:gs pos="0">
                <a:schemeClr val="bg2">
                  <a:gamma/>
                  <a:tint val="25490"/>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SG"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8" name="Group 13">
            <a:extLst>
              <a:ext uri="{FF2B5EF4-FFF2-40B4-BE49-F238E27FC236}">
                <a16:creationId xmlns:a16="http://schemas.microsoft.com/office/drawing/2014/main" id="{419C35D7-E426-4387-8209-2539DACA1D82}"/>
              </a:ext>
            </a:extLst>
          </p:cNvPr>
          <p:cNvGrpSpPr>
            <a:grpSpLocks/>
          </p:cNvGrpSpPr>
          <p:nvPr userDrawn="1"/>
        </p:nvGrpSpPr>
        <p:grpSpPr bwMode="auto">
          <a:xfrm>
            <a:off x="5791200" y="1600200"/>
            <a:ext cx="3067050" cy="1352550"/>
            <a:chOff x="3456" y="912"/>
            <a:chExt cx="1932" cy="852"/>
          </a:xfrm>
        </p:grpSpPr>
        <p:pic>
          <p:nvPicPr>
            <p:cNvPr id="9" name="Picture 14" descr="3">
              <a:extLst>
                <a:ext uri="{FF2B5EF4-FFF2-40B4-BE49-F238E27FC236}">
                  <a16:creationId xmlns:a16="http://schemas.microsoft.com/office/drawing/2014/main" id="{29D210DC-5C33-407C-A1DA-FC057C63CD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2" y="912"/>
              <a:ext cx="636" cy="4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 descr="3">
              <a:extLst>
                <a:ext uri="{FF2B5EF4-FFF2-40B4-BE49-F238E27FC236}">
                  <a16:creationId xmlns:a16="http://schemas.microsoft.com/office/drawing/2014/main" id="{8829DF23-D156-4E8C-AA51-83A4598CCB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7" y="1193"/>
              <a:ext cx="817" cy="5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3">
              <a:extLst>
                <a:ext uri="{FF2B5EF4-FFF2-40B4-BE49-F238E27FC236}">
                  <a16:creationId xmlns:a16="http://schemas.microsoft.com/office/drawing/2014/main" id="{92C1E4FC-B174-4B48-8303-F2D4B21252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6" y="912"/>
              <a:ext cx="636" cy="444"/>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Freeform 17">
            <a:extLst>
              <a:ext uri="{FF2B5EF4-FFF2-40B4-BE49-F238E27FC236}">
                <a16:creationId xmlns:a16="http://schemas.microsoft.com/office/drawing/2014/main" id="{6295E830-362B-4F75-AD89-ADCD07DB0A76}"/>
              </a:ext>
            </a:extLst>
          </p:cNvPr>
          <p:cNvSpPr>
            <a:spLocks/>
          </p:cNvSpPr>
          <p:nvPr userDrawn="1"/>
        </p:nvSpPr>
        <p:spPr bwMode="gray">
          <a:xfrm>
            <a:off x="3937000" y="5472119"/>
            <a:ext cx="5207000" cy="1385887"/>
          </a:xfrm>
          <a:custGeom>
            <a:avLst/>
            <a:gdLst>
              <a:gd name="T0" fmla="*/ 3273 w 3280"/>
              <a:gd name="T1" fmla="*/ 277 h 1189"/>
              <a:gd name="T2" fmla="*/ 0 w 3280"/>
              <a:gd name="T3" fmla="*/ 485 h 1189"/>
              <a:gd name="T4" fmla="*/ 673 w 3280"/>
              <a:gd name="T5" fmla="*/ 1189 h 1189"/>
              <a:gd name="T6" fmla="*/ 3280 w 3280"/>
              <a:gd name="T7" fmla="*/ 1189 h 1189"/>
              <a:gd name="T8" fmla="*/ 3273 w 3280"/>
              <a:gd name="T9" fmla="*/ 277 h 1189"/>
            </a:gdLst>
            <a:ahLst/>
            <a:cxnLst>
              <a:cxn ang="0">
                <a:pos x="T0" y="T1"/>
              </a:cxn>
              <a:cxn ang="0">
                <a:pos x="T2" y="T3"/>
              </a:cxn>
              <a:cxn ang="0">
                <a:pos x="T4" y="T5"/>
              </a:cxn>
              <a:cxn ang="0">
                <a:pos x="T6" y="T7"/>
              </a:cxn>
              <a:cxn ang="0">
                <a:pos x="T8" y="T9"/>
              </a:cxn>
            </a:cxnLst>
            <a:rect l="0" t="0" r="r" b="b"/>
            <a:pathLst>
              <a:path w="3280" h="1189">
                <a:moveTo>
                  <a:pt x="3273" y="277"/>
                </a:moveTo>
                <a:cubicBezTo>
                  <a:pt x="3273" y="277"/>
                  <a:pt x="2121" y="0"/>
                  <a:pt x="0" y="485"/>
                </a:cubicBezTo>
                <a:lnTo>
                  <a:pt x="673" y="1189"/>
                </a:lnTo>
                <a:lnTo>
                  <a:pt x="3280" y="1189"/>
                </a:lnTo>
                <a:lnTo>
                  <a:pt x="3273" y="277"/>
                </a:lnTo>
                <a:close/>
              </a:path>
            </a:pathLst>
          </a:custGeom>
          <a:gradFill rotWithShape="1">
            <a:gsLst>
              <a:gs pos="0">
                <a:schemeClr val="bg2">
                  <a:gamma/>
                  <a:tint val="44314"/>
                  <a:invGamma/>
                </a:schemeClr>
              </a:gs>
              <a:gs pos="100000">
                <a:schemeClr val="bg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SG"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Freeform 18">
            <a:extLst>
              <a:ext uri="{FF2B5EF4-FFF2-40B4-BE49-F238E27FC236}">
                <a16:creationId xmlns:a16="http://schemas.microsoft.com/office/drawing/2014/main" id="{3A0E48B6-F09D-4D96-88A1-60CF7E7897CA}"/>
              </a:ext>
            </a:extLst>
          </p:cNvPr>
          <p:cNvSpPr>
            <a:spLocks/>
          </p:cNvSpPr>
          <p:nvPr userDrawn="1"/>
        </p:nvSpPr>
        <p:spPr bwMode="gray">
          <a:xfrm>
            <a:off x="-3172" y="5253038"/>
            <a:ext cx="7851775" cy="1611312"/>
          </a:xfrm>
          <a:custGeom>
            <a:avLst/>
            <a:gdLst>
              <a:gd name="T0" fmla="*/ 0 w 4946"/>
              <a:gd name="T1" fmla="*/ 1015 h 1015"/>
              <a:gd name="T2" fmla="*/ 2 w 4946"/>
              <a:gd name="T3" fmla="*/ 220 h 1015"/>
              <a:gd name="T4" fmla="*/ 4946 w 4946"/>
              <a:gd name="T5" fmla="*/ 1015 h 1015"/>
              <a:gd name="T6" fmla="*/ 0 w 4946"/>
              <a:gd name="T7" fmla="*/ 1015 h 1015"/>
            </a:gdLst>
            <a:ahLst/>
            <a:cxnLst>
              <a:cxn ang="0">
                <a:pos x="T0" y="T1"/>
              </a:cxn>
              <a:cxn ang="0">
                <a:pos x="T2" y="T3"/>
              </a:cxn>
              <a:cxn ang="0">
                <a:pos x="T4" y="T5"/>
              </a:cxn>
              <a:cxn ang="0">
                <a:pos x="T6" y="T7"/>
              </a:cxn>
            </a:cxnLst>
            <a:rect l="0" t="0" r="r" b="b"/>
            <a:pathLst>
              <a:path w="4946" h="1015">
                <a:moveTo>
                  <a:pt x="0" y="1015"/>
                </a:moveTo>
                <a:lnTo>
                  <a:pt x="2" y="220"/>
                </a:lnTo>
                <a:cubicBezTo>
                  <a:pt x="2713" y="0"/>
                  <a:pt x="4946" y="1015"/>
                  <a:pt x="4946" y="1015"/>
                </a:cubicBezTo>
                <a:lnTo>
                  <a:pt x="0" y="1015"/>
                </a:lnTo>
                <a:close/>
              </a:path>
            </a:pathLst>
          </a:custGeom>
          <a:gradFill rotWithShape="1">
            <a:gsLst>
              <a:gs pos="0">
                <a:schemeClr val="bg2">
                  <a:gamma/>
                  <a:tint val="34902"/>
                  <a:invGamma/>
                </a:schemeClr>
              </a:gs>
              <a:gs pos="100000">
                <a:schemeClr val="bg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SG"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4" name="Picture 19" descr="16">
            <a:extLst>
              <a:ext uri="{FF2B5EF4-FFF2-40B4-BE49-F238E27FC236}">
                <a16:creationId xmlns:a16="http://schemas.microsoft.com/office/drawing/2014/main" id="{3AD43F6B-8BB0-4498-91EF-29B8B6EFD54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7467600" cy="56007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6">
            <a:extLst>
              <a:ext uri="{FF2B5EF4-FFF2-40B4-BE49-F238E27FC236}">
                <a16:creationId xmlns:a16="http://schemas.microsoft.com/office/drawing/2014/main" id="{B9C7772F-3A96-4D1E-83BC-8CCC9EA7F59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4633" b="14218"/>
          <a:stretch>
            <a:fillRect/>
          </a:stretch>
        </p:blipFill>
        <p:spPr bwMode="auto">
          <a:xfrm>
            <a:off x="1" y="3352800"/>
            <a:ext cx="4368800" cy="3505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26">
            <a:extLst>
              <a:ext uri="{FF2B5EF4-FFF2-40B4-BE49-F238E27FC236}">
                <a16:creationId xmlns:a16="http://schemas.microsoft.com/office/drawing/2014/main" id="{99CF654A-6E88-4D9C-9E66-2D08AF45F984}"/>
              </a:ext>
            </a:extLst>
          </p:cNvPr>
          <p:cNvSpPr txBox="1">
            <a:spLocks noChangeArrowheads="1"/>
          </p:cNvSpPr>
          <p:nvPr userDrawn="1"/>
        </p:nvSpPr>
        <p:spPr bwMode="auto">
          <a:xfrm>
            <a:off x="7806546" y="304801"/>
            <a:ext cx="1032655"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en-SG" altLang="en-US" sz="165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L/O/G/O</a:t>
            </a:r>
          </a:p>
        </p:txBody>
      </p:sp>
    </p:spTree>
    <p:extLst>
      <p:ext uri="{BB962C8B-B14F-4D97-AF65-F5344CB8AC3E}">
        <p14:creationId xmlns:p14="http://schemas.microsoft.com/office/powerpoint/2010/main" val="347486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fontAlgn="base">
              <a:spcBef>
                <a:spcPct val="0"/>
              </a:spcBef>
              <a:spcAft>
                <a:spcPct val="0"/>
              </a:spcAft>
            </a:pPr>
            <a:fld id="{891F4EF8-CB9E-45F4-B433-980715360605}"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pPr>
            <a:fld id="{5267BE7C-E73C-4814-81FF-2B7F8EA84991}"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4096996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F237C2-6C0F-4BC4-B48E-87988E01B1E0}" type="datetimeFigureOut">
              <a:rPr lang="en-US" smtClean="0"/>
              <a:pPr/>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BEC980-328C-4BBD-8109-7B4C989D2DD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fontAlgn="base">
              <a:spcBef>
                <a:spcPct val="0"/>
              </a:spcBef>
              <a:spcAft>
                <a:spcPct val="0"/>
              </a:spcAft>
            </a:pPr>
            <a:fld id="{4A1EDE68-01F3-430B-97CB-D9608437985B}"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pPr>
            <a:fld id="{CE7F5105-6FB6-49E4-9FB6-EC6E7D2C0673}"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6753471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fontAlgn="base">
              <a:spcBef>
                <a:spcPct val="0"/>
              </a:spcBef>
              <a:spcAft>
                <a:spcPct val="0"/>
              </a:spcAft>
            </a:pPr>
            <a:fld id="{648DD0DE-FFF3-4677-80D9-1AC14B1DD8A4}"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6" name="Footer Placeholder 5"/>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7" name="Slide Number Placeholder 6"/>
          <p:cNvSpPr>
            <a:spLocks noGrp="1"/>
          </p:cNvSpPr>
          <p:nvPr>
            <p:ph type="sldNum" sz="quarter" idx="12"/>
          </p:nvPr>
        </p:nvSpPr>
        <p:spPr/>
        <p:txBody>
          <a:bodyPr/>
          <a:lstStyle/>
          <a:p>
            <a:pPr defTabSz="685800" fontAlgn="base">
              <a:spcBef>
                <a:spcPct val="0"/>
              </a:spcBef>
              <a:spcAft>
                <a:spcPct val="0"/>
              </a:spcAft>
            </a:pPr>
            <a:fld id="{9B448862-70C2-4D99-91D4-ABD902DF9AF8}"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40723518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fontAlgn="base">
              <a:spcBef>
                <a:spcPct val="0"/>
              </a:spcBef>
              <a:spcAft>
                <a:spcPct val="0"/>
              </a:spcAft>
            </a:pPr>
            <a:fld id="{5A295097-D8DB-44A3-BAFD-8DD025C74009}"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8" name="Footer Placeholder 7"/>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9" name="Slide Number Placeholder 8"/>
          <p:cNvSpPr>
            <a:spLocks noGrp="1"/>
          </p:cNvSpPr>
          <p:nvPr>
            <p:ph type="sldNum" sz="quarter" idx="12"/>
          </p:nvPr>
        </p:nvSpPr>
        <p:spPr/>
        <p:txBody>
          <a:bodyPr/>
          <a:lstStyle/>
          <a:p>
            <a:pPr defTabSz="685800" fontAlgn="base">
              <a:spcBef>
                <a:spcPct val="0"/>
              </a:spcBef>
              <a:spcAft>
                <a:spcPct val="0"/>
              </a:spcAft>
            </a:pPr>
            <a:fld id="{4423295F-8E54-4A44-96A6-87E3D86F143E}"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5515403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fontAlgn="base">
              <a:spcBef>
                <a:spcPct val="0"/>
              </a:spcBef>
              <a:spcAft>
                <a:spcPct val="0"/>
              </a:spcAft>
            </a:pPr>
            <a:fld id="{AA7E19B5-9CA6-44AE-AF28-4A089A512A3C}"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4" name="Footer Placeholder 3"/>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5" name="Slide Number Placeholder 4"/>
          <p:cNvSpPr>
            <a:spLocks noGrp="1"/>
          </p:cNvSpPr>
          <p:nvPr>
            <p:ph type="sldNum" sz="quarter" idx="12"/>
          </p:nvPr>
        </p:nvSpPr>
        <p:spPr/>
        <p:txBody>
          <a:bodyPr/>
          <a:lstStyle/>
          <a:p>
            <a:pPr defTabSz="685800" fontAlgn="base">
              <a:spcBef>
                <a:spcPct val="0"/>
              </a:spcBef>
              <a:spcAft>
                <a:spcPct val="0"/>
              </a:spcAft>
            </a:pPr>
            <a:fld id="{273D1725-352D-4740-B1FA-670B298CAFC3}"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5499222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fontAlgn="base">
              <a:spcBef>
                <a:spcPct val="0"/>
              </a:spcBef>
              <a:spcAft>
                <a:spcPct val="0"/>
              </a:spcAft>
            </a:pPr>
            <a:fld id="{782F0C07-B17E-4E2A-B36F-D8B8D70C2AD5}"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3" name="Footer Placeholder 2"/>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4" name="Slide Number Placeholder 3"/>
          <p:cNvSpPr>
            <a:spLocks noGrp="1"/>
          </p:cNvSpPr>
          <p:nvPr>
            <p:ph type="sldNum" sz="quarter" idx="12"/>
          </p:nvPr>
        </p:nvSpPr>
        <p:spPr/>
        <p:txBody>
          <a:bodyPr/>
          <a:lstStyle/>
          <a:p>
            <a:pPr defTabSz="685800" fontAlgn="base">
              <a:spcBef>
                <a:spcPct val="0"/>
              </a:spcBef>
              <a:spcAft>
                <a:spcPct val="0"/>
              </a:spcAft>
            </a:pPr>
            <a:fld id="{A7E5292E-4982-46ED-A3D0-6469C110F073}"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4708215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fontAlgn="base">
              <a:spcBef>
                <a:spcPct val="0"/>
              </a:spcBef>
              <a:spcAft>
                <a:spcPct val="0"/>
              </a:spcAft>
            </a:pPr>
            <a:fld id="{B8817F88-4ACE-4CB9-B61D-4CDE2720A177}"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6" name="Footer Placeholder 5"/>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7" name="Slide Number Placeholder 6"/>
          <p:cNvSpPr>
            <a:spLocks noGrp="1"/>
          </p:cNvSpPr>
          <p:nvPr>
            <p:ph type="sldNum" sz="quarter" idx="12"/>
          </p:nvPr>
        </p:nvSpPr>
        <p:spPr/>
        <p:txBody>
          <a:bodyPr/>
          <a:lstStyle/>
          <a:p>
            <a:pPr defTabSz="685800" fontAlgn="base">
              <a:spcBef>
                <a:spcPct val="0"/>
              </a:spcBef>
              <a:spcAft>
                <a:spcPct val="0"/>
              </a:spcAft>
            </a:pPr>
            <a:fld id="{358ED2D8-4394-4B8A-93D7-2032896E0C2E}"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7716312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fontAlgn="base">
              <a:spcBef>
                <a:spcPct val="0"/>
              </a:spcBef>
              <a:spcAft>
                <a:spcPct val="0"/>
              </a:spcAft>
            </a:pPr>
            <a:fld id="{D065A3AA-5038-442C-A145-B3E6AE65E85E}"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6" name="Footer Placeholder 5"/>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7" name="Slide Number Placeholder 6"/>
          <p:cNvSpPr>
            <a:spLocks noGrp="1"/>
          </p:cNvSpPr>
          <p:nvPr>
            <p:ph type="sldNum" sz="quarter" idx="12"/>
          </p:nvPr>
        </p:nvSpPr>
        <p:spPr/>
        <p:txBody>
          <a:bodyPr/>
          <a:lstStyle/>
          <a:p>
            <a:pPr defTabSz="685800" fontAlgn="base">
              <a:spcBef>
                <a:spcPct val="0"/>
              </a:spcBef>
              <a:spcAft>
                <a:spcPct val="0"/>
              </a:spcAft>
            </a:pPr>
            <a:fld id="{983D3AB9-2988-4AA9-9CB7-8F3D0CADC7B9}"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578415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fontAlgn="base">
              <a:spcBef>
                <a:spcPct val="0"/>
              </a:spcBef>
              <a:spcAft>
                <a:spcPct val="0"/>
              </a:spcAft>
            </a:pPr>
            <a:fld id="{D6B094A9-99B9-474B-AE3A-447C4A56AC0F}"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pPr>
            <a:fld id="{4E9F5C43-DF3B-40D6-9295-91E0DC09EEA2}"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738242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fontAlgn="base">
              <a:spcBef>
                <a:spcPct val="0"/>
              </a:spcBef>
              <a:spcAft>
                <a:spcPct val="0"/>
              </a:spcAft>
            </a:pPr>
            <a:fld id="{52BD0EBF-8D71-4FC0-BB90-ED2BF2B41756}"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pPr>
            <a:fld id="{8F4AF1CD-0477-4878-8012-97C3D9CBFC0D}"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3356453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fontAlgn="base">
              <a:spcBef>
                <a:spcPct val="0"/>
              </a:spcBef>
              <a:spcAft>
                <a:spcPct val="0"/>
              </a:spcAft>
            </a:pPr>
            <a:fld id="{2A9AFB3F-DC2E-40DF-83D4-F824A93AAF3A}"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pPr>
            <a:fld id="{0DBDEED0-5D7F-406D-901B-1220B0BDB468}"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
        <p:nvSpPr>
          <p:cNvPr id="7" name="Rectangle 12">
            <a:extLst>
              <a:ext uri="{FF2B5EF4-FFF2-40B4-BE49-F238E27FC236}">
                <a16:creationId xmlns:a16="http://schemas.microsoft.com/office/drawing/2014/main" id="{A3958A13-8742-40C8-BAC0-B621415C662B}"/>
              </a:ext>
            </a:extLst>
          </p:cNvPr>
          <p:cNvSpPr>
            <a:spLocks noChangeArrowheads="1"/>
          </p:cNvSpPr>
          <p:nvPr userDrawn="1"/>
        </p:nvSpPr>
        <p:spPr bwMode="gray">
          <a:xfrm>
            <a:off x="0" y="0"/>
            <a:ext cx="9144000" cy="6858000"/>
          </a:xfrm>
          <a:prstGeom prst="rect">
            <a:avLst/>
          </a:prstGeom>
          <a:gradFill rotWithShape="1">
            <a:gsLst>
              <a:gs pos="0">
                <a:schemeClr val="bg2">
                  <a:gamma/>
                  <a:tint val="25490"/>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SG"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8" name="Group 13">
            <a:extLst>
              <a:ext uri="{FF2B5EF4-FFF2-40B4-BE49-F238E27FC236}">
                <a16:creationId xmlns:a16="http://schemas.microsoft.com/office/drawing/2014/main" id="{419C35D7-E426-4387-8209-2539DACA1D82}"/>
              </a:ext>
            </a:extLst>
          </p:cNvPr>
          <p:cNvGrpSpPr>
            <a:grpSpLocks/>
          </p:cNvGrpSpPr>
          <p:nvPr userDrawn="1"/>
        </p:nvGrpSpPr>
        <p:grpSpPr bwMode="auto">
          <a:xfrm>
            <a:off x="5791200" y="1600200"/>
            <a:ext cx="3067050" cy="1352550"/>
            <a:chOff x="3456" y="912"/>
            <a:chExt cx="1932" cy="852"/>
          </a:xfrm>
        </p:grpSpPr>
        <p:pic>
          <p:nvPicPr>
            <p:cNvPr id="9" name="Picture 14" descr="3">
              <a:extLst>
                <a:ext uri="{FF2B5EF4-FFF2-40B4-BE49-F238E27FC236}">
                  <a16:creationId xmlns:a16="http://schemas.microsoft.com/office/drawing/2014/main" id="{29D210DC-5C33-407C-A1DA-FC057C63CD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2" y="912"/>
              <a:ext cx="636" cy="4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 descr="3">
              <a:extLst>
                <a:ext uri="{FF2B5EF4-FFF2-40B4-BE49-F238E27FC236}">
                  <a16:creationId xmlns:a16="http://schemas.microsoft.com/office/drawing/2014/main" id="{8829DF23-D156-4E8C-AA51-83A4598CCB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7" y="1193"/>
              <a:ext cx="817" cy="5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3">
              <a:extLst>
                <a:ext uri="{FF2B5EF4-FFF2-40B4-BE49-F238E27FC236}">
                  <a16:creationId xmlns:a16="http://schemas.microsoft.com/office/drawing/2014/main" id="{92C1E4FC-B174-4B48-8303-F2D4B21252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6" y="912"/>
              <a:ext cx="636" cy="444"/>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Freeform 17">
            <a:extLst>
              <a:ext uri="{FF2B5EF4-FFF2-40B4-BE49-F238E27FC236}">
                <a16:creationId xmlns:a16="http://schemas.microsoft.com/office/drawing/2014/main" id="{6295E830-362B-4F75-AD89-ADCD07DB0A76}"/>
              </a:ext>
            </a:extLst>
          </p:cNvPr>
          <p:cNvSpPr>
            <a:spLocks/>
          </p:cNvSpPr>
          <p:nvPr userDrawn="1"/>
        </p:nvSpPr>
        <p:spPr bwMode="gray">
          <a:xfrm>
            <a:off x="3937000" y="5472119"/>
            <a:ext cx="5207000" cy="1385887"/>
          </a:xfrm>
          <a:custGeom>
            <a:avLst/>
            <a:gdLst>
              <a:gd name="T0" fmla="*/ 3273 w 3280"/>
              <a:gd name="T1" fmla="*/ 277 h 1189"/>
              <a:gd name="T2" fmla="*/ 0 w 3280"/>
              <a:gd name="T3" fmla="*/ 485 h 1189"/>
              <a:gd name="T4" fmla="*/ 673 w 3280"/>
              <a:gd name="T5" fmla="*/ 1189 h 1189"/>
              <a:gd name="T6" fmla="*/ 3280 w 3280"/>
              <a:gd name="T7" fmla="*/ 1189 h 1189"/>
              <a:gd name="T8" fmla="*/ 3273 w 3280"/>
              <a:gd name="T9" fmla="*/ 277 h 1189"/>
            </a:gdLst>
            <a:ahLst/>
            <a:cxnLst>
              <a:cxn ang="0">
                <a:pos x="T0" y="T1"/>
              </a:cxn>
              <a:cxn ang="0">
                <a:pos x="T2" y="T3"/>
              </a:cxn>
              <a:cxn ang="0">
                <a:pos x="T4" y="T5"/>
              </a:cxn>
              <a:cxn ang="0">
                <a:pos x="T6" y="T7"/>
              </a:cxn>
              <a:cxn ang="0">
                <a:pos x="T8" y="T9"/>
              </a:cxn>
            </a:cxnLst>
            <a:rect l="0" t="0" r="r" b="b"/>
            <a:pathLst>
              <a:path w="3280" h="1189">
                <a:moveTo>
                  <a:pt x="3273" y="277"/>
                </a:moveTo>
                <a:cubicBezTo>
                  <a:pt x="3273" y="277"/>
                  <a:pt x="2121" y="0"/>
                  <a:pt x="0" y="485"/>
                </a:cubicBezTo>
                <a:lnTo>
                  <a:pt x="673" y="1189"/>
                </a:lnTo>
                <a:lnTo>
                  <a:pt x="3280" y="1189"/>
                </a:lnTo>
                <a:lnTo>
                  <a:pt x="3273" y="277"/>
                </a:lnTo>
                <a:close/>
              </a:path>
            </a:pathLst>
          </a:custGeom>
          <a:gradFill rotWithShape="1">
            <a:gsLst>
              <a:gs pos="0">
                <a:schemeClr val="bg2">
                  <a:gamma/>
                  <a:tint val="44314"/>
                  <a:invGamma/>
                </a:schemeClr>
              </a:gs>
              <a:gs pos="100000">
                <a:schemeClr val="bg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SG"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Freeform 18">
            <a:extLst>
              <a:ext uri="{FF2B5EF4-FFF2-40B4-BE49-F238E27FC236}">
                <a16:creationId xmlns:a16="http://schemas.microsoft.com/office/drawing/2014/main" id="{3A0E48B6-F09D-4D96-88A1-60CF7E7897CA}"/>
              </a:ext>
            </a:extLst>
          </p:cNvPr>
          <p:cNvSpPr>
            <a:spLocks/>
          </p:cNvSpPr>
          <p:nvPr userDrawn="1"/>
        </p:nvSpPr>
        <p:spPr bwMode="gray">
          <a:xfrm>
            <a:off x="-3172" y="5253038"/>
            <a:ext cx="7851775" cy="1611312"/>
          </a:xfrm>
          <a:custGeom>
            <a:avLst/>
            <a:gdLst>
              <a:gd name="T0" fmla="*/ 0 w 4946"/>
              <a:gd name="T1" fmla="*/ 1015 h 1015"/>
              <a:gd name="T2" fmla="*/ 2 w 4946"/>
              <a:gd name="T3" fmla="*/ 220 h 1015"/>
              <a:gd name="T4" fmla="*/ 4946 w 4946"/>
              <a:gd name="T5" fmla="*/ 1015 h 1015"/>
              <a:gd name="T6" fmla="*/ 0 w 4946"/>
              <a:gd name="T7" fmla="*/ 1015 h 1015"/>
            </a:gdLst>
            <a:ahLst/>
            <a:cxnLst>
              <a:cxn ang="0">
                <a:pos x="T0" y="T1"/>
              </a:cxn>
              <a:cxn ang="0">
                <a:pos x="T2" y="T3"/>
              </a:cxn>
              <a:cxn ang="0">
                <a:pos x="T4" y="T5"/>
              </a:cxn>
              <a:cxn ang="0">
                <a:pos x="T6" y="T7"/>
              </a:cxn>
            </a:cxnLst>
            <a:rect l="0" t="0" r="r" b="b"/>
            <a:pathLst>
              <a:path w="4946" h="1015">
                <a:moveTo>
                  <a:pt x="0" y="1015"/>
                </a:moveTo>
                <a:lnTo>
                  <a:pt x="2" y="220"/>
                </a:lnTo>
                <a:cubicBezTo>
                  <a:pt x="2713" y="0"/>
                  <a:pt x="4946" y="1015"/>
                  <a:pt x="4946" y="1015"/>
                </a:cubicBezTo>
                <a:lnTo>
                  <a:pt x="0" y="1015"/>
                </a:lnTo>
                <a:close/>
              </a:path>
            </a:pathLst>
          </a:custGeom>
          <a:gradFill rotWithShape="1">
            <a:gsLst>
              <a:gs pos="0">
                <a:schemeClr val="bg2">
                  <a:gamma/>
                  <a:tint val="34902"/>
                  <a:invGamma/>
                </a:schemeClr>
              </a:gs>
              <a:gs pos="100000">
                <a:schemeClr val="bg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SG"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4" name="Picture 19" descr="16">
            <a:extLst>
              <a:ext uri="{FF2B5EF4-FFF2-40B4-BE49-F238E27FC236}">
                <a16:creationId xmlns:a16="http://schemas.microsoft.com/office/drawing/2014/main" id="{3AD43F6B-8BB0-4498-91EF-29B8B6EFD54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7467600" cy="56007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6">
            <a:extLst>
              <a:ext uri="{FF2B5EF4-FFF2-40B4-BE49-F238E27FC236}">
                <a16:creationId xmlns:a16="http://schemas.microsoft.com/office/drawing/2014/main" id="{B9C7772F-3A96-4D1E-83BC-8CCC9EA7F59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4633" b="14218"/>
          <a:stretch>
            <a:fillRect/>
          </a:stretch>
        </p:blipFill>
        <p:spPr bwMode="auto">
          <a:xfrm>
            <a:off x="1" y="3352800"/>
            <a:ext cx="4368800" cy="3505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26">
            <a:extLst>
              <a:ext uri="{FF2B5EF4-FFF2-40B4-BE49-F238E27FC236}">
                <a16:creationId xmlns:a16="http://schemas.microsoft.com/office/drawing/2014/main" id="{99CF654A-6E88-4D9C-9E66-2D08AF45F984}"/>
              </a:ext>
            </a:extLst>
          </p:cNvPr>
          <p:cNvSpPr txBox="1">
            <a:spLocks noChangeArrowheads="1"/>
          </p:cNvSpPr>
          <p:nvPr userDrawn="1"/>
        </p:nvSpPr>
        <p:spPr bwMode="auto">
          <a:xfrm>
            <a:off x="7806546" y="304801"/>
            <a:ext cx="1032655"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r" defTabSz="685800" rtl="0" eaLnBrk="1" fontAlgn="base" latinLnBrk="0" hangingPunct="1">
              <a:lnSpc>
                <a:spcPct val="100000"/>
              </a:lnSpc>
              <a:spcBef>
                <a:spcPct val="0"/>
              </a:spcBef>
              <a:spcAft>
                <a:spcPct val="0"/>
              </a:spcAft>
              <a:buClrTx/>
              <a:buSzTx/>
              <a:buFontTx/>
              <a:buNone/>
              <a:tabLst/>
              <a:defRPr/>
            </a:pPr>
            <a:r>
              <a:rPr kumimoji="0" lang="en-SG" altLang="en-US" sz="165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L/O/G/O</a:t>
            </a:r>
          </a:p>
        </p:txBody>
      </p:sp>
    </p:spTree>
    <p:extLst>
      <p:ext uri="{BB962C8B-B14F-4D97-AF65-F5344CB8AC3E}">
        <p14:creationId xmlns:p14="http://schemas.microsoft.com/office/powerpoint/2010/main" val="27120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F237C2-6C0F-4BC4-B48E-87988E01B1E0}" type="datetimeFigureOut">
              <a:rPr lang="en-US" smtClean="0"/>
              <a:pPr/>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BEC980-328C-4BBD-8109-7B4C989D2DD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fontAlgn="base">
              <a:spcBef>
                <a:spcPct val="0"/>
              </a:spcBef>
              <a:spcAft>
                <a:spcPct val="0"/>
              </a:spcAft>
            </a:pPr>
            <a:fld id="{891F4EF8-CB9E-45F4-B433-980715360605}"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pPr>
            <a:fld id="{5267BE7C-E73C-4814-81FF-2B7F8EA84991}"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8098466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fontAlgn="base">
              <a:spcBef>
                <a:spcPct val="0"/>
              </a:spcBef>
              <a:spcAft>
                <a:spcPct val="0"/>
              </a:spcAft>
            </a:pPr>
            <a:fld id="{4A1EDE68-01F3-430B-97CB-D9608437985B}"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pPr>
            <a:fld id="{CE7F5105-6FB6-49E4-9FB6-EC6E7D2C0673}"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8971708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fontAlgn="base">
              <a:spcBef>
                <a:spcPct val="0"/>
              </a:spcBef>
              <a:spcAft>
                <a:spcPct val="0"/>
              </a:spcAft>
            </a:pPr>
            <a:fld id="{648DD0DE-FFF3-4677-80D9-1AC14B1DD8A4}"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6" name="Footer Placeholder 5"/>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7" name="Slide Number Placeholder 6"/>
          <p:cNvSpPr>
            <a:spLocks noGrp="1"/>
          </p:cNvSpPr>
          <p:nvPr>
            <p:ph type="sldNum" sz="quarter" idx="12"/>
          </p:nvPr>
        </p:nvSpPr>
        <p:spPr/>
        <p:txBody>
          <a:bodyPr/>
          <a:lstStyle/>
          <a:p>
            <a:pPr defTabSz="685800" fontAlgn="base">
              <a:spcBef>
                <a:spcPct val="0"/>
              </a:spcBef>
              <a:spcAft>
                <a:spcPct val="0"/>
              </a:spcAft>
            </a:pPr>
            <a:fld id="{9B448862-70C2-4D99-91D4-ABD902DF9AF8}"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6360885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fontAlgn="base">
              <a:spcBef>
                <a:spcPct val="0"/>
              </a:spcBef>
              <a:spcAft>
                <a:spcPct val="0"/>
              </a:spcAft>
            </a:pPr>
            <a:fld id="{5A295097-D8DB-44A3-BAFD-8DD025C74009}"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8" name="Footer Placeholder 7"/>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9" name="Slide Number Placeholder 8"/>
          <p:cNvSpPr>
            <a:spLocks noGrp="1"/>
          </p:cNvSpPr>
          <p:nvPr>
            <p:ph type="sldNum" sz="quarter" idx="12"/>
          </p:nvPr>
        </p:nvSpPr>
        <p:spPr/>
        <p:txBody>
          <a:bodyPr/>
          <a:lstStyle/>
          <a:p>
            <a:pPr defTabSz="685800" fontAlgn="base">
              <a:spcBef>
                <a:spcPct val="0"/>
              </a:spcBef>
              <a:spcAft>
                <a:spcPct val="0"/>
              </a:spcAft>
            </a:pPr>
            <a:fld id="{4423295F-8E54-4A44-96A6-87E3D86F143E}"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23014662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fontAlgn="base">
              <a:spcBef>
                <a:spcPct val="0"/>
              </a:spcBef>
              <a:spcAft>
                <a:spcPct val="0"/>
              </a:spcAft>
            </a:pPr>
            <a:fld id="{AA7E19B5-9CA6-44AE-AF28-4A089A512A3C}"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4" name="Footer Placeholder 3"/>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5" name="Slide Number Placeholder 4"/>
          <p:cNvSpPr>
            <a:spLocks noGrp="1"/>
          </p:cNvSpPr>
          <p:nvPr>
            <p:ph type="sldNum" sz="quarter" idx="12"/>
          </p:nvPr>
        </p:nvSpPr>
        <p:spPr/>
        <p:txBody>
          <a:bodyPr/>
          <a:lstStyle/>
          <a:p>
            <a:pPr defTabSz="685800" fontAlgn="base">
              <a:spcBef>
                <a:spcPct val="0"/>
              </a:spcBef>
              <a:spcAft>
                <a:spcPct val="0"/>
              </a:spcAft>
            </a:pPr>
            <a:fld id="{273D1725-352D-4740-B1FA-670B298CAFC3}"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29174365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fontAlgn="base">
              <a:spcBef>
                <a:spcPct val="0"/>
              </a:spcBef>
              <a:spcAft>
                <a:spcPct val="0"/>
              </a:spcAft>
            </a:pPr>
            <a:fld id="{782F0C07-B17E-4E2A-B36F-D8B8D70C2AD5}"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3" name="Footer Placeholder 2"/>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4" name="Slide Number Placeholder 3"/>
          <p:cNvSpPr>
            <a:spLocks noGrp="1"/>
          </p:cNvSpPr>
          <p:nvPr>
            <p:ph type="sldNum" sz="quarter" idx="12"/>
          </p:nvPr>
        </p:nvSpPr>
        <p:spPr/>
        <p:txBody>
          <a:bodyPr/>
          <a:lstStyle/>
          <a:p>
            <a:pPr defTabSz="685800" fontAlgn="base">
              <a:spcBef>
                <a:spcPct val="0"/>
              </a:spcBef>
              <a:spcAft>
                <a:spcPct val="0"/>
              </a:spcAft>
            </a:pPr>
            <a:fld id="{A7E5292E-4982-46ED-A3D0-6469C110F073}"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2252826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fontAlgn="base">
              <a:spcBef>
                <a:spcPct val="0"/>
              </a:spcBef>
              <a:spcAft>
                <a:spcPct val="0"/>
              </a:spcAft>
            </a:pPr>
            <a:fld id="{B8817F88-4ACE-4CB9-B61D-4CDE2720A177}"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6" name="Footer Placeholder 5"/>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7" name="Slide Number Placeholder 6"/>
          <p:cNvSpPr>
            <a:spLocks noGrp="1"/>
          </p:cNvSpPr>
          <p:nvPr>
            <p:ph type="sldNum" sz="quarter" idx="12"/>
          </p:nvPr>
        </p:nvSpPr>
        <p:spPr/>
        <p:txBody>
          <a:bodyPr/>
          <a:lstStyle/>
          <a:p>
            <a:pPr defTabSz="685800" fontAlgn="base">
              <a:spcBef>
                <a:spcPct val="0"/>
              </a:spcBef>
              <a:spcAft>
                <a:spcPct val="0"/>
              </a:spcAft>
            </a:pPr>
            <a:fld id="{358ED2D8-4394-4B8A-93D7-2032896E0C2E}"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4511296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fontAlgn="base">
              <a:spcBef>
                <a:spcPct val="0"/>
              </a:spcBef>
              <a:spcAft>
                <a:spcPct val="0"/>
              </a:spcAft>
            </a:pPr>
            <a:fld id="{D065A3AA-5038-442C-A145-B3E6AE65E85E}"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6" name="Footer Placeholder 5"/>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7" name="Slide Number Placeholder 6"/>
          <p:cNvSpPr>
            <a:spLocks noGrp="1"/>
          </p:cNvSpPr>
          <p:nvPr>
            <p:ph type="sldNum" sz="quarter" idx="12"/>
          </p:nvPr>
        </p:nvSpPr>
        <p:spPr/>
        <p:txBody>
          <a:bodyPr/>
          <a:lstStyle/>
          <a:p>
            <a:pPr defTabSz="685800" fontAlgn="base">
              <a:spcBef>
                <a:spcPct val="0"/>
              </a:spcBef>
              <a:spcAft>
                <a:spcPct val="0"/>
              </a:spcAft>
            </a:pPr>
            <a:fld id="{983D3AB9-2988-4AA9-9CB7-8F3D0CADC7B9}"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2542420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fontAlgn="base">
              <a:spcBef>
                <a:spcPct val="0"/>
              </a:spcBef>
              <a:spcAft>
                <a:spcPct val="0"/>
              </a:spcAft>
            </a:pPr>
            <a:fld id="{D6B094A9-99B9-474B-AE3A-447C4A56AC0F}"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pPr>
            <a:fld id="{4E9F5C43-DF3B-40D6-9295-91E0DC09EEA2}"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486401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fontAlgn="base">
              <a:spcBef>
                <a:spcPct val="0"/>
              </a:spcBef>
              <a:spcAft>
                <a:spcPct val="0"/>
              </a:spcAft>
            </a:pPr>
            <a:fld id="{52BD0EBF-8D71-4FC0-BB90-ED2BF2B41756}"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85800" fontAlgn="base">
              <a:spcBef>
                <a:spcPct val="0"/>
              </a:spcBef>
              <a:spcAft>
                <a:spcPct val="0"/>
              </a:spcAft>
            </a:pPr>
            <a:fld id="{8F4AF1CD-0477-4878-8012-97C3D9CBFC0D}"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13690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F237C2-6C0F-4BC4-B48E-87988E01B1E0}" type="datetimeFigureOut">
              <a:rPr lang="en-US" smtClean="0"/>
              <a:pPr/>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BEC980-328C-4BBD-8109-7B4C989D2D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F237C2-6C0F-4BC4-B48E-87988E01B1E0}" type="datetimeFigureOut">
              <a:rPr lang="en-US" smtClean="0"/>
              <a:pPr/>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BEC980-328C-4BBD-8109-7B4C989D2D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F237C2-6C0F-4BC4-B48E-87988E01B1E0}" type="datetimeFigureOut">
              <a:rPr lang="en-US" smtClean="0"/>
              <a:pPr/>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BEC980-328C-4BBD-8109-7B4C989D2D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4.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4.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2.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4.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4.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2.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4.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86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F237C2-6C0F-4BC4-B48E-87988E01B1E0}" type="datetimeFigureOut">
              <a:rPr lang="en-US" smtClean="0"/>
              <a:pPr/>
              <a:t>1/16/2023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EC980-328C-4BBD-8109-7B4C989D2D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base">
              <a:spcBef>
                <a:spcPct val="0"/>
              </a:spcBef>
              <a:spcAft>
                <a:spcPct val="0"/>
              </a:spcAft>
            </a:pPr>
            <a:fld id="{A5EF7016-D46D-43F2-B191-1BF903421D62}"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base">
              <a:spcBef>
                <a:spcPct val="0"/>
              </a:spcBef>
              <a:spcAft>
                <a:spcPct val="0"/>
              </a:spcAft>
            </a:pPr>
            <a:fld id="{955BED75-730F-4DA1-B795-B934D5585678}"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
        <p:nvSpPr>
          <p:cNvPr id="7" name="Rectangle 12">
            <a:extLst>
              <a:ext uri="{FF2B5EF4-FFF2-40B4-BE49-F238E27FC236}">
                <a16:creationId xmlns:a16="http://schemas.microsoft.com/office/drawing/2014/main" id="{6FD4B6B8-FAAB-442E-BE89-A21849A00A33}"/>
              </a:ext>
            </a:extLst>
          </p:cNvPr>
          <p:cNvSpPr>
            <a:spLocks noChangeArrowheads="1"/>
          </p:cNvSpPr>
          <p:nvPr userDrawn="1"/>
        </p:nvSpPr>
        <p:spPr bwMode="hidden">
          <a:xfrm flipH="1">
            <a:off x="5292728" y="0"/>
            <a:ext cx="3851275" cy="4724400"/>
          </a:xfrm>
          <a:prstGeom prst="rect">
            <a:avLst/>
          </a:prstGeom>
          <a:gradFill rotWithShape="1">
            <a:gsLst>
              <a:gs pos="0">
                <a:schemeClr val="bg2"/>
              </a:gs>
              <a:gs pos="100000">
                <a:schemeClr val="bg2">
                  <a:gamma/>
                  <a:tint val="0"/>
                  <a:invGamma/>
                  <a:alpha val="0"/>
                </a:schemeClr>
              </a:gs>
            </a:gsLst>
            <a:path path="rect">
              <a:fillToRect r="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SG"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Rectangle 13">
            <a:extLst>
              <a:ext uri="{FF2B5EF4-FFF2-40B4-BE49-F238E27FC236}">
                <a16:creationId xmlns:a16="http://schemas.microsoft.com/office/drawing/2014/main" id="{C39D5708-8042-4D8B-8190-D8A1B26A150E}"/>
              </a:ext>
            </a:extLst>
          </p:cNvPr>
          <p:cNvSpPr>
            <a:spLocks noChangeArrowheads="1"/>
          </p:cNvSpPr>
          <p:nvPr userDrawn="1"/>
        </p:nvSpPr>
        <p:spPr bwMode="hidden">
          <a:xfrm>
            <a:off x="0" y="0"/>
            <a:ext cx="6705600" cy="5867400"/>
          </a:xfrm>
          <a:prstGeom prst="rect">
            <a:avLst/>
          </a:prstGeom>
          <a:gradFill rotWithShape="1">
            <a:gsLst>
              <a:gs pos="0">
                <a:schemeClr val="bg2">
                  <a:alpha val="70000"/>
                </a:schemeClr>
              </a:gs>
              <a:gs pos="100000">
                <a:schemeClr val="bg2">
                  <a:gamma/>
                  <a:tint val="0"/>
                  <a:invGamma/>
                  <a:alpha val="0"/>
                </a:schemeClr>
              </a:gs>
            </a:gsLst>
            <a:path path="rect">
              <a:fillToRect r="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SG"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9" name="Picture 14" descr="5">
            <a:extLst>
              <a:ext uri="{FF2B5EF4-FFF2-40B4-BE49-F238E27FC236}">
                <a16:creationId xmlns:a16="http://schemas.microsoft.com/office/drawing/2014/main" id="{5D6E1754-C636-48DB-9E25-7FEFC61336A3}"/>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19324"/>
          <a:stretch>
            <a:fillRect/>
          </a:stretch>
        </p:blipFill>
        <p:spPr bwMode="auto">
          <a:xfrm>
            <a:off x="2" y="0"/>
            <a:ext cx="1704975"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 descr="5">
            <a:extLst>
              <a:ext uri="{FF2B5EF4-FFF2-40B4-BE49-F238E27FC236}">
                <a16:creationId xmlns:a16="http://schemas.microsoft.com/office/drawing/2014/main" id="{743C0773-E326-43B6-BA47-8010E51D08FB}"/>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r="11111"/>
          <a:stretch>
            <a:fillRect/>
          </a:stretch>
        </p:blipFill>
        <p:spPr bwMode="auto">
          <a:xfrm>
            <a:off x="6013450" y="0"/>
            <a:ext cx="313055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19">
            <a:extLst>
              <a:ext uri="{FF2B5EF4-FFF2-40B4-BE49-F238E27FC236}">
                <a16:creationId xmlns:a16="http://schemas.microsoft.com/office/drawing/2014/main" id="{EED98E79-76B3-4517-8595-0795B088C7F5}"/>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304806"/>
            <a:ext cx="1905000" cy="171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4182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base">
              <a:spcBef>
                <a:spcPct val="0"/>
              </a:spcBef>
              <a:spcAft>
                <a:spcPct val="0"/>
              </a:spcAft>
            </a:pPr>
            <a:fld id="{A5EF7016-D46D-43F2-B191-1BF903421D62}"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base">
              <a:spcBef>
                <a:spcPct val="0"/>
              </a:spcBef>
              <a:spcAft>
                <a:spcPct val="0"/>
              </a:spcAft>
            </a:pPr>
            <a:fld id="{955BED75-730F-4DA1-B795-B934D5585678}"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
        <p:nvSpPr>
          <p:cNvPr id="7" name="Rectangle 12">
            <a:extLst>
              <a:ext uri="{FF2B5EF4-FFF2-40B4-BE49-F238E27FC236}">
                <a16:creationId xmlns:a16="http://schemas.microsoft.com/office/drawing/2014/main" id="{6FD4B6B8-FAAB-442E-BE89-A21849A00A33}"/>
              </a:ext>
            </a:extLst>
          </p:cNvPr>
          <p:cNvSpPr>
            <a:spLocks noChangeArrowheads="1"/>
          </p:cNvSpPr>
          <p:nvPr userDrawn="1"/>
        </p:nvSpPr>
        <p:spPr bwMode="hidden">
          <a:xfrm flipH="1">
            <a:off x="5292728" y="0"/>
            <a:ext cx="3851275" cy="4724400"/>
          </a:xfrm>
          <a:prstGeom prst="rect">
            <a:avLst/>
          </a:prstGeom>
          <a:gradFill rotWithShape="1">
            <a:gsLst>
              <a:gs pos="0">
                <a:schemeClr val="bg2"/>
              </a:gs>
              <a:gs pos="100000">
                <a:schemeClr val="bg2">
                  <a:gamma/>
                  <a:tint val="0"/>
                  <a:invGamma/>
                  <a:alpha val="0"/>
                </a:schemeClr>
              </a:gs>
            </a:gsLst>
            <a:path path="rect">
              <a:fillToRect r="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SG"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Rectangle 13">
            <a:extLst>
              <a:ext uri="{FF2B5EF4-FFF2-40B4-BE49-F238E27FC236}">
                <a16:creationId xmlns:a16="http://schemas.microsoft.com/office/drawing/2014/main" id="{C39D5708-8042-4D8B-8190-D8A1B26A150E}"/>
              </a:ext>
            </a:extLst>
          </p:cNvPr>
          <p:cNvSpPr>
            <a:spLocks noChangeArrowheads="1"/>
          </p:cNvSpPr>
          <p:nvPr userDrawn="1"/>
        </p:nvSpPr>
        <p:spPr bwMode="hidden">
          <a:xfrm>
            <a:off x="0" y="0"/>
            <a:ext cx="6705600" cy="5867400"/>
          </a:xfrm>
          <a:prstGeom prst="rect">
            <a:avLst/>
          </a:prstGeom>
          <a:gradFill rotWithShape="1">
            <a:gsLst>
              <a:gs pos="0">
                <a:schemeClr val="bg2">
                  <a:alpha val="70000"/>
                </a:schemeClr>
              </a:gs>
              <a:gs pos="100000">
                <a:schemeClr val="bg2">
                  <a:gamma/>
                  <a:tint val="0"/>
                  <a:invGamma/>
                  <a:alpha val="0"/>
                </a:schemeClr>
              </a:gs>
            </a:gsLst>
            <a:path path="rect">
              <a:fillToRect r="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SG"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9" name="Picture 14" descr="5">
            <a:extLst>
              <a:ext uri="{FF2B5EF4-FFF2-40B4-BE49-F238E27FC236}">
                <a16:creationId xmlns:a16="http://schemas.microsoft.com/office/drawing/2014/main" id="{5D6E1754-C636-48DB-9E25-7FEFC61336A3}"/>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19324"/>
          <a:stretch>
            <a:fillRect/>
          </a:stretch>
        </p:blipFill>
        <p:spPr bwMode="auto">
          <a:xfrm>
            <a:off x="2" y="0"/>
            <a:ext cx="1704975"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 descr="5">
            <a:extLst>
              <a:ext uri="{FF2B5EF4-FFF2-40B4-BE49-F238E27FC236}">
                <a16:creationId xmlns:a16="http://schemas.microsoft.com/office/drawing/2014/main" id="{743C0773-E326-43B6-BA47-8010E51D08FB}"/>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r="11111"/>
          <a:stretch>
            <a:fillRect/>
          </a:stretch>
        </p:blipFill>
        <p:spPr bwMode="auto">
          <a:xfrm>
            <a:off x="6013450" y="0"/>
            <a:ext cx="313055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19">
            <a:extLst>
              <a:ext uri="{FF2B5EF4-FFF2-40B4-BE49-F238E27FC236}">
                <a16:creationId xmlns:a16="http://schemas.microsoft.com/office/drawing/2014/main" id="{EED98E79-76B3-4517-8595-0795B088C7F5}"/>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304806"/>
            <a:ext cx="1905000" cy="171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28620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base">
              <a:spcBef>
                <a:spcPct val="0"/>
              </a:spcBef>
              <a:spcAft>
                <a:spcPct val="0"/>
              </a:spcAft>
            </a:pPr>
            <a:fld id="{A5EF7016-D46D-43F2-B191-1BF903421D62}"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base">
              <a:spcBef>
                <a:spcPct val="0"/>
              </a:spcBef>
              <a:spcAft>
                <a:spcPct val="0"/>
              </a:spcAft>
            </a:pPr>
            <a:fld id="{955BED75-730F-4DA1-B795-B934D5585678}"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
        <p:nvSpPr>
          <p:cNvPr id="7" name="Rectangle 12">
            <a:extLst>
              <a:ext uri="{FF2B5EF4-FFF2-40B4-BE49-F238E27FC236}">
                <a16:creationId xmlns:a16="http://schemas.microsoft.com/office/drawing/2014/main" id="{6FD4B6B8-FAAB-442E-BE89-A21849A00A33}"/>
              </a:ext>
            </a:extLst>
          </p:cNvPr>
          <p:cNvSpPr>
            <a:spLocks noChangeArrowheads="1"/>
          </p:cNvSpPr>
          <p:nvPr userDrawn="1"/>
        </p:nvSpPr>
        <p:spPr bwMode="hidden">
          <a:xfrm flipH="1">
            <a:off x="5292728" y="0"/>
            <a:ext cx="3851275" cy="4724400"/>
          </a:xfrm>
          <a:prstGeom prst="rect">
            <a:avLst/>
          </a:prstGeom>
          <a:gradFill rotWithShape="1">
            <a:gsLst>
              <a:gs pos="0">
                <a:schemeClr val="bg2"/>
              </a:gs>
              <a:gs pos="100000">
                <a:schemeClr val="bg2">
                  <a:gamma/>
                  <a:tint val="0"/>
                  <a:invGamma/>
                  <a:alpha val="0"/>
                </a:schemeClr>
              </a:gs>
            </a:gsLst>
            <a:path path="rect">
              <a:fillToRect r="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SG"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Rectangle 13">
            <a:extLst>
              <a:ext uri="{FF2B5EF4-FFF2-40B4-BE49-F238E27FC236}">
                <a16:creationId xmlns:a16="http://schemas.microsoft.com/office/drawing/2014/main" id="{C39D5708-8042-4D8B-8190-D8A1B26A150E}"/>
              </a:ext>
            </a:extLst>
          </p:cNvPr>
          <p:cNvSpPr>
            <a:spLocks noChangeArrowheads="1"/>
          </p:cNvSpPr>
          <p:nvPr userDrawn="1"/>
        </p:nvSpPr>
        <p:spPr bwMode="hidden">
          <a:xfrm>
            <a:off x="0" y="0"/>
            <a:ext cx="6705600" cy="5867400"/>
          </a:xfrm>
          <a:prstGeom prst="rect">
            <a:avLst/>
          </a:prstGeom>
          <a:gradFill rotWithShape="1">
            <a:gsLst>
              <a:gs pos="0">
                <a:schemeClr val="bg2">
                  <a:alpha val="70000"/>
                </a:schemeClr>
              </a:gs>
              <a:gs pos="100000">
                <a:schemeClr val="bg2">
                  <a:gamma/>
                  <a:tint val="0"/>
                  <a:invGamma/>
                  <a:alpha val="0"/>
                </a:schemeClr>
              </a:gs>
            </a:gsLst>
            <a:path path="rect">
              <a:fillToRect r="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SG"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9" name="Picture 14" descr="5">
            <a:extLst>
              <a:ext uri="{FF2B5EF4-FFF2-40B4-BE49-F238E27FC236}">
                <a16:creationId xmlns:a16="http://schemas.microsoft.com/office/drawing/2014/main" id="{5D6E1754-C636-48DB-9E25-7FEFC61336A3}"/>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19324"/>
          <a:stretch>
            <a:fillRect/>
          </a:stretch>
        </p:blipFill>
        <p:spPr bwMode="auto">
          <a:xfrm>
            <a:off x="2" y="0"/>
            <a:ext cx="1704975"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 descr="5">
            <a:extLst>
              <a:ext uri="{FF2B5EF4-FFF2-40B4-BE49-F238E27FC236}">
                <a16:creationId xmlns:a16="http://schemas.microsoft.com/office/drawing/2014/main" id="{743C0773-E326-43B6-BA47-8010E51D08FB}"/>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r="11111"/>
          <a:stretch>
            <a:fillRect/>
          </a:stretch>
        </p:blipFill>
        <p:spPr bwMode="auto">
          <a:xfrm>
            <a:off x="6013450" y="0"/>
            <a:ext cx="313055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19">
            <a:extLst>
              <a:ext uri="{FF2B5EF4-FFF2-40B4-BE49-F238E27FC236}">
                <a16:creationId xmlns:a16="http://schemas.microsoft.com/office/drawing/2014/main" id="{EED98E79-76B3-4517-8595-0795B088C7F5}"/>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304806"/>
            <a:ext cx="1905000" cy="171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90363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base">
              <a:spcBef>
                <a:spcPct val="0"/>
              </a:spcBef>
              <a:spcAft>
                <a:spcPct val="0"/>
              </a:spcAft>
            </a:pPr>
            <a:fld id="{A5EF7016-D46D-43F2-B191-1BF903421D62}"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base">
              <a:spcBef>
                <a:spcPct val="0"/>
              </a:spcBef>
              <a:spcAft>
                <a:spcPct val="0"/>
              </a:spcAft>
            </a:pPr>
            <a:fld id="{955BED75-730F-4DA1-B795-B934D5585678}"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
        <p:nvSpPr>
          <p:cNvPr id="7" name="Rectangle 12">
            <a:extLst>
              <a:ext uri="{FF2B5EF4-FFF2-40B4-BE49-F238E27FC236}">
                <a16:creationId xmlns:a16="http://schemas.microsoft.com/office/drawing/2014/main" id="{6FD4B6B8-FAAB-442E-BE89-A21849A00A33}"/>
              </a:ext>
            </a:extLst>
          </p:cNvPr>
          <p:cNvSpPr>
            <a:spLocks noChangeArrowheads="1"/>
          </p:cNvSpPr>
          <p:nvPr userDrawn="1"/>
        </p:nvSpPr>
        <p:spPr bwMode="hidden">
          <a:xfrm flipH="1">
            <a:off x="5292728" y="0"/>
            <a:ext cx="3851275" cy="4724400"/>
          </a:xfrm>
          <a:prstGeom prst="rect">
            <a:avLst/>
          </a:prstGeom>
          <a:gradFill rotWithShape="1">
            <a:gsLst>
              <a:gs pos="0">
                <a:schemeClr val="bg2"/>
              </a:gs>
              <a:gs pos="100000">
                <a:schemeClr val="bg2">
                  <a:gamma/>
                  <a:tint val="0"/>
                  <a:invGamma/>
                  <a:alpha val="0"/>
                </a:schemeClr>
              </a:gs>
            </a:gsLst>
            <a:path path="rect">
              <a:fillToRect r="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SG"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Rectangle 13">
            <a:extLst>
              <a:ext uri="{FF2B5EF4-FFF2-40B4-BE49-F238E27FC236}">
                <a16:creationId xmlns:a16="http://schemas.microsoft.com/office/drawing/2014/main" id="{C39D5708-8042-4D8B-8190-D8A1B26A150E}"/>
              </a:ext>
            </a:extLst>
          </p:cNvPr>
          <p:cNvSpPr>
            <a:spLocks noChangeArrowheads="1"/>
          </p:cNvSpPr>
          <p:nvPr userDrawn="1"/>
        </p:nvSpPr>
        <p:spPr bwMode="hidden">
          <a:xfrm>
            <a:off x="0" y="0"/>
            <a:ext cx="6705600" cy="5867400"/>
          </a:xfrm>
          <a:prstGeom prst="rect">
            <a:avLst/>
          </a:prstGeom>
          <a:gradFill rotWithShape="1">
            <a:gsLst>
              <a:gs pos="0">
                <a:schemeClr val="bg2">
                  <a:alpha val="70000"/>
                </a:schemeClr>
              </a:gs>
              <a:gs pos="100000">
                <a:schemeClr val="bg2">
                  <a:gamma/>
                  <a:tint val="0"/>
                  <a:invGamma/>
                  <a:alpha val="0"/>
                </a:schemeClr>
              </a:gs>
            </a:gsLst>
            <a:path path="rect">
              <a:fillToRect r="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SG"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9" name="Picture 14" descr="5">
            <a:extLst>
              <a:ext uri="{FF2B5EF4-FFF2-40B4-BE49-F238E27FC236}">
                <a16:creationId xmlns:a16="http://schemas.microsoft.com/office/drawing/2014/main" id="{5D6E1754-C636-48DB-9E25-7FEFC61336A3}"/>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19324"/>
          <a:stretch>
            <a:fillRect/>
          </a:stretch>
        </p:blipFill>
        <p:spPr bwMode="auto">
          <a:xfrm>
            <a:off x="2" y="0"/>
            <a:ext cx="1704975"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 descr="5">
            <a:extLst>
              <a:ext uri="{FF2B5EF4-FFF2-40B4-BE49-F238E27FC236}">
                <a16:creationId xmlns:a16="http://schemas.microsoft.com/office/drawing/2014/main" id="{743C0773-E326-43B6-BA47-8010E51D08FB}"/>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r="11111"/>
          <a:stretch>
            <a:fillRect/>
          </a:stretch>
        </p:blipFill>
        <p:spPr bwMode="auto">
          <a:xfrm>
            <a:off x="6013450" y="0"/>
            <a:ext cx="313055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19">
            <a:extLst>
              <a:ext uri="{FF2B5EF4-FFF2-40B4-BE49-F238E27FC236}">
                <a16:creationId xmlns:a16="http://schemas.microsoft.com/office/drawing/2014/main" id="{EED98E79-76B3-4517-8595-0795B088C7F5}"/>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304806"/>
            <a:ext cx="1905000" cy="171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65619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base">
              <a:spcBef>
                <a:spcPct val="0"/>
              </a:spcBef>
              <a:spcAft>
                <a:spcPct val="0"/>
              </a:spcAft>
            </a:pPr>
            <a:fld id="{A5EF7016-D46D-43F2-B191-1BF903421D62}" type="datetimeFigureOut">
              <a:rPr lang="en-SG" altLang="en-US" smtClean="0">
                <a:solidFill>
                  <a:prstClr val="black">
                    <a:tint val="75000"/>
                  </a:prstClr>
                </a:solidFill>
                <a:latin typeface="Arial" panose="020B0604020202020204" pitchFamily="34" charset="0"/>
              </a:rPr>
              <a:pPr defTabSz="685800" fontAlgn="base">
                <a:spcBef>
                  <a:spcPct val="0"/>
                </a:spcBef>
                <a:spcAft>
                  <a:spcPct val="0"/>
                </a:spcAft>
              </a:pPr>
              <a:t>16/1/2023</a:t>
            </a:fld>
            <a:endParaRPr lang="en-SG"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base">
              <a:spcBef>
                <a:spcPct val="0"/>
              </a:spcBef>
              <a:spcAft>
                <a:spcPct val="0"/>
              </a:spcAft>
            </a:pPr>
            <a:endParaRPr lang="en-SG"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base">
              <a:spcBef>
                <a:spcPct val="0"/>
              </a:spcBef>
              <a:spcAft>
                <a:spcPct val="0"/>
              </a:spcAft>
            </a:pPr>
            <a:fld id="{955BED75-730F-4DA1-B795-B934D5585678}" type="slidenum">
              <a:rPr lang="en-SG" altLang="en-US" smtClean="0">
                <a:solidFill>
                  <a:prstClr val="black">
                    <a:tint val="75000"/>
                  </a:prstClr>
                </a:solidFill>
                <a:latin typeface="Arial" panose="020B0604020202020204" pitchFamily="34" charset="0"/>
              </a:rPr>
              <a:pPr defTabSz="685800" fontAlgn="base">
                <a:spcBef>
                  <a:spcPct val="0"/>
                </a:spcBef>
                <a:spcAft>
                  <a:spcPct val="0"/>
                </a:spcAft>
              </a:pPr>
              <a:t>‹#›</a:t>
            </a:fld>
            <a:endParaRPr lang="en-SG" altLang="en-US">
              <a:solidFill>
                <a:prstClr val="black">
                  <a:tint val="75000"/>
                </a:prstClr>
              </a:solidFill>
              <a:latin typeface="Arial" panose="020B0604020202020204" pitchFamily="34" charset="0"/>
            </a:endParaRPr>
          </a:p>
        </p:txBody>
      </p:sp>
      <p:sp>
        <p:nvSpPr>
          <p:cNvPr id="7" name="Rectangle 12">
            <a:extLst>
              <a:ext uri="{FF2B5EF4-FFF2-40B4-BE49-F238E27FC236}">
                <a16:creationId xmlns:a16="http://schemas.microsoft.com/office/drawing/2014/main" id="{6FD4B6B8-FAAB-442E-BE89-A21849A00A33}"/>
              </a:ext>
            </a:extLst>
          </p:cNvPr>
          <p:cNvSpPr>
            <a:spLocks noChangeArrowheads="1"/>
          </p:cNvSpPr>
          <p:nvPr userDrawn="1"/>
        </p:nvSpPr>
        <p:spPr bwMode="hidden">
          <a:xfrm flipH="1">
            <a:off x="5292728" y="0"/>
            <a:ext cx="3851275" cy="4724400"/>
          </a:xfrm>
          <a:prstGeom prst="rect">
            <a:avLst/>
          </a:prstGeom>
          <a:gradFill rotWithShape="1">
            <a:gsLst>
              <a:gs pos="0">
                <a:schemeClr val="bg2"/>
              </a:gs>
              <a:gs pos="100000">
                <a:schemeClr val="bg2">
                  <a:gamma/>
                  <a:tint val="0"/>
                  <a:invGamma/>
                  <a:alpha val="0"/>
                </a:schemeClr>
              </a:gs>
            </a:gsLst>
            <a:path path="rect">
              <a:fillToRect r="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SG"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Rectangle 13">
            <a:extLst>
              <a:ext uri="{FF2B5EF4-FFF2-40B4-BE49-F238E27FC236}">
                <a16:creationId xmlns:a16="http://schemas.microsoft.com/office/drawing/2014/main" id="{C39D5708-8042-4D8B-8190-D8A1B26A150E}"/>
              </a:ext>
            </a:extLst>
          </p:cNvPr>
          <p:cNvSpPr>
            <a:spLocks noChangeArrowheads="1"/>
          </p:cNvSpPr>
          <p:nvPr userDrawn="1"/>
        </p:nvSpPr>
        <p:spPr bwMode="hidden">
          <a:xfrm>
            <a:off x="0" y="0"/>
            <a:ext cx="6705600" cy="5867400"/>
          </a:xfrm>
          <a:prstGeom prst="rect">
            <a:avLst/>
          </a:prstGeom>
          <a:gradFill rotWithShape="1">
            <a:gsLst>
              <a:gs pos="0">
                <a:schemeClr val="bg2">
                  <a:alpha val="70000"/>
                </a:schemeClr>
              </a:gs>
              <a:gs pos="100000">
                <a:schemeClr val="bg2">
                  <a:gamma/>
                  <a:tint val="0"/>
                  <a:invGamma/>
                  <a:alpha val="0"/>
                </a:schemeClr>
              </a:gs>
            </a:gsLst>
            <a:path path="rect">
              <a:fillToRect r="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SG"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9" name="Picture 14" descr="5">
            <a:extLst>
              <a:ext uri="{FF2B5EF4-FFF2-40B4-BE49-F238E27FC236}">
                <a16:creationId xmlns:a16="http://schemas.microsoft.com/office/drawing/2014/main" id="{5D6E1754-C636-48DB-9E25-7FEFC61336A3}"/>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19324"/>
          <a:stretch>
            <a:fillRect/>
          </a:stretch>
        </p:blipFill>
        <p:spPr bwMode="auto">
          <a:xfrm>
            <a:off x="2" y="0"/>
            <a:ext cx="1704975"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 descr="5">
            <a:extLst>
              <a:ext uri="{FF2B5EF4-FFF2-40B4-BE49-F238E27FC236}">
                <a16:creationId xmlns:a16="http://schemas.microsoft.com/office/drawing/2014/main" id="{743C0773-E326-43B6-BA47-8010E51D08FB}"/>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r="11111"/>
          <a:stretch>
            <a:fillRect/>
          </a:stretch>
        </p:blipFill>
        <p:spPr bwMode="auto">
          <a:xfrm>
            <a:off x="6013450" y="0"/>
            <a:ext cx="313055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19">
            <a:extLst>
              <a:ext uri="{FF2B5EF4-FFF2-40B4-BE49-F238E27FC236}">
                <a16:creationId xmlns:a16="http://schemas.microsoft.com/office/drawing/2014/main" id="{EED98E79-76B3-4517-8595-0795B088C7F5}"/>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304806"/>
            <a:ext cx="1905000" cy="171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36172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5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solidFill>
                  <a:srgbClr val="FF0000"/>
                </a:solidFill>
                <a:latin typeface="Times New Roman" panose="02020603050405020304" pitchFamily="18" charset="0"/>
                <a:cs typeface="Times New Roman" panose="02020603050405020304" pitchFamily="18" charset="0"/>
              </a:rPr>
              <a:t>CHỦ ĐỀ</a:t>
            </a:r>
            <a:r>
              <a:rPr lang="en-US" sz="3300" dirty="0">
                <a:latin typeface="Times New Roman" panose="02020603050405020304" pitchFamily="18" charset="0"/>
                <a:cs typeface="Times New Roman" panose="02020603050405020304" pitchFamily="18" charset="0"/>
              </a:rPr>
              <a:t/>
            </a:r>
            <a:br>
              <a:rPr lang="en-US" sz="3300" dirty="0">
                <a:latin typeface="Times New Roman" panose="02020603050405020304" pitchFamily="18" charset="0"/>
                <a:cs typeface="Times New Roman" panose="02020603050405020304" pitchFamily="18" charset="0"/>
              </a:rPr>
            </a:br>
            <a:r>
              <a:rPr lang="en-US" sz="3300" dirty="0">
                <a:latin typeface="Times New Roman" panose="02020603050405020304" pitchFamily="18" charset="0"/>
                <a:cs typeface="Times New Roman" panose="02020603050405020304" pitchFamily="18" charset="0"/>
              </a:rPr>
              <a:t> TÌNH YÊU NƯỚC TRONG THƠ MỚI</a:t>
            </a:r>
            <a:br>
              <a:rPr lang="en-US" sz="3300" dirty="0">
                <a:latin typeface="Times New Roman" panose="02020603050405020304" pitchFamily="18" charset="0"/>
                <a:cs typeface="Times New Roman" panose="02020603050405020304" pitchFamily="18" charset="0"/>
              </a:rPr>
            </a:br>
            <a:r>
              <a:rPr lang="en-US" sz="3300" dirty="0">
                <a:latin typeface="Times New Roman" panose="02020603050405020304" pitchFamily="18" charset="0"/>
                <a:cs typeface="Times New Roman" panose="02020603050405020304" pitchFamily="18" charset="0"/>
              </a:rPr>
              <a:t>( 05 </a:t>
            </a:r>
            <a:r>
              <a:rPr lang="en-US" sz="3300" dirty="0" err="1">
                <a:latin typeface="Times New Roman" panose="02020603050405020304" pitchFamily="18" charset="0"/>
                <a:cs typeface="Times New Roman" panose="02020603050405020304" pitchFamily="18" charset="0"/>
              </a:rPr>
              <a:t>tiết</a:t>
            </a:r>
            <a:r>
              <a:rPr lang="en-US" sz="33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7737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taochu_bgr_114_gif_thu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9" y="79022"/>
            <a:ext cx="9144000" cy="6705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2"/>
          <p:cNvSpPr>
            <a:spLocks noChangeArrowheads="1"/>
          </p:cNvSpPr>
          <p:nvPr/>
        </p:nvSpPr>
        <p:spPr bwMode="auto">
          <a:xfrm>
            <a:off x="381000" y="453008"/>
            <a:ext cx="437388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p>
            <a:r>
              <a:rPr lang="en-US" sz="2400" b="1" dirty="0" err="1" smtClean="0">
                <a:latin typeface="Times New Roman" pitchFamily="18" charset="0"/>
                <a:cs typeface="Times New Roman" pitchFamily="18" charset="0"/>
              </a:rPr>
              <a:t>Mỗi</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năm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nở</a:t>
            </a:r>
            <a:r>
              <a:rPr lang="en-US" sz="2400" b="1" dirty="0">
                <a:latin typeface="Times New Roman" pitchFamily="18" charset="0"/>
                <a:cs typeface="Times New Roman" pitchFamily="18" charset="0"/>
              </a:rPr>
              <a:t> </a:t>
            </a:r>
            <a:br>
              <a:rPr lang="en-US" sz="2400" b="1" dirty="0">
                <a:latin typeface="Times New Roman" pitchFamily="18" charset="0"/>
                <a:cs typeface="Times New Roman" pitchFamily="18" charset="0"/>
              </a:rPr>
            </a:br>
            <a:r>
              <a:rPr lang="en-US" sz="2400" b="1" dirty="0" err="1">
                <a:latin typeface="Times New Roman" pitchFamily="18" charset="0"/>
                <a:cs typeface="Times New Roman" pitchFamily="18" charset="0"/>
              </a:rPr>
              <a:t>Lại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đồ</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già</a:t>
            </a:r>
            <a:r>
              <a:rPr lang="en-US" sz="2400" b="1" dirty="0">
                <a:latin typeface="Times New Roman" pitchFamily="18" charset="0"/>
                <a:cs typeface="Times New Roman" pitchFamily="18" charset="0"/>
              </a:rPr>
              <a:t> </a:t>
            </a:r>
            <a:br>
              <a:rPr lang="en-US" sz="2400" b="1" dirty="0">
                <a:latin typeface="Times New Roman" pitchFamily="18" charset="0"/>
                <a:cs typeface="Times New Roman" pitchFamily="18" charset="0"/>
              </a:rPr>
            </a:br>
            <a:r>
              <a:rPr lang="en-US" sz="2400" b="1" dirty="0" err="1">
                <a:latin typeface="Times New Roman" pitchFamily="18" charset="0"/>
                <a:cs typeface="Times New Roman" pitchFamily="18" charset="0"/>
              </a:rPr>
              <a:t>Bày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đỏ</a:t>
            </a:r>
            <a:r>
              <a:rPr lang="en-US" sz="2400" b="1" dirty="0">
                <a:latin typeface="Times New Roman" pitchFamily="18" charset="0"/>
                <a:cs typeface="Times New Roman" pitchFamily="18" charset="0"/>
              </a:rPr>
              <a:t> </a:t>
            </a:r>
            <a:br>
              <a:rPr lang="en-US" sz="2400" b="1" dirty="0">
                <a:latin typeface="Times New Roman" pitchFamily="18" charset="0"/>
                <a:cs typeface="Times New Roman" pitchFamily="18" charset="0"/>
              </a:rPr>
            </a:br>
            <a:r>
              <a:rPr lang="en-US" sz="2400" b="1" dirty="0" err="1">
                <a:latin typeface="Times New Roman" pitchFamily="18" charset="0"/>
                <a:cs typeface="Times New Roman" pitchFamily="18" charset="0"/>
              </a:rPr>
              <a:t>Bên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qua.</a:t>
            </a: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err="1">
                <a:latin typeface="Times New Roman" pitchFamily="18" charset="0"/>
                <a:cs typeface="Times New Roman" pitchFamily="18" charset="0"/>
              </a:rPr>
              <a:t>Bao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thuê</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viết</a:t>
            </a:r>
            <a:r>
              <a:rPr lang="en-US" sz="2400" b="1" dirty="0">
                <a:latin typeface="Times New Roman" pitchFamily="18" charset="0"/>
                <a:cs typeface="Times New Roman" pitchFamily="18" charset="0"/>
              </a:rPr>
              <a:t> </a:t>
            </a:r>
            <a:br>
              <a:rPr lang="en-US" sz="2400" b="1" dirty="0">
                <a:latin typeface="Times New Roman" pitchFamily="18" charset="0"/>
                <a:cs typeface="Times New Roman" pitchFamily="18" charset="0"/>
              </a:rPr>
            </a:br>
            <a:r>
              <a:rPr lang="en-US" sz="2400" b="1" dirty="0" err="1">
                <a:latin typeface="Times New Roman" pitchFamily="18" charset="0"/>
                <a:cs typeface="Times New Roman" pitchFamily="18" charset="0"/>
              </a:rPr>
              <a:t>Tấm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tắc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khen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tài</a:t>
            </a:r>
            <a:r>
              <a:rPr lang="en-US" sz="2400" b="1" dirty="0">
                <a:latin typeface="Times New Roman" pitchFamily="18" charset="0"/>
                <a:cs typeface="Times New Roman" pitchFamily="18" charset="0"/>
              </a:rPr>
              <a:t> </a:t>
            </a:r>
            <a:br>
              <a:rPr lang="en-US" sz="2400" b="1" dirty="0">
                <a:latin typeface="Times New Roman" pitchFamily="18" charset="0"/>
                <a:cs typeface="Times New Roman" pitchFamily="18" charset="0"/>
              </a:rPr>
            </a:br>
            <a:r>
              <a:rPr lang="en-US" sz="2400" b="1" dirty="0" err="1">
                <a:latin typeface="Times New Roman" pitchFamily="18" charset="0"/>
                <a:cs typeface="Times New Roman" pitchFamily="18" charset="0"/>
              </a:rPr>
              <a:t>Hoa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tay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nét</a:t>
            </a:r>
            <a:r>
              <a:rPr lang="en-US" sz="2400" b="1" dirty="0">
                <a:latin typeface="Times New Roman" pitchFamily="18" charset="0"/>
                <a:cs typeface="Times New Roman" pitchFamily="18" charset="0"/>
              </a:rPr>
              <a:t> </a:t>
            </a:r>
            <a:br>
              <a:rPr lang="en-US" sz="2400" b="1" dirty="0">
                <a:latin typeface="Times New Roman" pitchFamily="18" charset="0"/>
                <a:cs typeface="Times New Roman" pitchFamily="18" charset="0"/>
              </a:rPr>
            </a:br>
            <a:r>
              <a:rPr lang="en-US" sz="2400" b="1" dirty="0" err="1">
                <a:latin typeface="Times New Roman" pitchFamily="18" charset="0"/>
                <a:cs typeface="Times New Roman" pitchFamily="18" charset="0"/>
              </a:rPr>
              <a:t>Như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phượng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múa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rồng</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bay. </a:t>
            </a: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endParaRPr lang="en-US" sz="2400" b="1" dirty="0">
              <a:latin typeface="Times New Roman" pitchFamily="18" charset="0"/>
              <a:cs typeface="Times New Roman" pitchFamily="18" charset="0"/>
            </a:endParaRPr>
          </a:p>
        </p:txBody>
      </p:sp>
      <p:sp>
        <p:nvSpPr>
          <p:cNvPr id="4" name="Rectangle 13"/>
          <p:cNvSpPr>
            <a:spLocks noChangeArrowheads="1"/>
          </p:cNvSpPr>
          <p:nvPr/>
        </p:nvSpPr>
        <p:spPr bwMode="auto">
          <a:xfrm>
            <a:off x="4883155" y="557759"/>
            <a:ext cx="395576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err="1" smtClean="0">
                <a:latin typeface="Times New Roman" pitchFamily="18" charset="0"/>
                <a:cs typeface="Times New Roman" pitchFamily="18" charset="0"/>
              </a:rPr>
              <a:t>Nhưng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mỗi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năm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mỗi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vắng</a:t>
            </a:r>
            <a:r>
              <a:rPr lang="en-US" sz="2400" b="1" dirty="0" smtClean="0">
                <a:latin typeface="Times New Roman" pitchFamily="18" charset="0"/>
                <a:cs typeface="Times New Roman" pitchFamily="18" charset="0"/>
              </a:rPr>
              <a:t> </a:t>
            </a:r>
            <a:br>
              <a:rPr lang="en-US" sz="2400" b="1" dirty="0" smtClean="0">
                <a:latin typeface="Times New Roman" pitchFamily="18" charset="0"/>
                <a:cs typeface="Times New Roman" pitchFamily="18" charset="0"/>
              </a:rPr>
            </a:br>
            <a:r>
              <a:rPr lang="en-US" sz="2400" b="1" dirty="0" err="1" smtClean="0">
                <a:latin typeface="Times New Roman" pitchFamily="18" charset="0"/>
                <a:cs typeface="Times New Roman" pitchFamily="18" charset="0"/>
              </a:rPr>
              <a:t>Người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thuê</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viết</a:t>
            </a:r>
            <a:r>
              <a:rPr lang="en-US" sz="2400" b="1" dirty="0" smtClean="0">
                <a:latin typeface="Times New Roman" pitchFamily="18" charset="0"/>
                <a:cs typeface="Times New Roman" pitchFamily="18" charset="0"/>
              </a:rPr>
              <a:t> nay </a:t>
            </a:r>
            <a:r>
              <a:rPr lang="en-US" sz="2400" b="1" dirty="0" err="1" smtClean="0">
                <a:latin typeface="Times New Roman" pitchFamily="18" charset="0"/>
                <a:cs typeface="Times New Roman" pitchFamily="18" charset="0"/>
              </a:rPr>
              <a:t>đâu</a:t>
            </a:r>
            <a:r>
              <a:rPr lang="en-US" sz="2400" b="1" dirty="0" smtClean="0">
                <a:latin typeface="Times New Roman" pitchFamily="18" charset="0"/>
                <a:cs typeface="Times New Roman" pitchFamily="18" charset="0"/>
              </a:rPr>
              <a:t> ? </a:t>
            </a:r>
            <a:br>
              <a:rPr lang="en-US" sz="2400" b="1" dirty="0" smtClean="0">
                <a:latin typeface="Times New Roman" pitchFamily="18" charset="0"/>
                <a:cs typeface="Times New Roman" pitchFamily="18" charset="0"/>
              </a:rPr>
            </a:br>
            <a:r>
              <a:rPr lang="en-US" sz="2400" b="1" dirty="0" err="1" smtClean="0">
                <a:latin typeface="Times New Roman" pitchFamily="18" charset="0"/>
                <a:cs typeface="Times New Roman" pitchFamily="18" charset="0"/>
              </a:rPr>
              <a:t>Giấy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đỏ</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buồn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không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thắm</a:t>
            </a:r>
            <a:r>
              <a:rPr lang="en-US" sz="2400" b="1" dirty="0" smtClean="0">
                <a:latin typeface="Times New Roman" pitchFamily="18" charset="0"/>
                <a:cs typeface="Times New Roman" pitchFamily="18" charset="0"/>
              </a:rPr>
              <a:t> </a:t>
            </a:r>
            <a:br>
              <a:rPr lang="en-US" sz="2400" b="1" dirty="0" smtClean="0">
                <a:latin typeface="Times New Roman" pitchFamily="18" charset="0"/>
                <a:cs typeface="Times New Roman" pitchFamily="18" charset="0"/>
              </a:rPr>
            </a:br>
            <a:r>
              <a:rPr lang="en-US" sz="2400" b="1" dirty="0" err="1" smtClean="0">
                <a:latin typeface="Times New Roman" pitchFamily="18" charset="0"/>
                <a:cs typeface="Times New Roman" pitchFamily="18" charset="0"/>
              </a:rPr>
              <a:t>Mực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đọng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sầu</a:t>
            </a:r>
            <a:r>
              <a:rPr lang="en-US" sz="2400" b="1" dirty="0" smtClean="0">
                <a:latin typeface="Times New Roman" pitchFamily="18" charset="0"/>
                <a:cs typeface="Times New Roman" pitchFamily="18" charset="0"/>
              </a:rPr>
              <a:t>. </a:t>
            </a:r>
          </a:p>
          <a:p>
            <a:endParaRPr lang="en-US" sz="2400" b="1" dirty="0" smtClean="0">
              <a:latin typeface="Times New Roman" pitchFamily="18" charset="0"/>
              <a:cs typeface="Times New Roman" pitchFamily="18" charset="0"/>
            </a:endParaRPr>
          </a:p>
          <a:p>
            <a:r>
              <a:rPr lang="en-US" sz="2400" b="1" dirty="0" err="1" smtClean="0">
                <a:latin typeface="Times New Roman" pitchFamily="18" charset="0"/>
                <a:cs typeface="Times New Roman" pitchFamily="18" charset="0"/>
              </a:rPr>
              <a:t>Ông</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đồ</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vẫn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ngồi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đấy</a:t>
            </a:r>
            <a:r>
              <a:rPr lang="en-US" sz="2400" b="1" dirty="0">
                <a:latin typeface="Times New Roman" pitchFamily="18" charset="0"/>
                <a:cs typeface="Times New Roman" pitchFamily="18" charset="0"/>
              </a:rPr>
              <a:t>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Qua </a:t>
            </a:r>
            <a:r>
              <a:rPr lang="en-US" sz="2400" b="1" dirty="0" err="1">
                <a:latin typeface="Times New Roman" pitchFamily="18" charset="0"/>
                <a:cs typeface="Times New Roman" pitchFamily="18" charset="0"/>
              </a:rPr>
              <a:t>đường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ai</a:t>
            </a:r>
            <a:r>
              <a:rPr lang="en-US" sz="2400" b="1" dirty="0">
                <a:latin typeface="Times New Roman" pitchFamily="18" charset="0"/>
                <a:cs typeface="Times New Roman" pitchFamily="18" charset="0"/>
              </a:rPr>
              <a:t> hay </a:t>
            </a:r>
            <a:br>
              <a:rPr lang="en-US" sz="2400" b="1" dirty="0">
                <a:latin typeface="Times New Roman" pitchFamily="18" charset="0"/>
                <a:cs typeface="Times New Roman" pitchFamily="18" charset="0"/>
              </a:rPr>
            </a:br>
            <a:r>
              <a:rPr lang="en-US" sz="2400" b="1" dirty="0" err="1">
                <a:latin typeface="Times New Roman" pitchFamily="18" charset="0"/>
                <a:cs typeface="Times New Roman" pitchFamily="18" charset="0"/>
              </a:rPr>
              <a:t>Lá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giấy</a:t>
            </a:r>
            <a:r>
              <a:rPr lang="en-US" sz="2400" b="1" dirty="0">
                <a:latin typeface="Times New Roman" pitchFamily="18" charset="0"/>
                <a:cs typeface="Times New Roman" pitchFamily="18" charset="0"/>
              </a:rPr>
              <a:t> </a:t>
            </a:r>
            <a:br>
              <a:rPr lang="en-US" sz="2400" b="1" dirty="0">
                <a:latin typeface="Times New Roman" pitchFamily="18" charset="0"/>
                <a:cs typeface="Times New Roman" pitchFamily="18" charset="0"/>
              </a:rPr>
            </a:br>
            <a:r>
              <a:rPr lang="en-US" sz="2400" b="1" dirty="0" err="1">
                <a:latin typeface="Times New Roman" pitchFamily="18" charset="0"/>
                <a:cs typeface="Times New Roman" pitchFamily="18" charset="0"/>
              </a:rPr>
              <a:t>Ngoài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mưa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bụi</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bay. </a:t>
            </a: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endParaRPr lang="en-US" sz="2400" b="1" dirty="0">
              <a:latin typeface="Times New Roman" pitchFamily="18" charset="0"/>
              <a:cs typeface="Times New Roman" pitchFamily="18" charset="0"/>
            </a:endParaRPr>
          </a:p>
        </p:txBody>
      </p:sp>
      <p:sp>
        <p:nvSpPr>
          <p:cNvPr id="5" name="Rectangle 13"/>
          <p:cNvSpPr>
            <a:spLocks noChangeArrowheads="1"/>
          </p:cNvSpPr>
          <p:nvPr/>
        </p:nvSpPr>
        <p:spPr bwMode="auto">
          <a:xfrm>
            <a:off x="2996418" y="4445391"/>
            <a:ext cx="468454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err="1" smtClean="0">
                <a:latin typeface="Times New Roman" pitchFamily="18" charset="0"/>
                <a:cs typeface="Times New Roman" pitchFamily="18" charset="0"/>
              </a:rPr>
              <a:t>Năm</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nay </a:t>
            </a:r>
            <a:r>
              <a:rPr lang="en-US" b="1" dirty="0" err="1">
                <a:latin typeface="Times New Roman" pitchFamily="18" charset="0"/>
                <a:cs typeface="Times New Roman" pitchFamily="18" charset="0"/>
              </a:rPr>
              <a:t>đào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nở</a:t>
            </a:r>
            <a:r>
              <a:rPr lang="en-US" b="1" dirty="0">
                <a:latin typeface="Times New Roman" pitchFamily="18" charset="0"/>
                <a:cs typeface="Times New Roman" pitchFamily="18" charset="0"/>
              </a:rPr>
              <a:t> </a:t>
            </a:r>
            <a:br>
              <a:rPr lang="en-US" b="1" dirty="0">
                <a:latin typeface="Times New Roman" pitchFamily="18" charset="0"/>
                <a:cs typeface="Times New Roman" pitchFamily="18" charset="0"/>
              </a:rPr>
            </a:b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thấy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đồ</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xưa</a:t>
            </a:r>
            <a:r>
              <a:rPr lang="en-US" b="1" dirty="0">
                <a:latin typeface="Times New Roman" pitchFamily="18" charset="0"/>
                <a:cs typeface="Times New Roman" pitchFamily="18" charset="0"/>
              </a:rPr>
              <a:t> </a:t>
            </a:r>
            <a:br>
              <a:rPr lang="en-US" b="1" dirty="0">
                <a:latin typeface="Times New Roman" pitchFamily="18" charset="0"/>
                <a:cs typeface="Times New Roman" pitchFamily="18" charset="0"/>
              </a:rPr>
            </a:br>
            <a:r>
              <a:rPr lang="en-US" b="1" dirty="0" err="1">
                <a:latin typeface="Times New Roman" pitchFamily="18" charset="0"/>
                <a:cs typeface="Times New Roman" pitchFamily="18" charset="0"/>
              </a:rPr>
              <a:t>Những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muôn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năm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cũ</a:t>
            </a:r>
            <a:r>
              <a:rPr lang="en-US" b="1" dirty="0">
                <a:latin typeface="Times New Roman" pitchFamily="18" charset="0"/>
                <a:cs typeface="Times New Roman" pitchFamily="18" charset="0"/>
              </a:rPr>
              <a:t> </a:t>
            </a:r>
            <a:br>
              <a:rPr lang="en-US" b="1" dirty="0">
                <a:latin typeface="Times New Roman" pitchFamily="18" charset="0"/>
                <a:cs typeface="Times New Roman" pitchFamily="18" charset="0"/>
              </a:rPr>
            </a:br>
            <a:r>
              <a:rPr lang="en-US" b="1" dirty="0" err="1">
                <a:latin typeface="Times New Roman" pitchFamily="18" charset="0"/>
                <a:cs typeface="Times New Roman" pitchFamily="18" charset="0"/>
              </a:rPr>
              <a:t>Hồn</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đâu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giờ</a:t>
            </a:r>
            <a:r>
              <a:rPr lang="en-US" b="1" dirty="0">
                <a:latin typeface="Times New Roman" pitchFamily="18" charset="0"/>
                <a:cs typeface="Times New Roman" pitchFamily="18" charset="0"/>
              </a:rPr>
              <a:t> ?</a:t>
            </a:r>
          </a:p>
        </p:txBody>
      </p:sp>
    </p:spTree>
    <p:extLst>
      <p:ext uri="{BB962C8B-B14F-4D97-AF65-F5344CB8AC3E}">
        <p14:creationId xmlns:p14="http://schemas.microsoft.com/office/powerpoint/2010/main" val="288308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20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noAutofit/>
          </a:bodyPr>
          <a:lstStyle/>
          <a:p>
            <a:pPr>
              <a:buNone/>
            </a:pPr>
            <a:r>
              <a:rPr lang="en-US" sz="2300" b="1" u="sng" dirty="0" smtClean="0">
                <a:latin typeface="Times New Roman" pitchFamily="18" charset="0"/>
                <a:cs typeface="Times New Roman" pitchFamily="18" charset="0"/>
              </a:rPr>
              <a:t>2) </a:t>
            </a:r>
            <a:r>
              <a:rPr lang="en-US" sz="2300" b="1" u="sng" dirty="0" err="1" smtClean="0">
                <a:latin typeface="Times New Roman" pitchFamily="18" charset="0"/>
                <a:cs typeface="Times New Roman" pitchFamily="18" charset="0"/>
              </a:rPr>
              <a:t>Tác</a:t>
            </a:r>
            <a:r>
              <a:rPr lang="en-US" sz="2300" b="1" u="sng" dirty="0" smtClean="0">
                <a:latin typeface="Times New Roman" pitchFamily="18" charset="0"/>
                <a:cs typeface="Times New Roman" pitchFamily="18" charset="0"/>
              </a:rPr>
              <a:t> </a:t>
            </a:r>
            <a:r>
              <a:rPr lang="en-US" sz="2300" b="1" u="sng" dirty="0" err="1" smtClean="0">
                <a:latin typeface="Times New Roman" pitchFamily="18" charset="0"/>
                <a:cs typeface="Times New Roman" pitchFamily="18" charset="0"/>
              </a:rPr>
              <a:t>phẩm</a:t>
            </a:r>
            <a:r>
              <a:rPr lang="en-US" sz="2300" b="1" u="sng" dirty="0" smtClean="0">
                <a:latin typeface="Times New Roman" pitchFamily="18" charset="0"/>
                <a:cs typeface="Times New Roman" pitchFamily="18" charset="0"/>
              </a:rPr>
              <a:t>:</a:t>
            </a:r>
          </a:p>
          <a:p>
            <a:pPr>
              <a:buNone/>
            </a:pP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Hoàn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cảnh</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sáng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tác</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Khổ</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đầu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viết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vào</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năm</a:t>
            </a:r>
            <a:r>
              <a:rPr lang="en-US" sz="2300" dirty="0" smtClean="0">
                <a:latin typeface="Times New Roman" pitchFamily="18" charset="0"/>
                <a:cs typeface="Times New Roman" pitchFamily="18" charset="0"/>
              </a:rPr>
              <a:t> 1935, </a:t>
            </a:r>
            <a:r>
              <a:rPr lang="en-US" sz="2300" dirty="0" err="1" smtClean="0">
                <a:latin typeface="Times New Roman" pitchFamily="18" charset="0"/>
                <a:cs typeface="Times New Roman" pitchFamily="18" charset="0"/>
              </a:rPr>
              <a:t>các</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khổ</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còn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lại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hoàn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thiện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năm</a:t>
            </a:r>
            <a:r>
              <a:rPr lang="en-US" sz="2300" dirty="0" smtClean="0">
                <a:latin typeface="Times New Roman" pitchFamily="18" charset="0"/>
                <a:cs typeface="Times New Roman" pitchFamily="18" charset="0"/>
              </a:rPr>
              <a:t> 1936, </a:t>
            </a:r>
            <a:r>
              <a:rPr lang="en-US" sz="2300" dirty="0" err="1" smtClean="0">
                <a:latin typeface="Times New Roman" pitchFamily="18" charset="0"/>
                <a:cs typeface="Times New Roman" pitchFamily="18" charset="0"/>
              </a:rPr>
              <a:t>trong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thời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kì</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nền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Hán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học</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suy</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tàn</a:t>
            </a:r>
            <a:endParaRPr lang="en-US" sz="2300" dirty="0" smtClean="0">
              <a:latin typeface="Times New Roman" pitchFamily="18" charset="0"/>
              <a:cs typeface="Times New Roman" pitchFamily="18" charset="0"/>
            </a:endParaRPr>
          </a:p>
          <a:p>
            <a:pPr>
              <a:buNone/>
            </a:pP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Xuất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xứ</a:t>
            </a:r>
            <a:r>
              <a:rPr lang="en-US" sz="2300" dirty="0" smtClean="0">
                <a:latin typeface="Times New Roman" pitchFamily="18" charset="0"/>
                <a:cs typeface="Times New Roman" pitchFamily="18" charset="0"/>
              </a:rPr>
              <a:t>: in </a:t>
            </a:r>
            <a:r>
              <a:rPr lang="en-US" sz="2300" dirty="0" err="1" smtClean="0">
                <a:latin typeface="Times New Roman" pitchFamily="18" charset="0"/>
                <a:cs typeface="Times New Roman" pitchFamily="18" charset="0"/>
              </a:rPr>
              <a:t>trên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báo</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Tinh</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hoa</a:t>
            </a:r>
            <a:endParaRPr lang="en-US" sz="2300" dirty="0" smtClean="0">
              <a:latin typeface="Times New Roman" pitchFamily="18" charset="0"/>
              <a:cs typeface="Times New Roman" pitchFamily="18" charset="0"/>
            </a:endParaRPr>
          </a:p>
          <a:p>
            <a:pPr>
              <a:buNone/>
            </a:pP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Thể</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thơ</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Ngũ</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ngôn</a:t>
            </a:r>
            <a:r>
              <a:rPr lang="en-US" sz="2300" dirty="0" smtClean="0">
                <a:latin typeface="Times New Roman" pitchFamily="18" charset="0"/>
                <a:cs typeface="Times New Roman" pitchFamily="18" charset="0"/>
              </a:rPr>
              <a:t>.</a:t>
            </a:r>
          </a:p>
          <a:p>
            <a:pPr>
              <a:buNone/>
            </a:pP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Phương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thức</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biểu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đạt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biểu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cảm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kết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hợp</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với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tự</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sự</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và</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miêu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tả</a:t>
            </a:r>
            <a:r>
              <a:rPr lang="en-US" sz="2300" dirty="0" smtClean="0">
                <a:latin typeface="Times New Roman" pitchFamily="18" charset="0"/>
                <a:cs typeface="Times New Roman" pitchFamily="18" charset="0"/>
              </a:rPr>
              <a:t>)</a:t>
            </a:r>
          </a:p>
          <a:p>
            <a:pPr>
              <a:buNone/>
            </a:pPr>
            <a:r>
              <a:rPr lang="vi-VN" sz="2300" dirty="0" smtClean="0">
                <a:latin typeface="Times New Roman" pitchFamily="18" charset="0"/>
                <a:cs typeface="Times New Roman" pitchFamily="18" charset="0"/>
              </a:rPr>
              <a:t>- Chủ đề: + Tình cảnh đáng thương của ông đồ.</a:t>
            </a:r>
          </a:p>
          <a:p>
            <a:pPr>
              <a:buNone/>
            </a:pPr>
            <a:r>
              <a:rPr lang="vi-VN" sz="2300" dirty="0" smtClean="0">
                <a:latin typeface="Times New Roman" pitchFamily="18" charset="0"/>
                <a:cs typeface="Times New Roman" pitchFamily="18" charset="0"/>
              </a:rPr>
              <a:t> + Tình cảm nuối tiếc, xót xa của nhà thơ.</a:t>
            </a:r>
            <a:endParaRPr lang="en-US" sz="2300" dirty="0" smtClean="0">
              <a:latin typeface="Times New Roman" pitchFamily="18" charset="0"/>
              <a:cs typeface="Times New Roman" pitchFamily="18" charset="0"/>
            </a:endParaRPr>
          </a:p>
          <a:p>
            <a:pPr>
              <a:buNone/>
            </a:pP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Bố</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cục</a:t>
            </a:r>
            <a:r>
              <a:rPr lang="en-US" sz="2300" dirty="0" smtClean="0">
                <a:latin typeface="Times New Roman" pitchFamily="18" charset="0"/>
                <a:cs typeface="Times New Roman" pitchFamily="18" charset="0"/>
              </a:rPr>
              <a:t>: 3 </a:t>
            </a:r>
            <a:r>
              <a:rPr lang="en-US" sz="2300" dirty="0" err="1" smtClean="0">
                <a:latin typeface="Times New Roman" pitchFamily="18" charset="0"/>
                <a:cs typeface="Times New Roman" pitchFamily="18" charset="0"/>
              </a:rPr>
              <a:t>phần</a:t>
            </a:r>
            <a:r>
              <a:rPr lang="en-US" sz="2300" dirty="0" smtClean="0">
                <a:latin typeface="Times New Roman" pitchFamily="18" charset="0"/>
                <a:cs typeface="Times New Roman" pitchFamily="18" charset="0"/>
              </a:rPr>
              <a:t>  </a:t>
            </a:r>
          </a:p>
          <a:p>
            <a:pPr>
              <a:buNone/>
            </a:pP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 + </a:t>
            </a:r>
            <a:r>
              <a:rPr lang="vi-VN" sz="2300" dirty="0" smtClean="0">
                <a:latin typeface="Times New Roman" pitchFamily="18" charset="0"/>
                <a:cs typeface="Times New Roman" pitchFamily="18" charset="0"/>
              </a:rPr>
              <a:t>Phần 1: (Khổ 1 + 2): Hình ảnh ông đồ bán chữ trong những năm còn đông khách  </a:t>
            </a:r>
            <a:endParaRPr lang="en-US" sz="2300" dirty="0" smtClean="0">
              <a:latin typeface="Times New Roman" pitchFamily="18" charset="0"/>
              <a:cs typeface="Times New Roman" pitchFamily="18" charset="0"/>
            </a:endParaRPr>
          </a:p>
          <a:p>
            <a:pPr>
              <a:buNone/>
            </a:pP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 </a:t>
            </a:r>
            <a:r>
              <a:rPr lang="vi-VN" sz="2300" dirty="0" smtClean="0">
                <a:latin typeface="Times New Roman" pitchFamily="18" charset="0"/>
                <a:cs typeface="Times New Roman" pitchFamily="18" charset="0"/>
              </a:rPr>
              <a:t>+ Phần</a:t>
            </a:r>
            <a:r>
              <a:rPr lang="en-US" sz="2300" dirty="0" smtClean="0">
                <a:latin typeface="Times New Roman" pitchFamily="18" charset="0"/>
                <a:cs typeface="Times New Roman" pitchFamily="18" charset="0"/>
              </a:rPr>
              <a:t> </a:t>
            </a:r>
            <a:r>
              <a:rPr lang="vi-VN" sz="2300" dirty="0" smtClean="0">
                <a:latin typeface="Times New Roman" pitchFamily="18" charset="0"/>
                <a:cs typeface="Times New Roman" pitchFamily="18" charset="0"/>
              </a:rPr>
              <a:t>2: (Khổ 3 + 4): Hình ảnh ông đồ trong những mùa xuân ế khách, tàn tạ.</a:t>
            </a:r>
          </a:p>
          <a:p>
            <a:pPr>
              <a:buNone/>
            </a:pPr>
            <a:r>
              <a:rPr lang="vi-VN" sz="2300" dirty="0" smtClean="0">
                <a:latin typeface="Times New Roman" pitchFamily="18" charset="0"/>
                <a:cs typeface="Times New Roman" pitchFamily="18" charset="0"/>
              </a:rPr>
              <a:t> </a:t>
            </a:r>
            <a:r>
              <a:rPr lang="en-US" sz="2300" dirty="0" smtClean="0">
                <a:latin typeface="Times New Roman" pitchFamily="18" charset="0"/>
                <a:cs typeface="Times New Roman" pitchFamily="18" charset="0"/>
              </a:rPr>
              <a:t> </a:t>
            </a:r>
            <a:r>
              <a:rPr lang="vi-VN" sz="2300" dirty="0" smtClean="0">
                <a:latin typeface="Times New Roman" pitchFamily="18" charset="0"/>
                <a:cs typeface="Times New Roman" pitchFamily="18" charset="0"/>
              </a:rPr>
              <a:t>+ Phần 3: Khổ 5: Cảnh đó, người đâu (Tấm lòng của nhà thơ hoài cổ).</a:t>
            </a:r>
            <a:endParaRPr lang="en-US" sz="2300" dirty="0">
              <a:latin typeface="Times New Roman" pitchFamily="18" charset="0"/>
              <a:cs typeface="Times New Roman" pitchFamily="18" charset="0"/>
            </a:endParaRPr>
          </a:p>
        </p:txBody>
      </p:sp>
      <p:sp>
        <p:nvSpPr>
          <p:cNvPr id="10" name="Title 1"/>
          <p:cNvSpPr>
            <a:spLocks noGrp="1"/>
          </p:cNvSpPr>
          <p:nvPr>
            <p:ph type="title"/>
          </p:nvPr>
        </p:nvSpPr>
        <p:spPr>
          <a:xfrm>
            <a:off x="0" y="0"/>
            <a:ext cx="9144000" cy="762000"/>
          </a:xfrm>
          <a:gradFill>
            <a:gsLst>
              <a:gs pos="0">
                <a:srgbClr val="FBEAC7"/>
              </a:gs>
              <a:gs pos="0">
                <a:srgbClr val="FBEAC7"/>
              </a:gs>
              <a:gs pos="0">
                <a:srgbClr val="FBEAC7"/>
              </a:gs>
              <a:gs pos="17999">
                <a:srgbClr val="FEE7F2"/>
              </a:gs>
              <a:gs pos="36000">
                <a:srgbClr val="FAC77D"/>
              </a:gs>
              <a:gs pos="61000">
                <a:srgbClr val="FBA97D"/>
              </a:gs>
              <a:gs pos="82001">
                <a:srgbClr val="FBD49C"/>
              </a:gs>
              <a:gs pos="100000">
                <a:srgbClr val="FEE7F2"/>
              </a:gs>
            </a:gsLst>
            <a:lin ang="2700000" scaled="0"/>
          </a:gradFill>
        </p:spPr>
        <p:txBody>
          <a:bodyPr>
            <a:noAutofit/>
          </a:bodyPr>
          <a:lstStyle/>
          <a:p>
            <a:pPr algn="l"/>
            <a:r>
              <a:rPr lang="en-US" sz="2400" b="1" dirty="0" err="1" smtClean="0">
                <a:latin typeface="Times New Roman" pitchFamily="18" charset="0"/>
                <a:cs typeface="Times New Roman" pitchFamily="18" charset="0"/>
              </a:rPr>
              <a:t>Văn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bản</a:t>
            </a:r>
            <a:r>
              <a:rPr lang="en-US" sz="2400" b="1" dirty="0" smtClean="0">
                <a:latin typeface="Times New Roman" pitchFamily="18" charset="0"/>
                <a:cs typeface="Times New Roman" pitchFamily="18" charset="0"/>
              </a:rPr>
              <a:t>:                                   ÔNG ĐỒ</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VŨ ĐÌNH LIÊN</a:t>
            </a:r>
            <a:endParaRPr lang="en-US" sz="2000" b="1"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1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1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1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168812" y="1825920"/>
            <a:ext cx="8609428" cy="2554545"/>
          </a:xfrm>
          <a:prstGeom prst="rect">
            <a:avLst/>
          </a:prstGeom>
          <a:noFill/>
          <a:ln w="9525" algn="ctr">
            <a:noFill/>
            <a:miter lim="800000"/>
            <a:headEnd/>
            <a:tailEnd/>
          </a:ln>
        </p:spPr>
        <p:txBody>
          <a:bodyPr wrap="square" anchor="ctr">
            <a:spAutoFit/>
          </a:bodyPr>
          <a:lstStyle/>
          <a:p>
            <a:pPr algn="just"/>
            <a:r>
              <a:rPr lang="en-US" i="1" dirty="0" smtClean="0">
                <a:solidFill>
                  <a:srgbClr val="000099"/>
                </a:solidFill>
                <a:latin typeface="Arial" pitchFamily="34" charset="0"/>
              </a:rPr>
              <a:t>     </a:t>
            </a:r>
            <a:r>
              <a:rPr lang="en-US" sz="3200" b="1" dirty="0" err="1" smtClean="0">
                <a:solidFill>
                  <a:srgbClr val="000099"/>
                </a:solidFill>
                <a:cs typeface="Times New Roman" pitchFamily="18" charset="0"/>
              </a:rPr>
              <a:t>Bài</a:t>
            </a:r>
            <a:r>
              <a:rPr lang="en-US" sz="3200" b="1" dirty="0" smtClean="0">
                <a:solidFill>
                  <a:srgbClr val="000099"/>
                </a:solidFill>
                <a:cs typeface="Times New Roman" pitchFamily="18" charset="0"/>
              </a:rPr>
              <a:t> </a:t>
            </a:r>
            <a:r>
              <a:rPr lang="en-US" sz="3200" b="1" dirty="0" err="1">
                <a:solidFill>
                  <a:srgbClr val="000099"/>
                </a:solidFill>
                <a:cs typeface="Times New Roman" pitchFamily="18" charset="0"/>
              </a:rPr>
              <a:t>thơ</a:t>
            </a:r>
            <a:r>
              <a:rPr lang="en-US" sz="3200" b="1" dirty="0">
                <a:solidFill>
                  <a:srgbClr val="000099"/>
                </a:solidFill>
                <a:cs typeface="Times New Roman" pitchFamily="18" charset="0"/>
              </a:rPr>
              <a:t> </a:t>
            </a:r>
            <a:r>
              <a:rPr lang="en-US" sz="3200" b="1" dirty="0">
                <a:solidFill>
                  <a:srgbClr val="FF0000"/>
                </a:solidFill>
                <a:cs typeface="Times New Roman" pitchFamily="18" charset="0"/>
              </a:rPr>
              <a:t>"</a:t>
            </a:r>
            <a:r>
              <a:rPr lang="en-US" sz="3200" b="1" dirty="0" err="1">
                <a:solidFill>
                  <a:srgbClr val="FF0000"/>
                </a:solidFill>
                <a:cs typeface="Times New Roman" pitchFamily="18" charset="0"/>
              </a:rPr>
              <a:t>Ông</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đồ</a:t>
            </a:r>
            <a:r>
              <a:rPr lang="en-US" sz="3200" b="1" dirty="0">
                <a:solidFill>
                  <a:srgbClr val="FF0000"/>
                </a:solidFill>
                <a:cs typeface="Times New Roman" pitchFamily="18" charset="0"/>
              </a:rPr>
              <a:t>" </a:t>
            </a:r>
            <a:r>
              <a:rPr lang="en-US" sz="3200" b="1" dirty="0" err="1">
                <a:solidFill>
                  <a:srgbClr val="000099"/>
                </a:solidFill>
                <a:cs typeface="Times New Roman" pitchFamily="18" charset="0"/>
              </a:rPr>
              <a:t>và</a:t>
            </a:r>
            <a:r>
              <a:rPr lang="en-US" sz="3200" b="1" dirty="0">
                <a:solidFill>
                  <a:srgbClr val="000099"/>
                </a:solidFill>
                <a:cs typeface="Times New Roman" pitchFamily="18" charset="0"/>
              </a:rPr>
              <a:t> </a:t>
            </a:r>
            <a:r>
              <a:rPr lang="en-US" sz="3200" b="1" dirty="0" err="1">
                <a:solidFill>
                  <a:srgbClr val="000099"/>
                </a:solidFill>
                <a:cs typeface="Times New Roman" pitchFamily="18" charset="0"/>
              </a:rPr>
              <a:t>tác</a:t>
            </a:r>
            <a:r>
              <a:rPr lang="en-US" sz="3200" b="1" dirty="0">
                <a:solidFill>
                  <a:srgbClr val="000099"/>
                </a:solidFill>
                <a:cs typeface="Times New Roman" pitchFamily="18" charset="0"/>
              </a:rPr>
              <a:t> </a:t>
            </a:r>
            <a:r>
              <a:rPr lang="en-US" sz="3200" b="1" dirty="0" err="1">
                <a:solidFill>
                  <a:srgbClr val="000099"/>
                </a:solidFill>
                <a:cs typeface="Times New Roman" pitchFamily="18" charset="0"/>
              </a:rPr>
              <a:t>giả</a:t>
            </a:r>
            <a:r>
              <a:rPr lang="en-US" sz="3200" b="1" dirty="0">
                <a:solidFill>
                  <a:srgbClr val="000099"/>
                </a:solidFill>
                <a:cs typeface="Times New Roman" pitchFamily="18" charset="0"/>
              </a:rPr>
              <a:t> </a:t>
            </a:r>
            <a:r>
              <a:rPr lang="en-US" sz="3200" b="1" dirty="0" err="1">
                <a:solidFill>
                  <a:srgbClr val="000099"/>
                </a:solidFill>
                <a:cs typeface="Times New Roman" pitchFamily="18" charset="0"/>
              </a:rPr>
              <a:t>đã</a:t>
            </a:r>
            <a:r>
              <a:rPr lang="en-US" sz="3200" b="1" dirty="0">
                <a:solidFill>
                  <a:srgbClr val="000099"/>
                </a:solidFill>
                <a:cs typeface="Times New Roman" pitchFamily="18" charset="0"/>
              </a:rPr>
              <a:t> </a:t>
            </a:r>
            <a:r>
              <a:rPr lang="en-US" sz="3200" b="1" dirty="0" err="1">
                <a:solidFill>
                  <a:srgbClr val="000099"/>
                </a:solidFill>
                <a:cs typeface="Times New Roman" pitchFamily="18" charset="0"/>
              </a:rPr>
              <a:t>được</a:t>
            </a:r>
            <a:r>
              <a:rPr lang="en-US" sz="3200" b="1" dirty="0">
                <a:solidFill>
                  <a:srgbClr val="000099"/>
                </a:solidFill>
                <a:cs typeface="Times New Roman" pitchFamily="18" charset="0"/>
              </a:rPr>
              <a:t> </a:t>
            </a:r>
            <a:r>
              <a:rPr lang="en-US" sz="3200" b="1" dirty="0" err="1">
                <a:solidFill>
                  <a:srgbClr val="000099"/>
                </a:solidFill>
                <a:cs typeface="Times New Roman" pitchFamily="18" charset="0"/>
              </a:rPr>
              <a:t>các</a:t>
            </a:r>
            <a:r>
              <a:rPr lang="en-US" sz="3200" b="1" dirty="0">
                <a:solidFill>
                  <a:srgbClr val="000099"/>
                </a:solidFill>
                <a:cs typeface="Times New Roman" pitchFamily="18" charset="0"/>
              </a:rPr>
              <a:t> </a:t>
            </a:r>
            <a:r>
              <a:rPr lang="en-US" sz="3200" b="1" dirty="0" err="1">
                <a:solidFill>
                  <a:srgbClr val="000099"/>
                </a:solidFill>
                <a:cs typeface="Times New Roman" pitchFamily="18" charset="0"/>
              </a:rPr>
              <a:t>báo</a:t>
            </a:r>
            <a:r>
              <a:rPr lang="en-US" sz="3200" b="1" dirty="0">
                <a:solidFill>
                  <a:srgbClr val="000099"/>
                </a:solidFill>
                <a:cs typeface="Times New Roman" pitchFamily="18" charset="0"/>
              </a:rPr>
              <a:t> </a:t>
            </a:r>
            <a:r>
              <a:rPr lang="en-US" sz="3200" b="1" dirty="0" err="1">
                <a:solidFill>
                  <a:srgbClr val="000099"/>
                </a:solidFill>
                <a:cs typeface="Times New Roman" pitchFamily="18" charset="0"/>
              </a:rPr>
              <a:t>chí</a:t>
            </a:r>
            <a:r>
              <a:rPr lang="en-US" sz="3200" b="1" dirty="0">
                <a:solidFill>
                  <a:srgbClr val="000099"/>
                </a:solidFill>
                <a:cs typeface="Times New Roman" pitchFamily="18" charset="0"/>
              </a:rPr>
              <a:t> </a:t>
            </a:r>
            <a:r>
              <a:rPr lang="en-US" sz="3200" b="1" dirty="0" err="1">
                <a:solidFill>
                  <a:srgbClr val="000099"/>
                </a:solidFill>
                <a:cs typeface="Times New Roman" pitchFamily="18" charset="0"/>
              </a:rPr>
              <a:t>nước</a:t>
            </a:r>
            <a:r>
              <a:rPr lang="en-US" sz="3200" b="1" dirty="0">
                <a:solidFill>
                  <a:srgbClr val="000099"/>
                </a:solidFill>
                <a:cs typeface="Times New Roman" pitchFamily="18" charset="0"/>
              </a:rPr>
              <a:t> </a:t>
            </a:r>
            <a:r>
              <a:rPr lang="en-US" sz="3200" b="1" dirty="0" err="1">
                <a:solidFill>
                  <a:srgbClr val="000099"/>
                </a:solidFill>
                <a:cs typeface="Times New Roman" pitchFamily="18" charset="0"/>
              </a:rPr>
              <a:t>ngoài</a:t>
            </a:r>
            <a:r>
              <a:rPr lang="en-US" sz="3200" b="1" dirty="0">
                <a:solidFill>
                  <a:srgbClr val="000099"/>
                </a:solidFill>
                <a:cs typeface="Times New Roman" pitchFamily="18" charset="0"/>
              </a:rPr>
              <a:t> </a:t>
            </a:r>
            <a:r>
              <a:rPr lang="en-US" sz="3200" b="1" dirty="0" err="1">
                <a:solidFill>
                  <a:srgbClr val="000099"/>
                </a:solidFill>
                <a:cs typeface="Times New Roman" pitchFamily="18" charset="0"/>
              </a:rPr>
              <a:t>giới</a:t>
            </a:r>
            <a:r>
              <a:rPr lang="en-US" sz="3200" b="1" dirty="0">
                <a:solidFill>
                  <a:srgbClr val="000099"/>
                </a:solidFill>
                <a:cs typeface="Times New Roman" pitchFamily="18" charset="0"/>
              </a:rPr>
              <a:t> </a:t>
            </a:r>
            <a:r>
              <a:rPr lang="en-US" sz="3200" b="1" dirty="0" err="1">
                <a:solidFill>
                  <a:srgbClr val="000099"/>
                </a:solidFill>
                <a:cs typeface="Times New Roman" pitchFamily="18" charset="0"/>
              </a:rPr>
              <a:t>thiệu</a:t>
            </a:r>
            <a:r>
              <a:rPr lang="en-US" sz="3200" b="1" dirty="0">
                <a:solidFill>
                  <a:srgbClr val="000099"/>
                </a:solidFill>
                <a:cs typeface="Times New Roman" pitchFamily="18" charset="0"/>
              </a:rPr>
              <a:t> qua </a:t>
            </a:r>
            <a:r>
              <a:rPr lang="en-US" sz="3200" b="1" dirty="0" err="1">
                <a:solidFill>
                  <a:srgbClr val="000099"/>
                </a:solidFill>
                <a:cs typeface="Times New Roman" pitchFamily="18" charset="0"/>
              </a:rPr>
              <a:t>gần</a:t>
            </a:r>
            <a:r>
              <a:rPr lang="en-US" sz="3200" b="1" dirty="0">
                <a:solidFill>
                  <a:srgbClr val="000099"/>
                </a:solidFill>
                <a:cs typeface="Times New Roman" pitchFamily="18" charset="0"/>
              </a:rPr>
              <a:t> </a:t>
            </a:r>
            <a:r>
              <a:rPr lang="en-US" sz="3200" b="1" dirty="0">
                <a:solidFill>
                  <a:srgbClr val="FF0000"/>
                </a:solidFill>
                <a:cs typeface="Times New Roman" pitchFamily="18" charset="0"/>
              </a:rPr>
              <a:t>10 </a:t>
            </a:r>
            <a:r>
              <a:rPr lang="en-US" sz="3200" b="1" dirty="0" err="1">
                <a:solidFill>
                  <a:srgbClr val="FF0000"/>
                </a:solidFill>
                <a:cs typeface="Times New Roman" pitchFamily="18" charset="0"/>
              </a:rPr>
              <a:t>thứ</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tiếng</a:t>
            </a:r>
            <a:r>
              <a:rPr lang="en-US" sz="3200" b="1" dirty="0">
                <a:solidFill>
                  <a:srgbClr val="000099"/>
                </a:solidFill>
                <a:cs typeface="Times New Roman" pitchFamily="18" charset="0"/>
              </a:rPr>
              <a:t>: </a:t>
            </a:r>
            <a:r>
              <a:rPr lang="en-US" sz="3200" b="1" i="1" dirty="0" err="1">
                <a:solidFill>
                  <a:srgbClr val="FF0000"/>
                </a:solidFill>
                <a:cs typeface="Times New Roman" pitchFamily="18" charset="0"/>
              </a:rPr>
              <a:t>Anh</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Pháp</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Nga</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Trung</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Đức</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Thụy</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Điển</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Đan</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Mạch</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Bồ</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Đào</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Nha</a:t>
            </a:r>
            <a:r>
              <a:rPr lang="en-US" sz="3200" b="1" i="1" dirty="0">
                <a:solidFill>
                  <a:srgbClr val="FF0000"/>
                </a:solidFill>
                <a:cs typeface="Times New Roman" pitchFamily="18" charset="0"/>
              </a:rPr>
              <a:t>, Ả </a:t>
            </a:r>
            <a:r>
              <a:rPr lang="en-US" sz="3200" b="1" i="1" dirty="0" err="1">
                <a:solidFill>
                  <a:srgbClr val="FF0000"/>
                </a:solidFill>
                <a:cs typeface="Times New Roman" pitchFamily="18" charset="0"/>
              </a:rPr>
              <a:t>Rập</a:t>
            </a:r>
            <a:r>
              <a:rPr lang="en-US" sz="3200" b="1" dirty="0">
                <a:solidFill>
                  <a:srgbClr val="000099"/>
                </a:solidFill>
                <a:cs typeface="Times New Roman" pitchFamily="18" charset="0"/>
              </a:rPr>
              <a:t>... </a:t>
            </a:r>
            <a:r>
              <a:rPr lang="en-US" sz="3200" b="1" dirty="0" err="1">
                <a:solidFill>
                  <a:srgbClr val="000099"/>
                </a:solidFill>
                <a:cs typeface="Times New Roman" pitchFamily="18" charset="0"/>
              </a:rPr>
              <a:t>Thật</a:t>
            </a:r>
            <a:r>
              <a:rPr lang="en-US" sz="3200" b="1" dirty="0">
                <a:solidFill>
                  <a:srgbClr val="000099"/>
                </a:solidFill>
                <a:cs typeface="Times New Roman" pitchFamily="18" charset="0"/>
              </a:rPr>
              <a:t> </a:t>
            </a:r>
            <a:r>
              <a:rPr lang="en-US" sz="3200" b="1" dirty="0" err="1">
                <a:solidFill>
                  <a:srgbClr val="000099"/>
                </a:solidFill>
                <a:cs typeface="Times New Roman" pitchFamily="18" charset="0"/>
              </a:rPr>
              <a:t>là</a:t>
            </a:r>
            <a:r>
              <a:rPr lang="en-US" sz="3200" b="1" dirty="0">
                <a:solidFill>
                  <a:srgbClr val="000099"/>
                </a:solidFill>
                <a:cs typeface="Times New Roman" pitchFamily="18" charset="0"/>
              </a:rPr>
              <a:t> </a:t>
            </a:r>
            <a:r>
              <a:rPr lang="en-US" sz="3200" b="1" dirty="0" err="1">
                <a:solidFill>
                  <a:srgbClr val="000099"/>
                </a:solidFill>
                <a:cs typeface="Times New Roman" pitchFamily="18" charset="0"/>
              </a:rPr>
              <a:t>một</a:t>
            </a:r>
            <a:r>
              <a:rPr lang="en-US" sz="3200" b="1" dirty="0">
                <a:solidFill>
                  <a:srgbClr val="000099"/>
                </a:solidFill>
                <a:cs typeface="Times New Roman" pitchFamily="18" charset="0"/>
              </a:rPr>
              <a:t> </a:t>
            </a:r>
            <a:r>
              <a:rPr lang="en-US" sz="3200" b="1" dirty="0" err="1">
                <a:solidFill>
                  <a:srgbClr val="000099"/>
                </a:solidFill>
                <a:cs typeface="Times New Roman" pitchFamily="18" charset="0"/>
              </a:rPr>
              <a:t>bài</a:t>
            </a:r>
            <a:r>
              <a:rPr lang="en-US" sz="3200" b="1" dirty="0">
                <a:solidFill>
                  <a:srgbClr val="000099"/>
                </a:solidFill>
                <a:cs typeface="Times New Roman" pitchFamily="18" charset="0"/>
              </a:rPr>
              <a:t> </a:t>
            </a:r>
            <a:r>
              <a:rPr lang="en-US" sz="3200" b="1" dirty="0" err="1">
                <a:solidFill>
                  <a:srgbClr val="000099"/>
                </a:solidFill>
                <a:cs typeface="Times New Roman" pitchFamily="18" charset="0"/>
              </a:rPr>
              <a:t>thơ</a:t>
            </a:r>
            <a:r>
              <a:rPr lang="en-US" sz="3200" b="1" dirty="0">
                <a:solidFill>
                  <a:srgbClr val="000099"/>
                </a:solidFill>
                <a:cs typeface="Times New Roman" pitchFamily="18" charset="0"/>
              </a:rPr>
              <a:t> </a:t>
            </a:r>
            <a:r>
              <a:rPr lang="en-US" sz="3200" b="1" dirty="0" err="1">
                <a:solidFill>
                  <a:srgbClr val="000099"/>
                </a:solidFill>
                <a:cs typeface="Times New Roman" pitchFamily="18" charset="0"/>
              </a:rPr>
              <a:t>bất</a:t>
            </a:r>
            <a:r>
              <a:rPr lang="en-US" sz="3200" b="1" dirty="0">
                <a:solidFill>
                  <a:srgbClr val="000099"/>
                </a:solidFill>
                <a:cs typeface="Times New Roman" pitchFamily="18" charset="0"/>
              </a:rPr>
              <a:t> </a:t>
            </a:r>
            <a:r>
              <a:rPr lang="en-US" sz="3200" b="1" dirty="0" err="1">
                <a:solidFill>
                  <a:srgbClr val="000099"/>
                </a:solidFill>
                <a:cs typeface="Times New Roman" pitchFamily="18" charset="0"/>
              </a:rPr>
              <a:t>hủ</a:t>
            </a:r>
            <a:r>
              <a:rPr lang="en-US" sz="3200" b="1" dirty="0">
                <a:solidFill>
                  <a:srgbClr val="000099"/>
                </a:solidFill>
                <a:cs typeface="Times New Roman" pitchFamily="18" charset="0"/>
              </a:rPr>
              <a:t> </a:t>
            </a:r>
            <a:r>
              <a:rPr lang="en-US" sz="3200" b="1" dirty="0" err="1">
                <a:solidFill>
                  <a:srgbClr val="000099"/>
                </a:solidFill>
                <a:cs typeface="Times New Roman" pitchFamily="18" charset="0"/>
              </a:rPr>
              <a:t>của</a:t>
            </a:r>
            <a:r>
              <a:rPr lang="en-US" sz="3200" b="1" dirty="0">
                <a:solidFill>
                  <a:srgbClr val="000099"/>
                </a:solidFill>
                <a:cs typeface="Times New Roman" pitchFamily="18" charset="0"/>
              </a:rPr>
              <a:t> </a:t>
            </a:r>
            <a:r>
              <a:rPr lang="en-US" sz="3200" b="1" dirty="0" err="1">
                <a:solidFill>
                  <a:srgbClr val="000099"/>
                </a:solidFill>
                <a:cs typeface="Times New Roman" pitchFamily="18" charset="0"/>
              </a:rPr>
              <a:t>nhà</a:t>
            </a:r>
            <a:r>
              <a:rPr lang="en-US" sz="3200" b="1" dirty="0">
                <a:solidFill>
                  <a:srgbClr val="000099"/>
                </a:solidFill>
                <a:cs typeface="Times New Roman" pitchFamily="18" charset="0"/>
              </a:rPr>
              <a:t> </a:t>
            </a:r>
            <a:r>
              <a:rPr lang="en-US" sz="3200" b="1" dirty="0" err="1">
                <a:solidFill>
                  <a:srgbClr val="000099"/>
                </a:solidFill>
                <a:cs typeface="Times New Roman" pitchFamily="18" charset="0"/>
              </a:rPr>
              <a:t>thơ</a:t>
            </a:r>
            <a:r>
              <a:rPr lang="en-US" sz="3200" b="1" dirty="0">
                <a:solidFill>
                  <a:srgbClr val="000099"/>
                </a:solidFill>
                <a:cs typeface="Times New Roman" pitchFamily="18" charset="0"/>
              </a:rPr>
              <a:t>, </a:t>
            </a:r>
            <a:r>
              <a:rPr lang="en-US" sz="3200" b="1" dirty="0" err="1">
                <a:solidFill>
                  <a:srgbClr val="000099"/>
                </a:solidFill>
                <a:cs typeface="Times New Roman" pitchFamily="18" charset="0"/>
              </a:rPr>
              <a:t>nhà</a:t>
            </a:r>
            <a:r>
              <a:rPr lang="en-US" sz="3200" b="1" dirty="0">
                <a:solidFill>
                  <a:srgbClr val="000099"/>
                </a:solidFill>
                <a:cs typeface="Times New Roman" pitchFamily="18" charset="0"/>
              </a:rPr>
              <a:t> </a:t>
            </a:r>
            <a:r>
              <a:rPr lang="en-US" sz="3200" b="1" dirty="0" err="1">
                <a:solidFill>
                  <a:srgbClr val="000099"/>
                </a:solidFill>
                <a:cs typeface="Times New Roman" pitchFamily="18" charset="0"/>
              </a:rPr>
              <a:t>giáo</a:t>
            </a:r>
            <a:r>
              <a:rPr lang="en-US" sz="3200" b="1" dirty="0">
                <a:solidFill>
                  <a:srgbClr val="000099"/>
                </a:solidFill>
                <a:cs typeface="Times New Roman" pitchFamily="18" charset="0"/>
              </a:rPr>
              <a:t> </a:t>
            </a:r>
            <a:r>
              <a:rPr lang="en-US" sz="3200" b="1" dirty="0" err="1">
                <a:solidFill>
                  <a:srgbClr val="000099"/>
                </a:solidFill>
                <a:cs typeface="Times New Roman" pitchFamily="18" charset="0"/>
              </a:rPr>
              <a:t>Vũ</a:t>
            </a:r>
            <a:r>
              <a:rPr lang="en-US" sz="3200" b="1" dirty="0">
                <a:solidFill>
                  <a:srgbClr val="000099"/>
                </a:solidFill>
                <a:cs typeface="Times New Roman" pitchFamily="18" charset="0"/>
              </a:rPr>
              <a:t> </a:t>
            </a:r>
            <a:r>
              <a:rPr lang="en-US" sz="3200" b="1" dirty="0" err="1">
                <a:solidFill>
                  <a:srgbClr val="000099"/>
                </a:solidFill>
                <a:cs typeface="Times New Roman" pitchFamily="18" charset="0"/>
              </a:rPr>
              <a:t>Đình</a:t>
            </a:r>
            <a:r>
              <a:rPr lang="en-US" sz="3200" b="1" dirty="0">
                <a:solidFill>
                  <a:srgbClr val="000099"/>
                </a:solidFill>
                <a:cs typeface="Times New Roman" pitchFamily="18" charset="0"/>
              </a:rPr>
              <a:t> </a:t>
            </a:r>
            <a:r>
              <a:rPr lang="en-US" sz="3200" b="1" dirty="0" err="1">
                <a:solidFill>
                  <a:srgbClr val="000099"/>
                </a:solidFill>
                <a:cs typeface="Times New Roman" pitchFamily="18" charset="0"/>
              </a:rPr>
              <a:t>Liên</a:t>
            </a:r>
            <a:r>
              <a:rPr lang="en-US" sz="3200" b="1" dirty="0">
                <a:solidFill>
                  <a:srgbClr val="000099"/>
                </a:solidFill>
                <a:cs typeface="Times New Roman" pitchFamily="18" charset="0"/>
              </a:rPr>
              <a:t>.</a:t>
            </a:r>
          </a:p>
        </p:txBody>
      </p:sp>
    </p:spTree>
    <p:extLst>
      <p:ext uri="{BB962C8B-B14F-4D97-AF65-F5344CB8AC3E}">
        <p14:creationId xmlns:p14="http://schemas.microsoft.com/office/powerpoint/2010/main" val="208347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838200"/>
            <a:ext cx="4497388" cy="838200"/>
          </a:xfrm>
        </p:spPr>
        <p:txBody>
          <a:bodyPr>
            <a:normAutofit/>
          </a:bodyPr>
          <a:lstStyle/>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p>
        </p:txBody>
      </p:sp>
      <p:sp>
        <p:nvSpPr>
          <p:cNvPr id="4" name="Content Placeholder 3"/>
          <p:cNvSpPr>
            <a:spLocks noGrp="1"/>
          </p:cNvSpPr>
          <p:nvPr>
            <p:ph sz="half" idx="2"/>
          </p:nvPr>
        </p:nvSpPr>
        <p:spPr>
          <a:xfrm>
            <a:off x="0" y="1143000"/>
            <a:ext cx="3276600" cy="5715000"/>
          </a:xfrm>
        </p:spPr>
        <p:txBody>
          <a:bodyPr>
            <a:normAutofit/>
          </a:bodyPr>
          <a:lstStyle/>
          <a:p>
            <a:pPr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Chú</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thích</a:t>
            </a:r>
            <a:r>
              <a:rPr lang="en-US" dirty="0" smtClean="0">
                <a:latin typeface="Times New Roman" pitchFamily="18" charset="0"/>
                <a:cs typeface="Times New Roman" pitchFamily="18" charset="0"/>
              </a:rPr>
              <a:t>:</a:t>
            </a:r>
          </a:p>
          <a:p>
            <a:pPr algn="just">
              <a:buNone/>
            </a:pP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a:t>
            </a: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p>
        </p:txBody>
      </p:sp>
      <p:sp>
        <p:nvSpPr>
          <p:cNvPr id="7" name="Title 1"/>
          <p:cNvSpPr>
            <a:spLocks noGrp="1"/>
          </p:cNvSpPr>
          <p:nvPr>
            <p:ph type="title"/>
          </p:nvPr>
        </p:nvSpPr>
        <p:spPr>
          <a:xfrm>
            <a:off x="0" y="0"/>
            <a:ext cx="9144000" cy="762000"/>
          </a:xfrm>
          <a:gradFill>
            <a:gsLst>
              <a:gs pos="0">
                <a:srgbClr val="FBEAC7"/>
              </a:gs>
              <a:gs pos="0">
                <a:srgbClr val="FBEAC7"/>
              </a:gs>
              <a:gs pos="0">
                <a:srgbClr val="FBEAC7"/>
              </a:gs>
              <a:gs pos="17999">
                <a:srgbClr val="FEE7F2"/>
              </a:gs>
              <a:gs pos="36000">
                <a:srgbClr val="FAC77D"/>
              </a:gs>
              <a:gs pos="61000">
                <a:srgbClr val="FBA97D"/>
              </a:gs>
              <a:gs pos="82001">
                <a:srgbClr val="FBD49C"/>
              </a:gs>
              <a:gs pos="100000">
                <a:srgbClr val="FEE7F2"/>
              </a:gs>
            </a:gsLst>
            <a:lin ang="2700000" scaled="0"/>
          </a:gradFill>
        </p:spPr>
        <p:txBody>
          <a:bodyPr>
            <a:noAutofit/>
          </a:bodyPr>
          <a:lstStyle/>
          <a:p>
            <a:pPr algn="l"/>
            <a:r>
              <a:rPr lang="en-US" sz="2400" b="1" dirty="0" err="1" smtClean="0">
                <a:latin typeface="Times New Roman" pitchFamily="18" charset="0"/>
                <a:cs typeface="Times New Roman" pitchFamily="18" charset="0"/>
              </a:rPr>
              <a:t>Văn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bản</a:t>
            </a:r>
            <a:r>
              <a:rPr lang="en-US" sz="2400" b="1" dirty="0" smtClean="0">
                <a:latin typeface="Times New Roman" pitchFamily="18" charset="0"/>
                <a:cs typeface="Times New Roman" pitchFamily="18" charset="0"/>
              </a:rPr>
              <a:t>:                                   ÔNG ĐỒ</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VŨ ĐÌNH LIÊN</a:t>
            </a:r>
            <a:endParaRPr lang="en-US" sz="2000" b="1" dirty="0">
              <a:latin typeface="Times New Roman" pitchFamily="18" charset="0"/>
              <a:cs typeface="Times New Roman" pitchFamily="18" charset="0"/>
            </a:endParaRPr>
          </a:p>
        </p:txBody>
      </p:sp>
      <p:pic>
        <p:nvPicPr>
          <p:cNvPr id="13" name="Content Placeholder 12" descr="ông đồ 3.jpg"/>
          <p:cNvPicPr>
            <a:picLocks noGrp="1" noChangeAspect="1"/>
          </p:cNvPicPr>
          <p:nvPr>
            <p:ph sz="quarter" idx="4"/>
          </p:nvPr>
        </p:nvPicPr>
        <p:blipFill>
          <a:blip r:embed="rId2"/>
          <a:stretch>
            <a:fillRect/>
          </a:stretch>
        </p:blipFill>
        <p:spPr>
          <a:xfrm>
            <a:off x="3886200" y="1828800"/>
            <a:ext cx="4953000" cy="4572000"/>
          </a:xfrm>
        </p:spPr>
      </p:pic>
      <p:pic>
        <p:nvPicPr>
          <p:cNvPr id="14" name="Picture 13" descr="ông đồ 4.jpg"/>
          <p:cNvPicPr>
            <a:picLocks noChangeAspect="1"/>
          </p:cNvPicPr>
          <p:nvPr/>
        </p:nvPicPr>
        <p:blipFill>
          <a:blip r:embed="rId3"/>
          <a:stretch>
            <a:fillRect/>
          </a:stretch>
        </p:blipFill>
        <p:spPr>
          <a:xfrm>
            <a:off x="1752600" y="1828800"/>
            <a:ext cx="7162799" cy="4572000"/>
          </a:xfrm>
          <a:prstGeom prst="rect">
            <a:avLst/>
          </a:prstGeom>
        </p:spPr>
      </p:pic>
      <p:pic>
        <p:nvPicPr>
          <p:cNvPr id="15" name="Picture 14" descr="ảnh ông đồ.jpg"/>
          <p:cNvPicPr>
            <a:picLocks noChangeAspect="1"/>
          </p:cNvPicPr>
          <p:nvPr/>
        </p:nvPicPr>
        <p:blipFill>
          <a:blip r:embed="rId4"/>
          <a:stretch>
            <a:fillRect/>
          </a:stretch>
        </p:blipFill>
        <p:spPr>
          <a:xfrm>
            <a:off x="1752600" y="1828800"/>
            <a:ext cx="7162800" cy="46482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xit" presetSubtype="16" fill="hold" nodeType="clickEffect">
                                  <p:stCondLst>
                                    <p:cond delay="0"/>
                                  </p:stCondLst>
                                  <p:childTnLst>
                                    <p:animEffect transition="out" filter="box(in)">
                                      <p:cBhvr>
                                        <p:cTn id="13" dur="500"/>
                                        <p:tgtEl>
                                          <p:spTgt spid="13"/>
                                        </p:tgtEl>
                                      </p:cBhvr>
                                    </p:animEffect>
                                    <p:set>
                                      <p:cBhvr>
                                        <p:cTn id="14" dur="1" fill="hold">
                                          <p:stCondLst>
                                            <p:cond delay="499"/>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14"/>
                                        </p:tgtEl>
                                        <p:attrNameLst>
                                          <p:attrName>ppt_x</p:attrName>
                                        </p:attrNameLst>
                                      </p:cBhvr>
                                      <p:tavLst>
                                        <p:tav tm="0">
                                          <p:val>
                                            <p:strVal val="ppt_x"/>
                                          </p:val>
                                        </p:tav>
                                        <p:tav tm="100000">
                                          <p:val>
                                            <p:strVal val="ppt_x"/>
                                          </p:val>
                                        </p:tav>
                                      </p:tavLst>
                                    </p:anim>
                                    <p:anim calcmode="lin" valueType="num">
                                      <p:cBhvr additive="base">
                                        <p:cTn id="26" dur="500"/>
                                        <p:tgtEl>
                                          <p:spTgt spid="14"/>
                                        </p:tgtEl>
                                        <p:attrNameLst>
                                          <p:attrName>ppt_y</p:attrName>
                                        </p:attrNameLst>
                                      </p:cBhvr>
                                      <p:tavLst>
                                        <p:tav tm="0">
                                          <p:val>
                                            <p:strVal val="ppt_y"/>
                                          </p:val>
                                        </p:tav>
                                        <p:tav tm="100000">
                                          <p:val>
                                            <p:strVal val="1+ppt_h/2"/>
                                          </p:val>
                                        </p:tav>
                                      </p:tavLst>
                                    </p:anim>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plus(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nodeType="clickEffect">
                                  <p:stCondLst>
                                    <p:cond delay="0"/>
                                  </p:stCondLst>
                                  <p:childTnLst>
                                    <p:animEffect transition="out" filter="checkerboard(across)">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838200"/>
            <a:ext cx="4497388" cy="838200"/>
          </a:xfrm>
        </p:spPr>
        <p:txBody>
          <a:bodyPr>
            <a:normAutofit/>
          </a:bodyPr>
          <a:lstStyle/>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p>
        </p:txBody>
      </p:sp>
      <p:sp>
        <p:nvSpPr>
          <p:cNvPr id="4" name="Content Placeholder 3"/>
          <p:cNvSpPr>
            <a:spLocks noGrp="1"/>
          </p:cNvSpPr>
          <p:nvPr>
            <p:ph sz="half" idx="2"/>
          </p:nvPr>
        </p:nvSpPr>
        <p:spPr>
          <a:xfrm>
            <a:off x="0" y="1143000"/>
            <a:ext cx="3276600" cy="5715000"/>
          </a:xfrm>
        </p:spPr>
        <p:txBody>
          <a:bodyPr>
            <a:normAutofit/>
          </a:bodyPr>
          <a:lstStyle/>
          <a:p>
            <a:pPr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Chú</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thích</a:t>
            </a:r>
            <a:r>
              <a:rPr lang="en-US" dirty="0" smtClean="0">
                <a:latin typeface="Times New Roman" pitchFamily="18" charset="0"/>
                <a:cs typeface="Times New Roman" pitchFamily="18" charset="0"/>
              </a:rPr>
              <a:t>:</a:t>
            </a:r>
          </a:p>
          <a:p>
            <a:pPr algn="just">
              <a:buNone/>
            </a:pP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Nghiên</a:t>
            </a:r>
            <a:r>
              <a:rPr lang="en-US" dirty="0" smtClean="0">
                <a:latin typeface="Times New Roman" pitchFamily="18" charset="0"/>
                <a:cs typeface="Times New Roman" pitchFamily="18" charset="0"/>
              </a:rPr>
              <a:t>. </a:t>
            </a:r>
          </a:p>
          <a:p>
            <a:pPr algn="just">
              <a:buNone/>
            </a:pP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Mực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tàu</a:t>
            </a: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p>
        </p:txBody>
      </p:sp>
      <p:sp>
        <p:nvSpPr>
          <p:cNvPr id="5" name="Text Placeholder 4"/>
          <p:cNvSpPr>
            <a:spLocks noGrp="1"/>
          </p:cNvSpPr>
          <p:nvPr>
            <p:ph type="body" sz="quarter" idx="3"/>
          </p:nvPr>
        </p:nvSpPr>
        <p:spPr>
          <a:xfrm>
            <a:off x="4645025" y="838200"/>
            <a:ext cx="4041775" cy="639762"/>
          </a:xfrm>
        </p:spPr>
        <p:txBody>
          <a:bodyPr/>
          <a:lstStyle/>
          <a:p>
            <a:endParaRPr lang="en-US" dirty="0"/>
          </a:p>
        </p:txBody>
      </p:sp>
      <p:sp>
        <p:nvSpPr>
          <p:cNvPr id="7" name="Title 1"/>
          <p:cNvSpPr>
            <a:spLocks noGrp="1"/>
          </p:cNvSpPr>
          <p:nvPr>
            <p:ph type="title"/>
          </p:nvPr>
        </p:nvSpPr>
        <p:spPr>
          <a:xfrm>
            <a:off x="0" y="0"/>
            <a:ext cx="9144000" cy="762000"/>
          </a:xfrm>
          <a:gradFill flip="none" rotWithShape="1">
            <a:gsLst>
              <a:gs pos="0">
                <a:schemeClr val="accent6">
                  <a:lumMod val="60000"/>
                  <a:lumOff val="40000"/>
                </a:schemeClr>
              </a:gs>
              <a:gs pos="0">
                <a:srgbClr val="FBEAC7"/>
              </a:gs>
              <a:gs pos="0">
                <a:srgbClr val="FBEAC7"/>
              </a:gs>
              <a:gs pos="17999">
                <a:srgbClr val="FEE7F2"/>
              </a:gs>
              <a:gs pos="36000">
                <a:srgbClr val="FAC77D"/>
              </a:gs>
              <a:gs pos="61000">
                <a:srgbClr val="FBA97D"/>
              </a:gs>
              <a:gs pos="82001">
                <a:srgbClr val="FBD49C"/>
              </a:gs>
              <a:gs pos="100000">
                <a:srgbClr val="FEE7F2"/>
              </a:gs>
            </a:gsLst>
            <a:lin ang="16200000" scaled="1"/>
            <a:tileRect/>
          </a:gradFill>
        </p:spPr>
        <p:txBody>
          <a:bodyPr>
            <a:noAutofit/>
          </a:bodyPr>
          <a:lstStyle/>
          <a:p>
            <a:pPr algn="l"/>
            <a:r>
              <a:rPr lang="en-US" sz="2400" b="1" dirty="0" err="1" smtClean="0">
                <a:latin typeface="Times New Roman" pitchFamily="18" charset="0"/>
                <a:cs typeface="Times New Roman" pitchFamily="18" charset="0"/>
              </a:rPr>
              <a:t>Văn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bản</a:t>
            </a:r>
            <a:r>
              <a:rPr lang="en-US" sz="2400" b="1" dirty="0" smtClean="0">
                <a:latin typeface="Times New Roman" pitchFamily="18" charset="0"/>
                <a:cs typeface="Times New Roman" pitchFamily="18" charset="0"/>
              </a:rPr>
              <a:t>:                                   ÔNG ĐỒ</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VŨ ĐÌNH LIÊN</a:t>
            </a:r>
            <a:endParaRPr lang="en-US" sz="2000" b="1" dirty="0">
              <a:latin typeface="Times New Roman" pitchFamily="18" charset="0"/>
              <a:cs typeface="Times New Roman" pitchFamily="18" charset="0"/>
            </a:endParaRPr>
          </a:p>
        </p:txBody>
      </p:sp>
      <p:pic>
        <p:nvPicPr>
          <p:cNvPr id="10" name="Content Placeholder 9" descr="but-nghien.jpg"/>
          <p:cNvPicPr>
            <a:picLocks noGrp="1" noChangeAspect="1"/>
          </p:cNvPicPr>
          <p:nvPr>
            <p:ph sz="quarter" idx="4"/>
          </p:nvPr>
        </p:nvPicPr>
        <p:blipFill>
          <a:blip r:embed="rId2"/>
          <a:stretch>
            <a:fillRect/>
          </a:stretch>
        </p:blipFill>
        <p:spPr>
          <a:xfrm>
            <a:off x="2667000" y="914400"/>
            <a:ext cx="6248399" cy="5715000"/>
          </a:xfrm>
        </p:spPr>
      </p:pic>
      <p:pic>
        <p:nvPicPr>
          <p:cNvPr id="11" name="Picture 10" descr="viet_thuphap.jpg"/>
          <p:cNvPicPr>
            <a:picLocks noChangeAspect="1"/>
          </p:cNvPicPr>
          <p:nvPr/>
        </p:nvPicPr>
        <p:blipFill>
          <a:blip r:embed="rId3"/>
          <a:stretch>
            <a:fillRect/>
          </a:stretch>
        </p:blipFill>
        <p:spPr>
          <a:xfrm>
            <a:off x="2190750" y="914400"/>
            <a:ext cx="6648450" cy="57150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4)">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normAutofit/>
          </a:bodyPr>
          <a:lstStyle/>
          <a:p>
            <a:pPr>
              <a:buNone/>
            </a:pPr>
            <a:r>
              <a:rPr lang="en-US" sz="2900" b="1" u="sng" dirty="0" smtClean="0">
                <a:latin typeface="Times New Roman" pitchFamily="18" charset="0"/>
                <a:cs typeface="Times New Roman" pitchFamily="18" charset="0"/>
              </a:rPr>
              <a:t>II/ </a:t>
            </a:r>
            <a:r>
              <a:rPr lang="en-US" sz="2900" b="1" u="sng" dirty="0" err="1" smtClean="0">
                <a:latin typeface="Times New Roman" pitchFamily="18" charset="0"/>
                <a:cs typeface="Times New Roman" pitchFamily="18" charset="0"/>
              </a:rPr>
              <a:t>Đọc</a:t>
            </a:r>
            <a:r>
              <a:rPr lang="en-US" sz="2900" b="1" u="sng" dirty="0" smtClean="0">
                <a:latin typeface="Times New Roman" pitchFamily="18" charset="0"/>
                <a:cs typeface="Times New Roman" pitchFamily="18" charset="0"/>
              </a:rPr>
              <a:t>, </a:t>
            </a:r>
            <a:r>
              <a:rPr lang="en-US" sz="2900" b="1" u="sng" dirty="0" err="1" smtClean="0">
                <a:latin typeface="Times New Roman" pitchFamily="18" charset="0"/>
                <a:cs typeface="Times New Roman" pitchFamily="18" charset="0"/>
              </a:rPr>
              <a:t>tìm</a:t>
            </a:r>
            <a:r>
              <a:rPr lang="en-US" sz="2900" b="1" u="sng" dirty="0" smtClean="0">
                <a:latin typeface="Times New Roman" pitchFamily="18" charset="0"/>
                <a:cs typeface="Times New Roman" pitchFamily="18" charset="0"/>
              </a:rPr>
              <a:t> </a:t>
            </a:r>
            <a:r>
              <a:rPr lang="en-US" sz="2900" b="1" u="sng" dirty="0" err="1" smtClean="0">
                <a:latin typeface="Times New Roman" pitchFamily="18" charset="0"/>
                <a:cs typeface="Times New Roman" pitchFamily="18" charset="0"/>
              </a:rPr>
              <a:t>hiểu</a:t>
            </a:r>
            <a:r>
              <a:rPr lang="en-US" sz="2900" b="1" u="sng" dirty="0" smtClean="0">
                <a:latin typeface="Times New Roman" pitchFamily="18" charset="0"/>
                <a:cs typeface="Times New Roman" pitchFamily="18" charset="0"/>
              </a:rPr>
              <a:t> </a:t>
            </a:r>
            <a:r>
              <a:rPr lang="en-US" sz="2900" b="1" u="sng" dirty="0" err="1" smtClean="0">
                <a:latin typeface="Times New Roman" pitchFamily="18" charset="0"/>
                <a:cs typeface="Times New Roman" pitchFamily="18" charset="0"/>
              </a:rPr>
              <a:t>văn</a:t>
            </a:r>
            <a:r>
              <a:rPr lang="en-US" sz="2900" b="1" u="sng" dirty="0" smtClean="0">
                <a:latin typeface="Times New Roman" pitchFamily="18" charset="0"/>
                <a:cs typeface="Times New Roman" pitchFamily="18" charset="0"/>
              </a:rPr>
              <a:t> </a:t>
            </a:r>
            <a:r>
              <a:rPr lang="en-US" sz="2900" b="1" u="sng" dirty="0" err="1" smtClean="0">
                <a:latin typeface="Times New Roman" pitchFamily="18" charset="0"/>
                <a:cs typeface="Times New Roman" pitchFamily="18" charset="0"/>
              </a:rPr>
              <a:t>bản</a:t>
            </a:r>
            <a:r>
              <a:rPr lang="en-US" sz="2900" b="1" u="sng" dirty="0" smtClean="0">
                <a:latin typeface="Times New Roman" pitchFamily="18" charset="0"/>
                <a:cs typeface="Times New Roman" pitchFamily="18" charset="0"/>
              </a:rPr>
              <a:t>:</a:t>
            </a:r>
          </a:p>
          <a:p>
            <a:pPr>
              <a:buNone/>
            </a:pPr>
            <a:r>
              <a:rPr lang="en-US" sz="2900" b="1" i="1" u="sng" dirty="0" smtClean="0">
                <a:latin typeface="Times New Roman" pitchFamily="18" charset="0"/>
                <a:cs typeface="Times New Roman" pitchFamily="18" charset="0"/>
              </a:rPr>
              <a:t>1/ </a:t>
            </a:r>
            <a:r>
              <a:rPr lang="en-US" sz="2900" b="1" i="1" u="sng" dirty="0" err="1" smtClean="0">
                <a:latin typeface="Times New Roman" pitchFamily="18" charset="0"/>
                <a:cs typeface="Times New Roman" pitchFamily="18" charset="0"/>
              </a:rPr>
              <a:t>Ông</a:t>
            </a:r>
            <a:r>
              <a:rPr lang="en-US" sz="2900" b="1" i="1" u="sng" dirty="0" smtClean="0">
                <a:latin typeface="Times New Roman" pitchFamily="18" charset="0"/>
                <a:cs typeface="Times New Roman" pitchFamily="18" charset="0"/>
              </a:rPr>
              <a:t> </a:t>
            </a:r>
            <a:r>
              <a:rPr lang="en-US" sz="2900" b="1" i="1" u="sng" dirty="0" err="1" smtClean="0">
                <a:latin typeface="Times New Roman" pitchFamily="18" charset="0"/>
                <a:cs typeface="Times New Roman" pitchFamily="18" charset="0"/>
              </a:rPr>
              <a:t>đồ</a:t>
            </a:r>
            <a:r>
              <a:rPr lang="en-US" sz="2900" b="1" i="1" u="sng" dirty="0" smtClean="0">
                <a:latin typeface="Times New Roman" pitchFamily="18" charset="0"/>
                <a:cs typeface="Times New Roman" pitchFamily="18" charset="0"/>
              </a:rPr>
              <a:t> </a:t>
            </a:r>
            <a:r>
              <a:rPr lang="en-US" sz="2900" b="1" i="1" u="sng" dirty="0" err="1" smtClean="0">
                <a:latin typeface="Times New Roman" pitchFamily="18" charset="0"/>
                <a:cs typeface="Times New Roman" pitchFamily="18" charset="0"/>
              </a:rPr>
              <a:t>của</a:t>
            </a:r>
            <a:r>
              <a:rPr lang="en-US" sz="2900" b="1" i="1" u="sng" dirty="0" smtClean="0">
                <a:latin typeface="Times New Roman" pitchFamily="18" charset="0"/>
                <a:cs typeface="Times New Roman" pitchFamily="18" charset="0"/>
              </a:rPr>
              <a:t> </a:t>
            </a:r>
            <a:r>
              <a:rPr lang="en-US" sz="2900" b="1" i="1" u="sng" dirty="0" err="1" smtClean="0">
                <a:latin typeface="Times New Roman" pitchFamily="18" charset="0"/>
                <a:cs typeface="Times New Roman" pitchFamily="18" charset="0"/>
              </a:rPr>
              <a:t>thời</a:t>
            </a:r>
            <a:r>
              <a:rPr lang="en-US" sz="2900" b="1" i="1" u="sng" dirty="0" smtClean="0">
                <a:latin typeface="Times New Roman" pitchFamily="18" charset="0"/>
                <a:cs typeface="Times New Roman" pitchFamily="18" charset="0"/>
              </a:rPr>
              <a:t> </a:t>
            </a:r>
            <a:r>
              <a:rPr lang="en-US" sz="2900" b="1" i="1" u="sng" dirty="0" err="1" smtClean="0">
                <a:latin typeface="Times New Roman" pitchFamily="18" charset="0"/>
                <a:cs typeface="Times New Roman" pitchFamily="18" charset="0"/>
              </a:rPr>
              <a:t>đắc</a:t>
            </a:r>
            <a:r>
              <a:rPr lang="en-US" sz="2900" b="1" i="1" u="sng" dirty="0" smtClean="0">
                <a:latin typeface="Times New Roman" pitchFamily="18" charset="0"/>
                <a:cs typeface="Times New Roman" pitchFamily="18" charset="0"/>
              </a:rPr>
              <a:t> ý (2 </a:t>
            </a:r>
            <a:r>
              <a:rPr lang="en-US" sz="2900" b="1" i="1" u="sng" dirty="0" err="1" smtClean="0">
                <a:latin typeface="Times New Roman" pitchFamily="18" charset="0"/>
                <a:cs typeface="Times New Roman" pitchFamily="18" charset="0"/>
              </a:rPr>
              <a:t>khổ</a:t>
            </a:r>
            <a:r>
              <a:rPr lang="en-US" sz="2900" b="1" i="1" u="sng" dirty="0" smtClean="0">
                <a:latin typeface="Times New Roman" pitchFamily="18" charset="0"/>
                <a:cs typeface="Times New Roman" pitchFamily="18" charset="0"/>
              </a:rPr>
              <a:t> </a:t>
            </a:r>
            <a:r>
              <a:rPr lang="en-US" sz="2900" b="1" i="1" u="sng" dirty="0" err="1" smtClean="0">
                <a:latin typeface="Times New Roman" pitchFamily="18" charset="0"/>
                <a:cs typeface="Times New Roman" pitchFamily="18" charset="0"/>
              </a:rPr>
              <a:t>đầu</a:t>
            </a:r>
            <a:r>
              <a:rPr lang="en-US" sz="2900" b="1" i="1" u="sng" dirty="0" smtClean="0">
                <a:latin typeface="Times New Roman" pitchFamily="18" charset="0"/>
                <a:cs typeface="Times New Roman" pitchFamily="18" charset="0"/>
              </a:rPr>
              <a:t>):</a:t>
            </a:r>
          </a:p>
          <a:p>
            <a:pPr>
              <a:buNone/>
            </a:pPr>
            <a:r>
              <a:rPr lang="en-US" sz="2900" i="1" u="sng" dirty="0" smtClean="0">
                <a:latin typeface="Times New Roman" pitchFamily="18" charset="0"/>
                <a:cs typeface="Times New Roman" pitchFamily="18" charset="0"/>
              </a:rPr>
              <a:t>a. </a:t>
            </a:r>
            <a:r>
              <a:rPr lang="en-US" sz="2900" i="1" u="sng" dirty="0" err="1" smtClean="0">
                <a:latin typeface="Times New Roman" pitchFamily="18" charset="0"/>
                <a:cs typeface="Times New Roman" pitchFamily="18" charset="0"/>
              </a:rPr>
              <a:t>Sự</a:t>
            </a:r>
            <a:r>
              <a:rPr lang="en-US" sz="2900" i="1" u="sng" dirty="0" smtClean="0">
                <a:latin typeface="Times New Roman" pitchFamily="18" charset="0"/>
                <a:cs typeface="Times New Roman" pitchFamily="18" charset="0"/>
              </a:rPr>
              <a:t> </a:t>
            </a:r>
            <a:r>
              <a:rPr lang="en-US" sz="2900" i="1" u="sng" dirty="0" err="1" smtClean="0">
                <a:latin typeface="Times New Roman" pitchFamily="18" charset="0"/>
                <a:cs typeface="Times New Roman" pitchFamily="18" charset="0"/>
              </a:rPr>
              <a:t>xuất</a:t>
            </a:r>
            <a:r>
              <a:rPr lang="en-US" sz="2900" i="1" u="sng" dirty="0" smtClean="0">
                <a:latin typeface="Times New Roman" pitchFamily="18" charset="0"/>
                <a:cs typeface="Times New Roman" pitchFamily="18" charset="0"/>
              </a:rPr>
              <a:t> </a:t>
            </a:r>
            <a:r>
              <a:rPr lang="en-US" sz="2900" i="1" u="sng" dirty="0" err="1" smtClean="0">
                <a:latin typeface="Times New Roman" pitchFamily="18" charset="0"/>
                <a:cs typeface="Times New Roman" pitchFamily="18" charset="0"/>
              </a:rPr>
              <a:t>hiện</a:t>
            </a:r>
            <a:r>
              <a:rPr lang="en-US" sz="2900" i="1" u="sng" dirty="0" smtClean="0">
                <a:latin typeface="Times New Roman" pitchFamily="18" charset="0"/>
                <a:cs typeface="Times New Roman" pitchFamily="18" charset="0"/>
              </a:rPr>
              <a:t> </a:t>
            </a:r>
            <a:r>
              <a:rPr lang="en-US" sz="2900" i="1" u="sng" dirty="0" err="1" smtClean="0">
                <a:latin typeface="Times New Roman" pitchFamily="18" charset="0"/>
                <a:cs typeface="Times New Roman" pitchFamily="18" charset="0"/>
              </a:rPr>
              <a:t>của</a:t>
            </a:r>
            <a:r>
              <a:rPr lang="en-US" sz="2900" i="1" u="sng" dirty="0" smtClean="0">
                <a:latin typeface="Times New Roman" pitchFamily="18" charset="0"/>
                <a:cs typeface="Times New Roman" pitchFamily="18" charset="0"/>
              </a:rPr>
              <a:t> </a:t>
            </a:r>
            <a:r>
              <a:rPr lang="en-US" sz="2900" i="1" u="sng" dirty="0" err="1" smtClean="0">
                <a:latin typeface="Times New Roman" pitchFamily="18" charset="0"/>
                <a:cs typeface="Times New Roman" pitchFamily="18" charset="0"/>
              </a:rPr>
              <a:t>ông</a:t>
            </a:r>
            <a:r>
              <a:rPr lang="en-US" sz="2900" i="1" u="sng" dirty="0" smtClean="0">
                <a:latin typeface="Times New Roman" pitchFamily="18" charset="0"/>
                <a:cs typeface="Times New Roman" pitchFamily="18" charset="0"/>
              </a:rPr>
              <a:t> </a:t>
            </a:r>
            <a:r>
              <a:rPr lang="en-US" sz="2900" i="1" u="sng" dirty="0" err="1" smtClean="0">
                <a:latin typeface="Times New Roman" pitchFamily="18" charset="0"/>
                <a:cs typeface="Times New Roman" pitchFamily="18" charset="0"/>
              </a:rPr>
              <a:t>đồ</a:t>
            </a:r>
            <a:r>
              <a:rPr lang="en-US" sz="2900" i="1" u="sng" dirty="0" smtClean="0">
                <a:latin typeface="Times New Roman" pitchFamily="18" charset="0"/>
                <a:cs typeface="Times New Roman" pitchFamily="18" charset="0"/>
              </a:rPr>
              <a:t>:</a:t>
            </a:r>
          </a:p>
          <a:p>
            <a:pPr>
              <a:buNone/>
            </a:pPr>
            <a:r>
              <a:rPr lang="vi-VN" sz="2900" dirty="0" smtClean="0">
                <a:latin typeface="Times New Roman" pitchFamily="18" charset="0"/>
                <a:cs typeface="Times New Roman" pitchFamily="18" charset="0"/>
              </a:rPr>
              <a:t>- Thời gian: xuân về, Tết đến, sức sống dào dạt của thiên nhiên đất trời vào xuân.</a:t>
            </a:r>
          </a:p>
          <a:p>
            <a:pPr>
              <a:buNone/>
            </a:pPr>
            <a:r>
              <a:rPr lang="vi-VN" sz="2900" dirty="0" smtClean="0">
                <a:latin typeface="Times New Roman" pitchFamily="18" charset="0"/>
                <a:cs typeface="Times New Roman" pitchFamily="18" charset="0"/>
              </a:rPr>
              <a:t>- Không gian: đông vui tấp nập, náo nức lòng người.</a:t>
            </a:r>
          </a:p>
          <a:p>
            <a:pPr>
              <a:buNone/>
            </a:pPr>
            <a:r>
              <a:rPr lang="vi-VN" sz="2900" dirty="0" smtClean="0">
                <a:latin typeface="Times New Roman" pitchFamily="18" charset="0"/>
                <a:cs typeface="Times New Roman" pitchFamily="18" charset="0"/>
              </a:rPr>
              <a:t>- Ông đồ:</a:t>
            </a:r>
            <a:r>
              <a:rPr lang="en-US" sz="2900" dirty="0" smtClean="0">
                <a:latin typeface="Times New Roman" pitchFamily="18" charset="0"/>
                <a:cs typeface="Times New Roman" pitchFamily="18" charset="0"/>
              </a:rPr>
              <a:t> </a:t>
            </a:r>
            <a:r>
              <a:rPr lang="vi-VN" sz="2900" dirty="0" smtClean="0">
                <a:latin typeface="Times New Roman" pitchFamily="18" charset="0"/>
                <a:cs typeface="Times New Roman" pitchFamily="18" charset="0"/>
              </a:rPr>
              <a:t>+ </a:t>
            </a:r>
            <a:r>
              <a:rPr lang="vi-VN" sz="2900" i="1" dirty="0" smtClean="0">
                <a:latin typeface="Times New Roman" pitchFamily="18" charset="0"/>
                <a:cs typeface="Times New Roman" pitchFamily="18" charset="0"/>
              </a:rPr>
              <a:t>lại</a:t>
            </a:r>
            <a:r>
              <a:rPr lang="vi-VN" sz="2900" dirty="0" smtClean="0">
                <a:latin typeface="Times New Roman" pitchFamily="18" charset="0"/>
                <a:cs typeface="Times New Roman" pitchFamily="18" charset="0"/>
              </a:rPr>
              <a:t>: sự thân thuộc, gần gũi, chờ mong, đón đợi mọi người.</a:t>
            </a:r>
          </a:p>
          <a:p>
            <a:pPr>
              <a:buNone/>
            </a:pPr>
            <a:r>
              <a:rPr lang="vi-VN" sz="2900" dirty="0" smtClean="0">
                <a:latin typeface="Times New Roman" pitchFamily="18" charset="0"/>
                <a:cs typeface="Times New Roman" pitchFamily="18" charset="0"/>
              </a:rPr>
              <a:t> + </a:t>
            </a:r>
            <a:r>
              <a:rPr lang="vi-VN" sz="2900" i="1" dirty="0" smtClean="0">
                <a:latin typeface="Times New Roman" pitchFamily="18" charset="0"/>
                <a:cs typeface="Times New Roman" pitchFamily="18" charset="0"/>
              </a:rPr>
              <a:t>thấy</a:t>
            </a:r>
            <a:r>
              <a:rPr lang="vi-VN" sz="2900" dirty="0" smtClean="0">
                <a:latin typeface="Times New Roman" pitchFamily="18" charset="0"/>
                <a:cs typeface="Times New Roman" pitchFamily="18" charset="0"/>
              </a:rPr>
              <a:t>: ông đồ già, mực tàu, giấy đỏ→ hình ảnh bình dị thân thương trong tâm thức người Việt về bức tranh ngày Tết.</a:t>
            </a:r>
          </a:p>
          <a:p>
            <a:pPr>
              <a:buNone/>
            </a:pPr>
            <a:r>
              <a:rPr lang="vi-VN" sz="2900" dirty="0" smtClean="0">
                <a:latin typeface="Times New Roman" pitchFamily="18" charset="0"/>
                <a:cs typeface="Times New Roman" pitchFamily="18" charset="0"/>
              </a:rPr>
              <a:t>→ Chữ viết của ông là thứ không thể thiếu.</a:t>
            </a:r>
          </a:p>
          <a:p>
            <a:pPr>
              <a:buNone/>
            </a:pPr>
            <a:endParaRPr lang="en-US" sz="2900" dirty="0" smtClean="0">
              <a:latin typeface="Times New Roman" pitchFamily="18" charset="0"/>
              <a:cs typeface="Times New Roman" pitchFamily="18" charset="0"/>
            </a:endParaRPr>
          </a:p>
          <a:p>
            <a:pPr>
              <a:buNone/>
            </a:pPr>
            <a:endParaRPr lang="en-US" sz="2900" dirty="0">
              <a:latin typeface="Times New Roman" pitchFamily="18" charset="0"/>
              <a:cs typeface="Times New Roman" pitchFamily="18" charset="0"/>
            </a:endParaRPr>
          </a:p>
        </p:txBody>
      </p:sp>
      <p:sp>
        <p:nvSpPr>
          <p:cNvPr id="4" name="Title 1"/>
          <p:cNvSpPr>
            <a:spLocks noGrp="1"/>
          </p:cNvSpPr>
          <p:nvPr>
            <p:ph type="title"/>
          </p:nvPr>
        </p:nvSpPr>
        <p:spPr>
          <a:xfrm>
            <a:off x="0" y="0"/>
            <a:ext cx="9144000" cy="762000"/>
          </a:xfrm>
          <a:gradFill flip="none" rotWithShape="1">
            <a:gsLst>
              <a:gs pos="0">
                <a:schemeClr val="accent6">
                  <a:lumMod val="60000"/>
                  <a:lumOff val="40000"/>
                </a:schemeClr>
              </a:gs>
              <a:gs pos="17999">
                <a:srgbClr val="FEE7F2"/>
              </a:gs>
              <a:gs pos="36000">
                <a:srgbClr val="FAC77D"/>
              </a:gs>
              <a:gs pos="61000">
                <a:srgbClr val="FBA97D"/>
              </a:gs>
              <a:gs pos="82001">
                <a:srgbClr val="FBD49C"/>
              </a:gs>
              <a:gs pos="100000">
                <a:srgbClr val="FEE7F2"/>
              </a:gs>
            </a:gsLst>
            <a:lin ang="16200000" scaled="1"/>
            <a:tileRect/>
          </a:gradFill>
          <a:ln>
            <a:solidFill>
              <a:schemeClr val="accent1"/>
            </a:solidFill>
          </a:ln>
        </p:spPr>
        <p:txBody>
          <a:bodyPr>
            <a:noAutofit/>
          </a:bodyPr>
          <a:lstStyle/>
          <a:p>
            <a:pPr algn="l"/>
            <a:r>
              <a:rPr lang="en-US" sz="2400" b="1" dirty="0" err="1" smtClean="0">
                <a:latin typeface="Times New Roman" pitchFamily="18" charset="0"/>
                <a:cs typeface="Times New Roman" pitchFamily="18" charset="0"/>
              </a:rPr>
              <a:t>Văn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bản</a:t>
            </a:r>
            <a:r>
              <a:rPr lang="en-US" sz="2400" b="1" dirty="0" smtClean="0">
                <a:latin typeface="Times New Roman" pitchFamily="18" charset="0"/>
                <a:cs typeface="Times New Roman" pitchFamily="18" charset="0"/>
              </a:rPr>
              <a:t>:                                   ÔNG ĐỒ</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VŨ ĐÌNH LIÊN</a:t>
            </a:r>
            <a:endParaRPr lang="en-US" sz="2000" b="1"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bg_hanvan"/>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2534" name="Text Box 6"/>
          <p:cNvSpPr txBox="1">
            <a:spLocks noChangeArrowheads="1"/>
          </p:cNvSpPr>
          <p:nvPr/>
        </p:nvSpPr>
        <p:spPr bwMode="auto">
          <a:xfrm>
            <a:off x="304800" y="304800"/>
            <a:ext cx="8305800" cy="2041525"/>
          </a:xfrm>
          <a:prstGeom prst="rect">
            <a:avLst/>
          </a:prstGeom>
          <a:noFill/>
          <a:ln w="9525">
            <a:noFill/>
            <a:miter lim="800000"/>
            <a:headEnd/>
            <a:tailEnd/>
          </a:ln>
        </p:spPr>
        <p:txBody>
          <a:bodyPr>
            <a:spAutoFit/>
          </a:bodyPr>
          <a:lstStyle/>
          <a:p>
            <a:pPr algn="just">
              <a:spcBef>
                <a:spcPct val="50000"/>
              </a:spcBef>
            </a:pPr>
            <a:r>
              <a:rPr lang="en-US" sz="3200" b="1" i="1" dirty="0" err="1">
                <a:solidFill>
                  <a:srgbClr val="000099"/>
                </a:solidFill>
                <a:latin typeface="Arial" pitchFamily="34" charset="0"/>
              </a:rPr>
              <a:t>Trong</a:t>
            </a:r>
            <a:r>
              <a:rPr lang="en-US" sz="3200" b="1" i="1" dirty="0">
                <a:solidFill>
                  <a:srgbClr val="000099"/>
                </a:solidFill>
                <a:latin typeface="Arial" pitchFamily="34" charset="0"/>
              </a:rPr>
              <a:t> </a:t>
            </a:r>
            <a:r>
              <a:rPr lang="en-US" sz="3200" b="1" i="1" dirty="0" err="1">
                <a:solidFill>
                  <a:srgbClr val="000099"/>
                </a:solidFill>
                <a:latin typeface="Arial" pitchFamily="34" charset="0"/>
              </a:rPr>
              <a:t>một</a:t>
            </a:r>
            <a:r>
              <a:rPr lang="en-US" sz="3200" b="1" i="1" dirty="0">
                <a:solidFill>
                  <a:srgbClr val="000099"/>
                </a:solidFill>
                <a:latin typeface="Arial" pitchFamily="34" charset="0"/>
              </a:rPr>
              <a:t> </a:t>
            </a:r>
            <a:r>
              <a:rPr lang="en-US" sz="3200" b="1" i="1" dirty="0" err="1">
                <a:solidFill>
                  <a:srgbClr val="000099"/>
                </a:solidFill>
                <a:latin typeface="Arial" pitchFamily="34" charset="0"/>
              </a:rPr>
              <a:t>thời</a:t>
            </a:r>
            <a:r>
              <a:rPr lang="en-US" sz="3200" b="1" i="1" dirty="0">
                <a:solidFill>
                  <a:srgbClr val="000099"/>
                </a:solidFill>
                <a:latin typeface="Arial" pitchFamily="34" charset="0"/>
              </a:rPr>
              <a:t> </a:t>
            </a:r>
            <a:r>
              <a:rPr lang="en-US" sz="3200" b="1" i="1" dirty="0" err="1">
                <a:solidFill>
                  <a:srgbClr val="000099"/>
                </a:solidFill>
                <a:latin typeface="Arial" pitchFamily="34" charset="0"/>
              </a:rPr>
              <a:t>gian</a:t>
            </a:r>
            <a:r>
              <a:rPr lang="en-US" sz="3200" b="1" i="1" dirty="0">
                <a:solidFill>
                  <a:srgbClr val="000099"/>
                </a:solidFill>
                <a:latin typeface="Arial" pitchFamily="34" charset="0"/>
              </a:rPr>
              <a:t> </a:t>
            </a:r>
            <a:r>
              <a:rPr lang="en-US" sz="3200" b="1" i="1" dirty="0" err="1">
                <a:solidFill>
                  <a:srgbClr val="000099"/>
                </a:solidFill>
                <a:latin typeface="Arial" pitchFamily="34" charset="0"/>
              </a:rPr>
              <a:t>dài</a:t>
            </a:r>
            <a:r>
              <a:rPr lang="en-US" sz="3200" b="1" i="1" dirty="0">
                <a:solidFill>
                  <a:srgbClr val="000099"/>
                </a:solidFill>
                <a:latin typeface="Arial" pitchFamily="34" charset="0"/>
              </a:rPr>
              <a:t> </a:t>
            </a:r>
            <a:r>
              <a:rPr lang="en-US" sz="3200" b="1" i="1" dirty="0" err="1">
                <a:solidFill>
                  <a:srgbClr val="000099"/>
                </a:solidFill>
                <a:latin typeface="Arial" pitchFamily="34" charset="0"/>
              </a:rPr>
              <a:t>suốt</a:t>
            </a:r>
            <a:r>
              <a:rPr lang="en-US" sz="3200" b="1" i="1" dirty="0">
                <a:solidFill>
                  <a:srgbClr val="000099"/>
                </a:solidFill>
                <a:latin typeface="Arial" pitchFamily="34" charset="0"/>
              </a:rPr>
              <a:t> </a:t>
            </a:r>
            <a:r>
              <a:rPr lang="en-US" sz="3200" b="1" i="1" dirty="0" err="1">
                <a:solidFill>
                  <a:srgbClr val="000099"/>
                </a:solidFill>
                <a:latin typeface="Arial" pitchFamily="34" charset="0"/>
              </a:rPr>
              <a:t>mấy</a:t>
            </a:r>
            <a:r>
              <a:rPr lang="en-US" sz="3200" b="1" i="1" dirty="0">
                <a:solidFill>
                  <a:srgbClr val="000099"/>
                </a:solidFill>
                <a:latin typeface="Arial" pitchFamily="34" charset="0"/>
              </a:rPr>
              <a:t> </a:t>
            </a:r>
            <a:r>
              <a:rPr lang="en-US" sz="3200" b="1" i="1" dirty="0" err="1">
                <a:solidFill>
                  <a:srgbClr val="000099"/>
                </a:solidFill>
                <a:latin typeface="Arial" pitchFamily="34" charset="0"/>
              </a:rPr>
              <a:t>trăm</a:t>
            </a:r>
            <a:r>
              <a:rPr lang="en-US" sz="3200" b="1" i="1" dirty="0">
                <a:solidFill>
                  <a:srgbClr val="000099"/>
                </a:solidFill>
                <a:latin typeface="Arial" pitchFamily="34" charset="0"/>
              </a:rPr>
              <a:t> </a:t>
            </a:r>
            <a:r>
              <a:rPr lang="en-US" sz="3200" b="1" i="1" dirty="0" err="1">
                <a:solidFill>
                  <a:srgbClr val="000099"/>
                </a:solidFill>
                <a:latin typeface="Arial" pitchFamily="34" charset="0"/>
              </a:rPr>
              <a:t>năm</a:t>
            </a:r>
            <a:r>
              <a:rPr lang="en-US" sz="3200" b="1" i="1" dirty="0">
                <a:solidFill>
                  <a:srgbClr val="000099"/>
                </a:solidFill>
                <a:latin typeface="Arial" pitchFamily="34" charset="0"/>
              </a:rPr>
              <a:t>, </a:t>
            </a:r>
            <a:r>
              <a:rPr lang="en-US" sz="3200" b="1" i="1" dirty="0" err="1">
                <a:solidFill>
                  <a:srgbClr val="000099"/>
                </a:solidFill>
                <a:latin typeface="Arial" pitchFamily="34" charset="0"/>
              </a:rPr>
              <a:t>nền</a:t>
            </a:r>
            <a:r>
              <a:rPr lang="en-US" sz="3200" b="1" i="1" dirty="0">
                <a:solidFill>
                  <a:srgbClr val="000099"/>
                </a:solidFill>
                <a:latin typeface="Arial" pitchFamily="34" charset="0"/>
              </a:rPr>
              <a:t> </a:t>
            </a:r>
            <a:r>
              <a:rPr lang="en-US" sz="3200" b="1" i="1" dirty="0" err="1">
                <a:solidFill>
                  <a:srgbClr val="000099"/>
                </a:solidFill>
                <a:latin typeface="Arial" pitchFamily="34" charset="0"/>
              </a:rPr>
              <a:t>Hán</a:t>
            </a:r>
            <a:r>
              <a:rPr lang="en-US" sz="3200" b="1" i="1" dirty="0">
                <a:solidFill>
                  <a:srgbClr val="000099"/>
                </a:solidFill>
                <a:latin typeface="Arial" pitchFamily="34" charset="0"/>
              </a:rPr>
              <a:t> </a:t>
            </a:r>
            <a:r>
              <a:rPr lang="en-US" sz="3200" b="1" i="1" dirty="0" err="1">
                <a:solidFill>
                  <a:srgbClr val="000099"/>
                </a:solidFill>
                <a:latin typeface="Arial" pitchFamily="34" charset="0"/>
              </a:rPr>
              <a:t>học</a:t>
            </a:r>
            <a:r>
              <a:rPr lang="en-US" sz="3200" b="1" i="1" dirty="0">
                <a:solidFill>
                  <a:srgbClr val="000099"/>
                </a:solidFill>
                <a:latin typeface="Arial" pitchFamily="34" charset="0"/>
              </a:rPr>
              <a:t> </a:t>
            </a:r>
            <a:r>
              <a:rPr lang="en-US" sz="3200" b="1" i="1" dirty="0" err="1">
                <a:solidFill>
                  <a:srgbClr val="000099"/>
                </a:solidFill>
                <a:latin typeface="Arial" pitchFamily="34" charset="0"/>
              </a:rPr>
              <a:t>và</a:t>
            </a:r>
            <a:r>
              <a:rPr lang="en-US" sz="3200" b="1" i="1" dirty="0">
                <a:solidFill>
                  <a:srgbClr val="000099"/>
                </a:solidFill>
                <a:latin typeface="Arial" pitchFamily="34" charset="0"/>
              </a:rPr>
              <a:t> </a:t>
            </a:r>
            <a:r>
              <a:rPr lang="en-US" sz="3200" b="1" i="1" dirty="0" err="1">
                <a:solidFill>
                  <a:srgbClr val="000099"/>
                </a:solidFill>
                <a:latin typeface="Arial" pitchFamily="34" charset="0"/>
              </a:rPr>
              <a:t>chữ</a:t>
            </a:r>
            <a:r>
              <a:rPr lang="en-US" sz="3200" b="1" i="1" dirty="0">
                <a:solidFill>
                  <a:srgbClr val="000099"/>
                </a:solidFill>
                <a:latin typeface="Arial" pitchFamily="34" charset="0"/>
              </a:rPr>
              <a:t> </a:t>
            </a:r>
            <a:r>
              <a:rPr lang="en-US" sz="3200" b="1" i="1" dirty="0" err="1">
                <a:solidFill>
                  <a:srgbClr val="000099"/>
                </a:solidFill>
                <a:latin typeface="Arial" pitchFamily="34" charset="0"/>
              </a:rPr>
              <a:t>Nho</a:t>
            </a:r>
            <a:r>
              <a:rPr lang="en-US" sz="3200" b="1" i="1" dirty="0">
                <a:solidFill>
                  <a:srgbClr val="000099"/>
                </a:solidFill>
                <a:latin typeface="Arial" pitchFamily="34" charset="0"/>
              </a:rPr>
              <a:t> </a:t>
            </a:r>
            <a:r>
              <a:rPr lang="en-US" sz="3200" b="1" i="1" dirty="0" err="1">
                <a:solidFill>
                  <a:srgbClr val="000099"/>
                </a:solidFill>
                <a:latin typeface="Arial" pitchFamily="34" charset="0"/>
              </a:rPr>
              <a:t>chiếm</a:t>
            </a:r>
            <a:r>
              <a:rPr lang="en-US" sz="3200" b="1" i="1" dirty="0">
                <a:solidFill>
                  <a:srgbClr val="000099"/>
                </a:solidFill>
                <a:latin typeface="Arial" pitchFamily="34" charset="0"/>
              </a:rPr>
              <a:t> </a:t>
            </a:r>
            <a:r>
              <a:rPr lang="en-US" sz="3200" b="1" i="1" dirty="0" err="1">
                <a:solidFill>
                  <a:srgbClr val="000099"/>
                </a:solidFill>
                <a:latin typeface="Arial" pitchFamily="34" charset="0"/>
              </a:rPr>
              <a:t>một</a:t>
            </a:r>
            <a:r>
              <a:rPr lang="en-US" sz="3200" b="1" i="1" dirty="0">
                <a:solidFill>
                  <a:srgbClr val="000099"/>
                </a:solidFill>
                <a:latin typeface="Arial" pitchFamily="34" charset="0"/>
              </a:rPr>
              <a:t> </a:t>
            </a:r>
            <a:r>
              <a:rPr lang="en-US" sz="3200" b="1" i="1" dirty="0" err="1">
                <a:solidFill>
                  <a:srgbClr val="000099"/>
                </a:solidFill>
                <a:latin typeface="Arial" pitchFamily="34" charset="0"/>
              </a:rPr>
              <a:t>vị</a:t>
            </a:r>
            <a:r>
              <a:rPr lang="en-US" sz="3200" b="1" i="1" dirty="0">
                <a:solidFill>
                  <a:srgbClr val="000099"/>
                </a:solidFill>
                <a:latin typeface="Arial" pitchFamily="34" charset="0"/>
              </a:rPr>
              <a:t> </a:t>
            </a:r>
            <a:r>
              <a:rPr lang="en-US" sz="3200" b="1" i="1" dirty="0" err="1">
                <a:solidFill>
                  <a:srgbClr val="000099"/>
                </a:solidFill>
                <a:latin typeface="Arial" pitchFamily="34" charset="0"/>
              </a:rPr>
              <a:t>thế</a:t>
            </a:r>
            <a:r>
              <a:rPr lang="en-US" sz="3200" b="1" i="1" dirty="0">
                <a:solidFill>
                  <a:srgbClr val="000099"/>
                </a:solidFill>
                <a:latin typeface="Arial" pitchFamily="34" charset="0"/>
              </a:rPr>
              <a:t> </a:t>
            </a:r>
            <a:r>
              <a:rPr lang="en-US" sz="3200" b="1" i="1" dirty="0" err="1">
                <a:solidFill>
                  <a:srgbClr val="000099"/>
                </a:solidFill>
                <a:latin typeface="Arial" pitchFamily="34" charset="0"/>
              </a:rPr>
              <a:t>quan</a:t>
            </a:r>
            <a:r>
              <a:rPr lang="en-US" sz="3200" b="1" i="1" dirty="0">
                <a:solidFill>
                  <a:srgbClr val="000099"/>
                </a:solidFill>
                <a:latin typeface="Arial" pitchFamily="34" charset="0"/>
              </a:rPr>
              <a:t> </a:t>
            </a:r>
            <a:r>
              <a:rPr lang="en-US" sz="3200" b="1" i="1" dirty="0" err="1">
                <a:solidFill>
                  <a:srgbClr val="000099"/>
                </a:solidFill>
                <a:latin typeface="Arial" pitchFamily="34" charset="0"/>
              </a:rPr>
              <a:t>trọng</a:t>
            </a:r>
            <a:r>
              <a:rPr lang="en-US" sz="3200" b="1" i="1" dirty="0">
                <a:solidFill>
                  <a:srgbClr val="000099"/>
                </a:solidFill>
                <a:latin typeface="Arial" pitchFamily="34" charset="0"/>
              </a:rPr>
              <a:t> </a:t>
            </a:r>
            <a:r>
              <a:rPr lang="en-US" sz="3200" b="1" i="1" dirty="0" err="1">
                <a:solidFill>
                  <a:srgbClr val="000099"/>
                </a:solidFill>
                <a:latin typeface="Arial" pitchFamily="34" charset="0"/>
              </a:rPr>
              <a:t>trong</a:t>
            </a:r>
            <a:r>
              <a:rPr lang="en-US" sz="3200" b="1" i="1" dirty="0">
                <a:solidFill>
                  <a:srgbClr val="000099"/>
                </a:solidFill>
                <a:latin typeface="Arial" pitchFamily="34" charset="0"/>
              </a:rPr>
              <a:t> </a:t>
            </a:r>
            <a:r>
              <a:rPr lang="en-US" sz="3200" b="1" i="1" dirty="0" err="1">
                <a:solidFill>
                  <a:srgbClr val="000099"/>
                </a:solidFill>
                <a:latin typeface="Arial" pitchFamily="34" charset="0"/>
              </a:rPr>
              <a:t>đời</a:t>
            </a:r>
            <a:r>
              <a:rPr lang="en-US" sz="3200" b="1" i="1" dirty="0">
                <a:solidFill>
                  <a:srgbClr val="000099"/>
                </a:solidFill>
                <a:latin typeface="Arial" pitchFamily="34" charset="0"/>
              </a:rPr>
              <a:t> </a:t>
            </a:r>
            <a:r>
              <a:rPr lang="en-US" sz="3200" b="1" i="1" dirty="0" err="1">
                <a:solidFill>
                  <a:srgbClr val="000099"/>
                </a:solidFill>
                <a:latin typeface="Arial" pitchFamily="34" charset="0"/>
              </a:rPr>
              <a:t>sống</a:t>
            </a:r>
            <a:r>
              <a:rPr lang="en-US" sz="3200" b="1" i="1" dirty="0">
                <a:solidFill>
                  <a:srgbClr val="000099"/>
                </a:solidFill>
                <a:latin typeface="Arial" pitchFamily="34" charset="0"/>
              </a:rPr>
              <a:t> </a:t>
            </a:r>
            <a:r>
              <a:rPr lang="en-US" sz="3200" b="1" i="1" dirty="0" err="1">
                <a:solidFill>
                  <a:srgbClr val="000099"/>
                </a:solidFill>
                <a:latin typeface="Arial" pitchFamily="34" charset="0"/>
              </a:rPr>
              <a:t>văn</a:t>
            </a:r>
            <a:r>
              <a:rPr lang="en-US" sz="3200" b="1" i="1" dirty="0">
                <a:solidFill>
                  <a:srgbClr val="000099"/>
                </a:solidFill>
                <a:latin typeface="Arial" pitchFamily="34" charset="0"/>
              </a:rPr>
              <a:t> </a:t>
            </a:r>
            <a:r>
              <a:rPr lang="en-US" sz="3200" b="1" i="1" dirty="0" err="1">
                <a:solidFill>
                  <a:srgbClr val="000099"/>
                </a:solidFill>
                <a:latin typeface="Arial" pitchFamily="34" charset="0"/>
              </a:rPr>
              <a:t>hóa</a:t>
            </a:r>
            <a:r>
              <a:rPr lang="en-US" sz="3200" b="1" i="1" dirty="0">
                <a:solidFill>
                  <a:srgbClr val="000099"/>
                </a:solidFill>
                <a:latin typeface="Arial" pitchFamily="34" charset="0"/>
              </a:rPr>
              <a:t> </a:t>
            </a:r>
            <a:r>
              <a:rPr lang="en-US" sz="3200" b="1" i="1" dirty="0" err="1">
                <a:solidFill>
                  <a:srgbClr val="000099"/>
                </a:solidFill>
                <a:latin typeface="Arial" pitchFamily="34" charset="0"/>
              </a:rPr>
              <a:t>Việt</a:t>
            </a:r>
            <a:r>
              <a:rPr lang="en-US" sz="3200" b="1" i="1" dirty="0">
                <a:solidFill>
                  <a:srgbClr val="000099"/>
                </a:solidFill>
                <a:latin typeface="Arial" pitchFamily="34" charset="0"/>
              </a:rPr>
              <a:t> Nam.</a:t>
            </a:r>
          </a:p>
        </p:txBody>
      </p:sp>
      <p:pic>
        <p:nvPicPr>
          <p:cNvPr id="22537" name="Picture 9" descr="Thay_do"/>
          <p:cNvPicPr>
            <a:picLocks noChangeAspect="1" noChangeArrowheads="1"/>
          </p:cNvPicPr>
          <p:nvPr/>
        </p:nvPicPr>
        <p:blipFill>
          <a:blip r:embed="rId3"/>
          <a:srcRect/>
          <a:stretch>
            <a:fillRect/>
          </a:stretch>
        </p:blipFill>
        <p:spPr bwMode="auto">
          <a:xfrm>
            <a:off x="0" y="1905000"/>
            <a:ext cx="9144000" cy="4664075"/>
          </a:xfrm>
          <a:prstGeom prst="rect">
            <a:avLst/>
          </a:prstGeom>
          <a:noFill/>
          <a:ln w="9525">
            <a:noFill/>
            <a:miter lim="800000"/>
            <a:headEnd/>
            <a:tailEnd/>
          </a:ln>
        </p:spPr>
      </p:pic>
      <p:sp>
        <p:nvSpPr>
          <p:cNvPr id="22538" name="Text Box 10"/>
          <p:cNvSpPr txBox="1">
            <a:spLocks noChangeArrowheads="1"/>
          </p:cNvSpPr>
          <p:nvPr/>
        </p:nvSpPr>
        <p:spPr bwMode="auto">
          <a:xfrm>
            <a:off x="2895600" y="6338888"/>
            <a:ext cx="3962400" cy="519112"/>
          </a:xfrm>
          <a:prstGeom prst="rect">
            <a:avLst/>
          </a:prstGeom>
          <a:noFill/>
          <a:ln w="9525">
            <a:noFill/>
            <a:miter lim="800000"/>
            <a:headEnd/>
            <a:tailEnd/>
          </a:ln>
        </p:spPr>
        <p:txBody>
          <a:bodyPr>
            <a:spAutoFit/>
          </a:bodyPr>
          <a:lstStyle/>
          <a:p>
            <a:pPr>
              <a:spcBef>
                <a:spcPct val="50000"/>
              </a:spcBef>
            </a:pPr>
            <a:r>
              <a:rPr lang="en-US" sz="2800" b="1" i="1">
                <a:solidFill>
                  <a:srgbClr val="000099"/>
                </a:solidFill>
                <a:latin typeface="Arial" pitchFamily="34" charset="0"/>
              </a:rPr>
              <a:t>Học trò học chữ Nho.</a:t>
            </a:r>
          </a:p>
        </p:txBody>
      </p:sp>
    </p:spTree>
    <p:extLst>
      <p:ext uri="{BB962C8B-B14F-4D97-AF65-F5344CB8AC3E}">
        <p14:creationId xmlns:p14="http://schemas.microsoft.com/office/powerpoint/2010/main" val="107089729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bg_hanvan"/>
          <p:cNvPicPr>
            <a:picLocks noGrp="1" noChangeAspect="1" noChangeArrowheads="1"/>
          </p:cNvPicPr>
          <p:nvPr>
            <p:ph sz="half" idx="1"/>
          </p:nvPr>
        </p:nvPicPr>
        <p:blipFill>
          <a:blip r:embed="rId2"/>
          <a:srcRect/>
          <a:stretch>
            <a:fillRect/>
          </a:stretch>
        </p:blipFill>
        <p:spPr>
          <a:xfrm>
            <a:off x="23813" y="0"/>
            <a:ext cx="9120187" cy="6858000"/>
          </a:xfrm>
          <a:noFill/>
        </p:spPr>
      </p:pic>
      <p:pic>
        <p:nvPicPr>
          <p:cNvPr id="38919" name="Picture 7" descr="dayhoc2[1]"/>
          <p:cNvPicPr>
            <a:picLocks noGrp="1" noChangeAspect="1" noChangeArrowheads="1"/>
          </p:cNvPicPr>
          <p:nvPr>
            <p:ph sz="half" idx="2"/>
          </p:nvPr>
        </p:nvPicPr>
        <p:blipFill>
          <a:blip r:embed="rId3"/>
          <a:srcRect/>
          <a:stretch>
            <a:fillRect/>
          </a:stretch>
        </p:blipFill>
        <p:spPr>
          <a:xfrm>
            <a:off x="0" y="1066800"/>
            <a:ext cx="9144000" cy="4503738"/>
          </a:xfrm>
          <a:noFill/>
        </p:spPr>
      </p:pic>
      <p:sp>
        <p:nvSpPr>
          <p:cNvPr id="38923" name="Text Box 11"/>
          <p:cNvSpPr txBox="1">
            <a:spLocks noChangeArrowheads="1"/>
          </p:cNvSpPr>
          <p:nvPr/>
        </p:nvSpPr>
        <p:spPr bwMode="auto">
          <a:xfrm>
            <a:off x="2133600" y="6172200"/>
            <a:ext cx="5105400" cy="579438"/>
          </a:xfrm>
          <a:prstGeom prst="rect">
            <a:avLst/>
          </a:prstGeom>
          <a:solidFill>
            <a:schemeClr val="accent1"/>
          </a:solidFill>
          <a:ln w="9525">
            <a:noFill/>
            <a:miter lim="800000"/>
            <a:headEnd/>
            <a:tailEnd/>
          </a:ln>
        </p:spPr>
        <p:txBody>
          <a:bodyPr>
            <a:spAutoFit/>
          </a:bodyPr>
          <a:lstStyle/>
          <a:p>
            <a:pPr>
              <a:spcBef>
                <a:spcPct val="50000"/>
              </a:spcBef>
            </a:pPr>
            <a:r>
              <a:rPr lang="en-US" sz="2400" i="1">
                <a:latin typeface="Arial" pitchFamily="34" charset="0"/>
              </a:rPr>
              <a:t>    </a:t>
            </a:r>
            <a:r>
              <a:rPr lang="en-US" sz="3200" b="1" i="1">
                <a:solidFill>
                  <a:srgbClr val="FF0000"/>
                </a:solidFill>
                <a:latin typeface="Arial" pitchFamily="34" charset="0"/>
              </a:rPr>
              <a:t>Học trò học chữ Nho.</a:t>
            </a:r>
          </a:p>
        </p:txBody>
      </p:sp>
    </p:spTree>
    <p:extLst>
      <p:ext uri="{BB962C8B-B14F-4D97-AF65-F5344CB8AC3E}">
        <p14:creationId xmlns:p14="http://schemas.microsoft.com/office/powerpoint/2010/main" val="52038652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g_hanvan"/>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6627" name="Picture 3" descr="Canh_thi_1895"/>
          <p:cNvPicPr>
            <a:picLocks noChangeAspect="1" noChangeArrowheads="1"/>
          </p:cNvPicPr>
          <p:nvPr/>
        </p:nvPicPr>
        <p:blipFill>
          <a:blip r:embed="rId3"/>
          <a:srcRect/>
          <a:stretch>
            <a:fillRect/>
          </a:stretch>
        </p:blipFill>
        <p:spPr bwMode="auto">
          <a:xfrm>
            <a:off x="3657600" y="0"/>
            <a:ext cx="5486400" cy="6858000"/>
          </a:xfrm>
          <a:prstGeom prst="rect">
            <a:avLst/>
          </a:prstGeom>
          <a:noFill/>
          <a:ln w="9525">
            <a:noFill/>
            <a:miter lim="800000"/>
            <a:headEnd/>
            <a:tailEnd/>
          </a:ln>
        </p:spPr>
      </p:pic>
      <p:sp>
        <p:nvSpPr>
          <p:cNvPr id="26631" name="Text Box 7"/>
          <p:cNvSpPr txBox="1">
            <a:spLocks noChangeArrowheads="1"/>
          </p:cNvSpPr>
          <p:nvPr/>
        </p:nvSpPr>
        <p:spPr bwMode="auto">
          <a:xfrm>
            <a:off x="239150" y="1295400"/>
            <a:ext cx="3113649" cy="1373188"/>
          </a:xfrm>
          <a:prstGeom prst="rect">
            <a:avLst/>
          </a:prstGeom>
          <a:noFill/>
          <a:ln w="9525">
            <a:noFill/>
            <a:miter lim="800000"/>
            <a:headEnd/>
            <a:tailEnd/>
          </a:ln>
        </p:spPr>
        <p:txBody>
          <a:bodyPr wrap="square">
            <a:spAutoFit/>
          </a:bodyPr>
          <a:lstStyle/>
          <a:p>
            <a:pPr>
              <a:spcBef>
                <a:spcPct val="50000"/>
              </a:spcBef>
            </a:pPr>
            <a:r>
              <a:rPr lang="en-US" sz="2800" b="1" i="1" dirty="0" err="1">
                <a:solidFill>
                  <a:srgbClr val="000099"/>
                </a:solidFill>
                <a:latin typeface="Arial" pitchFamily="34" charset="0"/>
              </a:rPr>
              <a:t>Chế</a:t>
            </a:r>
            <a:r>
              <a:rPr lang="en-US" sz="2800" b="1" i="1" dirty="0">
                <a:solidFill>
                  <a:srgbClr val="000099"/>
                </a:solidFill>
                <a:latin typeface="Arial" pitchFamily="34" charset="0"/>
              </a:rPr>
              <a:t> </a:t>
            </a:r>
            <a:r>
              <a:rPr lang="en-US" sz="2800" b="1" i="1" dirty="0" err="1">
                <a:solidFill>
                  <a:srgbClr val="000099"/>
                </a:solidFill>
                <a:latin typeface="Arial" pitchFamily="34" charset="0"/>
              </a:rPr>
              <a:t>độ</a:t>
            </a:r>
            <a:r>
              <a:rPr lang="en-US" sz="2800" b="1" i="1" dirty="0">
                <a:solidFill>
                  <a:srgbClr val="000099"/>
                </a:solidFill>
                <a:latin typeface="Arial" pitchFamily="34" charset="0"/>
              </a:rPr>
              <a:t> </a:t>
            </a:r>
            <a:r>
              <a:rPr lang="en-US" sz="2800" b="1" i="1" dirty="0" err="1">
                <a:solidFill>
                  <a:srgbClr val="000099"/>
                </a:solidFill>
                <a:latin typeface="Arial" pitchFamily="34" charset="0"/>
              </a:rPr>
              <a:t>khoa</a:t>
            </a:r>
            <a:r>
              <a:rPr lang="en-US" sz="2800" b="1" i="1" dirty="0">
                <a:solidFill>
                  <a:srgbClr val="000099"/>
                </a:solidFill>
                <a:latin typeface="Arial" pitchFamily="34" charset="0"/>
              </a:rPr>
              <a:t> </a:t>
            </a:r>
            <a:r>
              <a:rPr lang="en-US" sz="2800" b="1" i="1" dirty="0" err="1">
                <a:solidFill>
                  <a:srgbClr val="000099"/>
                </a:solidFill>
                <a:latin typeface="Arial" pitchFamily="34" charset="0"/>
              </a:rPr>
              <a:t>cử</a:t>
            </a:r>
            <a:r>
              <a:rPr lang="en-US" sz="2800" b="1" i="1" dirty="0">
                <a:solidFill>
                  <a:srgbClr val="000099"/>
                </a:solidFill>
                <a:latin typeface="Arial" pitchFamily="34" charset="0"/>
              </a:rPr>
              <a:t> </a:t>
            </a:r>
            <a:r>
              <a:rPr lang="en-US" sz="2800" b="1" i="1" dirty="0" err="1">
                <a:solidFill>
                  <a:srgbClr val="000099"/>
                </a:solidFill>
                <a:latin typeface="Arial" pitchFamily="34" charset="0"/>
              </a:rPr>
              <a:t>phong</a:t>
            </a:r>
            <a:r>
              <a:rPr lang="en-US" sz="2800" b="1" i="1" dirty="0">
                <a:solidFill>
                  <a:srgbClr val="000099"/>
                </a:solidFill>
                <a:latin typeface="Arial" pitchFamily="34" charset="0"/>
              </a:rPr>
              <a:t> </a:t>
            </a:r>
            <a:r>
              <a:rPr lang="en-US" sz="2800" b="1" i="1" dirty="0" err="1">
                <a:solidFill>
                  <a:srgbClr val="000099"/>
                </a:solidFill>
                <a:latin typeface="Arial" pitchFamily="34" charset="0"/>
              </a:rPr>
              <a:t>kiến</a:t>
            </a:r>
            <a:r>
              <a:rPr lang="en-US" sz="2800" b="1" i="1" dirty="0">
                <a:solidFill>
                  <a:srgbClr val="000099"/>
                </a:solidFill>
                <a:latin typeface="Arial" pitchFamily="34" charset="0"/>
              </a:rPr>
              <a:t> </a:t>
            </a:r>
            <a:r>
              <a:rPr lang="en-US" sz="2800" b="1" i="1" dirty="0" err="1">
                <a:solidFill>
                  <a:srgbClr val="000099"/>
                </a:solidFill>
                <a:latin typeface="Arial" pitchFamily="34" charset="0"/>
              </a:rPr>
              <a:t>dùng</a:t>
            </a:r>
            <a:r>
              <a:rPr lang="en-US" sz="2800" b="1" i="1" dirty="0">
                <a:solidFill>
                  <a:srgbClr val="000099"/>
                </a:solidFill>
                <a:latin typeface="Arial" pitchFamily="34" charset="0"/>
              </a:rPr>
              <a:t> </a:t>
            </a:r>
            <a:r>
              <a:rPr lang="en-US" sz="2800" b="1" i="1" dirty="0" err="1">
                <a:solidFill>
                  <a:srgbClr val="000099"/>
                </a:solidFill>
                <a:latin typeface="Arial" pitchFamily="34" charset="0"/>
              </a:rPr>
              <a:t>chữ</a:t>
            </a:r>
            <a:r>
              <a:rPr lang="en-US" sz="2800" b="1" i="1" dirty="0">
                <a:solidFill>
                  <a:srgbClr val="000099"/>
                </a:solidFill>
                <a:latin typeface="Arial" pitchFamily="34" charset="0"/>
              </a:rPr>
              <a:t> </a:t>
            </a:r>
            <a:r>
              <a:rPr lang="en-US" sz="2800" b="1" i="1" dirty="0" err="1">
                <a:solidFill>
                  <a:srgbClr val="000099"/>
                </a:solidFill>
                <a:latin typeface="Arial" pitchFamily="34" charset="0"/>
              </a:rPr>
              <a:t>Nho</a:t>
            </a:r>
            <a:endParaRPr lang="en-US" sz="2800" b="1" i="1" dirty="0">
              <a:solidFill>
                <a:srgbClr val="000099"/>
              </a:solidFill>
              <a:latin typeface="Arial" pitchFamily="34" charset="0"/>
            </a:endParaRPr>
          </a:p>
        </p:txBody>
      </p:sp>
      <p:sp>
        <p:nvSpPr>
          <p:cNvPr id="26632" name="Text Box 8"/>
          <p:cNvSpPr txBox="1">
            <a:spLocks noChangeArrowheads="1"/>
          </p:cNvSpPr>
          <p:nvPr/>
        </p:nvSpPr>
        <p:spPr bwMode="auto">
          <a:xfrm>
            <a:off x="253218" y="3148818"/>
            <a:ext cx="3556782" cy="1066800"/>
          </a:xfrm>
          <a:prstGeom prst="rect">
            <a:avLst/>
          </a:prstGeom>
          <a:noFill/>
          <a:ln w="9525">
            <a:noFill/>
            <a:miter lim="800000"/>
            <a:headEnd/>
            <a:tailEnd/>
          </a:ln>
        </p:spPr>
        <p:txBody>
          <a:bodyPr wrap="square">
            <a:spAutoFit/>
          </a:bodyPr>
          <a:lstStyle/>
          <a:p>
            <a:pPr>
              <a:spcBef>
                <a:spcPct val="50000"/>
              </a:spcBef>
            </a:pPr>
            <a:r>
              <a:rPr lang="en-US" sz="3200" b="1" i="1" dirty="0" err="1">
                <a:solidFill>
                  <a:srgbClr val="000099"/>
                </a:solidFill>
                <a:latin typeface="Arial" pitchFamily="34" charset="0"/>
              </a:rPr>
              <a:t>Cảnh</a:t>
            </a:r>
            <a:r>
              <a:rPr lang="en-US" sz="3200" b="1" i="1" dirty="0">
                <a:solidFill>
                  <a:srgbClr val="000099"/>
                </a:solidFill>
                <a:latin typeface="Arial" pitchFamily="34" charset="0"/>
              </a:rPr>
              <a:t> </a:t>
            </a:r>
            <a:r>
              <a:rPr lang="en-US" sz="3200" b="1" i="1" dirty="0" err="1">
                <a:solidFill>
                  <a:srgbClr val="000099"/>
                </a:solidFill>
                <a:latin typeface="Arial" pitchFamily="34" charset="0"/>
              </a:rPr>
              <a:t>trường</a:t>
            </a:r>
            <a:r>
              <a:rPr lang="en-US" sz="3200" b="1" i="1" dirty="0">
                <a:solidFill>
                  <a:srgbClr val="000099"/>
                </a:solidFill>
                <a:latin typeface="Arial" pitchFamily="34" charset="0"/>
              </a:rPr>
              <a:t> </a:t>
            </a:r>
            <a:r>
              <a:rPr lang="en-US" sz="3200" b="1" i="1" dirty="0" err="1">
                <a:solidFill>
                  <a:srgbClr val="000099"/>
                </a:solidFill>
                <a:latin typeface="Arial" pitchFamily="34" charset="0"/>
              </a:rPr>
              <a:t>thi</a:t>
            </a:r>
            <a:r>
              <a:rPr lang="en-US" sz="3200" b="1" i="1" dirty="0">
                <a:solidFill>
                  <a:srgbClr val="000099"/>
                </a:solidFill>
                <a:latin typeface="Arial" pitchFamily="34" charset="0"/>
              </a:rPr>
              <a:t> </a:t>
            </a:r>
            <a:r>
              <a:rPr lang="en-US" sz="3200" b="1" i="1" dirty="0" err="1">
                <a:solidFill>
                  <a:srgbClr val="000099"/>
                </a:solidFill>
                <a:latin typeface="Arial" pitchFamily="34" charset="0"/>
              </a:rPr>
              <a:t>năm</a:t>
            </a:r>
            <a:r>
              <a:rPr lang="en-US" sz="3200" b="1" i="1" dirty="0">
                <a:solidFill>
                  <a:srgbClr val="000099"/>
                </a:solidFill>
                <a:latin typeface="Arial" pitchFamily="34" charset="0"/>
              </a:rPr>
              <a:t> 1895</a:t>
            </a:r>
          </a:p>
        </p:txBody>
      </p:sp>
    </p:spTree>
    <p:extLst>
      <p:ext uri="{BB962C8B-B14F-4D97-AF65-F5344CB8AC3E}">
        <p14:creationId xmlns:p14="http://schemas.microsoft.com/office/powerpoint/2010/main" val="140746053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g_hanvan"/>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5603" name="Picture 3" descr="Leu_chong_di_thi"/>
          <p:cNvPicPr>
            <a:picLocks noChangeAspect="1" noChangeArrowheads="1"/>
          </p:cNvPicPr>
          <p:nvPr/>
        </p:nvPicPr>
        <p:blipFill>
          <a:blip r:embed="rId3"/>
          <a:srcRect/>
          <a:stretch>
            <a:fillRect/>
          </a:stretch>
        </p:blipFill>
        <p:spPr bwMode="auto">
          <a:xfrm>
            <a:off x="304800" y="685800"/>
            <a:ext cx="8534400" cy="4905375"/>
          </a:xfrm>
          <a:prstGeom prst="rect">
            <a:avLst/>
          </a:prstGeom>
          <a:noFill/>
          <a:ln w="9525">
            <a:noFill/>
            <a:miter lim="800000"/>
            <a:headEnd/>
            <a:tailEnd/>
          </a:ln>
        </p:spPr>
      </p:pic>
      <p:sp>
        <p:nvSpPr>
          <p:cNvPr id="25605" name="Text Box 5"/>
          <p:cNvSpPr txBox="1">
            <a:spLocks noChangeArrowheads="1"/>
          </p:cNvSpPr>
          <p:nvPr/>
        </p:nvSpPr>
        <p:spPr bwMode="auto">
          <a:xfrm>
            <a:off x="211014" y="5791200"/>
            <a:ext cx="8932985" cy="954107"/>
          </a:xfrm>
          <a:prstGeom prst="rect">
            <a:avLst/>
          </a:prstGeom>
          <a:noFill/>
          <a:ln w="9525">
            <a:noFill/>
            <a:miter lim="800000"/>
            <a:headEnd/>
            <a:tailEnd/>
          </a:ln>
        </p:spPr>
        <p:txBody>
          <a:bodyPr wrap="square">
            <a:spAutoFit/>
          </a:bodyPr>
          <a:lstStyle/>
          <a:p>
            <a:pPr>
              <a:spcBef>
                <a:spcPct val="50000"/>
              </a:spcBef>
            </a:pPr>
            <a:r>
              <a:rPr lang="en-US" b="1" i="1" dirty="0" err="1">
                <a:solidFill>
                  <a:srgbClr val="FF0000"/>
                </a:solidFill>
                <a:latin typeface="Arial" pitchFamily="34" charset="0"/>
              </a:rPr>
              <a:t>Các</a:t>
            </a:r>
            <a:r>
              <a:rPr lang="en-US" b="1" i="1" dirty="0">
                <a:solidFill>
                  <a:srgbClr val="FF0000"/>
                </a:solidFill>
                <a:latin typeface="Arial" pitchFamily="34" charset="0"/>
              </a:rPr>
              <a:t> </a:t>
            </a:r>
            <a:r>
              <a:rPr lang="en-US" b="1" i="1" dirty="0" err="1">
                <a:solidFill>
                  <a:srgbClr val="FF0000"/>
                </a:solidFill>
                <a:latin typeface="Arial" pitchFamily="34" charset="0"/>
              </a:rPr>
              <a:t>nhà</a:t>
            </a:r>
            <a:r>
              <a:rPr lang="en-US" b="1" i="1" dirty="0">
                <a:solidFill>
                  <a:srgbClr val="FF0000"/>
                </a:solidFill>
                <a:latin typeface="Arial" pitchFamily="34" charset="0"/>
              </a:rPr>
              <a:t> </a:t>
            </a:r>
            <a:r>
              <a:rPr lang="en-US" b="1" i="1" dirty="0" err="1">
                <a:solidFill>
                  <a:srgbClr val="FF0000"/>
                </a:solidFill>
                <a:latin typeface="Arial" pitchFamily="34" charset="0"/>
              </a:rPr>
              <a:t>nho</a:t>
            </a:r>
            <a:r>
              <a:rPr lang="en-US" b="1" i="1" dirty="0">
                <a:solidFill>
                  <a:srgbClr val="FF0000"/>
                </a:solidFill>
                <a:latin typeface="Arial" pitchFamily="34" charset="0"/>
              </a:rPr>
              <a:t> </a:t>
            </a:r>
            <a:r>
              <a:rPr lang="en-US" b="1" i="1" dirty="0" err="1">
                <a:solidFill>
                  <a:srgbClr val="FF0000"/>
                </a:solidFill>
                <a:latin typeface="Arial" pitchFamily="34" charset="0"/>
              </a:rPr>
              <a:t>là</a:t>
            </a:r>
            <a:r>
              <a:rPr lang="en-US" b="1" i="1" dirty="0">
                <a:solidFill>
                  <a:srgbClr val="FF0000"/>
                </a:solidFill>
                <a:latin typeface="Arial" pitchFamily="34" charset="0"/>
              </a:rPr>
              <a:t> </a:t>
            </a:r>
            <a:r>
              <a:rPr lang="en-US" b="1" i="1" dirty="0" err="1">
                <a:solidFill>
                  <a:srgbClr val="FF0000"/>
                </a:solidFill>
                <a:latin typeface="Arial" pitchFamily="34" charset="0"/>
              </a:rPr>
              <a:t>nhân</a:t>
            </a:r>
            <a:r>
              <a:rPr lang="en-US" b="1" i="1" dirty="0">
                <a:solidFill>
                  <a:srgbClr val="FF0000"/>
                </a:solidFill>
                <a:latin typeface="Arial" pitchFamily="34" charset="0"/>
              </a:rPr>
              <a:t> </a:t>
            </a:r>
            <a:r>
              <a:rPr lang="en-US" b="1" i="1" dirty="0" err="1">
                <a:solidFill>
                  <a:srgbClr val="FF0000"/>
                </a:solidFill>
                <a:latin typeface="Arial" pitchFamily="34" charset="0"/>
              </a:rPr>
              <a:t>vật</a:t>
            </a:r>
            <a:r>
              <a:rPr lang="en-US" b="1" i="1" dirty="0">
                <a:solidFill>
                  <a:srgbClr val="FF0000"/>
                </a:solidFill>
                <a:latin typeface="Arial" pitchFamily="34" charset="0"/>
              </a:rPr>
              <a:t> </a:t>
            </a:r>
            <a:r>
              <a:rPr lang="en-US" b="1" i="1" dirty="0" err="1">
                <a:solidFill>
                  <a:srgbClr val="FF0000"/>
                </a:solidFill>
                <a:latin typeface="Arial" pitchFamily="34" charset="0"/>
              </a:rPr>
              <a:t>trung</a:t>
            </a:r>
            <a:r>
              <a:rPr lang="en-US" b="1" i="1" dirty="0">
                <a:solidFill>
                  <a:srgbClr val="FF0000"/>
                </a:solidFill>
                <a:latin typeface="Arial" pitchFamily="34" charset="0"/>
              </a:rPr>
              <a:t> </a:t>
            </a:r>
            <a:r>
              <a:rPr lang="en-US" b="1" i="1" dirty="0" err="1">
                <a:solidFill>
                  <a:srgbClr val="FF0000"/>
                </a:solidFill>
                <a:latin typeface="Arial" pitchFamily="34" charset="0"/>
              </a:rPr>
              <a:t>tâm</a:t>
            </a:r>
            <a:r>
              <a:rPr lang="en-US" b="1" i="1" dirty="0">
                <a:solidFill>
                  <a:srgbClr val="FF0000"/>
                </a:solidFill>
                <a:latin typeface="Arial" pitchFamily="34" charset="0"/>
              </a:rPr>
              <a:t> </a:t>
            </a:r>
            <a:r>
              <a:rPr lang="en-US" b="1" i="1" dirty="0" err="1">
                <a:solidFill>
                  <a:srgbClr val="FF0000"/>
                </a:solidFill>
                <a:latin typeface="Arial" pitchFamily="34" charset="0"/>
              </a:rPr>
              <a:t>của</a:t>
            </a:r>
            <a:r>
              <a:rPr lang="en-US" b="1" i="1" dirty="0">
                <a:solidFill>
                  <a:srgbClr val="FF0000"/>
                </a:solidFill>
                <a:latin typeface="Arial" pitchFamily="34" charset="0"/>
              </a:rPr>
              <a:t> </a:t>
            </a:r>
            <a:r>
              <a:rPr lang="en-US" b="1" i="1" dirty="0" err="1">
                <a:solidFill>
                  <a:srgbClr val="FF0000"/>
                </a:solidFill>
                <a:latin typeface="Arial" pitchFamily="34" charset="0"/>
              </a:rPr>
              <a:t>đời</a:t>
            </a:r>
            <a:r>
              <a:rPr lang="en-US" b="1" i="1" dirty="0">
                <a:solidFill>
                  <a:srgbClr val="FF0000"/>
                </a:solidFill>
                <a:latin typeface="Arial" pitchFamily="34" charset="0"/>
              </a:rPr>
              <a:t> </a:t>
            </a:r>
            <a:r>
              <a:rPr lang="en-US" b="1" i="1" dirty="0" err="1">
                <a:solidFill>
                  <a:srgbClr val="FF0000"/>
                </a:solidFill>
                <a:latin typeface="Arial" pitchFamily="34" charset="0"/>
              </a:rPr>
              <a:t>sống</a:t>
            </a:r>
            <a:r>
              <a:rPr lang="en-US" b="1" i="1" dirty="0">
                <a:solidFill>
                  <a:srgbClr val="FF0000"/>
                </a:solidFill>
                <a:latin typeface="Arial" pitchFamily="34" charset="0"/>
              </a:rPr>
              <a:t> </a:t>
            </a:r>
            <a:r>
              <a:rPr lang="en-US" b="1" i="1" dirty="0" err="1">
                <a:solidFill>
                  <a:srgbClr val="FF0000"/>
                </a:solidFill>
                <a:latin typeface="Arial" pitchFamily="34" charset="0"/>
              </a:rPr>
              <a:t>văn</a:t>
            </a:r>
            <a:r>
              <a:rPr lang="en-US" b="1" i="1" dirty="0">
                <a:solidFill>
                  <a:srgbClr val="FF0000"/>
                </a:solidFill>
                <a:latin typeface="Arial" pitchFamily="34" charset="0"/>
              </a:rPr>
              <a:t> </a:t>
            </a:r>
            <a:r>
              <a:rPr lang="en-US" b="1" i="1" dirty="0" err="1">
                <a:solidFill>
                  <a:srgbClr val="FF0000"/>
                </a:solidFill>
                <a:latin typeface="Arial" pitchFamily="34" charset="0"/>
              </a:rPr>
              <a:t>hóa</a:t>
            </a:r>
            <a:r>
              <a:rPr lang="en-US" b="1" i="1" dirty="0">
                <a:solidFill>
                  <a:srgbClr val="FF0000"/>
                </a:solidFill>
                <a:latin typeface="Arial" pitchFamily="34" charset="0"/>
              </a:rPr>
              <a:t> </a:t>
            </a:r>
            <a:r>
              <a:rPr lang="en-US" b="1" i="1" dirty="0" err="1">
                <a:solidFill>
                  <a:srgbClr val="FF0000"/>
                </a:solidFill>
                <a:latin typeface="Arial" pitchFamily="34" charset="0"/>
              </a:rPr>
              <a:t>dân</a:t>
            </a:r>
            <a:r>
              <a:rPr lang="en-US" b="1" i="1" dirty="0">
                <a:solidFill>
                  <a:srgbClr val="FF0000"/>
                </a:solidFill>
                <a:latin typeface="Arial" pitchFamily="34" charset="0"/>
              </a:rPr>
              <a:t> </a:t>
            </a:r>
            <a:r>
              <a:rPr lang="en-US" b="1" i="1" dirty="0" err="1">
                <a:solidFill>
                  <a:srgbClr val="FF0000"/>
                </a:solidFill>
                <a:latin typeface="Arial" pitchFamily="34" charset="0"/>
              </a:rPr>
              <a:t>tộc</a:t>
            </a:r>
            <a:r>
              <a:rPr lang="en-US" b="1" i="1" dirty="0">
                <a:solidFill>
                  <a:srgbClr val="FF0000"/>
                </a:solidFill>
                <a:latin typeface="Arial" pitchFamily="34" charset="0"/>
              </a:rPr>
              <a:t>, </a:t>
            </a:r>
            <a:r>
              <a:rPr lang="en-US" b="1" i="1" dirty="0" err="1">
                <a:solidFill>
                  <a:srgbClr val="FF0000"/>
                </a:solidFill>
                <a:latin typeface="Arial" pitchFamily="34" charset="0"/>
              </a:rPr>
              <a:t>được</a:t>
            </a:r>
            <a:r>
              <a:rPr lang="en-US" b="1" i="1" dirty="0">
                <a:solidFill>
                  <a:srgbClr val="FF0000"/>
                </a:solidFill>
                <a:latin typeface="Arial" pitchFamily="34" charset="0"/>
              </a:rPr>
              <a:t> </a:t>
            </a:r>
            <a:r>
              <a:rPr lang="en-US" b="1" i="1" dirty="0" err="1">
                <a:solidFill>
                  <a:srgbClr val="FF0000"/>
                </a:solidFill>
                <a:latin typeface="Arial" pitchFamily="34" charset="0"/>
              </a:rPr>
              <a:t>xã</a:t>
            </a:r>
            <a:r>
              <a:rPr lang="en-US" b="1" i="1" dirty="0">
                <a:solidFill>
                  <a:srgbClr val="FF0000"/>
                </a:solidFill>
                <a:latin typeface="Arial" pitchFamily="34" charset="0"/>
              </a:rPr>
              <a:t> </a:t>
            </a:r>
            <a:r>
              <a:rPr lang="en-US" b="1" i="1" dirty="0" err="1">
                <a:solidFill>
                  <a:srgbClr val="FF0000"/>
                </a:solidFill>
                <a:latin typeface="Arial" pitchFamily="34" charset="0"/>
              </a:rPr>
              <a:t>hội</a:t>
            </a:r>
            <a:r>
              <a:rPr lang="en-US" b="1" i="1" dirty="0">
                <a:solidFill>
                  <a:srgbClr val="FF0000"/>
                </a:solidFill>
                <a:latin typeface="Arial" pitchFamily="34" charset="0"/>
              </a:rPr>
              <a:t> </a:t>
            </a:r>
            <a:r>
              <a:rPr lang="en-US" b="1" i="1" dirty="0" err="1">
                <a:solidFill>
                  <a:srgbClr val="FF0000"/>
                </a:solidFill>
                <a:latin typeface="Arial" pitchFamily="34" charset="0"/>
              </a:rPr>
              <a:t>tôn</a:t>
            </a:r>
            <a:r>
              <a:rPr lang="en-US" b="1" i="1" dirty="0">
                <a:solidFill>
                  <a:srgbClr val="FF0000"/>
                </a:solidFill>
                <a:latin typeface="Arial" pitchFamily="34" charset="0"/>
              </a:rPr>
              <a:t> </a:t>
            </a:r>
            <a:r>
              <a:rPr lang="en-US" b="1" i="1" dirty="0" err="1">
                <a:solidFill>
                  <a:srgbClr val="FF0000"/>
                </a:solidFill>
                <a:latin typeface="Arial" pitchFamily="34" charset="0"/>
              </a:rPr>
              <a:t>vinh</a:t>
            </a:r>
            <a:r>
              <a:rPr lang="en-US" b="1" i="1" dirty="0">
                <a:solidFill>
                  <a:srgbClr val="FF0000"/>
                </a:solidFill>
                <a:latin typeface="Arial" pitchFamily="34" charset="0"/>
              </a:rPr>
              <a:t>.</a:t>
            </a:r>
          </a:p>
        </p:txBody>
      </p:sp>
    </p:spTree>
    <p:extLst>
      <p:ext uri="{BB962C8B-B14F-4D97-AF65-F5344CB8AC3E}">
        <p14:creationId xmlns:p14="http://schemas.microsoft.com/office/powerpoint/2010/main" val="200214902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Quad Arrow Callout 5"/>
          <p:cNvSpPr/>
          <p:nvPr/>
        </p:nvSpPr>
        <p:spPr>
          <a:xfrm>
            <a:off x="2519772" y="2348880"/>
            <a:ext cx="3402378" cy="2214246"/>
          </a:xfrm>
          <a:prstGeom prst="quad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en-US" sz="2400" b="1" dirty="0">
              <a:solidFill>
                <a:srgbClr val="FF0000"/>
              </a:solidFill>
              <a:latin typeface="Calibri Light" panose="020F0302020204030204"/>
            </a:endParaRPr>
          </a:p>
        </p:txBody>
      </p:sp>
      <p:sp>
        <p:nvSpPr>
          <p:cNvPr id="10" name="Rectangle 9"/>
          <p:cNvSpPr/>
          <p:nvPr/>
        </p:nvSpPr>
        <p:spPr>
          <a:xfrm>
            <a:off x="2654786" y="3266982"/>
            <a:ext cx="3132348" cy="854080"/>
          </a:xfrm>
          <a:prstGeom prst="rect">
            <a:avLst/>
          </a:prstGeom>
        </p:spPr>
        <p:txBody>
          <a:bodyPr wrap="square">
            <a:spAutoFit/>
          </a:bodyPr>
          <a:lstStyle/>
          <a:p>
            <a:pPr algn="ctr" defTabSz="685800" fontAlgn="base">
              <a:spcBef>
                <a:spcPct val="0"/>
              </a:spcBef>
              <a:spcAft>
                <a:spcPct val="0"/>
              </a:spcAft>
            </a:pPr>
            <a:r>
              <a:rPr lang="en-US" sz="1650" b="1" dirty="0">
                <a:solidFill>
                  <a:srgbClr val="FF0000"/>
                </a:solidFill>
                <a:latin typeface="Times New Roman" pitchFamily="18" charset="0"/>
                <a:cs typeface="Times New Roman" pitchFamily="18" charset="0"/>
              </a:rPr>
              <a:t>CHỦ ĐỀ </a:t>
            </a:r>
            <a:r>
              <a:rPr lang="en-US" sz="1650" b="1" dirty="0">
                <a:solidFill>
                  <a:srgbClr val="FF0000"/>
                </a:solidFill>
                <a:latin typeface="Times New Roman" pitchFamily="18" charset="0"/>
                <a:cs typeface="Times New Roman" pitchFamily="18" charset="0"/>
              </a:rPr>
              <a:t>TÌNH YÊU NƯỚC TRONG</a:t>
            </a:r>
            <a:endParaRPr lang="en-US" sz="1650" b="1" dirty="0">
              <a:solidFill>
                <a:srgbClr val="FF0000"/>
              </a:solidFill>
              <a:latin typeface="Times New Roman" pitchFamily="18" charset="0"/>
              <a:cs typeface="Times New Roman" pitchFamily="18" charset="0"/>
            </a:endParaRPr>
          </a:p>
          <a:p>
            <a:pPr algn="ctr" defTabSz="685800" fontAlgn="base">
              <a:spcBef>
                <a:spcPct val="0"/>
              </a:spcBef>
              <a:spcAft>
                <a:spcPct val="0"/>
              </a:spcAft>
            </a:pPr>
            <a:r>
              <a:rPr lang="en-US" sz="1650" b="1" dirty="0">
                <a:solidFill>
                  <a:srgbClr val="FF0000"/>
                </a:solidFill>
                <a:latin typeface="Times New Roman" pitchFamily="18" charset="0"/>
                <a:cs typeface="Times New Roman" pitchFamily="18" charset="0"/>
              </a:rPr>
              <a:t>THƠ MỚI</a:t>
            </a:r>
          </a:p>
        </p:txBody>
      </p:sp>
      <p:sp>
        <p:nvSpPr>
          <p:cNvPr id="11" name="Oval 10"/>
          <p:cNvSpPr/>
          <p:nvPr/>
        </p:nvSpPr>
        <p:spPr>
          <a:xfrm>
            <a:off x="3491882" y="941389"/>
            <a:ext cx="1404155" cy="1407491"/>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r>
              <a:rPr lang="en-US" sz="2400" dirty="0" err="1">
                <a:solidFill>
                  <a:prstClr val="white"/>
                </a:solidFill>
                <a:latin typeface="Times New Roman" pitchFamily="18" charset="0"/>
                <a:cs typeface="Times New Roman" pitchFamily="18" charset="0"/>
              </a:rPr>
              <a:t>Nhớ</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rừng</a:t>
            </a:r>
            <a:endParaRPr lang="en-US" sz="2400" dirty="0">
              <a:solidFill>
                <a:prstClr val="white"/>
              </a:solidFill>
              <a:latin typeface="Times New Roman" pitchFamily="18" charset="0"/>
              <a:cs typeface="Times New Roman" pitchFamily="18" charset="0"/>
            </a:endParaRPr>
          </a:p>
        </p:txBody>
      </p:sp>
      <p:sp>
        <p:nvSpPr>
          <p:cNvPr id="12" name="Oval 11"/>
          <p:cNvSpPr/>
          <p:nvPr/>
        </p:nvSpPr>
        <p:spPr>
          <a:xfrm>
            <a:off x="952346" y="2681710"/>
            <a:ext cx="1551120" cy="144030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r>
              <a:rPr lang="en-US" sz="2400" dirty="0" err="1">
                <a:solidFill>
                  <a:prstClr val="white"/>
                </a:solidFill>
                <a:latin typeface="Times New Roman" pitchFamily="18" charset="0"/>
                <a:cs typeface="Times New Roman" pitchFamily="18" charset="0"/>
              </a:rPr>
              <a:t>Đánh</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giá</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chủ</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đề</a:t>
            </a:r>
            <a:endParaRPr lang="en-US" sz="2400" dirty="0">
              <a:solidFill>
                <a:prstClr val="white"/>
              </a:solidFill>
              <a:latin typeface="Times New Roman" pitchFamily="18" charset="0"/>
              <a:cs typeface="Times New Roman" pitchFamily="18" charset="0"/>
            </a:endParaRPr>
          </a:p>
        </p:txBody>
      </p:sp>
      <p:sp>
        <p:nvSpPr>
          <p:cNvPr id="14" name="Oval 13"/>
          <p:cNvSpPr/>
          <p:nvPr/>
        </p:nvSpPr>
        <p:spPr>
          <a:xfrm>
            <a:off x="5932197" y="2780928"/>
            <a:ext cx="1458161" cy="145816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r>
              <a:rPr lang="en-US" sz="2400" dirty="0" err="1">
                <a:solidFill>
                  <a:prstClr val="white"/>
                </a:solidFill>
                <a:latin typeface="Times New Roman" pitchFamily="18" charset="0"/>
                <a:cs typeface="Times New Roman" pitchFamily="18" charset="0"/>
              </a:rPr>
              <a:t>Ông</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đồ</a:t>
            </a:r>
            <a:endParaRPr lang="en-US" sz="2400" dirty="0">
              <a:solidFill>
                <a:prstClr val="white"/>
              </a:solidFill>
              <a:latin typeface="Times New Roman" pitchFamily="18" charset="0"/>
              <a:cs typeface="Times New Roman" pitchFamily="18" charset="0"/>
            </a:endParaRPr>
          </a:p>
        </p:txBody>
      </p:sp>
      <p:sp>
        <p:nvSpPr>
          <p:cNvPr id="15" name="Oval 14"/>
          <p:cNvSpPr/>
          <p:nvPr/>
        </p:nvSpPr>
        <p:spPr>
          <a:xfrm>
            <a:off x="3456713" y="4580711"/>
            <a:ext cx="1546697" cy="135015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r>
              <a:rPr lang="en-US" sz="2400" dirty="0" err="1">
                <a:solidFill>
                  <a:prstClr val="white"/>
                </a:solidFill>
                <a:latin typeface="Times New Roman" pitchFamily="18" charset="0"/>
                <a:cs typeface="Times New Roman" pitchFamily="18" charset="0"/>
              </a:rPr>
              <a:t>Câu</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nghi</a:t>
            </a:r>
            <a:r>
              <a:rPr lang="en-US" sz="2400" dirty="0">
                <a:solidFill>
                  <a:prstClr val="white"/>
                </a:solidFill>
                <a:latin typeface="Times New Roman" pitchFamily="18" charset="0"/>
                <a:cs typeface="Times New Roman" pitchFamily="18" charset="0"/>
              </a:rPr>
              <a:t> </a:t>
            </a:r>
            <a:r>
              <a:rPr lang="en-US" sz="2400" dirty="0" err="1">
                <a:solidFill>
                  <a:prstClr val="white"/>
                </a:solidFill>
                <a:latin typeface="Times New Roman" pitchFamily="18" charset="0"/>
                <a:cs typeface="Times New Roman" pitchFamily="18" charset="0"/>
              </a:rPr>
              <a:t>vấn</a:t>
            </a:r>
            <a:endParaRPr lang="en-US" sz="2400"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268323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animBg="1"/>
      <p:bldP spid="12"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1" name="Rectangle 23"/>
          <p:cNvSpPr>
            <a:spLocks noGrp="1" noChangeArrowheads="1"/>
          </p:cNvSpPr>
          <p:nvPr>
            <p:ph type="title"/>
          </p:nvPr>
        </p:nvSpPr>
        <p:spPr/>
        <p:txBody>
          <a:bodyPr/>
          <a:lstStyle/>
          <a:p>
            <a:pPr eaLnBrk="1" hangingPunct="1">
              <a:defRPr/>
            </a:pPr>
            <a:endParaRPr lang="en-US" smtClean="0"/>
          </a:p>
        </p:txBody>
      </p:sp>
      <p:pic>
        <p:nvPicPr>
          <p:cNvPr id="16387" name="Picture 4" descr="bg_hanvan"/>
          <p:cNvPicPr>
            <a:picLocks noGrp="1" noChangeAspect="1" noChangeArrowheads="1"/>
          </p:cNvPicPr>
          <p:nvPr>
            <p:ph sz="half" idx="1"/>
          </p:nvPr>
        </p:nvPicPr>
        <p:blipFill>
          <a:blip r:embed="rId2"/>
          <a:srcRect/>
          <a:stretch>
            <a:fillRect/>
          </a:stretch>
        </p:blipFill>
        <p:spPr>
          <a:xfrm>
            <a:off x="23813" y="0"/>
            <a:ext cx="9120187" cy="6858000"/>
          </a:xfrm>
          <a:noFill/>
        </p:spPr>
      </p:pic>
      <p:sp>
        <p:nvSpPr>
          <p:cNvPr id="16388" name="Text Box 7"/>
          <p:cNvSpPr txBox="1">
            <a:spLocks noChangeArrowheads="1"/>
          </p:cNvSpPr>
          <p:nvPr/>
        </p:nvSpPr>
        <p:spPr bwMode="auto">
          <a:xfrm>
            <a:off x="381000" y="3048000"/>
            <a:ext cx="8305800" cy="457200"/>
          </a:xfrm>
          <a:prstGeom prst="rect">
            <a:avLst/>
          </a:prstGeom>
          <a:noFill/>
          <a:ln w="9525">
            <a:noFill/>
            <a:miter lim="800000"/>
            <a:headEnd/>
            <a:tailEnd/>
          </a:ln>
        </p:spPr>
        <p:txBody>
          <a:bodyPr>
            <a:spAutoFit/>
          </a:bodyPr>
          <a:lstStyle/>
          <a:p>
            <a:pPr>
              <a:spcBef>
                <a:spcPct val="50000"/>
              </a:spcBef>
            </a:pPr>
            <a:endParaRPr lang="en-US" sz="2400" i="1">
              <a:latin typeface="Arial" pitchFamily="34" charset="0"/>
            </a:endParaRPr>
          </a:p>
        </p:txBody>
      </p:sp>
      <p:sp>
        <p:nvSpPr>
          <p:cNvPr id="27669" name="Text Box 21"/>
          <p:cNvSpPr txBox="1">
            <a:spLocks noChangeArrowheads="1"/>
          </p:cNvSpPr>
          <p:nvPr/>
        </p:nvSpPr>
        <p:spPr bwMode="auto">
          <a:xfrm>
            <a:off x="0" y="5791200"/>
            <a:ext cx="9144000" cy="1066800"/>
          </a:xfrm>
          <a:prstGeom prst="rect">
            <a:avLst/>
          </a:prstGeom>
          <a:noFill/>
          <a:ln w="9525">
            <a:noFill/>
            <a:miter lim="800000"/>
            <a:headEnd/>
            <a:tailEnd/>
          </a:ln>
        </p:spPr>
        <p:txBody>
          <a:bodyPr>
            <a:spAutoFit/>
          </a:bodyPr>
          <a:lstStyle/>
          <a:p>
            <a:pPr>
              <a:spcBef>
                <a:spcPct val="50000"/>
              </a:spcBef>
            </a:pPr>
            <a:r>
              <a:rPr lang="en-US" sz="3200" b="1" i="1">
                <a:solidFill>
                  <a:srgbClr val="0000FF"/>
                </a:solidFill>
                <a:latin typeface="Arial" pitchFamily="34" charset="0"/>
              </a:rPr>
              <a:t>Ông đồ là người Nho học nhưng không đỗ đạt, sống thanh bần bằng nghề dạy học</a:t>
            </a:r>
          </a:p>
        </p:txBody>
      </p:sp>
      <p:pic>
        <p:nvPicPr>
          <p:cNvPr id="16390" name="Picture 22" descr="Thay_giao"/>
          <p:cNvPicPr>
            <a:picLocks noGrp="1" noChangeAspect="1" noChangeArrowheads="1"/>
          </p:cNvPicPr>
          <p:nvPr>
            <p:ph sz="quarter" idx="3"/>
          </p:nvPr>
        </p:nvPicPr>
        <p:blipFill>
          <a:blip r:embed="rId3"/>
          <a:srcRect/>
          <a:stretch>
            <a:fillRect/>
          </a:stretch>
        </p:blipFill>
        <p:spPr>
          <a:xfrm>
            <a:off x="457200" y="0"/>
            <a:ext cx="8496300" cy="5842000"/>
          </a:xfrm>
          <a:noFill/>
        </p:spPr>
      </p:pic>
    </p:spTree>
    <p:extLst>
      <p:ext uri="{BB962C8B-B14F-4D97-AF65-F5344CB8AC3E}">
        <p14:creationId xmlns:p14="http://schemas.microsoft.com/office/powerpoint/2010/main" val="2918323385"/>
      </p:ext>
    </p:extLst>
  </p:cSld>
  <p:clrMapOvr>
    <a:masterClrMapping/>
  </p:clrMapOvr>
  <p:transition spd="med">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pPr>
              <a:buNone/>
            </a:pPr>
            <a:r>
              <a:rPr lang="en-US" sz="3000" b="1" i="1" u="sng" dirty="0" smtClean="0">
                <a:latin typeface="Times New Roman" pitchFamily="18" charset="0"/>
                <a:cs typeface="Times New Roman" pitchFamily="18" charset="0"/>
              </a:rPr>
              <a:t>1/ </a:t>
            </a:r>
            <a:r>
              <a:rPr lang="en-US" sz="3000" b="1" i="1" u="sng" dirty="0" err="1" smtClean="0">
                <a:latin typeface="Times New Roman" pitchFamily="18" charset="0"/>
                <a:cs typeface="Times New Roman" pitchFamily="18" charset="0"/>
              </a:rPr>
              <a:t>Ông</a:t>
            </a:r>
            <a:r>
              <a:rPr lang="en-US" sz="3000" b="1" i="1" u="sng" dirty="0" smtClean="0">
                <a:latin typeface="Times New Roman" pitchFamily="18" charset="0"/>
                <a:cs typeface="Times New Roman" pitchFamily="18" charset="0"/>
              </a:rPr>
              <a:t> </a:t>
            </a:r>
            <a:r>
              <a:rPr lang="en-US" sz="3000" b="1" i="1" u="sng" dirty="0" err="1" smtClean="0">
                <a:latin typeface="Times New Roman" pitchFamily="18" charset="0"/>
                <a:cs typeface="Times New Roman" pitchFamily="18" charset="0"/>
              </a:rPr>
              <a:t>đồ</a:t>
            </a:r>
            <a:r>
              <a:rPr lang="en-US" sz="3000" b="1" i="1" u="sng" dirty="0" smtClean="0">
                <a:latin typeface="Times New Roman" pitchFamily="18" charset="0"/>
                <a:cs typeface="Times New Roman" pitchFamily="18" charset="0"/>
              </a:rPr>
              <a:t> </a:t>
            </a:r>
            <a:r>
              <a:rPr lang="en-US" sz="3000" b="1" i="1" u="sng" dirty="0" err="1" smtClean="0">
                <a:latin typeface="Times New Roman" pitchFamily="18" charset="0"/>
                <a:cs typeface="Times New Roman" pitchFamily="18" charset="0"/>
              </a:rPr>
              <a:t>của</a:t>
            </a:r>
            <a:r>
              <a:rPr lang="en-US" sz="3000" b="1" i="1" u="sng" dirty="0" smtClean="0">
                <a:latin typeface="Times New Roman" pitchFamily="18" charset="0"/>
                <a:cs typeface="Times New Roman" pitchFamily="18" charset="0"/>
              </a:rPr>
              <a:t> </a:t>
            </a:r>
            <a:r>
              <a:rPr lang="en-US" sz="3000" b="1" i="1" u="sng" dirty="0" err="1" smtClean="0">
                <a:latin typeface="Times New Roman" pitchFamily="18" charset="0"/>
                <a:cs typeface="Times New Roman" pitchFamily="18" charset="0"/>
              </a:rPr>
              <a:t>thời</a:t>
            </a:r>
            <a:r>
              <a:rPr lang="en-US" sz="3000" b="1" i="1" u="sng" dirty="0" smtClean="0">
                <a:latin typeface="Times New Roman" pitchFamily="18" charset="0"/>
                <a:cs typeface="Times New Roman" pitchFamily="18" charset="0"/>
              </a:rPr>
              <a:t> </a:t>
            </a:r>
            <a:r>
              <a:rPr lang="en-US" sz="3000" b="1" i="1" u="sng" dirty="0" err="1" smtClean="0">
                <a:latin typeface="Times New Roman" pitchFamily="18" charset="0"/>
                <a:cs typeface="Times New Roman" pitchFamily="18" charset="0"/>
              </a:rPr>
              <a:t>đắc</a:t>
            </a:r>
            <a:r>
              <a:rPr lang="en-US" sz="3000" b="1" i="1" u="sng" dirty="0" smtClean="0">
                <a:latin typeface="Times New Roman" pitchFamily="18" charset="0"/>
                <a:cs typeface="Times New Roman" pitchFamily="18" charset="0"/>
              </a:rPr>
              <a:t> ý (2 </a:t>
            </a:r>
            <a:r>
              <a:rPr lang="en-US" sz="3000" b="1" i="1" u="sng" dirty="0" err="1" smtClean="0">
                <a:latin typeface="Times New Roman" pitchFamily="18" charset="0"/>
                <a:cs typeface="Times New Roman" pitchFamily="18" charset="0"/>
              </a:rPr>
              <a:t>khổ</a:t>
            </a:r>
            <a:r>
              <a:rPr lang="en-US" sz="3000" b="1" i="1" u="sng" dirty="0" smtClean="0">
                <a:latin typeface="Times New Roman" pitchFamily="18" charset="0"/>
                <a:cs typeface="Times New Roman" pitchFamily="18" charset="0"/>
              </a:rPr>
              <a:t> </a:t>
            </a:r>
            <a:r>
              <a:rPr lang="en-US" sz="3000" b="1" i="1" u="sng" dirty="0" err="1" smtClean="0">
                <a:latin typeface="Times New Roman" pitchFamily="18" charset="0"/>
                <a:cs typeface="Times New Roman" pitchFamily="18" charset="0"/>
              </a:rPr>
              <a:t>đầu</a:t>
            </a:r>
            <a:r>
              <a:rPr lang="en-US" sz="3000" b="1" i="1" u="sng" dirty="0" smtClean="0">
                <a:latin typeface="Times New Roman" pitchFamily="18" charset="0"/>
                <a:cs typeface="Times New Roman" pitchFamily="18" charset="0"/>
              </a:rPr>
              <a:t>):</a:t>
            </a:r>
            <a:endParaRPr lang="en-US" sz="3000" i="1" u="sng" dirty="0" smtClean="0">
              <a:latin typeface="Times New Roman" pitchFamily="18" charset="0"/>
              <a:cs typeface="Times New Roman" pitchFamily="18" charset="0"/>
            </a:endParaRPr>
          </a:p>
          <a:p>
            <a:pPr>
              <a:buNone/>
            </a:pPr>
            <a:r>
              <a:rPr lang="en-US" sz="3000" i="1" u="sng" dirty="0" smtClean="0">
                <a:latin typeface="Times New Roman" pitchFamily="18" charset="0"/>
                <a:cs typeface="Times New Roman" pitchFamily="18" charset="0"/>
              </a:rPr>
              <a:t>b. </a:t>
            </a:r>
            <a:r>
              <a:rPr lang="en-US" sz="3000" i="1" u="sng" dirty="0" err="1" smtClean="0">
                <a:latin typeface="Times New Roman" pitchFamily="18" charset="0"/>
                <a:cs typeface="Times New Roman" pitchFamily="18" charset="0"/>
              </a:rPr>
              <a:t>Tài</a:t>
            </a:r>
            <a:r>
              <a:rPr lang="en-US" sz="3000" i="1" u="sng" dirty="0" smtClean="0">
                <a:latin typeface="Times New Roman" pitchFamily="18" charset="0"/>
                <a:cs typeface="Times New Roman" pitchFamily="18" charset="0"/>
              </a:rPr>
              <a:t> </a:t>
            </a:r>
            <a:r>
              <a:rPr lang="en-US" sz="3000" i="1" u="sng" dirty="0" err="1" smtClean="0">
                <a:latin typeface="Times New Roman" pitchFamily="18" charset="0"/>
                <a:cs typeface="Times New Roman" pitchFamily="18" charset="0"/>
              </a:rPr>
              <a:t>hoa</a:t>
            </a:r>
            <a:r>
              <a:rPr lang="en-US" sz="3000" i="1" u="sng" dirty="0" smtClean="0">
                <a:latin typeface="Times New Roman" pitchFamily="18" charset="0"/>
                <a:cs typeface="Times New Roman" pitchFamily="18" charset="0"/>
              </a:rPr>
              <a:t> </a:t>
            </a:r>
            <a:r>
              <a:rPr lang="en-US" sz="3000" i="1" u="sng" dirty="0" err="1" smtClean="0">
                <a:latin typeface="Times New Roman" pitchFamily="18" charset="0"/>
                <a:cs typeface="Times New Roman" pitchFamily="18" charset="0"/>
              </a:rPr>
              <a:t>của</a:t>
            </a:r>
            <a:r>
              <a:rPr lang="en-US" sz="3000" i="1" u="sng" dirty="0" smtClean="0">
                <a:latin typeface="Times New Roman" pitchFamily="18" charset="0"/>
                <a:cs typeface="Times New Roman" pitchFamily="18" charset="0"/>
              </a:rPr>
              <a:t> </a:t>
            </a:r>
            <a:r>
              <a:rPr lang="en-US" sz="3000" i="1" u="sng" dirty="0" err="1" smtClean="0">
                <a:latin typeface="Times New Roman" pitchFamily="18" charset="0"/>
                <a:cs typeface="Times New Roman" pitchFamily="18" charset="0"/>
              </a:rPr>
              <a:t>ông</a:t>
            </a:r>
            <a:r>
              <a:rPr lang="en-US" sz="3000" i="1" u="sng" dirty="0" smtClean="0">
                <a:latin typeface="Times New Roman" pitchFamily="18" charset="0"/>
                <a:cs typeface="Times New Roman" pitchFamily="18" charset="0"/>
              </a:rPr>
              <a:t> </a:t>
            </a:r>
            <a:r>
              <a:rPr lang="en-US" sz="3000" i="1" u="sng" dirty="0" err="1" smtClean="0">
                <a:latin typeface="Times New Roman" pitchFamily="18" charset="0"/>
                <a:cs typeface="Times New Roman" pitchFamily="18" charset="0"/>
              </a:rPr>
              <a:t>đồ</a:t>
            </a:r>
            <a:r>
              <a:rPr lang="en-US" sz="3000" i="1" u="sng" dirty="0" smtClean="0">
                <a:latin typeface="Times New Roman" pitchFamily="18" charset="0"/>
                <a:cs typeface="Times New Roman" pitchFamily="18" charset="0"/>
              </a:rPr>
              <a:t>:</a:t>
            </a:r>
          </a:p>
          <a:p>
            <a:pPr>
              <a:buNone/>
            </a:pPr>
            <a:r>
              <a:rPr lang="vi-VN" sz="3000" dirty="0" smtClean="0">
                <a:latin typeface="Times New Roman" pitchFamily="18" charset="0"/>
                <a:cs typeface="Times New Roman" pitchFamily="18" charset="0"/>
              </a:rPr>
              <a:t>- Chữ được mọi người mến mộ→ đắt khách.</a:t>
            </a:r>
          </a:p>
          <a:p>
            <a:pPr>
              <a:buNone/>
            </a:pPr>
            <a:r>
              <a:rPr lang="vi-VN" sz="3000" dirty="0" smtClean="0">
                <a:latin typeface="Times New Roman" pitchFamily="18" charset="0"/>
                <a:cs typeface="Times New Roman" pitchFamily="18" charset="0"/>
              </a:rPr>
              <a:t>- Tài viết chữ:</a:t>
            </a:r>
          </a:p>
          <a:p>
            <a:pPr>
              <a:buNone/>
            </a:pPr>
            <a:r>
              <a:rPr lang="vi-VN" sz="3000" dirty="0" smtClean="0">
                <a:latin typeface="Times New Roman" pitchFamily="18" charset="0"/>
                <a:cs typeface="Times New Roman" pitchFamily="18" charset="0"/>
              </a:rPr>
              <a:t> + </a:t>
            </a:r>
            <a:r>
              <a:rPr lang="vi-VN" sz="3000" i="1" dirty="0" smtClean="0">
                <a:latin typeface="Times New Roman" pitchFamily="18" charset="0"/>
                <a:cs typeface="Times New Roman" pitchFamily="18" charset="0"/>
              </a:rPr>
              <a:t>hoa tay</a:t>
            </a:r>
            <a:r>
              <a:rPr lang="vi-VN" sz="3000" dirty="0" smtClean="0">
                <a:latin typeface="Times New Roman" pitchFamily="18" charset="0"/>
                <a:cs typeface="Times New Roman" pitchFamily="18" charset="0"/>
              </a:rPr>
              <a:t>→ kết tinh tài khéo, hào hoa của con người</a:t>
            </a:r>
          </a:p>
          <a:p>
            <a:pPr>
              <a:buNone/>
            </a:pPr>
            <a:r>
              <a:rPr lang="vi-VN" sz="3000" dirty="0" smtClean="0">
                <a:latin typeface="Times New Roman" pitchFamily="18" charset="0"/>
                <a:cs typeface="Times New Roman" pitchFamily="18" charset="0"/>
              </a:rPr>
              <a:t> + </a:t>
            </a:r>
            <a:r>
              <a:rPr lang="vi-VN" sz="3000" i="1" dirty="0" smtClean="0">
                <a:latin typeface="Times New Roman" pitchFamily="18" charset="0"/>
                <a:cs typeface="Times New Roman" pitchFamily="18" charset="0"/>
              </a:rPr>
              <a:t>thảo</a:t>
            </a:r>
            <a:r>
              <a:rPr lang="vi-VN" sz="3000" dirty="0" smtClean="0">
                <a:latin typeface="Times New Roman" pitchFamily="18" charset="0"/>
                <a:cs typeface="Times New Roman" pitchFamily="18" charset="0"/>
              </a:rPr>
              <a:t>: cách viết nhanh hay lối chữ tự do, phóng khoáng→ nhanh, mềm mại, uyển chuyển, điêu luyện.</a:t>
            </a:r>
          </a:p>
          <a:p>
            <a:pPr>
              <a:buNone/>
            </a:pPr>
            <a:r>
              <a:rPr lang="vi-VN" sz="3000" dirty="0" smtClean="0">
                <a:latin typeface="Times New Roman" pitchFamily="18" charset="0"/>
                <a:cs typeface="Times New Roman" pitchFamily="18" charset="0"/>
              </a:rPr>
              <a:t> + Chữ viết: </a:t>
            </a:r>
            <a:r>
              <a:rPr lang="vi-VN" sz="3000" i="1" dirty="0" smtClean="0">
                <a:latin typeface="Times New Roman" pitchFamily="18" charset="0"/>
                <a:cs typeface="Times New Roman" pitchFamily="18" charset="0"/>
              </a:rPr>
              <a:t>như phượng múa rồng bay</a:t>
            </a:r>
            <a:r>
              <a:rPr lang="vi-VN" sz="3000" dirty="0" smtClean="0">
                <a:latin typeface="Times New Roman" pitchFamily="18" charset="0"/>
                <a:cs typeface="Times New Roman" pitchFamily="18" charset="0"/>
              </a:rPr>
              <a:t>→ bức tranh sinh động→ tác phẩm nghệ thuật.</a:t>
            </a:r>
          </a:p>
          <a:p>
            <a:pPr>
              <a:buNone/>
            </a:pPr>
            <a:r>
              <a:rPr lang="vi-VN" sz="3000" dirty="0" smtClean="0">
                <a:latin typeface="Times New Roman" pitchFamily="18" charset="0"/>
                <a:cs typeface="Times New Roman" pitchFamily="18" charset="0"/>
              </a:rPr>
              <a:t>→ Nghệ sĩ.</a:t>
            </a:r>
          </a:p>
          <a:p>
            <a:pPr>
              <a:buNone/>
            </a:pPr>
            <a:endParaRPr lang="en-US" sz="3000" dirty="0">
              <a:latin typeface="Times New Roman" pitchFamily="18" charset="0"/>
              <a:cs typeface="Times New Roman" pitchFamily="18" charset="0"/>
            </a:endParaRPr>
          </a:p>
        </p:txBody>
      </p:sp>
      <p:sp>
        <p:nvSpPr>
          <p:cNvPr id="4" name="Title 1"/>
          <p:cNvSpPr>
            <a:spLocks noGrp="1"/>
          </p:cNvSpPr>
          <p:nvPr>
            <p:ph type="title"/>
          </p:nvPr>
        </p:nvSpPr>
        <p:spPr>
          <a:xfrm>
            <a:off x="0" y="0"/>
            <a:ext cx="9144000" cy="838200"/>
          </a:xfrm>
          <a:gradFill>
            <a:gsLst>
              <a:gs pos="0">
                <a:schemeClr val="accent6">
                  <a:lumMod val="60000"/>
                  <a:lumOff val="40000"/>
                </a:schemeClr>
              </a:gs>
              <a:gs pos="17999">
                <a:srgbClr val="FEE7F2"/>
              </a:gs>
              <a:gs pos="36000">
                <a:srgbClr val="FAC77D"/>
              </a:gs>
              <a:gs pos="61000">
                <a:srgbClr val="FBA97D"/>
              </a:gs>
              <a:gs pos="82001">
                <a:srgbClr val="FBD49C"/>
              </a:gs>
              <a:gs pos="100000">
                <a:srgbClr val="FEE7F2"/>
              </a:gs>
            </a:gsLst>
            <a:lin ang="16200000" scaled="0"/>
          </a:gradFill>
        </p:spPr>
        <p:txBody>
          <a:bodyPr>
            <a:noAutofit/>
          </a:bodyPr>
          <a:lstStyle/>
          <a:p>
            <a:pPr algn="l"/>
            <a:r>
              <a:rPr lang="en-US" sz="2400" b="1" dirty="0" err="1" smtClean="0">
                <a:latin typeface="Times New Roman" pitchFamily="18" charset="0"/>
                <a:cs typeface="Times New Roman" pitchFamily="18" charset="0"/>
              </a:rPr>
              <a:t>Văn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bản</a:t>
            </a:r>
            <a:r>
              <a:rPr lang="en-US" sz="2400" b="1" dirty="0" smtClean="0">
                <a:latin typeface="Times New Roman" pitchFamily="18" charset="0"/>
                <a:cs typeface="Times New Roman" pitchFamily="18" charset="0"/>
              </a:rPr>
              <a:t>:                                   ÔNG ĐỒ</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VŨ ĐÌNH LIÊN</a:t>
            </a:r>
            <a:endParaRPr lang="en-US" sz="2000" b="1" dirty="0">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plus(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plus(i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plus(in)">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plus(in)">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plus(in)">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plus(in)">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plus(in)">
                                      <p:cBhvr>
                                        <p:cTn id="4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l="-16000" r="-1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normAutofit/>
          </a:bodyPr>
          <a:lstStyle/>
          <a:p>
            <a:pPr>
              <a:buNone/>
            </a:pPr>
            <a:endParaRPr lang="en-US" sz="2900" b="1" u="sng" dirty="0" smtClean="0">
              <a:latin typeface="Times New Roman" pitchFamily="18" charset="0"/>
              <a:cs typeface="Times New Roman" pitchFamily="18" charset="0"/>
            </a:endParaRPr>
          </a:p>
          <a:p>
            <a:pPr>
              <a:buNone/>
            </a:pPr>
            <a:endParaRPr lang="en-US" sz="2900" dirty="0" smtClean="0">
              <a:latin typeface="Times New Roman" pitchFamily="18" charset="0"/>
              <a:cs typeface="Times New Roman" pitchFamily="18" charset="0"/>
            </a:endParaRPr>
          </a:p>
          <a:p>
            <a:pPr>
              <a:buNone/>
            </a:pPr>
            <a:endParaRPr lang="en-US" sz="2900" dirty="0">
              <a:latin typeface="Times New Roman" pitchFamily="18" charset="0"/>
              <a:cs typeface="Times New Roman" pitchFamily="18" charset="0"/>
            </a:endParaRPr>
          </a:p>
        </p:txBody>
      </p:sp>
      <p:sp>
        <p:nvSpPr>
          <p:cNvPr id="4" name="Title 1"/>
          <p:cNvSpPr>
            <a:spLocks noGrp="1"/>
          </p:cNvSpPr>
          <p:nvPr>
            <p:ph type="title"/>
          </p:nvPr>
        </p:nvSpPr>
        <p:spPr>
          <a:xfrm>
            <a:off x="0" y="0"/>
            <a:ext cx="9144000" cy="762000"/>
          </a:xfrm>
          <a:gradFill flip="none" rotWithShape="1">
            <a:gsLst>
              <a:gs pos="0">
                <a:schemeClr val="accent6">
                  <a:lumMod val="60000"/>
                  <a:lumOff val="40000"/>
                </a:schemeClr>
              </a:gs>
              <a:gs pos="17999">
                <a:srgbClr val="FEE7F2"/>
              </a:gs>
              <a:gs pos="36000">
                <a:srgbClr val="FAC77D"/>
              </a:gs>
              <a:gs pos="61000">
                <a:srgbClr val="FBA97D"/>
              </a:gs>
              <a:gs pos="82001">
                <a:srgbClr val="FBD49C"/>
              </a:gs>
              <a:gs pos="100000">
                <a:srgbClr val="FEE7F2"/>
              </a:gs>
            </a:gsLst>
            <a:lin ang="16200000" scaled="1"/>
            <a:tileRect/>
          </a:gradFill>
          <a:ln>
            <a:solidFill>
              <a:schemeClr val="accent1"/>
            </a:solidFill>
          </a:ln>
        </p:spPr>
        <p:txBody>
          <a:bodyPr>
            <a:noAutofit/>
          </a:bodyPr>
          <a:lstStyle/>
          <a:p>
            <a:pPr algn="l"/>
            <a:r>
              <a:rPr lang="en-US" sz="2400" b="1" dirty="0" err="1" smtClean="0">
                <a:latin typeface="Times New Roman" pitchFamily="18" charset="0"/>
                <a:cs typeface="Times New Roman" pitchFamily="18" charset="0"/>
              </a:rPr>
              <a:t>Văn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bản</a:t>
            </a:r>
            <a:r>
              <a:rPr lang="en-US" sz="2400" b="1" dirty="0" smtClean="0">
                <a:latin typeface="Times New Roman" pitchFamily="18" charset="0"/>
                <a:cs typeface="Times New Roman" pitchFamily="18" charset="0"/>
              </a:rPr>
              <a:t>:                                   ÔNG ĐỒ</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VŨ ĐÌNH LIÊN</a:t>
            </a:r>
            <a:endParaRPr lang="en-US" sz="20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endParaRPr lang="en-US" smtClean="0"/>
          </a:p>
        </p:txBody>
      </p:sp>
      <p:pic>
        <p:nvPicPr>
          <p:cNvPr id="32771" name="Picture 3" descr="bg_hanvan"/>
          <p:cNvPicPr>
            <a:picLocks noGrp="1" noChangeAspect="1" noChangeArrowheads="1"/>
          </p:cNvPicPr>
          <p:nvPr>
            <p:ph sz="half" idx="1"/>
          </p:nvPr>
        </p:nvPicPr>
        <p:blipFill>
          <a:blip r:embed="rId2"/>
          <a:srcRect/>
          <a:stretch>
            <a:fillRect/>
          </a:stretch>
        </p:blipFill>
        <p:spPr>
          <a:xfrm>
            <a:off x="-4763" y="0"/>
            <a:ext cx="9148763" cy="6858000"/>
          </a:xfrm>
          <a:noFill/>
        </p:spPr>
      </p:pic>
      <p:sp>
        <p:nvSpPr>
          <p:cNvPr id="32772" name="Text Box 4"/>
          <p:cNvSpPr txBox="1">
            <a:spLocks noChangeArrowheads="1"/>
          </p:cNvSpPr>
          <p:nvPr/>
        </p:nvSpPr>
        <p:spPr bwMode="auto">
          <a:xfrm>
            <a:off x="381000" y="3048000"/>
            <a:ext cx="8305800" cy="457200"/>
          </a:xfrm>
          <a:prstGeom prst="rect">
            <a:avLst/>
          </a:prstGeom>
          <a:noFill/>
          <a:ln w="9525">
            <a:noFill/>
            <a:miter lim="800000"/>
            <a:headEnd/>
            <a:tailEnd/>
          </a:ln>
        </p:spPr>
        <p:txBody>
          <a:bodyPr>
            <a:spAutoFit/>
          </a:bodyPr>
          <a:lstStyle/>
          <a:p>
            <a:pPr>
              <a:spcBef>
                <a:spcPct val="50000"/>
              </a:spcBef>
            </a:pPr>
            <a:endParaRPr lang="en-US" sz="2400" i="1">
              <a:latin typeface="Arial" pitchFamily="34" charset="0"/>
            </a:endParaRPr>
          </a:p>
        </p:txBody>
      </p:sp>
      <p:sp>
        <p:nvSpPr>
          <p:cNvPr id="32775" name="Text Box 7"/>
          <p:cNvSpPr txBox="1">
            <a:spLocks noChangeArrowheads="1"/>
          </p:cNvSpPr>
          <p:nvPr/>
        </p:nvSpPr>
        <p:spPr bwMode="auto">
          <a:xfrm>
            <a:off x="309488" y="5257800"/>
            <a:ext cx="8605911" cy="1569660"/>
          </a:xfrm>
          <a:prstGeom prst="rect">
            <a:avLst/>
          </a:prstGeom>
          <a:noFill/>
          <a:ln w="9525">
            <a:noFill/>
            <a:miter lim="800000"/>
            <a:headEnd/>
            <a:tailEnd/>
          </a:ln>
        </p:spPr>
        <p:txBody>
          <a:bodyPr wrap="square">
            <a:spAutoFit/>
          </a:bodyPr>
          <a:lstStyle/>
          <a:p>
            <a:pPr algn="ctr">
              <a:spcBef>
                <a:spcPct val="50000"/>
              </a:spcBef>
            </a:pPr>
            <a:r>
              <a:rPr lang="en-US" sz="3200" b="1" i="1" dirty="0">
                <a:solidFill>
                  <a:srgbClr val="FF0000"/>
                </a:solidFill>
                <a:cs typeface="Times New Roman" pitchFamily="18" charset="0"/>
              </a:rPr>
              <a:t>Ở </a:t>
            </a:r>
            <a:r>
              <a:rPr lang="en-US" sz="3200" b="1" i="1" dirty="0" err="1">
                <a:solidFill>
                  <a:srgbClr val="FF0000"/>
                </a:solidFill>
                <a:cs typeface="Times New Roman" pitchFamily="18" charset="0"/>
              </a:rPr>
              <a:t>thành</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phố</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khi</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giáp</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Tết</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xuất</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hiện</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những</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ông</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đồ</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bày</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mực</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tàu</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giấy</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đỏ</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bên</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hè</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phố</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viết</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chữ</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nho</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câu</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đối</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bán</a:t>
            </a:r>
            <a:r>
              <a:rPr lang="en-US" sz="3200" b="1" i="1" dirty="0">
                <a:solidFill>
                  <a:srgbClr val="FF0000"/>
                </a:solidFill>
                <a:cs typeface="Times New Roman" pitchFamily="18" charset="0"/>
              </a:rPr>
              <a:t>.</a:t>
            </a:r>
          </a:p>
        </p:txBody>
      </p:sp>
      <p:pic>
        <p:nvPicPr>
          <p:cNvPr id="32778" name="Picture 10" descr="Ong do"/>
          <p:cNvPicPr>
            <a:picLocks noChangeAspect="1" noChangeArrowheads="1"/>
          </p:cNvPicPr>
          <p:nvPr/>
        </p:nvPicPr>
        <p:blipFill>
          <a:blip r:embed="rId3"/>
          <a:srcRect/>
          <a:stretch>
            <a:fillRect/>
          </a:stretch>
        </p:blipFill>
        <p:spPr bwMode="auto">
          <a:xfrm>
            <a:off x="0" y="0"/>
            <a:ext cx="4572000" cy="5334000"/>
          </a:xfrm>
          <a:prstGeom prst="rect">
            <a:avLst/>
          </a:prstGeom>
          <a:noFill/>
          <a:ln w="9525">
            <a:noFill/>
            <a:miter lim="800000"/>
            <a:headEnd/>
            <a:tailEnd/>
          </a:ln>
        </p:spPr>
      </p:pic>
      <p:pic>
        <p:nvPicPr>
          <p:cNvPr id="32781" name="Picture 13" descr="hi1"/>
          <p:cNvPicPr>
            <a:picLocks noChangeAspect="1" noChangeArrowheads="1"/>
          </p:cNvPicPr>
          <p:nvPr/>
        </p:nvPicPr>
        <p:blipFill>
          <a:blip r:embed="rId4"/>
          <a:srcRect/>
          <a:stretch>
            <a:fillRect/>
          </a:stretch>
        </p:blipFill>
        <p:spPr bwMode="auto">
          <a:xfrm>
            <a:off x="4419600" y="0"/>
            <a:ext cx="4724400" cy="5105400"/>
          </a:xfrm>
          <a:prstGeom prst="rect">
            <a:avLst/>
          </a:prstGeom>
          <a:noFill/>
          <a:ln w="9525">
            <a:noFill/>
            <a:miter lim="800000"/>
            <a:headEnd/>
            <a:tailEnd/>
          </a:ln>
        </p:spPr>
      </p:pic>
    </p:spTree>
    <p:extLst>
      <p:ext uri="{BB962C8B-B14F-4D97-AF65-F5344CB8AC3E}">
        <p14:creationId xmlns:p14="http://schemas.microsoft.com/office/powerpoint/2010/main" val="1860812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nodePh="1">
                                  <p:stCondLst>
                                    <p:cond delay="0"/>
                                  </p:stCondLst>
                                  <p:endCondLst>
                                    <p:cond evt="begin" delay="0">
                                      <p:tn val="5"/>
                                    </p:cond>
                                  </p:endCondLst>
                                  <p:childTnLst>
                                    <p:set>
                                      <p:cBhvr>
                                        <p:cTn id="6" dur="1" fill="hold">
                                          <p:stCondLst>
                                            <p:cond delay="0"/>
                                          </p:stCondLst>
                                        </p:cTn>
                                        <p:tgtEl>
                                          <p:spTgt spid="32770"/>
                                        </p:tgtEl>
                                        <p:attrNameLst>
                                          <p:attrName>style.visibility</p:attrName>
                                        </p:attrNameLst>
                                      </p:cBhvr>
                                      <p:to>
                                        <p:strVal val="visible"/>
                                      </p:to>
                                    </p:set>
                                    <p:animEffect transition="in" filter="diamond(in)">
                                      <p:cBhvr>
                                        <p:cTn id="7" dur="2000"/>
                                        <p:tgtEl>
                                          <p:spTgt spid="32770"/>
                                        </p:tgtEl>
                                      </p:cBhvr>
                                    </p:animEffect>
                                  </p:childTnLst>
                                </p:cTn>
                              </p:par>
                              <p:par>
                                <p:cTn id="8" presetID="8" presetClass="entr" presetSubtype="16" fill="hold" nodeType="withEffect">
                                  <p:stCondLst>
                                    <p:cond delay="0"/>
                                  </p:stCondLst>
                                  <p:childTnLst>
                                    <p:set>
                                      <p:cBhvr>
                                        <p:cTn id="9" dur="1" fill="hold">
                                          <p:stCondLst>
                                            <p:cond delay="0"/>
                                          </p:stCondLst>
                                        </p:cTn>
                                        <p:tgtEl>
                                          <p:spTgt spid="32771"/>
                                        </p:tgtEl>
                                        <p:attrNameLst>
                                          <p:attrName>style.visibility</p:attrName>
                                        </p:attrNameLst>
                                      </p:cBhvr>
                                      <p:to>
                                        <p:strVal val="visible"/>
                                      </p:to>
                                    </p:set>
                                    <p:animEffect transition="in" filter="diamond(in)">
                                      <p:cBhvr>
                                        <p:cTn id="10" dur="2000"/>
                                        <p:tgtEl>
                                          <p:spTgt spid="32771"/>
                                        </p:tgtEl>
                                      </p:cBhvr>
                                    </p:animEffect>
                                  </p:childTnLst>
                                </p:cTn>
                              </p:par>
                              <p:par>
                                <p:cTn id="11" presetID="8"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2772"/>
                                        </p:tgtEl>
                                        <p:attrNameLst>
                                          <p:attrName>style.visibility</p:attrName>
                                        </p:attrNameLst>
                                      </p:cBhvr>
                                      <p:to>
                                        <p:strVal val="visible"/>
                                      </p:to>
                                    </p:set>
                                    <p:animEffect transition="in" filter="diamond(in)">
                                      <p:cBhvr>
                                        <p:cTn id="13" dur="2000"/>
                                        <p:tgtEl>
                                          <p:spTgt spid="3277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2775"/>
                                        </p:tgtEl>
                                        <p:attrNameLst>
                                          <p:attrName>style.visibility</p:attrName>
                                        </p:attrNameLst>
                                      </p:cBhvr>
                                      <p:to>
                                        <p:strVal val="visible"/>
                                      </p:to>
                                    </p:set>
                                    <p:animEffect transition="in" filter="diamond(in)">
                                      <p:cBhvr>
                                        <p:cTn id="16" dur="2000"/>
                                        <p:tgtEl>
                                          <p:spTgt spid="32775"/>
                                        </p:tgtEl>
                                      </p:cBhvr>
                                    </p:animEffect>
                                  </p:childTnLst>
                                </p:cTn>
                              </p:par>
                              <p:par>
                                <p:cTn id="17" presetID="8" presetClass="entr" presetSubtype="16" fill="hold" nodeType="withEffect">
                                  <p:stCondLst>
                                    <p:cond delay="0"/>
                                  </p:stCondLst>
                                  <p:childTnLst>
                                    <p:set>
                                      <p:cBhvr>
                                        <p:cTn id="18" dur="1" fill="hold">
                                          <p:stCondLst>
                                            <p:cond delay="0"/>
                                          </p:stCondLst>
                                        </p:cTn>
                                        <p:tgtEl>
                                          <p:spTgt spid="32778"/>
                                        </p:tgtEl>
                                        <p:attrNameLst>
                                          <p:attrName>style.visibility</p:attrName>
                                        </p:attrNameLst>
                                      </p:cBhvr>
                                      <p:to>
                                        <p:strVal val="visible"/>
                                      </p:to>
                                    </p:set>
                                    <p:animEffect transition="in" filter="diamond(in)">
                                      <p:cBhvr>
                                        <p:cTn id="19" dur="2000"/>
                                        <p:tgtEl>
                                          <p:spTgt spid="32778"/>
                                        </p:tgtEl>
                                      </p:cBhvr>
                                    </p:animEffect>
                                  </p:childTnLst>
                                </p:cTn>
                              </p:par>
                              <p:par>
                                <p:cTn id="20" presetID="8" presetClass="entr" presetSubtype="16" fill="hold" nodeType="withEffect">
                                  <p:stCondLst>
                                    <p:cond delay="0"/>
                                  </p:stCondLst>
                                  <p:childTnLst>
                                    <p:set>
                                      <p:cBhvr>
                                        <p:cTn id="21" dur="1" fill="hold">
                                          <p:stCondLst>
                                            <p:cond delay="0"/>
                                          </p:stCondLst>
                                        </p:cTn>
                                        <p:tgtEl>
                                          <p:spTgt spid="32781"/>
                                        </p:tgtEl>
                                        <p:attrNameLst>
                                          <p:attrName>style.visibility</p:attrName>
                                        </p:attrNameLst>
                                      </p:cBhvr>
                                      <p:to>
                                        <p:strVal val="visible"/>
                                      </p:to>
                                    </p:set>
                                    <p:animEffect transition="in" filter="diamond(in)">
                                      <p:cBhvr>
                                        <p:cTn id="22" dur="2000"/>
                                        <p:tgtEl>
                                          <p:spTgt spid="32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2" grpId="0"/>
      <p:bldP spid="3277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endParaRPr lang="en-US" smtClean="0"/>
          </a:p>
        </p:txBody>
      </p:sp>
      <p:pic>
        <p:nvPicPr>
          <p:cNvPr id="20483" name="Picture 3" descr="bg_hanvan"/>
          <p:cNvPicPr>
            <a:picLocks noGrp="1" noChangeAspect="1" noChangeArrowheads="1"/>
          </p:cNvPicPr>
          <p:nvPr>
            <p:ph sz="half" idx="1"/>
          </p:nvPr>
        </p:nvPicPr>
        <p:blipFill>
          <a:blip r:embed="rId2"/>
          <a:srcRect/>
          <a:stretch>
            <a:fillRect/>
          </a:stretch>
        </p:blipFill>
        <p:spPr>
          <a:xfrm>
            <a:off x="-4763" y="0"/>
            <a:ext cx="9148763" cy="6858000"/>
          </a:xfrm>
          <a:noFill/>
        </p:spPr>
      </p:pic>
      <p:sp>
        <p:nvSpPr>
          <p:cNvPr id="20484" name="Text Box 4"/>
          <p:cNvSpPr txBox="1">
            <a:spLocks noChangeArrowheads="1"/>
          </p:cNvSpPr>
          <p:nvPr/>
        </p:nvSpPr>
        <p:spPr bwMode="auto">
          <a:xfrm>
            <a:off x="381000" y="3048000"/>
            <a:ext cx="8305800" cy="457200"/>
          </a:xfrm>
          <a:prstGeom prst="rect">
            <a:avLst/>
          </a:prstGeom>
          <a:noFill/>
          <a:ln w="9525">
            <a:noFill/>
            <a:miter lim="800000"/>
            <a:headEnd/>
            <a:tailEnd/>
          </a:ln>
        </p:spPr>
        <p:txBody>
          <a:bodyPr>
            <a:spAutoFit/>
          </a:bodyPr>
          <a:lstStyle/>
          <a:p>
            <a:pPr>
              <a:spcBef>
                <a:spcPct val="50000"/>
              </a:spcBef>
            </a:pPr>
            <a:endParaRPr lang="en-US" sz="2400" i="1">
              <a:latin typeface="Arial" pitchFamily="34" charset="0"/>
            </a:endParaRPr>
          </a:p>
        </p:txBody>
      </p:sp>
      <p:sp>
        <p:nvSpPr>
          <p:cNvPr id="35846" name="Text Box 6"/>
          <p:cNvSpPr txBox="1">
            <a:spLocks noChangeArrowheads="1"/>
          </p:cNvSpPr>
          <p:nvPr/>
        </p:nvSpPr>
        <p:spPr bwMode="auto">
          <a:xfrm>
            <a:off x="381000" y="1082675"/>
            <a:ext cx="8686800" cy="1077218"/>
          </a:xfrm>
          <a:prstGeom prst="rect">
            <a:avLst/>
          </a:prstGeom>
          <a:noFill/>
          <a:ln w="9525">
            <a:noFill/>
            <a:miter lim="800000"/>
            <a:headEnd/>
            <a:tailEnd/>
          </a:ln>
        </p:spPr>
        <p:txBody>
          <a:bodyPr>
            <a:spAutoFit/>
          </a:bodyPr>
          <a:lstStyle/>
          <a:p>
            <a:pPr>
              <a:spcBef>
                <a:spcPct val="50000"/>
              </a:spcBef>
            </a:pPr>
            <a:r>
              <a:rPr lang="en-US" sz="3200" b="1" i="1" dirty="0" err="1">
                <a:solidFill>
                  <a:srgbClr val="0000FF"/>
                </a:solidFill>
                <a:cs typeface="Times New Roman" pitchFamily="18" charset="0"/>
              </a:rPr>
              <a:t>Nhưng</a:t>
            </a:r>
            <a:r>
              <a:rPr lang="en-US" sz="3200" b="1" i="1" dirty="0">
                <a:solidFill>
                  <a:srgbClr val="0000FF"/>
                </a:solidFill>
                <a:cs typeface="Times New Roman" pitchFamily="18" charset="0"/>
              </a:rPr>
              <a:t> </a:t>
            </a:r>
            <a:r>
              <a:rPr lang="en-US" sz="3200" b="1" i="1" dirty="0" err="1">
                <a:solidFill>
                  <a:srgbClr val="0000FF"/>
                </a:solidFill>
                <a:cs typeface="Times New Roman" pitchFamily="18" charset="0"/>
              </a:rPr>
              <a:t>rồi</a:t>
            </a:r>
            <a:r>
              <a:rPr lang="en-US" sz="3200" b="1" i="1" dirty="0">
                <a:solidFill>
                  <a:srgbClr val="0000FF"/>
                </a:solidFill>
                <a:cs typeface="Times New Roman" pitchFamily="18" charset="0"/>
              </a:rPr>
              <a:t> </a:t>
            </a:r>
            <a:r>
              <a:rPr lang="en-US" sz="3200" b="1" i="1" dirty="0" err="1">
                <a:solidFill>
                  <a:srgbClr val="0000FF"/>
                </a:solidFill>
                <a:cs typeface="Times New Roman" pitchFamily="18" charset="0"/>
              </a:rPr>
              <a:t>chế</a:t>
            </a:r>
            <a:r>
              <a:rPr lang="en-US" sz="3200" b="1" i="1" dirty="0">
                <a:solidFill>
                  <a:srgbClr val="0000FF"/>
                </a:solidFill>
                <a:cs typeface="Times New Roman" pitchFamily="18" charset="0"/>
              </a:rPr>
              <a:t> </a:t>
            </a:r>
            <a:r>
              <a:rPr lang="en-US" sz="3200" b="1" i="1" dirty="0" err="1">
                <a:solidFill>
                  <a:srgbClr val="0000FF"/>
                </a:solidFill>
                <a:cs typeface="Times New Roman" pitchFamily="18" charset="0"/>
              </a:rPr>
              <a:t>độ</a:t>
            </a:r>
            <a:r>
              <a:rPr lang="en-US" sz="3200" b="1" i="1" dirty="0">
                <a:solidFill>
                  <a:srgbClr val="0000FF"/>
                </a:solidFill>
                <a:cs typeface="Times New Roman" pitchFamily="18" charset="0"/>
              </a:rPr>
              <a:t> </a:t>
            </a:r>
            <a:r>
              <a:rPr lang="en-US" sz="3200" b="1" i="1" dirty="0" err="1">
                <a:solidFill>
                  <a:srgbClr val="0000FF"/>
                </a:solidFill>
                <a:cs typeface="Times New Roman" pitchFamily="18" charset="0"/>
              </a:rPr>
              <a:t>thi</a:t>
            </a:r>
            <a:r>
              <a:rPr lang="en-US" sz="3200" b="1" i="1" dirty="0">
                <a:solidFill>
                  <a:srgbClr val="0000FF"/>
                </a:solidFill>
                <a:cs typeface="Times New Roman" pitchFamily="18" charset="0"/>
              </a:rPr>
              <a:t> </a:t>
            </a:r>
            <a:r>
              <a:rPr lang="en-US" sz="3200" b="1" i="1" dirty="0" err="1">
                <a:solidFill>
                  <a:srgbClr val="0000FF"/>
                </a:solidFill>
                <a:cs typeface="Times New Roman" pitchFamily="18" charset="0"/>
              </a:rPr>
              <a:t>cử</a:t>
            </a:r>
            <a:r>
              <a:rPr lang="en-US" sz="3200" b="1" i="1" dirty="0">
                <a:solidFill>
                  <a:srgbClr val="0000FF"/>
                </a:solidFill>
                <a:cs typeface="Times New Roman" pitchFamily="18" charset="0"/>
              </a:rPr>
              <a:t> </a:t>
            </a:r>
            <a:r>
              <a:rPr lang="en-US" sz="3200" b="1" i="1" dirty="0" err="1">
                <a:solidFill>
                  <a:srgbClr val="0000FF"/>
                </a:solidFill>
                <a:cs typeface="Times New Roman" pitchFamily="18" charset="0"/>
              </a:rPr>
              <a:t>chữ</a:t>
            </a:r>
            <a:r>
              <a:rPr lang="en-US" sz="3200" b="1" i="1" dirty="0">
                <a:solidFill>
                  <a:srgbClr val="0000FF"/>
                </a:solidFill>
                <a:cs typeface="Times New Roman" pitchFamily="18" charset="0"/>
              </a:rPr>
              <a:t> </a:t>
            </a:r>
            <a:r>
              <a:rPr lang="en-US" sz="3200" b="1" i="1" dirty="0" err="1">
                <a:solidFill>
                  <a:srgbClr val="0000FF"/>
                </a:solidFill>
                <a:cs typeface="Times New Roman" pitchFamily="18" charset="0"/>
              </a:rPr>
              <a:t>Hán</a:t>
            </a:r>
            <a:r>
              <a:rPr lang="en-US" sz="3200" b="1" i="1" dirty="0">
                <a:solidFill>
                  <a:srgbClr val="0000FF"/>
                </a:solidFill>
                <a:cs typeface="Times New Roman" pitchFamily="18" charset="0"/>
              </a:rPr>
              <a:t> </a:t>
            </a:r>
            <a:r>
              <a:rPr lang="en-US" sz="3200" b="1" i="1" dirty="0" err="1">
                <a:solidFill>
                  <a:srgbClr val="0000FF"/>
                </a:solidFill>
                <a:cs typeface="Times New Roman" pitchFamily="18" charset="0"/>
              </a:rPr>
              <a:t>bị</a:t>
            </a:r>
            <a:r>
              <a:rPr lang="en-US" sz="3200" b="1" i="1" dirty="0">
                <a:solidFill>
                  <a:srgbClr val="0000FF"/>
                </a:solidFill>
                <a:cs typeface="Times New Roman" pitchFamily="18" charset="0"/>
              </a:rPr>
              <a:t> </a:t>
            </a:r>
            <a:r>
              <a:rPr lang="en-US" sz="3200" b="1" i="1" dirty="0" err="1">
                <a:solidFill>
                  <a:srgbClr val="0000FF"/>
                </a:solidFill>
                <a:cs typeface="Times New Roman" pitchFamily="18" charset="0"/>
              </a:rPr>
              <a:t>bãi</a:t>
            </a:r>
            <a:r>
              <a:rPr lang="en-US" sz="3200" b="1" i="1" dirty="0">
                <a:solidFill>
                  <a:srgbClr val="0000FF"/>
                </a:solidFill>
                <a:cs typeface="Times New Roman" pitchFamily="18" charset="0"/>
              </a:rPr>
              <a:t> </a:t>
            </a:r>
            <a:r>
              <a:rPr lang="en-US" sz="3200" b="1" i="1" dirty="0" err="1">
                <a:solidFill>
                  <a:srgbClr val="0000FF"/>
                </a:solidFill>
                <a:cs typeface="Times New Roman" pitchFamily="18" charset="0"/>
              </a:rPr>
              <a:t>bỏ</a:t>
            </a:r>
            <a:r>
              <a:rPr lang="en-US" sz="3200" b="1" i="1" dirty="0">
                <a:solidFill>
                  <a:srgbClr val="0000FF"/>
                </a:solidFill>
                <a:cs typeface="Times New Roman" pitchFamily="18" charset="0"/>
              </a:rPr>
              <a:t> (1915), </a:t>
            </a:r>
            <a:r>
              <a:rPr lang="en-US" sz="3200" b="1" i="1" dirty="0" err="1">
                <a:solidFill>
                  <a:srgbClr val="0000FF"/>
                </a:solidFill>
                <a:cs typeface="Times New Roman" pitchFamily="18" charset="0"/>
              </a:rPr>
              <a:t>chữ</a:t>
            </a:r>
            <a:r>
              <a:rPr lang="en-US" sz="3200" b="1" i="1" dirty="0">
                <a:solidFill>
                  <a:srgbClr val="0000FF"/>
                </a:solidFill>
                <a:cs typeface="Times New Roman" pitchFamily="18" charset="0"/>
              </a:rPr>
              <a:t> </a:t>
            </a:r>
            <a:r>
              <a:rPr lang="en-US" sz="3200" b="1" i="1" dirty="0" err="1">
                <a:solidFill>
                  <a:srgbClr val="0000FF"/>
                </a:solidFill>
                <a:cs typeface="Times New Roman" pitchFamily="18" charset="0"/>
              </a:rPr>
              <a:t>nho</a:t>
            </a:r>
            <a:r>
              <a:rPr lang="en-US" sz="3200" b="1" i="1" dirty="0">
                <a:solidFill>
                  <a:srgbClr val="0000FF"/>
                </a:solidFill>
                <a:cs typeface="Times New Roman" pitchFamily="18" charset="0"/>
              </a:rPr>
              <a:t> </a:t>
            </a:r>
            <a:r>
              <a:rPr lang="en-US" sz="3200" b="1" i="1" dirty="0" err="1">
                <a:solidFill>
                  <a:srgbClr val="0000FF"/>
                </a:solidFill>
                <a:cs typeface="Times New Roman" pitchFamily="18" charset="0"/>
              </a:rPr>
              <a:t>bị</a:t>
            </a:r>
            <a:r>
              <a:rPr lang="en-US" sz="3200" b="1" i="1" dirty="0">
                <a:solidFill>
                  <a:srgbClr val="0000FF"/>
                </a:solidFill>
                <a:cs typeface="Times New Roman" pitchFamily="18" charset="0"/>
              </a:rPr>
              <a:t> </a:t>
            </a:r>
            <a:r>
              <a:rPr lang="en-US" sz="3200" b="1" i="1" dirty="0" err="1" smtClean="0">
                <a:solidFill>
                  <a:srgbClr val="0000FF"/>
                </a:solidFill>
                <a:cs typeface="Times New Roman" pitchFamily="18" charset="0"/>
              </a:rPr>
              <a:t>mất</a:t>
            </a:r>
            <a:r>
              <a:rPr lang="en-US" sz="3200" b="1" i="1" dirty="0" smtClean="0">
                <a:solidFill>
                  <a:srgbClr val="0000FF"/>
                </a:solidFill>
                <a:cs typeface="Times New Roman" pitchFamily="18" charset="0"/>
              </a:rPr>
              <a:t> </a:t>
            </a:r>
            <a:r>
              <a:rPr lang="en-US" sz="3200" b="1" i="1" dirty="0" err="1" smtClean="0">
                <a:solidFill>
                  <a:srgbClr val="0000FF"/>
                </a:solidFill>
                <a:cs typeface="Times New Roman" pitchFamily="18" charset="0"/>
              </a:rPr>
              <a:t>đi</a:t>
            </a:r>
            <a:r>
              <a:rPr lang="en-US" sz="3200" b="1" i="1" dirty="0" smtClean="0">
                <a:solidFill>
                  <a:srgbClr val="0000FF"/>
                </a:solidFill>
                <a:cs typeface="Times New Roman" pitchFamily="18" charset="0"/>
              </a:rPr>
              <a:t> </a:t>
            </a:r>
            <a:r>
              <a:rPr lang="en-US" sz="3200" b="1" i="1" dirty="0" err="1" smtClean="0">
                <a:solidFill>
                  <a:srgbClr val="0000FF"/>
                </a:solidFill>
                <a:cs typeface="Times New Roman" pitchFamily="18" charset="0"/>
              </a:rPr>
              <a:t>vị</a:t>
            </a:r>
            <a:r>
              <a:rPr lang="en-US" sz="3200" b="1" i="1" dirty="0" smtClean="0">
                <a:solidFill>
                  <a:srgbClr val="0000FF"/>
                </a:solidFill>
                <a:cs typeface="Times New Roman" pitchFamily="18" charset="0"/>
              </a:rPr>
              <a:t> </a:t>
            </a:r>
            <a:r>
              <a:rPr lang="en-US" sz="3200" b="1" i="1" dirty="0" err="1" smtClean="0">
                <a:solidFill>
                  <a:srgbClr val="0000FF"/>
                </a:solidFill>
                <a:cs typeface="Times New Roman" pitchFamily="18" charset="0"/>
              </a:rPr>
              <a:t>thế</a:t>
            </a:r>
            <a:r>
              <a:rPr lang="en-US" sz="3200" b="1" i="1" dirty="0" smtClean="0">
                <a:solidFill>
                  <a:srgbClr val="0000FF"/>
                </a:solidFill>
                <a:cs typeface="Times New Roman" pitchFamily="18" charset="0"/>
              </a:rPr>
              <a:t> .</a:t>
            </a:r>
            <a:endParaRPr lang="en-US" sz="3200" b="1" i="1" dirty="0">
              <a:solidFill>
                <a:srgbClr val="0000FF"/>
              </a:solidFill>
              <a:cs typeface="Times New Roman" pitchFamily="18" charset="0"/>
            </a:endParaRPr>
          </a:p>
        </p:txBody>
      </p:sp>
      <p:sp>
        <p:nvSpPr>
          <p:cNvPr id="35847" name="Text Box 7"/>
          <p:cNvSpPr txBox="1">
            <a:spLocks noChangeArrowheads="1"/>
          </p:cNvSpPr>
          <p:nvPr/>
        </p:nvSpPr>
        <p:spPr bwMode="auto">
          <a:xfrm>
            <a:off x="304800" y="2682875"/>
            <a:ext cx="8382000" cy="1077218"/>
          </a:xfrm>
          <a:prstGeom prst="rect">
            <a:avLst/>
          </a:prstGeom>
          <a:noFill/>
          <a:ln w="9525">
            <a:noFill/>
            <a:miter lim="800000"/>
            <a:headEnd/>
            <a:tailEnd/>
          </a:ln>
        </p:spPr>
        <p:txBody>
          <a:bodyPr>
            <a:spAutoFit/>
          </a:bodyPr>
          <a:lstStyle/>
          <a:p>
            <a:pPr>
              <a:spcBef>
                <a:spcPct val="50000"/>
              </a:spcBef>
            </a:pPr>
            <a:r>
              <a:rPr lang="en-US" sz="3200" b="1" i="1">
                <a:solidFill>
                  <a:srgbClr val="0000FF"/>
                </a:solidFill>
                <a:cs typeface="Times New Roman" pitchFamily="18" charset="0"/>
              </a:rPr>
              <a:t>Trẻ con không còn đi học chữ nho của các ông đồ nữa mà học chữ quốc ngữ hoặc chữ Pháp.</a:t>
            </a:r>
          </a:p>
        </p:txBody>
      </p:sp>
      <p:sp>
        <p:nvSpPr>
          <p:cNvPr id="35850" name="Text Box 10"/>
          <p:cNvSpPr txBox="1">
            <a:spLocks noChangeArrowheads="1"/>
          </p:cNvSpPr>
          <p:nvPr/>
        </p:nvSpPr>
        <p:spPr bwMode="auto">
          <a:xfrm>
            <a:off x="381000" y="4251960"/>
            <a:ext cx="8458200" cy="1077218"/>
          </a:xfrm>
          <a:prstGeom prst="rect">
            <a:avLst/>
          </a:prstGeom>
          <a:noFill/>
          <a:ln w="9525">
            <a:noFill/>
            <a:miter lim="800000"/>
            <a:headEnd/>
            <a:tailEnd/>
          </a:ln>
        </p:spPr>
        <p:txBody>
          <a:bodyPr>
            <a:spAutoFit/>
          </a:bodyPr>
          <a:lstStyle/>
          <a:p>
            <a:pPr eaLnBrk="0" hangingPunct="0">
              <a:spcBef>
                <a:spcPct val="50000"/>
              </a:spcBef>
            </a:pPr>
            <a:r>
              <a:rPr lang="en-US" sz="3200" b="1" dirty="0">
                <a:solidFill>
                  <a:srgbClr val="FF0000"/>
                </a:solidFill>
                <a:cs typeface="Times New Roman" pitchFamily="18" charset="0"/>
              </a:rPr>
              <a:t>“</a:t>
            </a:r>
            <a:r>
              <a:rPr lang="en-US" sz="3200" b="1" i="1" dirty="0" err="1">
                <a:solidFill>
                  <a:srgbClr val="FF0000"/>
                </a:solidFill>
                <a:cs typeface="Times New Roman" pitchFamily="18" charset="0"/>
              </a:rPr>
              <a:t>Ông</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đồ</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chính</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là</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cái</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di</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tích</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tiều</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tuỵ</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đáng</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thương</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của</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một</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thời</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tàn</a:t>
            </a:r>
            <a:r>
              <a:rPr lang="en-US" sz="3200" b="1" i="1" dirty="0">
                <a:solidFill>
                  <a:srgbClr val="FF0000"/>
                </a:solidFill>
                <a:cs typeface="Times New Roman" pitchFamily="18" charset="0"/>
              </a:rPr>
              <a:t>”(</a:t>
            </a:r>
            <a:r>
              <a:rPr lang="en-US" sz="3200" b="1" i="1" dirty="0" err="1">
                <a:solidFill>
                  <a:srgbClr val="FF0000"/>
                </a:solidFill>
                <a:cs typeface="Times New Roman" pitchFamily="18" charset="0"/>
              </a:rPr>
              <a:t>Vũ</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Đình</a:t>
            </a:r>
            <a:r>
              <a:rPr lang="en-US" sz="3200" b="1" i="1" dirty="0">
                <a:solidFill>
                  <a:srgbClr val="FF0000"/>
                </a:solidFill>
                <a:cs typeface="Times New Roman" pitchFamily="18" charset="0"/>
              </a:rPr>
              <a:t> </a:t>
            </a:r>
            <a:r>
              <a:rPr lang="en-US" sz="3200" b="1" i="1" dirty="0" err="1">
                <a:solidFill>
                  <a:srgbClr val="FF0000"/>
                </a:solidFill>
                <a:cs typeface="Times New Roman" pitchFamily="18" charset="0"/>
              </a:rPr>
              <a:t>Liên</a:t>
            </a:r>
            <a:r>
              <a:rPr lang="en-US" sz="3200" b="1" i="1" dirty="0">
                <a:solidFill>
                  <a:srgbClr val="FF0000"/>
                </a:solidFill>
                <a:cs typeface="Times New Roman" pitchFamily="18" charset="0"/>
              </a:rPr>
              <a:t>)</a:t>
            </a:r>
          </a:p>
        </p:txBody>
      </p:sp>
    </p:spTree>
    <p:extLst>
      <p:ext uri="{BB962C8B-B14F-4D97-AF65-F5344CB8AC3E}">
        <p14:creationId xmlns:p14="http://schemas.microsoft.com/office/powerpoint/2010/main" val="1646922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anim calcmode="lin" valueType="num">
                                      <p:cBhvr>
                                        <p:cTn id="7" dur="500" fill="hold"/>
                                        <p:tgtEl>
                                          <p:spTgt spid="35846"/>
                                        </p:tgtEl>
                                        <p:attrNameLst>
                                          <p:attrName>ppt_w</p:attrName>
                                        </p:attrNameLst>
                                      </p:cBhvr>
                                      <p:tavLst>
                                        <p:tav tm="0">
                                          <p:val>
                                            <p:fltVal val="0"/>
                                          </p:val>
                                        </p:tav>
                                        <p:tav tm="100000">
                                          <p:val>
                                            <p:strVal val="#ppt_w"/>
                                          </p:val>
                                        </p:tav>
                                      </p:tavLst>
                                    </p:anim>
                                    <p:anim calcmode="lin" valueType="num">
                                      <p:cBhvr>
                                        <p:cTn id="8" dur="500" fill="hold"/>
                                        <p:tgtEl>
                                          <p:spTgt spid="3584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5847"/>
                                        </p:tgtEl>
                                        <p:attrNameLst>
                                          <p:attrName>style.visibility</p:attrName>
                                        </p:attrNameLst>
                                      </p:cBhvr>
                                      <p:to>
                                        <p:strVal val="visible"/>
                                      </p:to>
                                    </p:set>
                                    <p:anim calcmode="lin" valueType="num">
                                      <p:cBhvr>
                                        <p:cTn id="13" dur="500" fill="hold"/>
                                        <p:tgtEl>
                                          <p:spTgt spid="35847"/>
                                        </p:tgtEl>
                                        <p:attrNameLst>
                                          <p:attrName>ppt_w</p:attrName>
                                        </p:attrNameLst>
                                      </p:cBhvr>
                                      <p:tavLst>
                                        <p:tav tm="0">
                                          <p:val>
                                            <p:fltVal val="0"/>
                                          </p:val>
                                        </p:tav>
                                        <p:tav tm="100000">
                                          <p:val>
                                            <p:strVal val="#ppt_w"/>
                                          </p:val>
                                        </p:tav>
                                      </p:tavLst>
                                    </p:anim>
                                    <p:anim calcmode="lin" valueType="num">
                                      <p:cBhvr>
                                        <p:cTn id="14" dur="500" fill="hold"/>
                                        <p:tgtEl>
                                          <p:spTgt spid="3584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35850"/>
                                        </p:tgtEl>
                                        <p:attrNameLst>
                                          <p:attrName>style.visibility</p:attrName>
                                        </p:attrNameLst>
                                      </p:cBhvr>
                                      <p:to>
                                        <p:strVal val="visible"/>
                                      </p:to>
                                    </p:set>
                                    <p:animEffect transition="in" filter="diamond(in)">
                                      <p:cBhvr>
                                        <p:cTn id="19" dur="20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P spid="35847" grpId="0"/>
      <p:bldP spid="358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ongdo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11016" y="126609"/>
            <a:ext cx="3962400" cy="6513342"/>
          </a:xfrm>
          <a:prstGeom prst="rect">
            <a:avLst/>
          </a:prstGeom>
        </p:spPr>
      </p:pic>
      <p:sp>
        <p:nvSpPr>
          <p:cNvPr id="4" name="TextBox 3"/>
          <p:cNvSpPr txBox="1">
            <a:spLocks noChangeArrowheads="1"/>
          </p:cNvSpPr>
          <p:nvPr/>
        </p:nvSpPr>
        <p:spPr bwMode="auto">
          <a:xfrm>
            <a:off x="4318782" y="1981200"/>
            <a:ext cx="505381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i="1" smtClean="0">
                <a:latin typeface="Times New Roman" pitchFamily="18" charset="0"/>
                <a:ea typeface="Korinna" pitchFamily="18" charset="0"/>
                <a:cs typeface="Times New Roman" pitchFamily="18" charset="0"/>
              </a:rPr>
              <a:t>Nhưng </a:t>
            </a:r>
            <a:r>
              <a:rPr lang="en-US" sz="2400" b="1" i="1">
                <a:latin typeface="Times New Roman" pitchFamily="18" charset="0"/>
                <a:ea typeface="Korinna" pitchFamily="18" charset="0"/>
                <a:cs typeface="Times New Roman" pitchFamily="18" charset="0"/>
              </a:rPr>
              <a:t>mỗi năm, mỗi vắng </a:t>
            </a:r>
            <a:br>
              <a:rPr lang="en-US" sz="2400" b="1" i="1">
                <a:latin typeface="Times New Roman" pitchFamily="18" charset="0"/>
                <a:ea typeface="Korinna" pitchFamily="18" charset="0"/>
                <a:cs typeface="Times New Roman" pitchFamily="18" charset="0"/>
              </a:rPr>
            </a:br>
            <a:r>
              <a:rPr lang="en-US" sz="2400" b="1" i="1">
                <a:latin typeface="Times New Roman" pitchFamily="18" charset="0"/>
                <a:ea typeface="Korinna" pitchFamily="18" charset="0"/>
                <a:cs typeface="Times New Roman" pitchFamily="18" charset="0"/>
              </a:rPr>
              <a:t>Người thuê viết nay đâu ?</a:t>
            </a:r>
            <a:br>
              <a:rPr lang="en-US" sz="2400" b="1" i="1">
                <a:latin typeface="Times New Roman" pitchFamily="18" charset="0"/>
                <a:ea typeface="Korinna" pitchFamily="18" charset="0"/>
                <a:cs typeface="Times New Roman" pitchFamily="18" charset="0"/>
              </a:rPr>
            </a:br>
            <a:r>
              <a:rPr lang="en-US" sz="2400" b="1" i="1" smtClean="0">
                <a:latin typeface="Times New Roman" pitchFamily="18" charset="0"/>
                <a:ea typeface="Korinna" pitchFamily="18" charset="0"/>
                <a:cs typeface="Times New Roman" pitchFamily="18" charset="0"/>
              </a:rPr>
              <a:t>-&gt; </a:t>
            </a:r>
            <a:r>
              <a:rPr kumimoji="0" lang="en-US" sz="2400" b="1" i="0" u="none" strike="noStrike" kern="0" cap="none" spc="0" normalizeH="0" baseline="0" noProof="0" smtClean="0">
                <a:ln>
                  <a:noFill/>
                </a:ln>
                <a:solidFill>
                  <a:sysClr val="windowText" lastClr="000000"/>
                </a:solidFill>
                <a:effectLst/>
                <a:uLnTx/>
                <a:uFillTx/>
                <a:latin typeface="Times New Roman" pitchFamily="18" charset="0"/>
                <a:cs typeface="Times New Roman" pitchFamily="18" charset="0"/>
              </a:rPr>
              <a:t>Từ</a:t>
            </a:r>
            <a:r>
              <a:rPr kumimoji="0" lang="en-US" sz="2400" b="1" i="0" u="none" strike="noStrike" kern="0" cap="none" spc="0" normalizeH="0" baseline="0" noProof="0" smtClean="0">
                <a:ln>
                  <a:noFill/>
                </a:ln>
                <a:solidFill>
                  <a:srgbClr val="492303"/>
                </a:solidFill>
                <a:effectLst/>
                <a:uLnTx/>
                <a:uFillTx/>
                <a:latin typeface="Times New Roman" pitchFamily="18" charset="0"/>
                <a:cs typeface="Times New Roman" pitchFamily="18" charset="0"/>
              </a:rPr>
              <a:t> </a:t>
            </a:r>
            <a:r>
              <a:rPr kumimoji="0" lang="en-US" sz="2400" b="1" i="1" u="none" strike="noStrike" kern="0" cap="none" spc="0" normalizeH="0" baseline="0" noProof="0" smtClean="0">
                <a:ln>
                  <a:noFill/>
                </a:ln>
                <a:solidFill>
                  <a:srgbClr val="FF0000"/>
                </a:solidFill>
                <a:effectLst/>
                <a:uLnTx/>
                <a:uFillTx/>
                <a:latin typeface="Times New Roman" pitchFamily="18" charset="0"/>
                <a:cs typeface="Times New Roman" pitchFamily="18" charset="0"/>
              </a:rPr>
              <a:t>nhưng</a:t>
            </a:r>
            <a:r>
              <a:rPr kumimoji="0" lang="en-US" sz="2400" b="1" i="0" u="none" strike="noStrike" kern="0" cap="none" spc="0" normalizeH="0" baseline="0" noProof="0" smtClean="0">
                <a:ln>
                  <a:noFill/>
                </a:ln>
                <a:solidFill>
                  <a:srgbClr val="492303"/>
                </a:solidFill>
                <a:effectLst/>
                <a:uLnTx/>
                <a:uFillTx/>
                <a:latin typeface="Times New Roman" pitchFamily="18" charset="0"/>
                <a:cs typeface="Times New Roman" pitchFamily="18" charset="0"/>
              </a:rPr>
              <a:t> </a:t>
            </a:r>
            <a:r>
              <a:rPr lang="en-US" sz="2400" b="1" kern="0" noProof="0">
                <a:solidFill>
                  <a:sysClr val="windowText" lastClr="000000"/>
                </a:solidFill>
                <a:latin typeface="Times New Roman" pitchFamily="18" charset="0"/>
                <a:cs typeface="Times New Roman" pitchFamily="18" charset="0"/>
                <a:sym typeface="Wingdings" pitchFamily="2" charset="2"/>
              </a:rPr>
              <a:t>-</a:t>
            </a:r>
            <a:r>
              <a:rPr lang="en-US" sz="2400" b="1" kern="0" smtClean="0">
                <a:solidFill>
                  <a:sysClr val="windowText" lastClr="000000"/>
                </a:solidFill>
                <a:latin typeface="Times New Roman" pitchFamily="18" charset="0"/>
                <a:cs typeface="Times New Roman" pitchFamily="18" charset="0"/>
                <a:sym typeface="Wingdings" pitchFamily="2" charset="2"/>
              </a:rPr>
              <a:t>&gt; </a:t>
            </a:r>
            <a:r>
              <a:rPr kumimoji="0" lang="en-US" sz="2400" b="1" i="0" u="none" strike="noStrike" kern="0" cap="none" spc="0" normalizeH="0" baseline="0" noProof="0" smtClean="0">
                <a:ln>
                  <a:noFill/>
                </a:ln>
                <a:solidFill>
                  <a:sysClr val="windowText" lastClr="000000"/>
                </a:solidFill>
                <a:effectLst/>
                <a:uLnTx/>
                <a:uFillTx/>
                <a:latin typeface="Times New Roman" pitchFamily="18" charset="0"/>
                <a:cs typeface="Times New Roman" pitchFamily="18" charset="0"/>
              </a:rPr>
              <a:t>thể hiện sự đối lập</a:t>
            </a:r>
          </a:p>
          <a:p>
            <a:pPr marL="0" marR="0" lvl="0" indent="0" defTabSz="914400" eaLnBrk="1" fontAlgn="auto" latinLnBrk="0" hangingPunct="1">
              <a:lnSpc>
                <a:spcPct val="100000"/>
              </a:lnSpc>
              <a:spcBef>
                <a:spcPts val="0"/>
              </a:spcBef>
              <a:spcAft>
                <a:spcPts val="0"/>
              </a:spcAft>
              <a:buClrTx/>
              <a:buSzTx/>
              <a:buFontTx/>
              <a:buNone/>
              <a:tabLst/>
              <a:defRPr/>
            </a:pPr>
            <a:r>
              <a:rPr lang="en-US" sz="2400" b="1" kern="0" smtClean="0">
                <a:solidFill>
                  <a:sysClr val="windowText" lastClr="000000"/>
                </a:solidFill>
                <a:latin typeface="Times New Roman" pitchFamily="18" charset="0"/>
                <a:cs typeface="Times New Roman" pitchFamily="18" charset="0"/>
              </a:rPr>
              <a:t>-&gt; Câu hỏi tu từ</a:t>
            </a:r>
            <a:endParaRPr kumimoji="0" lang="en-US" sz="2400" b="1" i="0" u="none" strike="noStrike" kern="0" cap="none" spc="0" normalizeH="0" baseline="0" noProof="0" smtClean="0">
              <a:ln>
                <a:noFill/>
              </a:ln>
              <a:solidFill>
                <a:sysClr val="windowText" lastClr="00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38327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noAutofit/>
          </a:bodyPr>
          <a:lstStyle/>
          <a:p>
            <a:pPr>
              <a:buNone/>
            </a:pPr>
            <a:r>
              <a:rPr lang="vi-VN" sz="2300" b="1" i="1" u="sng" dirty="0" smtClean="0">
                <a:latin typeface="Times New Roman" pitchFamily="18" charset="0"/>
                <a:cs typeface="Times New Roman" pitchFamily="18" charset="0"/>
              </a:rPr>
              <a:t>2) Ông đồ của thời tàn tạ</a:t>
            </a:r>
            <a:r>
              <a:rPr lang="en-US" sz="2300" b="1" i="1" u="sng" dirty="0" smtClean="0">
                <a:latin typeface="Times New Roman" pitchFamily="18" charset="0"/>
                <a:cs typeface="Times New Roman" pitchFamily="18" charset="0"/>
              </a:rPr>
              <a:t> (2 </a:t>
            </a:r>
            <a:r>
              <a:rPr lang="en-US" sz="2300" b="1" i="1" u="sng" dirty="0" err="1" smtClean="0">
                <a:latin typeface="Times New Roman" pitchFamily="18" charset="0"/>
                <a:cs typeface="Times New Roman" pitchFamily="18" charset="0"/>
              </a:rPr>
              <a:t>khổ</a:t>
            </a:r>
            <a:r>
              <a:rPr lang="en-US" sz="2300" b="1" i="1" u="sng" dirty="0" smtClean="0">
                <a:latin typeface="Times New Roman" pitchFamily="18" charset="0"/>
                <a:cs typeface="Times New Roman" pitchFamily="18" charset="0"/>
              </a:rPr>
              <a:t> </a:t>
            </a:r>
            <a:r>
              <a:rPr lang="en-US" sz="2300" b="1" i="1" u="sng" dirty="0" err="1" smtClean="0">
                <a:latin typeface="Times New Roman" pitchFamily="18" charset="0"/>
                <a:cs typeface="Times New Roman" pitchFamily="18" charset="0"/>
              </a:rPr>
              <a:t>tiếp</a:t>
            </a:r>
            <a:r>
              <a:rPr lang="en-US" sz="2300" b="1" i="1" u="sng" dirty="0" smtClean="0">
                <a:latin typeface="Times New Roman" pitchFamily="18" charset="0"/>
                <a:cs typeface="Times New Roman" pitchFamily="18" charset="0"/>
              </a:rPr>
              <a:t> </a:t>
            </a:r>
            <a:r>
              <a:rPr lang="en-US" sz="2300" b="1" i="1" u="sng" dirty="0" err="1" smtClean="0">
                <a:latin typeface="Times New Roman" pitchFamily="18" charset="0"/>
                <a:cs typeface="Times New Roman" pitchFamily="18" charset="0"/>
              </a:rPr>
              <a:t>theo</a:t>
            </a:r>
            <a:r>
              <a:rPr lang="en-US" sz="2300" b="1" i="1" u="sng" dirty="0" smtClean="0">
                <a:latin typeface="Times New Roman" pitchFamily="18" charset="0"/>
                <a:cs typeface="Times New Roman" pitchFamily="18" charset="0"/>
              </a:rPr>
              <a:t>)</a:t>
            </a:r>
            <a:r>
              <a:rPr lang="vi-VN" sz="2300" b="1" i="1" u="sng" dirty="0" smtClean="0">
                <a:latin typeface="Times New Roman" pitchFamily="18" charset="0"/>
                <a:cs typeface="Times New Roman" pitchFamily="18" charset="0"/>
              </a:rPr>
              <a:t>:</a:t>
            </a:r>
          </a:p>
          <a:p>
            <a:pPr>
              <a:buNone/>
            </a:pPr>
            <a:r>
              <a:rPr lang="vi-VN" sz="2300" dirty="0" smtClean="0">
                <a:latin typeface="Times New Roman" pitchFamily="18" charset="0"/>
                <a:cs typeface="Times New Roman" pitchFamily="18" charset="0"/>
              </a:rPr>
              <a:t>- Sự thay đổi, đối lập, tương phản: bao nhiêu người thuê &gt;</a:t>
            </a:r>
            <a:r>
              <a:rPr lang="en-US" sz="2300" dirty="0" smtClean="0">
                <a:latin typeface="Times New Roman" pitchFamily="18" charset="0"/>
                <a:cs typeface="Times New Roman" pitchFamily="18" charset="0"/>
              </a:rPr>
              <a:t> </a:t>
            </a:r>
            <a:r>
              <a:rPr lang="vi-VN" sz="2300" dirty="0" smtClean="0">
                <a:latin typeface="Times New Roman" pitchFamily="18" charset="0"/>
                <a:cs typeface="Times New Roman" pitchFamily="18" charset="0"/>
              </a:rPr>
              <a:t>&lt; mỗi năm mỗi vắng.</a:t>
            </a:r>
          </a:p>
          <a:p>
            <a:pPr>
              <a:buNone/>
            </a:pPr>
            <a:r>
              <a:rPr lang="vi-VN" sz="2300" dirty="0" smtClean="0">
                <a:latin typeface="Times New Roman" pitchFamily="18" charset="0"/>
                <a:cs typeface="Times New Roman" pitchFamily="18" charset="0"/>
              </a:rPr>
              <a:t>→ Sự thay đổi trong xã hội, thị hiếu, thói quen của con người.</a:t>
            </a:r>
          </a:p>
          <a:p>
            <a:pPr>
              <a:buNone/>
            </a:pPr>
            <a:r>
              <a:rPr lang="en-US" sz="2300" dirty="0" smtClean="0">
                <a:latin typeface="Times New Roman" pitchFamily="18" charset="0"/>
                <a:cs typeface="Times New Roman" pitchFamily="18" charset="0"/>
              </a:rPr>
              <a:t>- </a:t>
            </a:r>
            <a:r>
              <a:rPr lang="vi-VN" sz="2300" dirty="0" smtClean="0">
                <a:latin typeface="Times New Roman" pitchFamily="18" charset="0"/>
                <a:cs typeface="Times New Roman" pitchFamily="18" charset="0"/>
              </a:rPr>
              <a:t>Câu hỏi tu từ:</a:t>
            </a:r>
            <a:r>
              <a:rPr lang="en-US" sz="2300" dirty="0" smtClean="0">
                <a:latin typeface="Times New Roman" pitchFamily="18" charset="0"/>
                <a:cs typeface="Times New Roman" pitchFamily="18" charset="0"/>
              </a:rPr>
              <a:t> </a:t>
            </a:r>
            <a:r>
              <a:rPr lang="vi-VN" sz="2300" dirty="0" smtClean="0">
                <a:latin typeface="Times New Roman" pitchFamily="18" charset="0"/>
                <a:cs typeface="Times New Roman" pitchFamily="18" charset="0"/>
              </a:rPr>
              <a:t>trống vắng, ngơ ngác đáng thương </a:t>
            </a:r>
          </a:p>
          <a:p>
            <a:pPr>
              <a:buNone/>
            </a:pPr>
            <a:r>
              <a:rPr lang="en-US" sz="2300" dirty="0" smtClean="0">
                <a:latin typeface="Times New Roman" pitchFamily="18" charset="0"/>
                <a:cs typeface="Times New Roman" pitchFamily="18" charset="0"/>
              </a:rPr>
              <a:t>- </a:t>
            </a:r>
            <a:r>
              <a:rPr lang="vi-VN" sz="2300" dirty="0" smtClean="0">
                <a:latin typeface="Times New Roman" pitchFamily="18" charset="0"/>
                <a:cs typeface="Times New Roman" pitchFamily="18" charset="0"/>
              </a:rPr>
              <a:t>Đồ vật: vẫn những đồ vật quen thuộc nhưng không dùng được nữa: </a:t>
            </a:r>
            <a:r>
              <a:rPr lang="vi-VN" sz="2300" i="1" dirty="0" smtClean="0">
                <a:latin typeface="Times New Roman" pitchFamily="18" charset="0"/>
                <a:cs typeface="Times New Roman" pitchFamily="18" charset="0"/>
              </a:rPr>
              <a:t>giấy đỏ buồn, mực lạnh, nghiên sầu</a:t>
            </a:r>
            <a:r>
              <a:rPr lang="en-US" sz="2300" i="1" dirty="0" smtClean="0">
                <a:latin typeface="Times New Roman" pitchFamily="18" charset="0"/>
                <a:cs typeface="Times New Roman" pitchFamily="18" charset="0"/>
              </a:rPr>
              <a:t> </a:t>
            </a:r>
            <a:r>
              <a:rPr lang="vi-VN" sz="2300" dirty="0" smtClean="0">
                <a:latin typeface="Times New Roman" pitchFamily="18" charset="0"/>
                <a:cs typeface="Times New Roman" pitchFamily="18" charset="0"/>
              </a:rPr>
              <a:t>→ Vô dụng.</a:t>
            </a:r>
          </a:p>
          <a:p>
            <a:pPr>
              <a:buNone/>
            </a:pPr>
            <a:r>
              <a:rPr lang="vi-VN" sz="2300" dirty="0" smtClean="0">
                <a:latin typeface="Times New Roman" pitchFamily="18" charset="0"/>
                <a:cs typeface="Times New Roman" pitchFamily="18" charset="0"/>
              </a:rPr>
              <a:t>→ Nỗi u buồn, lạnh lẽo, cô đơn thấm vào lòng đồ vật tưởng vô giác vô tri.</a:t>
            </a:r>
          </a:p>
          <a:p>
            <a:pPr>
              <a:buNone/>
            </a:pPr>
            <a:r>
              <a:rPr lang="vi-VN" sz="2300" dirty="0" smtClean="0">
                <a:latin typeface="Times New Roman" pitchFamily="18" charset="0"/>
                <a:cs typeface="Times New Roman" pitchFamily="18" charset="0"/>
              </a:rPr>
              <a:t>- Ông đồ: + </a:t>
            </a:r>
            <a:r>
              <a:rPr lang="vi-VN" sz="2300" i="1" dirty="0" smtClean="0">
                <a:latin typeface="Times New Roman" pitchFamily="18" charset="0"/>
                <a:cs typeface="Times New Roman" pitchFamily="18" charset="0"/>
              </a:rPr>
              <a:t>vẫn ngồi đấy</a:t>
            </a:r>
            <a:r>
              <a:rPr lang="vi-VN" sz="2300" dirty="0" smtClean="0">
                <a:latin typeface="Times New Roman" pitchFamily="18" charset="0"/>
                <a:cs typeface="Times New Roman" pitchFamily="18" charset="0"/>
              </a:rPr>
              <a:t>→ cô đơn &gt;</a:t>
            </a:r>
            <a:r>
              <a:rPr lang="en-US" sz="2300" dirty="0" smtClean="0">
                <a:latin typeface="Times New Roman" pitchFamily="18" charset="0"/>
                <a:cs typeface="Times New Roman" pitchFamily="18" charset="0"/>
              </a:rPr>
              <a:t> </a:t>
            </a:r>
            <a:r>
              <a:rPr lang="vi-VN" sz="2300" dirty="0" smtClean="0">
                <a:latin typeface="Times New Roman" pitchFamily="18" charset="0"/>
                <a:cs typeface="Times New Roman" pitchFamily="18" charset="0"/>
              </a:rPr>
              <a:t>&lt; đông vui; bất động &gt;</a:t>
            </a:r>
            <a:r>
              <a:rPr lang="en-US" sz="2300" dirty="0" smtClean="0">
                <a:latin typeface="Times New Roman" pitchFamily="18" charset="0"/>
                <a:cs typeface="Times New Roman" pitchFamily="18" charset="0"/>
              </a:rPr>
              <a:t> </a:t>
            </a:r>
            <a:r>
              <a:rPr lang="vi-VN" sz="2300" dirty="0" smtClean="0">
                <a:latin typeface="Times New Roman" pitchFamily="18" charset="0"/>
                <a:cs typeface="Times New Roman" pitchFamily="18" charset="0"/>
              </a:rPr>
              <a:t>&lt; hoạt động bày, thảo; sự bền bỉ kiên gan, cốt cách, bản lĩnh cứng cỏi của nhà nho.</a:t>
            </a:r>
          </a:p>
          <a:p>
            <a:pPr>
              <a:buNone/>
            </a:pPr>
            <a:r>
              <a:rPr lang="en-US" sz="2300" i="1" dirty="0" smtClean="0">
                <a:latin typeface="Times New Roman" pitchFamily="18" charset="0"/>
                <a:cs typeface="Times New Roman" pitchFamily="18" charset="0"/>
              </a:rPr>
              <a:t> + </a:t>
            </a:r>
            <a:r>
              <a:rPr lang="en-US" sz="2300" i="1" dirty="0" err="1" smtClean="0">
                <a:latin typeface="Times New Roman" pitchFamily="18" charset="0"/>
                <a:cs typeface="Times New Roman" pitchFamily="18" charset="0"/>
              </a:rPr>
              <a:t>khôn</a:t>
            </a:r>
            <a:r>
              <a:rPr lang="vi-VN" sz="2300" i="1" dirty="0" smtClean="0">
                <a:latin typeface="Times New Roman" pitchFamily="18" charset="0"/>
                <a:cs typeface="Times New Roman" pitchFamily="18" charset="0"/>
              </a:rPr>
              <a:t>g ai hay</a:t>
            </a:r>
            <a:r>
              <a:rPr lang="en-US" sz="2300" i="1" dirty="0" smtClean="0">
                <a:latin typeface="Times New Roman" pitchFamily="18" charset="0"/>
                <a:cs typeface="Times New Roman" pitchFamily="18" charset="0"/>
              </a:rPr>
              <a:t> </a:t>
            </a:r>
            <a:r>
              <a:rPr lang="vi-VN" sz="2300" dirty="0" smtClean="0">
                <a:latin typeface="Times New Roman" pitchFamily="18" charset="0"/>
                <a:cs typeface="Times New Roman" pitchFamily="18" charset="0"/>
              </a:rPr>
              <a:t>→ thờ ơ lạnh nhạt, vô cảm &gt;</a:t>
            </a:r>
            <a:r>
              <a:rPr lang="en-US" sz="2300" dirty="0" smtClean="0">
                <a:latin typeface="Times New Roman" pitchFamily="18" charset="0"/>
                <a:cs typeface="Times New Roman" pitchFamily="18" charset="0"/>
              </a:rPr>
              <a:t> </a:t>
            </a:r>
            <a:r>
              <a:rPr lang="vi-VN" sz="2300" dirty="0" smtClean="0">
                <a:latin typeface="Times New Roman" pitchFamily="18" charset="0"/>
                <a:cs typeface="Times New Roman" pitchFamily="18" charset="0"/>
              </a:rPr>
              <a:t>&lt; náo nức, đón chờ, ngưỡng mộ.</a:t>
            </a:r>
            <a:endParaRPr lang="en-US" sz="2300" dirty="0" smtClean="0">
              <a:latin typeface="Times New Roman" pitchFamily="18" charset="0"/>
              <a:cs typeface="Times New Roman" pitchFamily="18" charset="0"/>
            </a:endParaRPr>
          </a:p>
          <a:p>
            <a:pPr>
              <a:buNone/>
            </a:pPr>
            <a:r>
              <a:rPr lang="vi-VN" sz="2300" dirty="0" smtClean="0">
                <a:latin typeface="Times New Roman" pitchFamily="18" charset="0"/>
                <a:cs typeface="Times New Roman" pitchFamily="18" charset="0"/>
              </a:rPr>
              <a:t>→ Ông đồ như biến mất trong mắt người đời vì họ không còn thích, không cần, không muốn treo chữ, không trọng tài hoa của ông đồ.</a:t>
            </a:r>
          </a:p>
          <a:p>
            <a:pPr>
              <a:buNone/>
            </a:pPr>
            <a:r>
              <a:rPr lang="vi-VN" sz="2300" dirty="0" smtClean="0">
                <a:latin typeface="Times New Roman" pitchFamily="18" charset="0"/>
                <a:cs typeface="Times New Roman" pitchFamily="18" charset="0"/>
              </a:rPr>
              <a:t>→ Từ vị trí trung tâm</a:t>
            </a:r>
            <a:r>
              <a:rPr lang="en-US" sz="2300" dirty="0" smtClean="0">
                <a:latin typeface="Times New Roman" pitchFamily="18" charset="0"/>
                <a:cs typeface="Times New Roman" pitchFamily="18" charset="0"/>
              </a:rPr>
              <a:t> </a:t>
            </a:r>
            <a:r>
              <a:rPr lang="vi-VN" sz="2300" dirty="0" smtClean="0">
                <a:latin typeface="Times New Roman" pitchFamily="18" charset="0"/>
                <a:cs typeface="Times New Roman" pitchFamily="18" charset="0"/>
              </a:rPr>
              <a:t>→ gạt sang bên lề xã hội, bị quên lãng.</a:t>
            </a:r>
          </a:p>
          <a:p>
            <a:pPr>
              <a:buNone/>
            </a:pPr>
            <a:endParaRPr lang="vi-VN" sz="2300" dirty="0" smtClean="0">
              <a:latin typeface="Times New Roman" pitchFamily="18" charset="0"/>
              <a:cs typeface="Times New Roman" pitchFamily="18" charset="0"/>
            </a:endParaRPr>
          </a:p>
          <a:p>
            <a:pPr>
              <a:buNone/>
            </a:pPr>
            <a:endParaRPr lang="en-US" sz="2300" dirty="0">
              <a:latin typeface="Times New Roman" pitchFamily="18" charset="0"/>
              <a:cs typeface="Times New Roman" pitchFamily="18" charset="0"/>
            </a:endParaRPr>
          </a:p>
        </p:txBody>
      </p:sp>
      <p:sp>
        <p:nvSpPr>
          <p:cNvPr id="4" name="Title 1"/>
          <p:cNvSpPr>
            <a:spLocks noGrp="1"/>
          </p:cNvSpPr>
          <p:nvPr>
            <p:ph type="title"/>
          </p:nvPr>
        </p:nvSpPr>
        <p:spPr>
          <a:xfrm>
            <a:off x="0" y="0"/>
            <a:ext cx="9144000" cy="685800"/>
          </a:xfrm>
          <a:gradFill flip="none" rotWithShape="1">
            <a:gsLst>
              <a:gs pos="0">
                <a:srgbClr val="FBEAC7"/>
              </a:gs>
              <a:gs pos="0">
                <a:srgbClr val="FBEAC7"/>
              </a:gs>
              <a:gs pos="0">
                <a:srgbClr val="FBEAC7"/>
              </a:gs>
              <a:gs pos="17999">
                <a:srgbClr val="FEE7F2"/>
              </a:gs>
              <a:gs pos="36000">
                <a:srgbClr val="FAC77D"/>
              </a:gs>
              <a:gs pos="61000">
                <a:srgbClr val="FBA97D"/>
              </a:gs>
              <a:gs pos="82001">
                <a:srgbClr val="FBD49C"/>
              </a:gs>
              <a:gs pos="100000">
                <a:srgbClr val="FEE7F2"/>
              </a:gs>
            </a:gsLst>
            <a:lin ang="16200000" scaled="1"/>
            <a:tileRect/>
          </a:gradFill>
        </p:spPr>
        <p:txBody>
          <a:bodyPr>
            <a:noAutofit/>
          </a:bodyPr>
          <a:lstStyle/>
          <a:p>
            <a:pPr algn="l"/>
            <a:r>
              <a:rPr lang="en-US" sz="2000" b="1" dirty="0" err="1" smtClean="0">
                <a:latin typeface="Times New Roman" pitchFamily="18" charset="0"/>
                <a:cs typeface="Times New Roman" pitchFamily="18" charset="0"/>
              </a:rPr>
              <a:t>Văn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bản</a:t>
            </a:r>
            <a:r>
              <a:rPr lang="en-US" sz="2000" b="1"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ÔNG ĐỒ</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VŨ ĐÌNH LIÊN</a:t>
            </a:r>
            <a:endParaRPr lang="en-US" sz="2000" b="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iterate type="lt">
                                    <p:tmPct val="10000"/>
                                  </p:iterate>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iterate type="lt">
                                    <p:tmPct val="10000"/>
                                  </p:iterate>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iterate type="lt">
                                    <p:tmPct val="10000"/>
                                  </p:iterate>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anim calcmode="lin" valueType="num">
                                      <p:cBhvr>
                                        <p:cTn id="43" dur="5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4"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iterate type="lt">
                                    <p:tmPct val="10000"/>
                                  </p:iterate>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500"/>
                                        <p:tgtEl>
                                          <p:spTgt spid="3">
                                            <p:txEl>
                                              <p:pRg st="6" end="6"/>
                                            </p:txEl>
                                          </p:spTgt>
                                        </p:tgtEl>
                                      </p:cBhvr>
                                    </p:animEffect>
                                    <p:anim calcmode="lin" valueType="num">
                                      <p:cBhvr>
                                        <p:cTn id="50" dur="5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1"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iterate type="lt">
                                    <p:tmPct val="10000"/>
                                  </p:iterate>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500"/>
                                        <p:tgtEl>
                                          <p:spTgt spid="3">
                                            <p:txEl>
                                              <p:pRg st="7" end="7"/>
                                            </p:txEl>
                                          </p:spTgt>
                                        </p:tgtEl>
                                      </p:cBhvr>
                                    </p:animEffect>
                                    <p:anim calcmode="lin" valueType="num">
                                      <p:cBhvr>
                                        <p:cTn id="57" dur="5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58"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grpId="0" nodeType="clickEffect">
                                  <p:stCondLst>
                                    <p:cond delay="0"/>
                                  </p:stCondLst>
                                  <p:iterate type="lt">
                                    <p:tmPct val="10000"/>
                                  </p:iterate>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500"/>
                                        <p:tgtEl>
                                          <p:spTgt spid="3">
                                            <p:txEl>
                                              <p:pRg st="8" end="8"/>
                                            </p:txEl>
                                          </p:spTgt>
                                        </p:tgtEl>
                                      </p:cBhvr>
                                    </p:animEffect>
                                    <p:anim calcmode="lin" valueType="num">
                                      <p:cBhvr>
                                        <p:cTn id="64" dur="5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65" dur="5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grpId="0" nodeType="clickEffect">
                                  <p:stCondLst>
                                    <p:cond delay="0"/>
                                  </p:stCondLst>
                                  <p:iterate type="lt">
                                    <p:tmPct val="10000"/>
                                  </p:iterate>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500"/>
                                        <p:tgtEl>
                                          <p:spTgt spid="3">
                                            <p:txEl>
                                              <p:pRg st="9" end="9"/>
                                            </p:txEl>
                                          </p:spTgt>
                                        </p:tgtEl>
                                      </p:cBhvr>
                                    </p:animEffect>
                                    <p:anim calcmode="lin" valueType="num">
                                      <p:cBhvr>
                                        <p:cTn id="71" dur="5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72" dur="5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81" name="Rectangle 33"/>
          <p:cNvSpPr>
            <a:spLocks noChangeArrowheads="1"/>
          </p:cNvSpPr>
          <p:nvPr/>
        </p:nvSpPr>
        <p:spPr bwMode="auto">
          <a:xfrm>
            <a:off x="576783" y="2582593"/>
            <a:ext cx="1083208" cy="2296561"/>
          </a:xfrm>
          <a:prstGeom prst="rect">
            <a:avLst/>
          </a:prstGeom>
          <a:gradFill rotWithShape="1">
            <a:gsLst>
              <a:gs pos="0">
                <a:srgbClr val="990033">
                  <a:gamma/>
                  <a:tint val="33725"/>
                  <a:invGamma/>
                </a:srgbClr>
              </a:gs>
              <a:gs pos="50000">
                <a:srgbClr val="990033"/>
              </a:gs>
              <a:gs pos="100000">
                <a:srgbClr val="990033">
                  <a:gamma/>
                  <a:tint val="33725"/>
                  <a:invGamma/>
                </a:srgbClr>
              </a:gs>
            </a:gsLst>
            <a:lin ang="0" scaled="1"/>
          </a:gradFill>
          <a:ln>
            <a:noFill/>
          </a:ln>
          <a:effectLst/>
          <a:extLst>
            <a:ext uri="{91240B29-F687-4F45-9708-019B960494DF}">
              <a14:hiddenLine xmlns:a14="http://schemas.microsoft.com/office/drawing/2010/main" w="9525" algn="ctr">
                <a:solidFill>
                  <a:srgbClr val="AA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endParaRPr lang="en-US" sz="3600" smtClean="0">
              <a:solidFill>
                <a:srgbClr val="3333FF"/>
              </a:solidFill>
              <a:latin typeface=".VnAristote" pitchFamily="34" charset="0"/>
            </a:endParaRPr>
          </a:p>
        </p:txBody>
      </p:sp>
      <p:sp>
        <p:nvSpPr>
          <p:cNvPr id="206877" name="Rectangle 29"/>
          <p:cNvSpPr>
            <a:spLocks noChangeArrowheads="1"/>
          </p:cNvSpPr>
          <p:nvPr/>
        </p:nvSpPr>
        <p:spPr bwMode="auto">
          <a:xfrm>
            <a:off x="4712677" y="5048942"/>
            <a:ext cx="3727938" cy="646331"/>
          </a:xfrm>
          <a:prstGeom prst="rect">
            <a:avLst/>
          </a:prstGeom>
          <a:gradFill rotWithShape="1">
            <a:gsLst>
              <a:gs pos="0">
                <a:schemeClr val="accent1">
                  <a:gamma/>
                  <a:shade val="76078"/>
                  <a:invGamma/>
                </a:schemeClr>
              </a:gs>
              <a:gs pos="50000">
                <a:schemeClr val="accent1"/>
              </a:gs>
              <a:gs pos="100000">
                <a:schemeClr val="accent1">
                  <a:gamma/>
                  <a:shade val="76078"/>
                  <a:invGamma/>
                </a:schemeClr>
              </a:gs>
            </a:gsLst>
            <a:lin ang="0" scaled="1"/>
          </a:gradFill>
          <a:ln>
            <a:noFill/>
          </a:ln>
          <a:effectLst/>
          <a:extLst>
            <a:ext uri="{91240B29-F687-4F45-9708-019B960494DF}">
              <a14:hiddenLine xmlns:a14="http://schemas.microsoft.com/office/drawing/2010/main" w="9525" algn="ctr">
                <a:solidFill>
                  <a:srgbClr val="AA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en-US" sz="3600" smtClean="0">
              <a:solidFill>
                <a:srgbClr val="3333FF"/>
              </a:solidFill>
              <a:latin typeface=".VnAristote" pitchFamily="34" charset="0"/>
            </a:endParaRPr>
          </a:p>
        </p:txBody>
      </p:sp>
      <p:sp>
        <p:nvSpPr>
          <p:cNvPr id="206876" name="Rectangle 28"/>
          <p:cNvSpPr>
            <a:spLocks noChangeArrowheads="1"/>
          </p:cNvSpPr>
          <p:nvPr/>
        </p:nvSpPr>
        <p:spPr bwMode="auto">
          <a:xfrm>
            <a:off x="4572004" y="1810442"/>
            <a:ext cx="3798277" cy="646331"/>
          </a:xfrm>
          <a:prstGeom prst="rect">
            <a:avLst/>
          </a:prstGeom>
          <a:gradFill rotWithShape="1">
            <a:gsLst>
              <a:gs pos="0">
                <a:schemeClr val="accent1">
                  <a:gamma/>
                  <a:shade val="76471"/>
                  <a:invGamma/>
                </a:schemeClr>
              </a:gs>
              <a:gs pos="50000">
                <a:schemeClr val="accent1"/>
              </a:gs>
              <a:gs pos="100000">
                <a:schemeClr val="accent1">
                  <a:gamma/>
                  <a:shade val="76471"/>
                  <a:invGamma/>
                </a:schemeClr>
              </a:gs>
            </a:gsLst>
            <a:lin ang="0" scaled="1"/>
          </a:gradFill>
          <a:ln>
            <a:noFill/>
          </a:ln>
          <a:effectLst/>
          <a:extLst>
            <a:ext uri="{91240B29-F687-4F45-9708-019B960494DF}">
              <a14:hiddenLine xmlns:a14="http://schemas.microsoft.com/office/drawing/2010/main" w="9525" algn="ctr">
                <a:solidFill>
                  <a:srgbClr val="AA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en-US" sz="3600" smtClean="0">
              <a:solidFill>
                <a:srgbClr val="3333FF"/>
              </a:solidFill>
              <a:latin typeface=".VnAristote" pitchFamily="34" charset="0"/>
            </a:endParaRPr>
          </a:p>
        </p:txBody>
      </p:sp>
      <p:sp>
        <p:nvSpPr>
          <p:cNvPr id="206852" name="Rectangle 4"/>
          <p:cNvSpPr>
            <a:spLocks noChangeArrowheads="1"/>
          </p:cNvSpPr>
          <p:nvPr/>
        </p:nvSpPr>
        <p:spPr bwMode="auto">
          <a:xfrm>
            <a:off x="3798277" y="533400"/>
            <a:ext cx="492369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pPr>
            <a:r>
              <a:rPr lang="en-US" i="1" smtClean="0">
                <a:solidFill>
                  <a:srgbClr val="000000"/>
                </a:solidFill>
                <a:latin typeface="Arial" charset="0"/>
              </a:rPr>
              <a:t>Giấy đỏ </a:t>
            </a:r>
            <a:r>
              <a:rPr lang="en-US" i="1" smtClean="0">
                <a:solidFill>
                  <a:srgbClr val="FF3300"/>
                </a:solidFill>
                <a:latin typeface="Arial" charset="0"/>
              </a:rPr>
              <a:t>buồn</a:t>
            </a:r>
            <a:r>
              <a:rPr lang="en-US" i="1" smtClean="0">
                <a:solidFill>
                  <a:srgbClr val="000000"/>
                </a:solidFill>
                <a:latin typeface="Arial" charset="0"/>
              </a:rPr>
              <a:t> không thắm;</a:t>
            </a:r>
          </a:p>
          <a:p>
            <a:pPr marL="342900" indent="-342900" eaLnBrk="1" hangingPunct="1">
              <a:lnSpc>
                <a:spcPct val="90000"/>
              </a:lnSpc>
              <a:spcBef>
                <a:spcPct val="20000"/>
              </a:spcBef>
            </a:pPr>
            <a:r>
              <a:rPr lang="en-US" i="1" smtClean="0">
                <a:solidFill>
                  <a:srgbClr val="000000"/>
                </a:solidFill>
                <a:latin typeface="Arial" charset="0"/>
              </a:rPr>
              <a:t>Mực đọng trong nghiên </a:t>
            </a:r>
            <a:r>
              <a:rPr lang="en-US" i="1" smtClean="0">
                <a:solidFill>
                  <a:srgbClr val="FF3300"/>
                </a:solidFill>
                <a:latin typeface="Arial" charset="0"/>
              </a:rPr>
              <a:t>sầu</a:t>
            </a:r>
            <a:r>
              <a:rPr lang="en-US" i="1" smtClean="0">
                <a:solidFill>
                  <a:srgbClr val="000000"/>
                </a:solidFill>
                <a:latin typeface="Arial" charset="0"/>
              </a:rPr>
              <a:t>…</a:t>
            </a:r>
            <a:endParaRPr lang="en-US" sz="2400" i="1" smtClean="0">
              <a:solidFill>
                <a:srgbClr val="000000"/>
              </a:solidFill>
              <a:latin typeface="Arial" charset="0"/>
            </a:endParaRPr>
          </a:p>
        </p:txBody>
      </p:sp>
      <p:sp>
        <p:nvSpPr>
          <p:cNvPr id="206859" name="Rectangle 11"/>
          <p:cNvSpPr>
            <a:spLocks noChangeArrowheads="1"/>
          </p:cNvSpPr>
          <p:nvPr/>
        </p:nvSpPr>
        <p:spPr bwMode="auto">
          <a:xfrm>
            <a:off x="4178105" y="3505200"/>
            <a:ext cx="426251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pPr>
            <a:r>
              <a:rPr lang="en-US" i="1" smtClean="0">
                <a:solidFill>
                  <a:srgbClr val="000000"/>
                </a:solidFill>
                <a:latin typeface="Arial" charset="0"/>
              </a:rPr>
              <a:t>Lá vàng rơi trên giấy;</a:t>
            </a:r>
          </a:p>
          <a:p>
            <a:pPr marL="342900" indent="-342900" eaLnBrk="1" hangingPunct="1">
              <a:lnSpc>
                <a:spcPct val="90000"/>
              </a:lnSpc>
              <a:spcBef>
                <a:spcPct val="20000"/>
              </a:spcBef>
            </a:pPr>
            <a:r>
              <a:rPr lang="en-US" i="1" smtClean="0">
                <a:solidFill>
                  <a:srgbClr val="000000"/>
                </a:solidFill>
                <a:latin typeface="Arial" charset="0"/>
              </a:rPr>
              <a:t>Ngoài giời mưa bụi bay.</a:t>
            </a:r>
            <a:endParaRPr lang="en-US" sz="2400" i="1" smtClean="0">
              <a:solidFill>
                <a:srgbClr val="000000"/>
              </a:solidFill>
              <a:latin typeface="Arial" charset="0"/>
            </a:endParaRPr>
          </a:p>
        </p:txBody>
      </p:sp>
      <p:sp>
        <p:nvSpPr>
          <p:cNvPr id="206865" name="Oval 17"/>
          <p:cNvSpPr>
            <a:spLocks noChangeArrowheads="1"/>
          </p:cNvSpPr>
          <p:nvPr/>
        </p:nvSpPr>
        <p:spPr bwMode="auto">
          <a:xfrm>
            <a:off x="3798277" y="3279368"/>
            <a:ext cx="259766" cy="90886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sz="3600" smtClean="0">
              <a:solidFill>
                <a:srgbClr val="3333FF"/>
              </a:solidFill>
              <a:latin typeface=".VnAristote" pitchFamily="34" charset="0"/>
            </a:endParaRPr>
          </a:p>
        </p:txBody>
      </p:sp>
      <p:sp>
        <p:nvSpPr>
          <p:cNvPr id="206872" name="Rectangle 24"/>
          <p:cNvSpPr>
            <a:spLocks noChangeArrowheads="1"/>
          </p:cNvSpPr>
          <p:nvPr/>
        </p:nvSpPr>
        <p:spPr bwMode="auto">
          <a:xfrm>
            <a:off x="422033" y="2667001"/>
            <a:ext cx="1420837"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sz="3200" smtClean="0">
                <a:solidFill>
                  <a:srgbClr val="FFFF00"/>
                </a:solidFill>
                <a:latin typeface="Arial" charset="0"/>
              </a:rPr>
              <a:t>Tả cảnh ngụ tình</a:t>
            </a:r>
          </a:p>
        </p:txBody>
      </p:sp>
      <p:sp>
        <p:nvSpPr>
          <p:cNvPr id="206878" name="Text Box 30"/>
          <p:cNvSpPr txBox="1">
            <a:spLocks noChangeArrowheads="1"/>
          </p:cNvSpPr>
          <p:nvPr/>
        </p:nvSpPr>
        <p:spPr bwMode="auto">
          <a:xfrm>
            <a:off x="4473525" y="1676404"/>
            <a:ext cx="4149969" cy="830997"/>
          </a:xfrm>
          <a:prstGeom prst="rect">
            <a:avLst/>
          </a:prstGeom>
          <a:solidFill>
            <a:schemeClr val="accent3">
              <a:lumMod val="60000"/>
              <a:lumOff val="40000"/>
            </a:schemeClr>
          </a:solidFill>
          <a:ln>
            <a:noFill/>
          </a:ln>
          <a:effectLst/>
          <a:extLst/>
        </p:spPr>
        <p:txBody>
          <a:bodyPr wrap="square">
            <a:spAutoFit/>
          </a:bodyPr>
          <a:lstStyle/>
          <a:p>
            <a:pPr eaLnBrk="1" hangingPunct="1">
              <a:spcBef>
                <a:spcPts val="0"/>
              </a:spcBef>
            </a:pPr>
            <a:r>
              <a:rPr lang="en-US" sz="2400" b="1" dirty="0" err="1" smtClean="0">
                <a:solidFill>
                  <a:srgbClr val="0000FF"/>
                </a:solidFill>
                <a:cs typeface="Times New Roman" pitchFamily="18" charset="0"/>
              </a:rPr>
              <a:t>Nỗi</a:t>
            </a:r>
            <a:r>
              <a:rPr lang="en-US" sz="2400" b="1" dirty="0" smtClean="0">
                <a:solidFill>
                  <a:srgbClr val="0000FF"/>
                </a:solidFill>
                <a:cs typeface="Times New Roman" pitchFamily="18" charset="0"/>
              </a:rPr>
              <a:t> </a:t>
            </a:r>
            <a:r>
              <a:rPr lang="en-US" sz="2400" b="1" dirty="0" err="1" smtClean="0">
                <a:solidFill>
                  <a:srgbClr val="0000FF"/>
                </a:solidFill>
                <a:cs typeface="Times New Roman" pitchFamily="18" charset="0"/>
              </a:rPr>
              <a:t>buồn</a:t>
            </a:r>
            <a:r>
              <a:rPr lang="en-US" sz="2400" b="1" dirty="0" smtClean="0">
                <a:solidFill>
                  <a:srgbClr val="0000FF"/>
                </a:solidFill>
                <a:cs typeface="Times New Roman" pitchFamily="18" charset="0"/>
              </a:rPr>
              <a:t> </a:t>
            </a:r>
            <a:r>
              <a:rPr lang="en-US" sz="2400" b="1" dirty="0" err="1" smtClean="0">
                <a:solidFill>
                  <a:srgbClr val="0000FF"/>
                </a:solidFill>
                <a:cs typeface="Times New Roman" pitchFamily="18" charset="0"/>
              </a:rPr>
              <a:t>của</a:t>
            </a:r>
            <a:r>
              <a:rPr lang="en-US" sz="2400" b="1" dirty="0" smtClean="0">
                <a:solidFill>
                  <a:srgbClr val="0000FF"/>
                </a:solidFill>
                <a:cs typeface="Times New Roman" pitchFamily="18" charset="0"/>
              </a:rPr>
              <a:t> </a:t>
            </a:r>
            <a:r>
              <a:rPr lang="en-US" sz="2400" b="1" dirty="0" err="1" smtClean="0">
                <a:solidFill>
                  <a:srgbClr val="0000FF"/>
                </a:solidFill>
                <a:cs typeface="Times New Roman" pitchFamily="18" charset="0"/>
              </a:rPr>
              <a:t>ông</a:t>
            </a:r>
            <a:r>
              <a:rPr lang="en-US" sz="2400" b="1" dirty="0" smtClean="0">
                <a:solidFill>
                  <a:srgbClr val="0000FF"/>
                </a:solidFill>
                <a:cs typeface="Times New Roman" pitchFamily="18" charset="0"/>
              </a:rPr>
              <a:t> </a:t>
            </a:r>
            <a:r>
              <a:rPr lang="en-US" sz="2400" b="1" dirty="0" err="1" smtClean="0">
                <a:solidFill>
                  <a:srgbClr val="0000FF"/>
                </a:solidFill>
                <a:cs typeface="Times New Roman" pitchFamily="18" charset="0"/>
              </a:rPr>
              <a:t>đồ</a:t>
            </a:r>
            <a:r>
              <a:rPr lang="en-US" sz="2400" b="1" dirty="0" smtClean="0">
                <a:solidFill>
                  <a:srgbClr val="0000FF"/>
                </a:solidFill>
                <a:cs typeface="Times New Roman" pitchFamily="18" charset="0"/>
              </a:rPr>
              <a:t> </a:t>
            </a:r>
          </a:p>
          <a:p>
            <a:pPr eaLnBrk="1" hangingPunct="1">
              <a:spcBef>
                <a:spcPts val="0"/>
              </a:spcBef>
            </a:pPr>
            <a:r>
              <a:rPr lang="en-US" sz="2400" b="1" dirty="0" err="1" smtClean="0">
                <a:solidFill>
                  <a:srgbClr val="0000FF"/>
                </a:solidFill>
                <a:cs typeface="Times New Roman" pitchFamily="18" charset="0"/>
              </a:rPr>
              <a:t>thấm</a:t>
            </a:r>
            <a:r>
              <a:rPr lang="en-US" sz="2400" b="1" dirty="0" smtClean="0">
                <a:solidFill>
                  <a:srgbClr val="0000FF"/>
                </a:solidFill>
                <a:cs typeface="Times New Roman" pitchFamily="18" charset="0"/>
              </a:rPr>
              <a:t> </a:t>
            </a:r>
            <a:r>
              <a:rPr lang="en-US" sz="2400" b="1" dirty="0" err="1" smtClean="0">
                <a:solidFill>
                  <a:srgbClr val="0000FF"/>
                </a:solidFill>
                <a:cs typeface="Times New Roman" pitchFamily="18" charset="0"/>
              </a:rPr>
              <a:t>cả</a:t>
            </a:r>
            <a:r>
              <a:rPr lang="en-US" sz="2400" b="1" dirty="0" smtClean="0">
                <a:solidFill>
                  <a:srgbClr val="0000FF"/>
                </a:solidFill>
                <a:cs typeface="Times New Roman" pitchFamily="18" charset="0"/>
              </a:rPr>
              <a:t> </a:t>
            </a:r>
            <a:r>
              <a:rPr lang="en-US" sz="2400" b="1" dirty="0" err="1" smtClean="0">
                <a:solidFill>
                  <a:srgbClr val="0000FF"/>
                </a:solidFill>
                <a:cs typeface="Times New Roman" pitchFamily="18" charset="0"/>
              </a:rPr>
              <a:t>vào</a:t>
            </a:r>
            <a:r>
              <a:rPr lang="en-US" sz="2400" b="1" dirty="0" smtClean="0">
                <a:solidFill>
                  <a:srgbClr val="0000FF"/>
                </a:solidFill>
                <a:cs typeface="Times New Roman" pitchFamily="18" charset="0"/>
              </a:rPr>
              <a:t> </a:t>
            </a:r>
            <a:r>
              <a:rPr lang="en-US" sz="2400" b="1" dirty="0" err="1" smtClean="0">
                <a:solidFill>
                  <a:srgbClr val="0000FF"/>
                </a:solidFill>
                <a:cs typeface="Times New Roman" pitchFamily="18" charset="0"/>
              </a:rPr>
              <a:t>giấy</a:t>
            </a:r>
            <a:r>
              <a:rPr lang="en-US" sz="2400" b="1" dirty="0" smtClean="0">
                <a:solidFill>
                  <a:srgbClr val="0000FF"/>
                </a:solidFill>
                <a:cs typeface="Times New Roman" pitchFamily="18" charset="0"/>
              </a:rPr>
              <a:t> </a:t>
            </a:r>
            <a:r>
              <a:rPr lang="en-US" sz="2400" b="1" dirty="0" err="1" smtClean="0">
                <a:solidFill>
                  <a:srgbClr val="0000FF"/>
                </a:solidFill>
                <a:cs typeface="Times New Roman" pitchFamily="18" charset="0"/>
              </a:rPr>
              <a:t>mực</a:t>
            </a:r>
            <a:endParaRPr lang="en-US" sz="2400" b="1" dirty="0" smtClean="0">
              <a:solidFill>
                <a:srgbClr val="0000FF"/>
              </a:solidFill>
              <a:cs typeface="Times New Roman" pitchFamily="18" charset="0"/>
            </a:endParaRPr>
          </a:p>
        </p:txBody>
      </p:sp>
      <p:sp>
        <p:nvSpPr>
          <p:cNvPr id="206879" name="Text Box 31"/>
          <p:cNvSpPr txBox="1">
            <a:spLocks noChangeArrowheads="1"/>
          </p:cNvSpPr>
          <p:nvPr/>
        </p:nvSpPr>
        <p:spPr bwMode="auto">
          <a:xfrm>
            <a:off x="4473528" y="4963562"/>
            <a:ext cx="4375053" cy="830997"/>
          </a:xfrm>
          <a:prstGeom prst="rect">
            <a:avLst/>
          </a:prstGeom>
          <a:solidFill>
            <a:schemeClr val="accent3">
              <a:lumMod val="60000"/>
              <a:lumOff val="40000"/>
            </a:schemeClr>
          </a:solidFill>
          <a:ln>
            <a:noFill/>
          </a:ln>
          <a:effectLst/>
          <a:extLst/>
        </p:spPr>
        <p:txBody>
          <a:bodyPr wrap="square">
            <a:spAutoFit/>
          </a:bodyPr>
          <a:lstStyle/>
          <a:p>
            <a:pPr algn="ctr" eaLnBrk="1" hangingPunct="1">
              <a:spcBef>
                <a:spcPts val="0"/>
              </a:spcBef>
            </a:pPr>
            <a:r>
              <a:rPr lang="en-US" sz="2400" b="1" dirty="0" err="1" smtClean="0">
                <a:solidFill>
                  <a:srgbClr val="3333FF"/>
                </a:solidFill>
                <a:cs typeface="Times New Roman" pitchFamily="18" charset="0"/>
              </a:rPr>
              <a:t>Cả</a:t>
            </a:r>
            <a:r>
              <a:rPr lang="en-US" sz="2400" b="1" dirty="0" smtClean="0">
                <a:solidFill>
                  <a:srgbClr val="3333FF"/>
                </a:solidFill>
                <a:cs typeface="Times New Roman" pitchFamily="18" charset="0"/>
              </a:rPr>
              <a:t> </a:t>
            </a:r>
            <a:r>
              <a:rPr lang="en-US" sz="2400" b="1" dirty="0" err="1" smtClean="0">
                <a:solidFill>
                  <a:srgbClr val="3333FF"/>
                </a:solidFill>
                <a:cs typeface="Times New Roman" pitchFamily="18" charset="0"/>
              </a:rPr>
              <a:t>đất</a:t>
            </a:r>
            <a:r>
              <a:rPr lang="en-US" sz="2400" b="1" dirty="0" smtClean="0">
                <a:solidFill>
                  <a:srgbClr val="3333FF"/>
                </a:solidFill>
                <a:cs typeface="Times New Roman" pitchFamily="18" charset="0"/>
              </a:rPr>
              <a:t> </a:t>
            </a:r>
            <a:r>
              <a:rPr lang="en-US" sz="2400" b="1" dirty="0" err="1" smtClean="0">
                <a:solidFill>
                  <a:srgbClr val="3333FF"/>
                </a:solidFill>
                <a:cs typeface="Times New Roman" pitchFamily="18" charset="0"/>
              </a:rPr>
              <a:t>trời</a:t>
            </a:r>
            <a:r>
              <a:rPr lang="en-US" sz="2400" b="1" dirty="0" smtClean="0">
                <a:solidFill>
                  <a:srgbClr val="3333FF"/>
                </a:solidFill>
                <a:cs typeface="Times New Roman" pitchFamily="18" charset="0"/>
              </a:rPr>
              <a:t> </a:t>
            </a:r>
            <a:r>
              <a:rPr lang="en-US" sz="2400" b="1" dirty="0" err="1" smtClean="0">
                <a:solidFill>
                  <a:srgbClr val="3333FF"/>
                </a:solidFill>
                <a:cs typeface="Times New Roman" pitchFamily="18" charset="0"/>
              </a:rPr>
              <a:t>cũng</a:t>
            </a:r>
            <a:r>
              <a:rPr lang="en-US" sz="2400" b="1" dirty="0" smtClean="0">
                <a:solidFill>
                  <a:srgbClr val="3333FF"/>
                </a:solidFill>
                <a:cs typeface="Times New Roman" pitchFamily="18" charset="0"/>
              </a:rPr>
              <a:t> </a:t>
            </a:r>
            <a:r>
              <a:rPr lang="en-US" sz="2400" b="1" dirty="0" err="1" smtClean="0">
                <a:solidFill>
                  <a:srgbClr val="3333FF"/>
                </a:solidFill>
                <a:cs typeface="Times New Roman" pitchFamily="18" charset="0"/>
              </a:rPr>
              <a:t>ảm</a:t>
            </a:r>
            <a:r>
              <a:rPr lang="en-US" sz="2400" b="1" dirty="0" smtClean="0">
                <a:solidFill>
                  <a:srgbClr val="3333FF"/>
                </a:solidFill>
                <a:cs typeface="Times New Roman" pitchFamily="18" charset="0"/>
              </a:rPr>
              <a:t> </a:t>
            </a:r>
            <a:r>
              <a:rPr lang="en-US" sz="2400" b="1" dirty="0" err="1" smtClean="0">
                <a:solidFill>
                  <a:srgbClr val="3333FF"/>
                </a:solidFill>
                <a:cs typeface="Times New Roman" pitchFamily="18" charset="0"/>
              </a:rPr>
              <a:t>đạm</a:t>
            </a:r>
            <a:r>
              <a:rPr lang="en-US" sz="2400" b="1" dirty="0" smtClean="0">
                <a:solidFill>
                  <a:srgbClr val="3333FF"/>
                </a:solidFill>
                <a:cs typeface="Times New Roman" pitchFamily="18" charset="0"/>
              </a:rPr>
              <a:t>, </a:t>
            </a:r>
          </a:p>
          <a:p>
            <a:pPr algn="ctr" eaLnBrk="1" hangingPunct="1">
              <a:spcBef>
                <a:spcPts val="0"/>
              </a:spcBef>
            </a:pPr>
            <a:r>
              <a:rPr lang="en-US" sz="2400" b="1" dirty="0" err="1" smtClean="0">
                <a:solidFill>
                  <a:srgbClr val="3333FF"/>
                </a:solidFill>
                <a:cs typeface="Times New Roman" pitchFamily="18" charset="0"/>
              </a:rPr>
              <a:t>buồn</a:t>
            </a:r>
            <a:r>
              <a:rPr lang="en-US" sz="2400" b="1" dirty="0" smtClean="0">
                <a:solidFill>
                  <a:srgbClr val="3333FF"/>
                </a:solidFill>
                <a:cs typeface="Times New Roman" pitchFamily="18" charset="0"/>
              </a:rPr>
              <a:t> </a:t>
            </a:r>
            <a:r>
              <a:rPr lang="en-US" sz="2400" b="1" dirty="0" err="1" smtClean="0">
                <a:solidFill>
                  <a:srgbClr val="3333FF"/>
                </a:solidFill>
                <a:cs typeface="Times New Roman" pitchFamily="18" charset="0"/>
              </a:rPr>
              <a:t>bã</a:t>
            </a:r>
            <a:r>
              <a:rPr lang="en-US" sz="2400" b="1" dirty="0" smtClean="0">
                <a:solidFill>
                  <a:srgbClr val="3333FF"/>
                </a:solidFill>
                <a:cs typeface="Times New Roman" pitchFamily="18" charset="0"/>
              </a:rPr>
              <a:t> </a:t>
            </a:r>
            <a:r>
              <a:rPr lang="en-US" sz="2400" b="1" dirty="0" err="1" smtClean="0">
                <a:solidFill>
                  <a:srgbClr val="3333FF"/>
                </a:solidFill>
                <a:cs typeface="Times New Roman" pitchFamily="18" charset="0"/>
              </a:rPr>
              <a:t>cùng</a:t>
            </a:r>
            <a:r>
              <a:rPr lang="en-US" sz="2400" b="1" dirty="0" smtClean="0">
                <a:solidFill>
                  <a:srgbClr val="3333FF"/>
                </a:solidFill>
                <a:cs typeface="Times New Roman" pitchFamily="18" charset="0"/>
              </a:rPr>
              <a:t> </a:t>
            </a:r>
            <a:r>
              <a:rPr lang="en-US" sz="2400" b="1" dirty="0" err="1" smtClean="0">
                <a:solidFill>
                  <a:srgbClr val="3333FF"/>
                </a:solidFill>
                <a:cs typeface="Times New Roman" pitchFamily="18" charset="0"/>
              </a:rPr>
              <a:t>với</a:t>
            </a:r>
            <a:r>
              <a:rPr lang="en-US" sz="2400" b="1" dirty="0" smtClean="0">
                <a:solidFill>
                  <a:srgbClr val="3333FF"/>
                </a:solidFill>
                <a:cs typeface="Times New Roman" pitchFamily="18" charset="0"/>
              </a:rPr>
              <a:t> </a:t>
            </a:r>
            <a:r>
              <a:rPr lang="en-US" sz="2400" b="1" dirty="0" err="1" smtClean="0">
                <a:solidFill>
                  <a:srgbClr val="3333FF"/>
                </a:solidFill>
                <a:cs typeface="Times New Roman" pitchFamily="18" charset="0"/>
              </a:rPr>
              <a:t>ông</a:t>
            </a:r>
            <a:r>
              <a:rPr lang="en-US" sz="2400" b="1" dirty="0" smtClean="0">
                <a:solidFill>
                  <a:srgbClr val="3333FF"/>
                </a:solidFill>
                <a:cs typeface="Times New Roman" pitchFamily="18" charset="0"/>
              </a:rPr>
              <a:t> </a:t>
            </a:r>
            <a:r>
              <a:rPr lang="en-US" sz="2400" b="1" dirty="0" err="1" smtClean="0">
                <a:solidFill>
                  <a:srgbClr val="3333FF"/>
                </a:solidFill>
                <a:cs typeface="Times New Roman" pitchFamily="18" charset="0"/>
              </a:rPr>
              <a:t>đồ</a:t>
            </a:r>
            <a:endParaRPr lang="en-US" sz="2400" b="1" dirty="0" smtClean="0">
              <a:solidFill>
                <a:srgbClr val="3333FF"/>
              </a:solidFill>
              <a:cs typeface="Times New Roman" pitchFamily="18" charset="0"/>
            </a:endParaRPr>
          </a:p>
        </p:txBody>
      </p:sp>
      <p:sp>
        <p:nvSpPr>
          <p:cNvPr id="206882" name="Line 34"/>
          <p:cNvSpPr>
            <a:spLocks noChangeShapeType="1"/>
          </p:cNvSpPr>
          <p:nvPr/>
        </p:nvSpPr>
        <p:spPr bwMode="auto">
          <a:xfrm flipV="1">
            <a:off x="1659991" y="1905005"/>
            <a:ext cx="2912009" cy="1156397"/>
          </a:xfrm>
          <a:prstGeom prst="line">
            <a:avLst/>
          </a:prstGeom>
          <a:noFill/>
          <a:ln w="9525">
            <a:solidFill>
              <a:srgbClr val="AA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endParaRPr lang="en-US" sz="3600" smtClean="0">
              <a:solidFill>
                <a:srgbClr val="3333FF"/>
              </a:solidFill>
              <a:latin typeface=".VnAristote" pitchFamily="34" charset="0"/>
            </a:endParaRPr>
          </a:p>
        </p:txBody>
      </p:sp>
      <p:sp>
        <p:nvSpPr>
          <p:cNvPr id="206883" name="Line 35"/>
          <p:cNvSpPr>
            <a:spLocks noChangeShapeType="1"/>
          </p:cNvSpPr>
          <p:nvPr/>
        </p:nvSpPr>
        <p:spPr bwMode="auto">
          <a:xfrm>
            <a:off x="1659991" y="4419606"/>
            <a:ext cx="3052689" cy="1094935"/>
          </a:xfrm>
          <a:prstGeom prst="line">
            <a:avLst/>
          </a:prstGeom>
          <a:noFill/>
          <a:ln w="9525">
            <a:solidFill>
              <a:srgbClr val="AA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endParaRPr lang="en-US" sz="3600" smtClean="0">
              <a:solidFill>
                <a:srgbClr val="3333FF"/>
              </a:solidFill>
              <a:latin typeface=".VnAristote" pitchFamily="34" charset="0"/>
            </a:endParaRPr>
          </a:p>
        </p:txBody>
      </p:sp>
    </p:spTree>
    <p:extLst>
      <p:ext uri="{BB962C8B-B14F-4D97-AF65-F5344CB8AC3E}">
        <p14:creationId xmlns:p14="http://schemas.microsoft.com/office/powerpoint/2010/main" val="338562035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6852"/>
                                        </p:tgtEl>
                                        <p:attrNameLst>
                                          <p:attrName>style.visibility</p:attrName>
                                        </p:attrNameLst>
                                      </p:cBhvr>
                                      <p:to>
                                        <p:strVal val="visible"/>
                                      </p:to>
                                    </p:set>
                                    <p:animEffect transition="in" filter="dissolve">
                                      <p:cBhvr>
                                        <p:cTn id="7" dur="500"/>
                                        <p:tgtEl>
                                          <p:spTgt spid="20685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6876"/>
                                        </p:tgtEl>
                                        <p:attrNameLst>
                                          <p:attrName>style.visibility</p:attrName>
                                        </p:attrNameLst>
                                      </p:cBhvr>
                                      <p:to>
                                        <p:strVal val="visible"/>
                                      </p:to>
                                    </p:set>
                                    <p:animEffect transition="in" filter="dissolve">
                                      <p:cBhvr>
                                        <p:cTn id="11" dur="500"/>
                                        <p:tgtEl>
                                          <p:spTgt spid="206876"/>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206878"/>
                                        </p:tgtEl>
                                        <p:attrNameLst>
                                          <p:attrName>style.visibility</p:attrName>
                                        </p:attrNameLst>
                                      </p:cBhvr>
                                      <p:to>
                                        <p:strVal val="visible"/>
                                      </p:to>
                                    </p:set>
                                    <p:animEffect transition="in" filter="dissolve">
                                      <p:cBhvr>
                                        <p:cTn id="14" dur="500"/>
                                        <p:tgtEl>
                                          <p:spTgt spid="206878"/>
                                        </p:tgtEl>
                                      </p:cBhvr>
                                    </p:animEffect>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206859"/>
                                        </p:tgtEl>
                                        <p:attrNameLst>
                                          <p:attrName>style.visibility</p:attrName>
                                        </p:attrNameLst>
                                      </p:cBhvr>
                                      <p:to>
                                        <p:strVal val="visible"/>
                                      </p:to>
                                    </p:set>
                                    <p:animEffect transition="in" filter="dissolve">
                                      <p:cBhvr>
                                        <p:cTn id="18" dur="500"/>
                                        <p:tgtEl>
                                          <p:spTgt spid="206859"/>
                                        </p:tgtEl>
                                      </p:cBhvr>
                                    </p:animEffect>
                                  </p:childTnLst>
                                </p:cTn>
                              </p:par>
                            </p:childTnLst>
                          </p:cTn>
                        </p:par>
                        <p:par>
                          <p:cTn id="19" fill="hold" nodeType="afterGroup">
                            <p:stCondLst>
                              <p:cond delay="1500"/>
                            </p:stCondLst>
                            <p:childTnLst>
                              <p:par>
                                <p:cTn id="20" presetID="55" presetClass="entr" presetSubtype="0" fill="hold" grpId="0" nodeType="afterEffect">
                                  <p:stCondLst>
                                    <p:cond delay="0"/>
                                  </p:stCondLst>
                                  <p:childTnLst>
                                    <p:set>
                                      <p:cBhvr>
                                        <p:cTn id="21" dur="1" fill="hold">
                                          <p:stCondLst>
                                            <p:cond delay="0"/>
                                          </p:stCondLst>
                                        </p:cTn>
                                        <p:tgtEl>
                                          <p:spTgt spid="206877"/>
                                        </p:tgtEl>
                                        <p:attrNameLst>
                                          <p:attrName>style.visibility</p:attrName>
                                        </p:attrNameLst>
                                      </p:cBhvr>
                                      <p:to>
                                        <p:strVal val="visible"/>
                                      </p:to>
                                    </p:set>
                                    <p:anim calcmode="lin" valueType="num">
                                      <p:cBhvr>
                                        <p:cTn id="22" dur="1000" fill="hold"/>
                                        <p:tgtEl>
                                          <p:spTgt spid="206877"/>
                                        </p:tgtEl>
                                        <p:attrNameLst>
                                          <p:attrName>ppt_w</p:attrName>
                                        </p:attrNameLst>
                                      </p:cBhvr>
                                      <p:tavLst>
                                        <p:tav tm="0">
                                          <p:val>
                                            <p:strVal val="#ppt_w*0.70"/>
                                          </p:val>
                                        </p:tav>
                                        <p:tav tm="100000">
                                          <p:val>
                                            <p:strVal val="#ppt_w"/>
                                          </p:val>
                                        </p:tav>
                                      </p:tavLst>
                                    </p:anim>
                                    <p:anim calcmode="lin" valueType="num">
                                      <p:cBhvr>
                                        <p:cTn id="23" dur="1000" fill="hold"/>
                                        <p:tgtEl>
                                          <p:spTgt spid="206877"/>
                                        </p:tgtEl>
                                        <p:attrNameLst>
                                          <p:attrName>ppt_h</p:attrName>
                                        </p:attrNameLst>
                                      </p:cBhvr>
                                      <p:tavLst>
                                        <p:tav tm="0">
                                          <p:val>
                                            <p:strVal val="#ppt_h"/>
                                          </p:val>
                                        </p:tav>
                                        <p:tav tm="100000">
                                          <p:val>
                                            <p:strVal val="#ppt_h"/>
                                          </p:val>
                                        </p:tav>
                                      </p:tavLst>
                                    </p:anim>
                                    <p:animEffect transition="in" filter="fade">
                                      <p:cBhvr>
                                        <p:cTn id="24" dur="1000"/>
                                        <p:tgtEl>
                                          <p:spTgt spid="206877"/>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206879"/>
                                        </p:tgtEl>
                                        <p:attrNameLst>
                                          <p:attrName>style.visibility</p:attrName>
                                        </p:attrNameLst>
                                      </p:cBhvr>
                                      <p:to>
                                        <p:strVal val="visible"/>
                                      </p:to>
                                    </p:set>
                                    <p:anim calcmode="lin" valueType="num">
                                      <p:cBhvr>
                                        <p:cTn id="27" dur="1000" fill="hold"/>
                                        <p:tgtEl>
                                          <p:spTgt spid="206879"/>
                                        </p:tgtEl>
                                        <p:attrNameLst>
                                          <p:attrName>ppt_w</p:attrName>
                                        </p:attrNameLst>
                                      </p:cBhvr>
                                      <p:tavLst>
                                        <p:tav tm="0">
                                          <p:val>
                                            <p:strVal val="#ppt_w*0.70"/>
                                          </p:val>
                                        </p:tav>
                                        <p:tav tm="100000">
                                          <p:val>
                                            <p:strVal val="#ppt_w"/>
                                          </p:val>
                                        </p:tav>
                                      </p:tavLst>
                                    </p:anim>
                                    <p:anim calcmode="lin" valueType="num">
                                      <p:cBhvr>
                                        <p:cTn id="28" dur="1000" fill="hold"/>
                                        <p:tgtEl>
                                          <p:spTgt spid="206879"/>
                                        </p:tgtEl>
                                        <p:attrNameLst>
                                          <p:attrName>ppt_h</p:attrName>
                                        </p:attrNameLst>
                                      </p:cBhvr>
                                      <p:tavLst>
                                        <p:tav tm="0">
                                          <p:val>
                                            <p:strVal val="#ppt_h"/>
                                          </p:val>
                                        </p:tav>
                                        <p:tav tm="100000">
                                          <p:val>
                                            <p:strVal val="#ppt_h"/>
                                          </p:val>
                                        </p:tav>
                                      </p:tavLst>
                                    </p:anim>
                                    <p:animEffect transition="in" filter="fade">
                                      <p:cBhvr>
                                        <p:cTn id="29" dur="1000"/>
                                        <p:tgtEl>
                                          <p:spTgt spid="206879"/>
                                        </p:tgtEl>
                                      </p:cBhvr>
                                    </p:animEffect>
                                  </p:childTnLst>
                                </p:cTn>
                              </p:par>
                            </p:childTnLst>
                          </p:cTn>
                        </p:par>
                        <p:par>
                          <p:cTn id="30" fill="hold" nodeType="afterGroup">
                            <p:stCondLst>
                              <p:cond delay="2500"/>
                            </p:stCondLst>
                            <p:childTnLst>
                              <p:par>
                                <p:cTn id="31" presetID="39" presetClass="entr" presetSubtype="0" accel="100000" fill="hold" grpId="0" nodeType="afterEffect">
                                  <p:stCondLst>
                                    <p:cond delay="0"/>
                                  </p:stCondLst>
                                  <p:childTnLst>
                                    <p:set>
                                      <p:cBhvr>
                                        <p:cTn id="32" dur="1" fill="hold">
                                          <p:stCondLst>
                                            <p:cond delay="0"/>
                                          </p:stCondLst>
                                        </p:cTn>
                                        <p:tgtEl>
                                          <p:spTgt spid="206882"/>
                                        </p:tgtEl>
                                        <p:attrNameLst>
                                          <p:attrName>style.visibility</p:attrName>
                                        </p:attrNameLst>
                                      </p:cBhvr>
                                      <p:to>
                                        <p:strVal val="visible"/>
                                      </p:to>
                                    </p:set>
                                    <p:anim calcmode="lin" valueType="num">
                                      <p:cBhvr>
                                        <p:cTn id="33" dur="500" fill="hold"/>
                                        <p:tgtEl>
                                          <p:spTgt spid="206882"/>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206882"/>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206882"/>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206882"/>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206883"/>
                                        </p:tgtEl>
                                        <p:attrNameLst>
                                          <p:attrName>style.visibility</p:attrName>
                                        </p:attrNameLst>
                                      </p:cBhvr>
                                      <p:to>
                                        <p:strVal val="visible"/>
                                      </p:to>
                                    </p:set>
                                    <p:anim calcmode="lin" valueType="num">
                                      <p:cBhvr>
                                        <p:cTn id="39" dur="500" fill="hold"/>
                                        <p:tgtEl>
                                          <p:spTgt spid="206883"/>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206883"/>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206883"/>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206883"/>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3000"/>
                            </p:stCondLst>
                            <p:childTnLst>
                              <p:par>
                                <p:cTn id="44" presetID="9" presetClass="entr" presetSubtype="0" fill="hold" grpId="0" nodeType="afterEffect">
                                  <p:stCondLst>
                                    <p:cond delay="0"/>
                                  </p:stCondLst>
                                  <p:childTnLst>
                                    <p:set>
                                      <p:cBhvr>
                                        <p:cTn id="45" dur="1" fill="hold">
                                          <p:stCondLst>
                                            <p:cond delay="0"/>
                                          </p:stCondLst>
                                        </p:cTn>
                                        <p:tgtEl>
                                          <p:spTgt spid="206881"/>
                                        </p:tgtEl>
                                        <p:attrNameLst>
                                          <p:attrName>style.visibility</p:attrName>
                                        </p:attrNameLst>
                                      </p:cBhvr>
                                      <p:to>
                                        <p:strVal val="visible"/>
                                      </p:to>
                                    </p:set>
                                    <p:animEffect transition="in" filter="dissolve">
                                      <p:cBhvr>
                                        <p:cTn id="46" dur="500"/>
                                        <p:tgtEl>
                                          <p:spTgt spid="206881"/>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06872"/>
                                        </p:tgtEl>
                                        <p:attrNameLst>
                                          <p:attrName>style.visibility</p:attrName>
                                        </p:attrNameLst>
                                      </p:cBhvr>
                                      <p:to>
                                        <p:strVal val="visible"/>
                                      </p:to>
                                    </p:set>
                                    <p:animEffect transition="in" filter="dissolve">
                                      <p:cBhvr>
                                        <p:cTn id="49" dur="500"/>
                                        <p:tgtEl>
                                          <p:spTgt spid="206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81" grpId="0" animBg="1"/>
      <p:bldP spid="206877" grpId="0" animBg="1"/>
      <p:bldP spid="206876" grpId="0" animBg="1"/>
      <p:bldP spid="206852" grpId="0"/>
      <p:bldP spid="206859" grpId="0"/>
      <p:bldP spid="206872" grpId="0"/>
      <p:bldP spid="206878" grpId="0" animBg="1"/>
      <p:bldP spid="206879" grpId="0" animBg="1"/>
      <p:bldP spid="206882" grpId="0" animBg="1"/>
      <p:bldP spid="20688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0703" name="Group 239"/>
          <p:cNvGraphicFramePr>
            <a:graphicFrameLocks noGrp="1"/>
          </p:cNvGraphicFramePr>
          <p:nvPr>
            <p:ph sz="quarter" idx="3"/>
            <p:extLst/>
          </p:nvPr>
        </p:nvGraphicFramePr>
        <p:xfrm>
          <a:off x="253218" y="557836"/>
          <a:ext cx="8581292" cy="3276601"/>
        </p:xfrm>
        <a:graphic>
          <a:graphicData uri="http://schemas.openxmlformats.org/drawingml/2006/table">
            <a:tbl>
              <a:tblPr/>
              <a:tblGrid>
                <a:gridCol w="1688123">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984738">
                  <a:extLst>
                    <a:ext uri="{9D8B030D-6E8A-4147-A177-3AD203B41FA5}">
                      <a16:colId xmlns:a16="http://schemas.microsoft.com/office/drawing/2014/main" val="20002"/>
                    </a:ext>
                  </a:extLst>
                </a:gridCol>
                <a:gridCol w="3165231">
                  <a:extLst>
                    <a:ext uri="{9D8B030D-6E8A-4147-A177-3AD203B41FA5}">
                      <a16:colId xmlns:a16="http://schemas.microsoft.com/office/drawing/2014/main" val="20003"/>
                    </a:ext>
                  </a:extLst>
                </a:gridCol>
              </a:tblGrid>
              <a:tr h="655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marL="84406" marR="8440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Khổ 1, 2</a:t>
                      </a:r>
                    </a:p>
                  </a:txBody>
                  <a:tcPr marL="84406" marR="8440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cs typeface="Arial" charset="0"/>
                      </a:endParaRPr>
                    </a:p>
                  </a:txBody>
                  <a:tcPr marL="84406" marR="8440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Khổ 3, 4</a:t>
                      </a:r>
                    </a:p>
                  </a:txBody>
                  <a:tcPr marL="84406" marR="8440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20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Từ ngữ, hình ảnh miêu tả khung cảnh ngày xuân</a:t>
                      </a:r>
                    </a:p>
                  </a:txBody>
                  <a:tcPr marL="84406" marR="8440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Hoa đào, giấy đỏ, phố đông người thuê viết</a:t>
                      </a:r>
                    </a:p>
                  </a:txBody>
                  <a:tcPr marL="84406" marR="8440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Nghệ thuật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 </a:t>
                      </a:r>
                      <a:r>
                        <a:rPr kumimoji="0" lang="en-US" sz="2800" b="1" i="0" u="none" strike="noStrike" cap="none" normalizeH="0" baseline="0" smtClean="0">
                          <a:ln>
                            <a:noFill/>
                          </a:ln>
                          <a:solidFill>
                            <a:schemeClr val="tx1"/>
                          </a:solidFill>
                          <a:effectLst/>
                          <a:latin typeface="Arial" charset="0"/>
                          <a:cs typeface="Arial" charset="0"/>
                        </a:rPr>
                        <a:t>đối lập</a:t>
                      </a:r>
                    </a:p>
                  </a:txBody>
                  <a:tcPr marL="84406" marR="8440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Giấy không thắm, lá vàng, mưa bụi, vắng người </a:t>
                      </a:r>
                      <a:r>
                        <a:rPr kumimoji="0" lang="en-US" sz="2000" b="0" i="0" u="none" strike="noStrike" cap="none" normalizeH="0" baseline="0" smtClean="0">
                          <a:ln>
                            <a:noFill/>
                          </a:ln>
                          <a:solidFill>
                            <a:schemeClr val="tx1"/>
                          </a:solidFill>
                          <a:effectLst/>
                          <a:latin typeface="BatangChe" pitchFamily="49" charset="-127"/>
                          <a:ea typeface="BatangChe" pitchFamily="49" charset="-127"/>
                          <a:cs typeface="Arial" charset="0"/>
                        </a:rPr>
                        <a:t>→</a:t>
                      </a:r>
                      <a:r>
                        <a:rPr kumimoji="0" lang="en-US" sz="2000" b="0" i="0" u="none" strike="noStrike" cap="none" normalizeH="0" baseline="0" smtClean="0">
                          <a:ln>
                            <a:noFill/>
                          </a:ln>
                          <a:solidFill>
                            <a:schemeClr val="tx1"/>
                          </a:solidFill>
                          <a:effectLst/>
                          <a:latin typeface="Arial" charset="0"/>
                          <a:cs typeface="Arial" charset="0"/>
                        </a:rPr>
                        <a:t> không còn ai thuê viết</a:t>
                      </a:r>
                      <a:endParaRPr kumimoji="0" lang="en-US" sz="2000" b="0" i="0" u="none" strike="noStrike" cap="none" normalizeH="0" baseline="0" smtClean="0">
                        <a:ln>
                          <a:noFill/>
                        </a:ln>
                        <a:solidFill>
                          <a:schemeClr val="tx1"/>
                        </a:solidFill>
                        <a:effectLst/>
                        <a:latin typeface="BatangChe" pitchFamily="49" charset="-127"/>
                        <a:ea typeface="BatangChe" pitchFamily="49" charset="-127"/>
                        <a:cs typeface="Arial" charset="0"/>
                      </a:endParaRPr>
                    </a:p>
                  </a:txBody>
                  <a:tcPr marL="84406" marR="8440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90687" name="Group 223"/>
          <p:cNvGraphicFramePr>
            <a:graphicFrameLocks noGrp="1"/>
          </p:cNvGraphicFramePr>
          <p:nvPr>
            <p:ph sz="quarter" idx="2"/>
            <p:extLst/>
          </p:nvPr>
        </p:nvGraphicFramePr>
        <p:xfrm>
          <a:off x="253214" y="3835791"/>
          <a:ext cx="8581292" cy="825500"/>
        </p:xfrm>
        <a:graphic>
          <a:graphicData uri="http://schemas.openxmlformats.org/drawingml/2006/table">
            <a:tbl>
              <a:tblPr/>
              <a:tblGrid>
                <a:gridCol w="1688123">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984738">
                  <a:extLst>
                    <a:ext uri="{9D8B030D-6E8A-4147-A177-3AD203B41FA5}">
                      <a16:colId xmlns:a16="http://schemas.microsoft.com/office/drawing/2014/main" val="20002"/>
                    </a:ext>
                  </a:extLst>
                </a:gridCol>
                <a:gridCol w="3165231">
                  <a:extLst>
                    <a:ext uri="{9D8B030D-6E8A-4147-A177-3AD203B41FA5}">
                      <a16:colId xmlns:a16="http://schemas.microsoft.com/office/drawing/2014/main" val="20003"/>
                    </a:ext>
                  </a:extLst>
                </a:gridCol>
              </a:tblGrid>
              <a:tr h="825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cs typeface="Arial" charset="0"/>
                        </a:rPr>
                        <a:t>Nhận xét</a:t>
                      </a:r>
                    </a:p>
                  </a:txBody>
                  <a:tcPr marL="84406" marR="8440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3300"/>
                          </a:solidFill>
                          <a:effectLst/>
                          <a:latin typeface="Arial" charset="0"/>
                          <a:cs typeface="Arial" charset="0"/>
                        </a:rPr>
                        <a:t>Cảnh tươi vui, rực rỡ, nhộn nhịp</a:t>
                      </a:r>
                      <a:endParaRPr kumimoji="0" lang="en-US" sz="2800" b="0" i="0" u="none" strike="noStrike" cap="none" normalizeH="0" baseline="0" smtClean="0">
                        <a:ln>
                          <a:noFill/>
                        </a:ln>
                        <a:solidFill>
                          <a:schemeClr val="tx1"/>
                        </a:solidFill>
                        <a:effectLst/>
                        <a:latin typeface="Arial" charset="0"/>
                        <a:cs typeface="Arial" charset="0"/>
                      </a:endParaRPr>
                    </a:p>
                  </a:txBody>
                  <a:tcPr marL="84406" marR="8440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L="84406" marR="8440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3300"/>
                          </a:solidFill>
                          <a:effectLst/>
                          <a:latin typeface="Arial" charset="0"/>
                          <a:cs typeface="Arial" charset="0"/>
                        </a:rPr>
                        <a:t>Cảnh buồn, ảm đạm</a:t>
                      </a:r>
                    </a:p>
                  </a:txBody>
                  <a:tcPr marL="84406" marR="8440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954354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90703"/>
                                        </p:tgtEl>
                                        <p:attrNameLst>
                                          <p:attrName>style.visibility</p:attrName>
                                        </p:attrNameLst>
                                      </p:cBhvr>
                                      <p:to>
                                        <p:strVal val="visible"/>
                                      </p:to>
                                    </p:set>
                                    <p:anim calcmode="lin" valueType="num">
                                      <p:cBhvr>
                                        <p:cTn id="7" dur="1000" fill="hold"/>
                                        <p:tgtEl>
                                          <p:spTgt spid="190703"/>
                                        </p:tgtEl>
                                        <p:attrNameLst>
                                          <p:attrName>ppt_w</p:attrName>
                                        </p:attrNameLst>
                                      </p:cBhvr>
                                      <p:tavLst>
                                        <p:tav tm="0">
                                          <p:val>
                                            <p:strVal val="#ppt_w*0.70"/>
                                          </p:val>
                                        </p:tav>
                                        <p:tav tm="100000">
                                          <p:val>
                                            <p:strVal val="#ppt_w"/>
                                          </p:val>
                                        </p:tav>
                                      </p:tavLst>
                                    </p:anim>
                                    <p:anim calcmode="lin" valueType="num">
                                      <p:cBhvr>
                                        <p:cTn id="8" dur="1000" fill="hold"/>
                                        <p:tgtEl>
                                          <p:spTgt spid="190703"/>
                                        </p:tgtEl>
                                        <p:attrNameLst>
                                          <p:attrName>ppt_h</p:attrName>
                                        </p:attrNameLst>
                                      </p:cBhvr>
                                      <p:tavLst>
                                        <p:tav tm="0">
                                          <p:val>
                                            <p:strVal val="#ppt_h"/>
                                          </p:val>
                                        </p:tav>
                                        <p:tav tm="100000">
                                          <p:val>
                                            <p:strVal val="#ppt_h"/>
                                          </p:val>
                                        </p:tav>
                                      </p:tavLst>
                                    </p:anim>
                                    <p:animEffect transition="in" filter="fade">
                                      <p:cBhvr>
                                        <p:cTn id="9" dur="1000"/>
                                        <p:tgtEl>
                                          <p:spTgt spid="190703"/>
                                        </p:tgtEl>
                                      </p:cBhvr>
                                    </p:animEffect>
                                  </p:childTnLst>
                                </p:cTn>
                              </p:par>
                              <p:par>
                                <p:cTn id="10" presetID="55" presetClass="entr" presetSubtype="0" fill="hold" nodeType="withEffect">
                                  <p:stCondLst>
                                    <p:cond delay="0"/>
                                  </p:stCondLst>
                                  <p:childTnLst>
                                    <p:set>
                                      <p:cBhvr>
                                        <p:cTn id="11" dur="1" fill="hold">
                                          <p:stCondLst>
                                            <p:cond delay="0"/>
                                          </p:stCondLst>
                                        </p:cTn>
                                        <p:tgtEl>
                                          <p:spTgt spid="190687"/>
                                        </p:tgtEl>
                                        <p:attrNameLst>
                                          <p:attrName>style.visibility</p:attrName>
                                        </p:attrNameLst>
                                      </p:cBhvr>
                                      <p:to>
                                        <p:strVal val="visible"/>
                                      </p:to>
                                    </p:set>
                                    <p:anim calcmode="lin" valueType="num">
                                      <p:cBhvr>
                                        <p:cTn id="12" dur="1000" fill="hold"/>
                                        <p:tgtEl>
                                          <p:spTgt spid="190687"/>
                                        </p:tgtEl>
                                        <p:attrNameLst>
                                          <p:attrName>ppt_w</p:attrName>
                                        </p:attrNameLst>
                                      </p:cBhvr>
                                      <p:tavLst>
                                        <p:tav tm="0">
                                          <p:val>
                                            <p:strVal val="#ppt_w*0.70"/>
                                          </p:val>
                                        </p:tav>
                                        <p:tav tm="100000">
                                          <p:val>
                                            <p:strVal val="#ppt_w"/>
                                          </p:val>
                                        </p:tav>
                                      </p:tavLst>
                                    </p:anim>
                                    <p:anim calcmode="lin" valueType="num">
                                      <p:cBhvr>
                                        <p:cTn id="13" dur="1000" fill="hold"/>
                                        <p:tgtEl>
                                          <p:spTgt spid="190687"/>
                                        </p:tgtEl>
                                        <p:attrNameLst>
                                          <p:attrName>ppt_h</p:attrName>
                                        </p:attrNameLst>
                                      </p:cBhvr>
                                      <p:tavLst>
                                        <p:tav tm="0">
                                          <p:val>
                                            <p:strVal val="#ppt_h"/>
                                          </p:val>
                                        </p:tav>
                                        <p:tav tm="100000">
                                          <p:val>
                                            <p:strVal val="#ppt_h"/>
                                          </p:val>
                                        </p:tav>
                                      </p:tavLst>
                                    </p:anim>
                                    <p:animEffect transition="in" filter="fade">
                                      <p:cBhvr>
                                        <p:cTn id="14" dur="1000"/>
                                        <p:tgtEl>
                                          <p:spTgt spid="190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noAutofit/>
          </a:bodyPr>
          <a:lstStyle/>
          <a:p>
            <a:pPr>
              <a:buNone/>
            </a:pPr>
            <a:r>
              <a:rPr lang="vi-VN" sz="2600" b="1" i="1" u="sng" dirty="0" smtClean="0">
                <a:latin typeface="Times New Roman" pitchFamily="18" charset="0"/>
                <a:cs typeface="Times New Roman" pitchFamily="18" charset="0"/>
              </a:rPr>
              <a:t>3) </a:t>
            </a:r>
            <a:r>
              <a:rPr lang="en-US" sz="2600" b="1" i="1" u="sng" dirty="0" smtClean="0">
                <a:latin typeface="Times New Roman" pitchFamily="18" charset="0"/>
                <a:cs typeface="Times New Roman" pitchFamily="18" charset="0"/>
              </a:rPr>
              <a:t>Tâm trạng của tác giả</a:t>
            </a:r>
            <a:r>
              <a:rPr lang="vi-VN" sz="2600" b="1" i="1" u="sng" dirty="0" smtClean="0">
                <a:latin typeface="Times New Roman" pitchFamily="18" charset="0"/>
                <a:cs typeface="Times New Roman" pitchFamily="18" charset="0"/>
              </a:rPr>
              <a:t>:</a:t>
            </a:r>
          </a:p>
          <a:p>
            <a:pPr>
              <a:buNone/>
            </a:pPr>
            <a:r>
              <a:rPr lang="vi-VN" sz="2600" dirty="0" smtClean="0">
                <a:latin typeface="Times New Roman" pitchFamily="18" charset="0"/>
                <a:cs typeface="Times New Roman" pitchFamily="18" charset="0"/>
              </a:rPr>
              <a:t>- </a:t>
            </a:r>
            <a:r>
              <a:rPr lang="vi-VN" sz="2600" i="1" dirty="0" smtClean="0">
                <a:latin typeface="Times New Roman" pitchFamily="18" charset="0"/>
                <a:cs typeface="Times New Roman" pitchFamily="18" charset="0"/>
              </a:rPr>
              <a:t>Đào lại nở</a:t>
            </a:r>
            <a:r>
              <a:rPr lang="vi-VN" sz="2600" dirty="0" smtClean="0">
                <a:latin typeface="Times New Roman" pitchFamily="18" charset="0"/>
                <a:cs typeface="Times New Roman" pitchFamily="18" charset="0"/>
              </a:rPr>
              <a:t>→ xuân về là quy luật của tự nhiên, cái bất biến của vũ trụ.</a:t>
            </a:r>
          </a:p>
          <a:p>
            <a:pPr>
              <a:buNone/>
            </a:pPr>
            <a:r>
              <a:rPr lang="vi-VN" sz="2600" dirty="0" smtClean="0">
                <a:latin typeface="Times New Roman" pitchFamily="18" charset="0"/>
                <a:cs typeface="Times New Roman" pitchFamily="18" charset="0"/>
              </a:rPr>
              <a:t>- </a:t>
            </a:r>
            <a:r>
              <a:rPr lang="vi-VN" sz="2600" i="1" dirty="0" smtClean="0">
                <a:latin typeface="Times New Roman" pitchFamily="18" charset="0"/>
                <a:cs typeface="Times New Roman" pitchFamily="18" charset="0"/>
              </a:rPr>
              <a:t>Không thấy ông đồ</a:t>
            </a:r>
            <a:r>
              <a:rPr lang="vi-VN" sz="2600" dirty="0" smtClean="0">
                <a:latin typeface="Times New Roman" pitchFamily="18" charset="0"/>
                <a:cs typeface="Times New Roman" pitchFamily="18" charset="0"/>
              </a:rPr>
              <a:t>→ sự đổi thay trong đời sống con người, cái vạn biến của đời người</a:t>
            </a:r>
          </a:p>
          <a:p>
            <a:pPr>
              <a:buNone/>
            </a:pPr>
            <a:r>
              <a:rPr lang="vi-VN" sz="2600" dirty="0" smtClean="0">
                <a:latin typeface="Times New Roman" pitchFamily="18" charset="0"/>
                <a:cs typeface="Times New Roman" pitchFamily="18" charset="0"/>
              </a:rPr>
              <a:t>→ Những quy luật khách quan.</a:t>
            </a:r>
          </a:p>
          <a:p>
            <a:pPr>
              <a:buNone/>
            </a:pPr>
            <a:r>
              <a:rPr lang="vi-VN" sz="2600" dirty="0" smtClean="0">
                <a:latin typeface="Times New Roman" pitchFamily="18" charset="0"/>
                <a:cs typeface="Times New Roman" pitchFamily="18" charset="0"/>
              </a:rPr>
              <a:t> - Cảm xúc của nhà thơ:</a:t>
            </a:r>
          </a:p>
          <a:p>
            <a:pPr>
              <a:buNone/>
            </a:pPr>
            <a:r>
              <a:rPr lang="vi-VN" sz="2600" dirty="0" smtClean="0">
                <a:latin typeface="Times New Roman" pitchFamily="18" charset="0"/>
                <a:cs typeface="Times New Roman" pitchFamily="18" charset="0"/>
              </a:rPr>
              <a:t> + Gọi tên </a:t>
            </a:r>
            <a:r>
              <a:rPr lang="vi-VN" sz="2600" i="1" dirty="0" smtClean="0">
                <a:latin typeface="Times New Roman" pitchFamily="18" charset="0"/>
                <a:cs typeface="Times New Roman" pitchFamily="18" charset="0"/>
              </a:rPr>
              <a:t>những người muôn năm cũ</a:t>
            </a:r>
            <a:r>
              <a:rPr lang="vi-VN" sz="2600" dirty="0" smtClean="0">
                <a:latin typeface="Times New Roman" pitchFamily="18" charset="0"/>
                <a:cs typeface="Times New Roman" pitchFamily="18" charset="0"/>
              </a:rPr>
              <a:t>→ cả lớp nguời đã lùi vào quá vãng, lịch sử.</a:t>
            </a:r>
          </a:p>
          <a:p>
            <a:pPr>
              <a:buNone/>
            </a:pPr>
            <a:r>
              <a:rPr lang="vi-VN" sz="2600" dirty="0" smtClean="0">
                <a:latin typeface="Times New Roman" pitchFamily="18" charset="0"/>
                <a:cs typeface="Times New Roman" pitchFamily="18" charset="0"/>
              </a:rPr>
              <a:t> + Câu hỏi tu từ: </a:t>
            </a:r>
            <a:r>
              <a:rPr lang="vi-VN" sz="2600" i="1" dirty="0" smtClean="0">
                <a:latin typeface="Times New Roman" pitchFamily="18" charset="0"/>
                <a:cs typeface="Times New Roman" pitchFamily="18" charset="0"/>
              </a:rPr>
              <a:t>Hồn ở đâu bây giờ</a:t>
            </a:r>
            <a:r>
              <a:rPr lang="vi-VN" sz="2600" dirty="0" smtClean="0">
                <a:latin typeface="Times New Roman" pitchFamily="18" charset="0"/>
                <a:cs typeface="Times New Roman" pitchFamily="18" charset="0"/>
              </a:rPr>
              <a:t>?→ Sự băn khoăn, lo lắng, quan tâm, xót thương cho những kiếp người tàn tạ.</a:t>
            </a:r>
          </a:p>
          <a:p>
            <a:pPr>
              <a:buNone/>
            </a:pPr>
            <a:r>
              <a:rPr lang="vi-VN" sz="2600" dirty="0" smtClean="0">
                <a:latin typeface="Times New Roman" pitchFamily="18" charset="0"/>
                <a:cs typeface="Times New Roman" pitchFamily="18" charset="0"/>
              </a:rPr>
              <a:t>→ Giàu lòng thương người, hoài cổ: Tinh hoa, tài hoa, những gì cao đẹp nhất trong di sản tinh thần mà họ để lại sẽ đi đâu về đâu?</a:t>
            </a:r>
          </a:p>
          <a:p>
            <a:pPr>
              <a:buNone/>
            </a:pPr>
            <a:endParaRPr lang="en-US" sz="2600" dirty="0">
              <a:latin typeface="Times New Roman" pitchFamily="18" charset="0"/>
              <a:cs typeface="Times New Roman" pitchFamily="18" charset="0"/>
            </a:endParaRPr>
          </a:p>
        </p:txBody>
      </p:sp>
      <p:sp>
        <p:nvSpPr>
          <p:cNvPr id="4" name="Title 1"/>
          <p:cNvSpPr>
            <a:spLocks noGrp="1"/>
          </p:cNvSpPr>
          <p:nvPr>
            <p:ph type="title"/>
          </p:nvPr>
        </p:nvSpPr>
        <p:spPr>
          <a:xfrm>
            <a:off x="0" y="0"/>
            <a:ext cx="9144000" cy="838200"/>
          </a:xfrm>
          <a:gradFill flip="none" rotWithShape="1">
            <a:gsLst>
              <a:gs pos="0">
                <a:schemeClr val="accent6">
                  <a:lumMod val="60000"/>
                  <a:lumOff val="40000"/>
                </a:schemeClr>
              </a:gs>
              <a:gs pos="0">
                <a:srgbClr val="FBEAC7"/>
              </a:gs>
              <a:gs pos="0">
                <a:srgbClr val="FBEAC7"/>
              </a:gs>
              <a:gs pos="17999">
                <a:srgbClr val="FEE7F2"/>
              </a:gs>
              <a:gs pos="36000">
                <a:srgbClr val="FAC77D"/>
              </a:gs>
              <a:gs pos="61000">
                <a:srgbClr val="FBA97D"/>
              </a:gs>
              <a:gs pos="82001">
                <a:srgbClr val="FBD49C"/>
              </a:gs>
              <a:gs pos="100000">
                <a:srgbClr val="FEE7F2"/>
              </a:gs>
            </a:gsLst>
            <a:lin ang="16200000" scaled="1"/>
            <a:tileRect/>
          </a:gradFill>
        </p:spPr>
        <p:txBody>
          <a:bodyPr>
            <a:noAutofit/>
          </a:bodyPr>
          <a:lstStyle/>
          <a:p>
            <a:pPr algn="l"/>
            <a:r>
              <a:rPr lang="en-US" sz="2200" b="1" dirty="0" err="1" smtClean="0">
                <a:latin typeface="Times New Roman" pitchFamily="18" charset="0"/>
                <a:cs typeface="Times New Roman" pitchFamily="18" charset="0"/>
              </a:rPr>
              <a:t>Văn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bản</a:t>
            </a:r>
            <a:r>
              <a:rPr lang="en-US" sz="2200" b="1" dirty="0" smtClean="0">
                <a:latin typeface="Times New Roman" pitchFamily="18" charset="0"/>
                <a:cs typeface="Times New Roman" pitchFamily="18" charset="0"/>
              </a:rPr>
              <a:t>:                                               ÔNG ĐỒ</a:t>
            </a:r>
            <a:br>
              <a:rPr lang="en-US" sz="2200" b="1" dirty="0" smtClean="0">
                <a:latin typeface="Times New Roman" pitchFamily="18" charset="0"/>
                <a:cs typeface="Times New Roman" pitchFamily="18" charset="0"/>
              </a:rPr>
            </a:br>
            <a:r>
              <a:rPr lang="en-US" sz="2200" b="1" dirty="0">
                <a:latin typeface="Times New Roman" pitchFamily="18" charset="0"/>
                <a:cs typeface="Times New Roman" pitchFamily="18" charset="0"/>
              </a:rPr>
              <a:t> </a:t>
            </a:r>
            <a:r>
              <a:rPr lang="en-US" sz="2200" b="1" dirty="0" smtClean="0">
                <a:latin typeface="Times New Roman" pitchFamily="18" charset="0"/>
                <a:cs typeface="Times New Roman" pitchFamily="18" charset="0"/>
              </a:rPr>
              <a:t>                                                                                                   VŨ ĐÌNH LIÊN</a:t>
            </a:r>
            <a:endParaRPr lang="en-US" sz="2200" b="1"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own Arrow Callout 2"/>
          <p:cNvSpPr/>
          <p:nvPr/>
        </p:nvSpPr>
        <p:spPr>
          <a:xfrm>
            <a:off x="143508" y="2256888"/>
            <a:ext cx="4860540" cy="2708970"/>
          </a:xfrm>
          <a:prstGeom prst="downArrow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fontAlgn="base">
              <a:spcBef>
                <a:spcPct val="0"/>
              </a:spcBef>
              <a:spcAft>
                <a:spcPct val="0"/>
              </a:spcAft>
            </a:pPr>
            <a:r>
              <a:rPr lang="vi-VN" sz="1650" b="1" dirty="0">
                <a:solidFill>
                  <a:srgbClr val="002060"/>
                </a:solidFill>
                <a:latin typeface="Times New Roman" panose="02020603050405020304" pitchFamily="18" charset="0"/>
              </a:rPr>
              <a:t>Bộ phận văn học công khai là văn học hợp pháp tồn tại trong vòng luật pháp của của chính quyền thực dân phong kiến. Những tác phẩm này có tính dân tộc và tư tưởng lành mạnh nhưng không có ý thức cách mạng và tinh thần chống đối trực tiếp với chính quyền thực dân. Phân hóa thành nhiều xu hướng</a:t>
            </a:r>
            <a:endParaRPr lang="en-US" sz="1650" dirty="0">
              <a:solidFill>
                <a:srgbClr val="002060"/>
              </a:solidFill>
              <a:latin typeface="Calibri Light" panose="020F0302020204030204"/>
            </a:endParaRPr>
          </a:p>
        </p:txBody>
      </p:sp>
      <p:sp>
        <p:nvSpPr>
          <p:cNvPr id="5" name="Rectangle 4"/>
          <p:cNvSpPr/>
          <p:nvPr/>
        </p:nvSpPr>
        <p:spPr>
          <a:xfrm>
            <a:off x="143508" y="4882370"/>
            <a:ext cx="2322258" cy="1107996"/>
          </a:xfrm>
          <a:prstGeom prst="rect">
            <a:avLst/>
          </a:prstGeom>
          <a:solidFill>
            <a:srgbClr val="92D050"/>
          </a:solidFill>
        </p:spPr>
        <p:txBody>
          <a:bodyPr wrap="square">
            <a:spAutoFit/>
          </a:bodyPr>
          <a:lstStyle/>
          <a:p>
            <a:pPr algn="just" defTabSz="685800" fontAlgn="base">
              <a:spcBef>
                <a:spcPct val="0"/>
              </a:spcBef>
              <a:spcAft>
                <a:spcPct val="0"/>
              </a:spcAft>
            </a:pPr>
            <a:r>
              <a:rPr lang="vi-VN" sz="1500" b="1" i="1" dirty="0">
                <a:solidFill>
                  <a:prstClr val="black"/>
                </a:solidFill>
                <a:latin typeface="Times New Roman" pitchFamily="18" charset="0"/>
                <a:cs typeface="Times New Roman" pitchFamily="18" charset="0"/>
              </a:rPr>
              <a:t> </a:t>
            </a:r>
            <a:r>
              <a:rPr lang="vi-VN" sz="1650" b="1" i="1" dirty="0">
                <a:solidFill>
                  <a:prstClr val="black"/>
                </a:solidFill>
                <a:latin typeface="Times New Roman" pitchFamily="18" charset="0"/>
                <a:cs typeface="Times New Roman" pitchFamily="18" charset="0"/>
              </a:rPr>
              <a:t>Xu hướng văn học lãng mạn:</a:t>
            </a:r>
            <a:r>
              <a:rPr lang="en-US" sz="1650" b="1" i="1" dirty="0">
                <a:solidFill>
                  <a:prstClr val="black"/>
                </a:solidFill>
                <a:latin typeface="Times New Roman" pitchFamily="18" charset="0"/>
                <a:cs typeface="Times New Roman" pitchFamily="18" charset="0"/>
              </a:rPr>
              <a:t> </a:t>
            </a:r>
            <a:r>
              <a:rPr lang="en-US" sz="1650" b="1" i="1" dirty="0" err="1">
                <a:solidFill>
                  <a:prstClr val="black"/>
                </a:solidFill>
                <a:latin typeface="Times New Roman" pitchFamily="18" charset="0"/>
                <a:cs typeface="Times New Roman" pitchFamily="18" charset="0"/>
              </a:rPr>
              <a:t>Thơ</a:t>
            </a:r>
            <a:r>
              <a:rPr lang="en-US" sz="1650" b="1" i="1" dirty="0">
                <a:solidFill>
                  <a:prstClr val="black"/>
                </a:solidFill>
                <a:latin typeface="Times New Roman" pitchFamily="18" charset="0"/>
                <a:cs typeface="Times New Roman" pitchFamily="18" charset="0"/>
              </a:rPr>
              <a:t> </a:t>
            </a:r>
            <a:r>
              <a:rPr lang="en-US" sz="1650" b="1" i="1" dirty="0" err="1">
                <a:solidFill>
                  <a:prstClr val="black"/>
                </a:solidFill>
                <a:latin typeface="Times New Roman" pitchFamily="18" charset="0"/>
                <a:cs typeface="Times New Roman" pitchFamily="18" charset="0"/>
              </a:rPr>
              <a:t>mới</a:t>
            </a:r>
            <a:r>
              <a:rPr lang="en-US" sz="1650" b="1" i="1" dirty="0">
                <a:solidFill>
                  <a:prstClr val="black"/>
                </a:solidFill>
                <a:latin typeface="Times New Roman" pitchFamily="18" charset="0"/>
                <a:cs typeface="Times New Roman" pitchFamily="18" charset="0"/>
              </a:rPr>
              <a:t> ( </a:t>
            </a:r>
            <a:r>
              <a:rPr lang="en-US" sz="1650" b="1" i="1" dirty="0" err="1">
                <a:solidFill>
                  <a:prstClr val="black"/>
                </a:solidFill>
                <a:latin typeface="Times New Roman" pitchFamily="18" charset="0"/>
                <a:cs typeface="Times New Roman" pitchFamily="18" charset="0"/>
              </a:rPr>
              <a:t>Thế</a:t>
            </a:r>
            <a:r>
              <a:rPr lang="en-US" sz="1650" b="1" i="1" dirty="0">
                <a:solidFill>
                  <a:prstClr val="black"/>
                </a:solidFill>
                <a:latin typeface="Times New Roman" pitchFamily="18" charset="0"/>
                <a:cs typeface="Times New Roman" pitchFamily="18" charset="0"/>
              </a:rPr>
              <a:t> </a:t>
            </a:r>
            <a:r>
              <a:rPr lang="en-US" sz="1650" b="1" i="1" dirty="0" err="1">
                <a:solidFill>
                  <a:prstClr val="black"/>
                </a:solidFill>
                <a:latin typeface="Times New Roman" pitchFamily="18" charset="0"/>
                <a:cs typeface="Times New Roman" pitchFamily="18" charset="0"/>
              </a:rPr>
              <a:t>Lữ</a:t>
            </a:r>
            <a:r>
              <a:rPr lang="en-US" sz="1650" b="1" i="1" dirty="0">
                <a:solidFill>
                  <a:prstClr val="black"/>
                </a:solidFill>
                <a:latin typeface="Times New Roman" pitchFamily="18" charset="0"/>
                <a:cs typeface="Times New Roman" pitchFamily="18" charset="0"/>
              </a:rPr>
              <a:t>, </a:t>
            </a:r>
            <a:r>
              <a:rPr lang="en-US" sz="1650" b="1" i="1" dirty="0" err="1">
                <a:solidFill>
                  <a:prstClr val="black"/>
                </a:solidFill>
                <a:latin typeface="Times New Roman" pitchFamily="18" charset="0"/>
                <a:cs typeface="Times New Roman" pitchFamily="18" charset="0"/>
              </a:rPr>
              <a:t>Xuân</a:t>
            </a:r>
            <a:r>
              <a:rPr lang="en-US" sz="1650" b="1" i="1" dirty="0">
                <a:solidFill>
                  <a:prstClr val="black"/>
                </a:solidFill>
                <a:latin typeface="Times New Roman" pitchFamily="18" charset="0"/>
                <a:cs typeface="Times New Roman" pitchFamily="18" charset="0"/>
              </a:rPr>
              <a:t> </a:t>
            </a:r>
            <a:r>
              <a:rPr lang="en-US" sz="1650" b="1" i="1" dirty="0" err="1">
                <a:solidFill>
                  <a:prstClr val="black"/>
                </a:solidFill>
                <a:latin typeface="Times New Roman" pitchFamily="18" charset="0"/>
                <a:cs typeface="Times New Roman" pitchFamily="18" charset="0"/>
              </a:rPr>
              <a:t>Diệu</a:t>
            </a:r>
            <a:r>
              <a:rPr lang="en-US" sz="1650" b="1" i="1" dirty="0">
                <a:solidFill>
                  <a:prstClr val="black"/>
                </a:solidFill>
                <a:latin typeface="Times New Roman" pitchFamily="18" charset="0"/>
                <a:cs typeface="Times New Roman" pitchFamily="18" charset="0"/>
              </a:rPr>
              <a:t>, </a:t>
            </a:r>
            <a:r>
              <a:rPr lang="en-US" sz="1650" b="1" i="1" dirty="0" err="1">
                <a:solidFill>
                  <a:prstClr val="black"/>
                </a:solidFill>
                <a:latin typeface="Times New Roman" pitchFamily="18" charset="0"/>
                <a:cs typeface="Times New Roman" pitchFamily="18" charset="0"/>
              </a:rPr>
              <a:t>Hàn</a:t>
            </a:r>
            <a:r>
              <a:rPr lang="en-US" sz="1650" b="1" i="1" dirty="0">
                <a:solidFill>
                  <a:prstClr val="black"/>
                </a:solidFill>
                <a:latin typeface="Times New Roman" pitchFamily="18" charset="0"/>
                <a:cs typeface="Times New Roman" pitchFamily="18" charset="0"/>
              </a:rPr>
              <a:t> </a:t>
            </a:r>
            <a:r>
              <a:rPr lang="en-US" sz="1650" b="1" i="1" dirty="0" err="1">
                <a:solidFill>
                  <a:prstClr val="black"/>
                </a:solidFill>
                <a:latin typeface="Times New Roman" pitchFamily="18" charset="0"/>
                <a:cs typeface="Times New Roman" pitchFamily="18" charset="0"/>
              </a:rPr>
              <a:t>Mặc</a:t>
            </a:r>
            <a:r>
              <a:rPr lang="en-US" sz="1650" b="1" i="1" dirty="0">
                <a:solidFill>
                  <a:prstClr val="black"/>
                </a:solidFill>
                <a:latin typeface="Times New Roman" pitchFamily="18" charset="0"/>
                <a:cs typeface="Times New Roman" pitchFamily="18" charset="0"/>
              </a:rPr>
              <a:t> </a:t>
            </a:r>
            <a:r>
              <a:rPr lang="en-US" sz="1650" b="1" i="1" dirty="0" err="1">
                <a:solidFill>
                  <a:prstClr val="black"/>
                </a:solidFill>
                <a:latin typeface="Times New Roman" pitchFamily="18" charset="0"/>
                <a:cs typeface="Times New Roman" pitchFamily="18" charset="0"/>
              </a:rPr>
              <a:t>Tử</a:t>
            </a:r>
            <a:r>
              <a:rPr lang="en-US" sz="1650" b="1" i="1" dirty="0">
                <a:solidFill>
                  <a:prstClr val="black"/>
                </a:solidFill>
                <a:latin typeface="Times New Roman" pitchFamily="18" charset="0"/>
                <a:cs typeface="Times New Roman" pitchFamily="18" charset="0"/>
              </a:rPr>
              <a:t>, </a:t>
            </a:r>
            <a:r>
              <a:rPr lang="en-US" sz="1650" b="1" i="1" dirty="0" err="1">
                <a:solidFill>
                  <a:prstClr val="black"/>
                </a:solidFill>
                <a:latin typeface="Times New Roman" pitchFamily="18" charset="0"/>
                <a:cs typeface="Times New Roman" pitchFamily="18" charset="0"/>
              </a:rPr>
              <a:t>Nguyễn</a:t>
            </a:r>
            <a:r>
              <a:rPr lang="en-US" sz="1650" b="1" i="1" dirty="0">
                <a:solidFill>
                  <a:prstClr val="black"/>
                </a:solidFill>
                <a:latin typeface="Times New Roman" pitchFamily="18" charset="0"/>
                <a:cs typeface="Times New Roman" pitchFamily="18" charset="0"/>
              </a:rPr>
              <a:t> </a:t>
            </a:r>
            <a:r>
              <a:rPr lang="en-US" sz="1650" b="1" i="1" dirty="0" err="1">
                <a:solidFill>
                  <a:prstClr val="black"/>
                </a:solidFill>
                <a:latin typeface="Times New Roman" pitchFamily="18" charset="0"/>
                <a:cs typeface="Times New Roman" pitchFamily="18" charset="0"/>
              </a:rPr>
              <a:t>Bính</a:t>
            </a:r>
            <a:r>
              <a:rPr lang="en-US" sz="1650" b="1" i="1" dirty="0">
                <a:solidFill>
                  <a:prstClr val="black"/>
                </a:solidFill>
                <a:latin typeface="Times New Roman" pitchFamily="18" charset="0"/>
                <a:cs typeface="Times New Roman" pitchFamily="18" charset="0"/>
              </a:rPr>
              <a:t>)</a:t>
            </a:r>
            <a:endParaRPr lang="en-US" sz="1650" b="1" i="1" dirty="0">
              <a:solidFill>
                <a:prstClr val="black"/>
              </a:solidFill>
              <a:latin typeface="Times New Roman" pitchFamily="18" charset="0"/>
              <a:cs typeface="Times New Roman" pitchFamily="18" charset="0"/>
            </a:endParaRPr>
          </a:p>
        </p:txBody>
      </p:sp>
      <p:sp>
        <p:nvSpPr>
          <p:cNvPr id="6" name="Rectangle 5"/>
          <p:cNvSpPr/>
          <p:nvPr/>
        </p:nvSpPr>
        <p:spPr>
          <a:xfrm>
            <a:off x="2897814" y="4833156"/>
            <a:ext cx="2376264" cy="1200329"/>
          </a:xfrm>
          <a:prstGeom prst="rect">
            <a:avLst/>
          </a:prstGeom>
          <a:solidFill>
            <a:srgbClr val="92D050"/>
          </a:solidFill>
        </p:spPr>
        <p:txBody>
          <a:bodyPr wrap="square">
            <a:spAutoFit/>
          </a:bodyPr>
          <a:lstStyle/>
          <a:p>
            <a:pPr algn="just" defTabSz="685800" fontAlgn="base">
              <a:spcBef>
                <a:spcPct val="0"/>
              </a:spcBef>
              <a:spcAft>
                <a:spcPct val="0"/>
              </a:spcAft>
            </a:pPr>
            <a:r>
              <a:rPr lang="vi-VN" b="1" i="1" dirty="0">
                <a:solidFill>
                  <a:prstClr val="black"/>
                </a:solidFill>
                <a:latin typeface="Times New Roman" pitchFamily="18" charset="0"/>
                <a:cs typeface="Times New Roman" pitchFamily="18" charset="0"/>
              </a:rPr>
              <a:t>Xu hướng văn học hiện thực</a:t>
            </a:r>
            <a:r>
              <a:rPr lang="en-US" b="1" i="1" dirty="0">
                <a:solidFill>
                  <a:prstClr val="black"/>
                </a:solidFill>
                <a:latin typeface="Times New Roman" pitchFamily="18" charset="0"/>
                <a:cs typeface="Times New Roman" pitchFamily="18" charset="0"/>
              </a:rPr>
              <a:t> ( </a:t>
            </a:r>
            <a:r>
              <a:rPr lang="en-US" b="1" i="1" dirty="0" err="1">
                <a:solidFill>
                  <a:prstClr val="black"/>
                </a:solidFill>
                <a:latin typeface="Times New Roman" pitchFamily="18" charset="0"/>
                <a:cs typeface="Times New Roman" pitchFamily="18" charset="0"/>
              </a:rPr>
              <a:t>Nguyễn</a:t>
            </a:r>
            <a:r>
              <a:rPr lang="en-US" b="1" i="1" dirty="0">
                <a:solidFill>
                  <a:prstClr val="black"/>
                </a:solidFill>
                <a:latin typeface="Times New Roman" pitchFamily="18" charset="0"/>
                <a:cs typeface="Times New Roman" pitchFamily="18" charset="0"/>
              </a:rPr>
              <a:t> </a:t>
            </a:r>
            <a:r>
              <a:rPr lang="en-US" b="1" i="1" dirty="0" err="1">
                <a:solidFill>
                  <a:prstClr val="black"/>
                </a:solidFill>
                <a:latin typeface="Times New Roman" pitchFamily="18" charset="0"/>
                <a:cs typeface="Times New Roman" pitchFamily="18" charset="0"/>
              </a:rPr>
              <a:t>Công</a:t>
            </a:r>
            <a:r>
              <a:rPr lang="en-US" b="1" i="1" dirty="0">
                <a:solidFill>
                  <a:prstClr val="black"/>
                </a:solidFill>
                <a:latin typeface="Times New Roman" pitchFamily="18" charset="0"/>
                <a:cs typeface="Times New Roman" pitchFamily="18" charset="0"/>
              </a:rPr>
              <a:t> </a:t>
            </a:r>
            <a:r>
              <a:rPr lang="en-US" b="1" i="1" dirty="0" err="1">
                <a:solidFill>
                  <a:prstClr val="black"/>
                </a:solidFill>
                <a:latin typeface="Times New Roman" pitchFamily="18" charset="0"/>
                <a:cs typeface="Times New Roman" pitchFamily="18" charset="0"/>
              </a:rPr>
              <a:t>Hoan</a:t>
            </a:r>
            <a:r>
              <a:rPr lang="en-US" b="1" i="1" dirty="0">
                <a:solidFill>
                  <a:prstClr val="black"/>
                </a:solidFill>
                <a:latin typeface="Times New Roman" pitchFamily="18" charset="0"/>
                <a:cs typeface="Times New Roman" pitchFamily="18" charset="0"/>
              </a:rPr>
              <a:t>, </a:t>
            </a:r>
            <a:r>
              <a:rPr lang="en-US" b="1" i="1" dirty="0" err="1">
                <a:solidFill>
                  <a:prstClr val="black"/>
                </a:solidFill>
                <a:latin typeface="Times New Roman" pitchFamily="18" charset="0"/>
                <a:cs typeface="Times New Roman" pitchFamily="18" charset="0"/>
              </a:rPr>
              <a:t>Ngô</a:t>
            </a:r>
            <a:r>
              <a:rPr lang="en-US" b="1" i="1" dirty="0">
                <a:solidFill>
                  <a:prstClr val="black"/>
                </a:solidFill>
                <a:latin typeface="Times New Roman" pitchFamily="18" charset="0"/>
                <a:cs typeface="Times New Roman" pitchFamily="18" charset="0"/>
              </a:rPr>
              <a:t> </a:t>
            </a:r>
            <a:r>
              <a:rPr lang="en-US" b="1" i="1" dirty="0" err="1">
                <a:solidFill>
                  <a:prstClr val="black"/>
                </a:solidFill>
                <a:latin typeface="Times New Roman" pitchFamily="18" charset="0"/>
                <a:cs typeface="Times New Roman" pitchFamily="18" charset="0"/>
              </a:rPr>
              <a:t>Tất</a:t>
            </a:r>
            <a:r>
              <a:rPr lang="en-US" b="1" i="1" dirty="0">
                <a:solidFill>
                  <a:prstClr val="black"/>
                </a:solidFill>
                <a:latin typeface="Times New Roman" pitchFamily="18" charset="0"/>
                <a:cs typeface="Times New Roman" pitchFamily="18" charset="0"/>
              </a:rPr>
              <a:t> </a:t>
            </a:r>
            <a:r>
              <a:rPr lang="en-US" b="1" i="1" dirty="0" err="1">
                <a:solidFill>
                  <a:prstClr val="black"/>
                </a:solidFill>
                <a:latin typeface="Times New Roman" pitchFamily="18" charset="0"/>
                <a:cs typeface="Times New Roman" pitchFamily="18" charset="0"/>
              </a:rPr>
              <a:t>Tố</a:t>
            </a:r>
            <a:r>
              <a:rPr lang="en-US" b="1" i="1" dirty="0">
                <a:solidFill>
                  <a:prstClr val="black"/>
                </a:solidFill>
                <a:latin typeface="Times New Roman" pitchFamily="18" charset="0"/>
                <a:cs typeface="Times New Roman" pitchFamily="18" charset="0"/>
              </a:rPr>
              <a:t>, Nam Cao)</a:t>
            </a:r>
            <a:endParaRPr lang="en-US" b="1" i="1" dirty="0">
              <a:solidFill>
                <a:prstClr val="black"/>
              </a:solidFill>
              <a:latin typeface="Times New Roman" pitchFamily="18" charset="0"/>
              <a:cs typeface="Times New Roman" pitchFamily="18" charset="0"/>
            </a:endParaRPr>
          </a:p>
        </p:txBody>
      </p:sp>
      <p:sp>
        <p:nvSpPr>
          <p:cNvPr id="7" name="Down Arrow Callout 6"/>
          <p:cNvSpPr/>
          <p:nvPr/>
        </p:nvSpPr>
        <p:spPr>
          <a:xfrm>
            <a:off x="5274078" y="2256888"/>
            <a:ext cx="3751376" cy="2708970"/>
          </a:xfrm>
          <a:prstGeom prst="downArrow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fontAlgn="base">
              <a:spcBef>
                <a:spcPct val="0"/>
              </a:spcBef>
              <a:spcAft>
                <a:spcPct val="0"/>
              </a:spcAft>
            </a:pPr>
            <a:r>
              <a:rPr lang="vi-VN" b="1" dirty="0">
                <a:solidFill>
                  <a:srgbClr val="002060"/>
                </a:solidFill>
                <a:latin typeface="Times New Roman" panose="02020603050405020304" pitchFamily="18" charset="0"/>
              </a:rPr>
              <a:t>Bộ phận văn học không công khai là văn học cách mạng, phải lưu hành bí mật. </a:t>
            </a:r>
            <a:endParaRPr lang="en-US" dirty="0">
              <a:solidFill>
                <a:srgbClr val="002060"/>
              </a:solidFill>
              <a:latin typeface="Calibri Light" panose="020F0302020204030204"/>
            </a:endParaRPr>
          </a:p>
        </p:txBody>
      </p:sp>
      <p:sp>
        <p:nvSpPr>
          <p:cNvPr id="9" name="Rectangle 8"/>
          <p:cNvSpPr/>
          <p:nvPr/>
        </p:nvSpPr>
        <p:spPr>
          <a:xfrm>
            <a:off x="6840252" y="5049181"/>
            <a:ext cx="1566174" cy="646331"/>
          </a:xfrm>
          <a:prstGeom prst="rect">
            <a:avLst/>
          </a:prstGeom>
          <a:solidFill>
            <a:srgbClr val="92D050"/>
          </a:solidFill>
        </p:spPr>
        <p:txBody>
          <a:bodyPr wrap="square">
            <a:spAutoFit/>
          </a:bodyPr>
          <a:lstStyle/>
          <a:p>
            <a:pPr algn="just" defTabSz="685800" fontAlgn="base">
              <a:spcBef>
                <a:spcPct val="0"/>
              </a:spcBef>
              <a:spcAft>
                <a:spcPct val="0"/>
              </a:spcAft>
            </a:pPr>
            <a:r>
              <a:rPr lang="en-US" b="1" i="1" dirty="0" err="1">
                <a:solidFill>
                  <a:prstClr val="black"/>
                </a:solidFill>
                <a:latin typeface="Times New Roman" pitchFamily="18" charset="0"/>
                <a:cs typeface="Times New Roman" pitchFamily="18" charset="0"/>
              </a:rPr>
              <a:t>Hồ</a:t>
            </a:r>
            <a:r>
              <a:rPr lang="en-US" b="1" i="1" dirty="0">
                <a:solidFill>
                  <a:prstClr val="black"/>
                </a:solidFill>
                <a:latin typeface="Times New Roman" pitchFamily="18" charset="0"/>
                <a:cs typeface="Times New Roman" pitchFamily="18" charset="0"/>
              </a:rPr>
              <a:t> </a:t>
            </a:r>
            <a:r>
              <a:rPr lang="en-US" b="1" i="1" dirty="0" err="1">
                <a:solidFill>
                  <a:prstClr val="black"/>
                </a:solidFill>
                <a:latin typeface="Times New Roman" pitchFamily="18" charset="0"/>
                <a:cs typeface="Times New Roman" pitchFamily="18" charset="0"/>
              </a:rPr>
              <a:t>Chí</a:t>
            </a:r>
            <a:r>
              <a:rPr lang="en-US" b="1" i="1" dirty="0">
                <a:solidFill>
                  <a:prstClr val="black"/>
                </a:solidFill>
                <a:latin typeface="Times New Roman" pitchFamily="18" charset="0"/>
                <a:cs typeface="Times New Roman" pitchFamily="18" charset="0"/>
              </a:rPr>
              <a:t> Minh, </a:t>
            </a:r>
            <a:r>
              <a:rPr lang="en-US" b="1" i="1" dirty="0" err="1">
                <a:solidFill>
                  <a:prstClr val="black"/>
                </a:solidFill>
                <a:latin typeface="Times New Roman" pitchFamily="18" charset="0"/>
                <a:cs typeface="Times New Roman" pitchFamily="18" charset="0"/>
              </a:rPr>
              <a:t>Tố</a:t>
            </a:r>
            <a:r>
              <a:rPr lang="en-US" b="1" i="1" dirty="0">
                <a:solidFill>
                  <a:prstClr val="black"/>
                </a:solidFill>
                <a:latin typeface="Times New Roman" pitchFamily="18" charset="0"/>
                <a:cs typeface="Times New Roman" pitchFamily="18" charset="0"/>
              </a:rPr>
              <a:t> </a:t>
            </a:r>
            <a:r>
              <a:rPr lang="en-US" b="1" i="1" dirty="0" err="1">
                <a:solidFill>
                  <a:prstClr val="black"/>
                </a:solidFill>
                <a:latin typeface="Times New Roman" pitchFamily="18" charset="0"/>
                <a:cs typeface="Times New Roman" pitchFamily="18" charset="0"/>
              </a:rPr>
              <a:t>Hữu</a:t>
            </a:r>
            <a:endParaRPr lang="en-US" b="1" i="1" dirty="0">
              <a:solidFill>
                <a:prstClr val="black"/>
              </a:solidFill>
              <a:latin typeface="Times New Roman" pitchFamily="18" charset="0"/>
              <a:cs typeface="Times New Roman" pitchFamily="18" charset="0"/>
            </a:endParaRPr>
          </a:p>
        </p:txBody>
      </p:sp>
      <p:sp>
        <p:nvSpPr>
          <p:cNvPr id="11" name="Down Arrow Callout 10"/>
          <p:cNvSpPr/>
          <p:nvPr/>
        </p:nvSpPr>
        <p:spPr>
          <a:xfrm>
            <a:off x="1547664" y="1415181"/>
            <a:ext cx="7128792" cy="890582"/>
          </a:xfrm>
          <a:prstGeom prst="downArrowCallo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r>
              <a:rPr lang="vi-VN" sz="1350" b="1" dirty="0">
                <a:solidFill>
                  <a:srgbClr val="002060"/>
                </a:solidFill>
                <a:latin typeface="Times New Roman" pitchFamily="18" charset="0"/>
                <a:cs typeface="Times New Roman" pitchFamily="18" charset="0"/>
              </a:rPr>
              <a:t>Văn học hình thành hai bộ phận và phân hóa thành nhiều xu hướng, vừa đấu tranh với nhau, vừa bổ sung cho nhau để cùng phát triển</a:t>
            </a:r>
            <a:r>
              <a:rPr lang="en-US" sz="1350" b="1" dirty="0">
                <a:solidFill>
                  <a:srgbClr val="002060"/>
                </a:solidFill>
                <a:latin typeface="Times New Roman" pitchFamily="18" charset="0"/>
                <a:cs typeface="Times New Roman" pitchFamily="18" charset="0"/>
              </a:rPr>
              <a:t> </a:t>
            </a:r>
            <a:r>
              <a:rPr lang="en-US" sz="1350" b="1" dirty="0" err="1">
                <a:solidFill>
                  <a:srgbClr val="002060"/>
                </a:solidFill>
                <a:latin typeface="Times New Roman" pitchFamily="18" charset="0"/>
                <a:cs typeface="Times New Roman" pitchFamily="18" charset="0"/>
              </a:rPr>
              <a:t>theo</a:t>
            </a:r>
            <a:r>
              <a:rPr lang="en-US" sz="1350" b="1" dirty="0">
                <a:solidFill>
                  <a:srgbClr val="002060"/>
                </a:solidFill>
                <a:latin typeface="Times New Roman" pitchFamily="18" charset="0"/>
                <a:cs typeface="Times New Roman" pitchFamily="18" charset="0"/>
              </a:rPr>
              <a:t> </a:t>
            </a:r>
            <a:r>
              <a:rPr lang="en-US" sz="1350" b="1" dirty="0" err="1">
                <a:solidFill>
                  <a:srgbClr val="002060"/>
                </a:solidFill>
                <a:latin typeface="Times New Roman" pitchFamily="18" charset="0"/>
                <a:cs typeface="Times New Roman" pitchFamily="18" charset="0"/>
              </a:rPr>
              <a:t>xu</a:t>
            </a:r>
            <a:r>
              <a:rPr lang="en-US" sz="1350" b="1" dirty="0">
                <a:solidFill>
                  <a:srgbClr val="002060"/>
                </a:solidFill>
                <a:latin typeface="Times New Roman" pitchFamily="18" charset="0"/>
                <a:cs typeface="Times New Roman" pitchFamily="18" charset="0"/>
              </a:rPr>
              <a:t> </a:t>
            </a:r>
            <a:r>
              <a:rPr lang="en-US" sz="1350" b="1" dirty="0" err="1">
                <a:solidFill>
                  <a:srgbClr val="002060"/>
                </a:solidFill>
                <a:latin typeface="Times New Roman" pitchFamily="18" charset="0"/>
                <a:cs typeface="Times New Roman" pitchFamily="18" charset="0"/>
              </a:rPr>
              <a:t>hướng</a:t>
            </a:r>
            <a:r>
              <a:rPr lang="en-US" sz="1350" b="1" dirty="0">
                <a:solidFill>
                  <a:srgbClr val="002060"/>
                </a:solidFill>
                <a:latin typeface="Times New Roman" pitchFamily="18" charset="0"/>
                <a:cs typeface="Times New Roman" pitchFamily="18" charset="0"/>
              </a:rPr>
              <a:t> </a:t>
            </a:r>
            <a:r>
              <a:rPr lang="en-US" sz="1350" b="1" dirty="0" err="1">
                <a:solidFill>
                  <a:srgbClr val="002060"/>
                </a:solidFill>
                <a:latin typeface="Times New Roman" pitchFamily="18" charset="0"/>
                <a:cs typeface="Times New Roman" pitchFamily="18" charset="0"/>
              </a:rPr>
              <a:t>hiện</a:t>
            </a:r>
            <a:r>
              <a:rPr lang="en-US" sz="1350" b="1" dirty="0">
                <a:solidFill>
                  <a:srgbClr val="002060"/>
                </a:solidFill>
                <a:latin typeface="Times New Roman" pitchFamily="18" charset="0"/>
                <a:cs typeface="Times New Roman" pitchFamily="18" charset="0"/>
              </a:rPr>
              <a:t> </a:t>
            </a:r>
            <a:r>
              <a:rPr lang="en-US" sz="1350" b="1" dirty="0" err="1">
                <a:solidFill>
                  <a:srgbClr val="002060"/>
                </a:solidFill>
                <a:latin typeface="Times New Roman" pitchFamily="18" charset="0"/>
                <a:cs typeface="Times New Roman" pitchFamily="18" charset="0"/>
              </a:rPr>
              <a:t>đại</a:t>
            </a:r>
            <a:r>
              <a:rPr lang="en-US" sz="1350" b="1" dirty="0">
                <a:solidFill>
                  <a:srgbClr val="002060"/>
                </a:solidFill>
                <a:latin typeface="Times New Roman" pitchFamily="18" charset="0"/>
                <a:cs typeface="Times New Roman" pitchFamily="18" charset="0"/>
              </a:rPr>
              <a:t> </a:t>
            </a:r>
            <a:r>
              <a:rPr lang="en-US" sz="1350" b="1" dirty="0" err="1">
                <a:solidFill>
                  <a:srgbClr val="002060"/>
                </a:solidFill>
                <a:latin typeface="Times New Roman" pitchFamily="18" charset="0"/>
                <a:cs typeface="Times New Roman" pitchFamily="18" charset="0"/>
              </a:rPr>
              <a:t>hóa</a:t>
            </a:r>
            <a:endParaRPr lang="en-US" sz="1350" dirty="0">
              <a:solidFill>
                <a:prstClr val="white"/>
              </a:solidFill>
              <a:latin typeface="Calibri" panose="020F0502020204030204"/>
            </a:endParaRPr>
          </a:p>
        </p:txBody>
      </p:sp>
      <p:sp>
        <p:nvSpPr>
          <p:cNvPr id="12" name="TextBox 11"/>
          <p:cNvSpPr txBox="1"/>
          <p:nvPr/>
        </p:nvSpPr>
        <p:spPr>
          <a:xfrm>
            <a:off x="683568" y="965915"/>
            <a:ext cx="7992888" cy="369332"/>
          </a:xfrm>
          <a:prstGeom prst="rect">
            <a:avLst/>
          </a:prstGeom>
          <a:solidFill>
            <a:srgbClr val="FFFF00"/>
          </a:solidFill>
          <a:ln>
            <a:solidFill>
              <a:schemeClr val="tx1"/>
            </a:solidFill>
          </a:ln>
        </p:spPr>
        <p:txBody>
          <a:bodyPr wrap="square" rtlCol="0">
            <a:spAutoFit/>
          </a:bodyPr>
          <a:lstStyle/>
          <a:p>
            <a:pPr algn="ctr" defTabSz="685800" fontAlgn="base">
              <a:spcBef>
                <a:spcPct val="0"/>
              </a:spcBef>
              <a:spcAft>
                <a:spcPct val="0"/>
              </a:spcAft>
            </a:pPr>
            <a:r>
              <a:rPr lang="en-US" b="1" dirty="0">
                <a:solidFill>
                  <a:srgbClr val="FF0000"/>
                </a:solidFill>
                <a:latin typeface="Times New Roman" pitchFamily="18" charset="0"/>
                <a:cs typeface="Times New Roman" pitchFamily="18" charset="0"/>
              </a:rPr>
              <a:t>VĂN HỌC VIỆT NAM TỪ ĐẦU TK 20 ĐẾN NĂM 1945 CÓ GÌ ĐẶC BIỆT</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4612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ox(i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9" grpId="0" animBg="1"/>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ông đồ nay 2.jpg"/>
          <p:cNvPicPr>
            <a:picLocks noGrp="1" noChangeAspect="1"/>
          </p:cNvPicPr>
          <p:nvPr>
            <p:ph idx="1"/>
          </p:nvPr>
        </p:nvPicPr>
        <p:blipFill>
          <a:blip r:embed="rId2"/>
          <a:stretch>
            <a:fillRect/>
          </a:stretch>
        </p:blipFill>
        <p:spPr>
          <a:xfrm>
            <a:off x="0" y="914399"/>
            <a:ext cx="9144000" cy="5827059"/>
          </a:xfrm>
        </p:spPr>
      </p:pic>
      <p:sp>
        <p:nvSpPr>
          <p:cNvPr id="4" name="Title 1"/>
          <p:cNvSpPr>
            <a:spLocks noGrp="1"/>
          </p:cNvSpPr>
          <p:nvPr>
            <p:ph type="title"/>
          </p:nvPr>
        </p:nvSpPr>
        <p:spPr>
          <a:xfrm>
            <a:off x="0" y="0"/>
            <a:ext cx="9144000" cy="685800"/>
          </a:xfrm>
          <a:gradFill flip="none" rotWithShape="1">
            <a:gsLst>
              <a:gs pos="0">
                <a:srgbClr val="FBEAC7"/>
              </a:gs>
              <a:gs pos="0">
                <a:srgbClr val="FBEAC7"/>
              </a:gs>
              <a:gs pos="0">
                <a:srgbClr val="FBEAC7"/>
              </a:gs>
              <a:gs pos="17999">
                <a:srgbClr val="FEE7F2"/>
              </a:gs>
              <a:gs pos="36000">
                <a:srgbClr val="FAC77D"/>
              </a:gs>
              <a:gs pos="61000">
                <a:srgbClr val="FBA97D"/>
              </a:gs>
              <a:gs pos="82001">
                <a:srgbClr val="FBD49C"/>
              </a:gs>
              <a:gs pos="100000">
                <a:srgbClr val="FEE7F2"/>
              </a:gs>
            </a:gsLst>
            <a:lin ang="16200000" scaled="1"/>
            <a:tileRect/>
          </a:gradFill>
        </p:spPr>
        <p:txBody>
          <a:bodyPr>
            <a:noAutofit/>
          </a:bodyPr>
          <a:lstStyle/>
          <a:p>
            <a:pPr algn="l"/>
            <a:r>
              <a:rPr lang="en-US" sz="2400" b="1" dirty="0" err="1" smtClean="0">
                <a:latin typeface="Times New Roman" pitchFamily="18" charset="0"/>
                <a:cs typeface="Times New Roman" pitchFamily="18" charset="0"/>
              </a:rPr>
              <a:t>Văn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bản</a:t>
            </a:r>
            <a:r>
              <a:rPr lang="en-US" sz="2400" b="1" dirty="0" smtClean="0">
                <a:latin typeface="Times New Roman" pitchFamily="18" charset="0"/>
                <a:cs typeface="Times New Roman" pitchFamily="18" charset="0"/>
              </a:rPr>
              <a:t>:                                   ÔNG ĐỒ</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VŨ ĐÌNH LIÊN</a:t>
            </a:r>
            <a:endParaRPr lang="en-US" sz="2000" b="1" dirty="0">
              <a:latin typeface="Times New Roman" pitchFamily="18" charset="0"/>
              <a:cs typeface="Times New Roman" pitchFamily="18" charset="0"/>
            </a:endParaRPr>
          </a:p>
        </p:txBody>
      </p:sp>
      <p:pic>
        <p:nvPicPr>
          <p:cNvPr id="6" name="Picture 5" descr="ông đồ nay 3.jpg"/>
          <p:cNvPicPr>
            <a:picLocks noChangeAspect="1"/>
          </p:cNvPicPr>
          <p:nvPr/>
        </p:nvPicPr>
        <p:blipFill>
          <a:blip r:embed="rId3"/>
          <a:stretch>
            <a:fillRect/>
          </a:stretch>
        </p:blipFill>
        <p:spPr>
          <a:xfrm>
            <a:off x="0" y="685800"/>
            <a:ext cx="9144000" cy="6172200"/>
          </a:xfrm>
          <a:prstGeom prst="rect">
            <a:avLst/>
          </a:prstGeom>
        </p:spPr>
      </p:pic>
      <p:pic>
        <p:nvPicPr>
          <p:cNvPr id="7" name="Picture 6" descr="ông đồ nay.jpg"/>
          <p:cNvPicPr>
            <a:picLocks noChangeAspect="1"/>
          </p:cNvPicPr>
          <p:nvPr/>
        </p:nvPicPr>
        <p:blipFill>
          <a:blip r:embed="rId4"/>
          <a:stretch>
            <a:fillRect/>
          </a:stretch>
        </p:blipFill>
        <p:spPr>
          <a:xfrm>
            <a:off x="0" y="838200"/>
            <a:ext cx="9144001" cy="57912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xit" presetSubtype="4" fill="hold" nodeType="clickEffect">
                                  <p:stCondLst>
                                    <p:cond delay="0"/>
                                  </p:stCondLst>
                                  <p:childTnLst>
                                    <p:animEffect transition="out" filter="wipe(down)">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edge">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xit" presetSubtype="4" fill="hold" nodeType="clickEffect">
                                  <p:stCondLst>
                                    <p:cond delay="0"/>
                                  </p:stCondLst>
                                  <p:childTnLst>
                                    <p:animEffect transition="out" filter="wheel(4)">
                                      <p:cBhvr>
                                        <p:cTn id="23" dur="2000"/>
                                        <p:tgtEl>
                                          <p:spTgt spid="6"/>
                                        </p:tgtEl>
                                      </p:cBhvr>
                                    </p:animEffect>
                                    <p:set>
                                      <p:cBhvr>
                                        <p:cTn id="24" dur="1" fill="hold">
                                          <p:stCondLst>
                                            <p:cond delay="19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0" fill="hold"/>
                                        <p:tgtEl>
                                          <p:spTgt spid="7"/>
                                        </p:tgtEl>
                                        <p:attrNameLst>
                                          <p:attrName>ppt_x</p:attrName>
                                        </p:attrNameLst>
                                      </p:cBhvr>
                                      <p:tavLst>
                                        <p:tav tm="0">
                                          <p:val>
                                            <p:strVal val="#ppt_x"/>
                                          </p:val>
                                        </p:tav>
                                        <p:tav tm="100000">
                                          <p:val>
                                            <p:strVal val="#ppt_x"/>
                                          </p:val>
                                        </p:tav>
                                      </p:tavLst>
                                    </p:anim>
                                    <p:anim calcmode="lin" valueType="num">
                                      <p:cBhvr additive="base">
                                        <p:cTn id="30"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lstStyle/>
          <a:p>
            <a:pPr>
              <a:buNone/>
            </a:pPr>
            <a:r>
              <a:rPr lang="en-US" b="1" u="sng" dirty="0" smtClean="0">
                <a:latin typeface="Times New Roman" pitchFamily="18" charset="0"/>
                <a:cs typeface="Times New Roman" pitchFamily="18" charset="0"/>
              </a:rPr>
              <a:t>III/ Tổng kết</a:t>
            </a:r>
            <a:r>
              <a:rPr lang="en-US" dirty="0" smtClean="0">
                <a:latin typeface="Times New Roman" pitchFamily="18" charset="0"/>
                <a:cs typeface="Times New Roman" pitchFamily="18" charset="0"/>
              </a:rPr>
              <a:t>: Ghi nhớ SGK/ tr 10</a:t>
            </a:r>
            <a:endParaRPr lang="en-US" dirty="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Ý nghĩa: </a:t>
            </a:r>
            <a:r>
              <a:rPr lang="nl-NL" dirty="0"/>
              <a:t>Khắc họa hình ảnh ông đồ, nhà thơ thể hiện nỗi tiếc nuối cho những giá trị văn hóa cổ truyền của dân tộc đang bị tàn phai.</a:t>
            </a:r>
            <a:endParaRPr lang="en-US" dirty="0">
              <a:latin typeface="Times New Roman" pitchFamily="18" charset="0"/>
              <a:cs typeface="Times New Roman" pitchFamily="18" charset="0"/>
            </a:endParaRPr>
          </a:p>
        </p:txBody>
      </p:sp>
      <p:sp>
        <p:nvSpPr>
          <p:cNvPr id="4" name="Title 1"/>
          <p:cNvSpPr>
            <a:spLocks noGrp="1"/>
          </p:cNvSpPr>
          <p:nvPr>
            <p:ph type="title"/>
          </p:nvPr>
        </p:nvSpPr>
        <p:spPr>
          <a:xfrm>
            <a:off x="0" y="0"/>
            <a:ext cx="9144000" cy="914400"/>
          </a:xfrm>
          <a:gradFill flip="none" rotWithShape="1">
            <a:gsLst>
              <a:gs pos="0">
                <a:srgbClr val="FBEAC7"/>
              </a:gs>
              <a:gs pos="0">
                <a:srgbClr val="FBEAC7"/>
              </a:gs>
              <a:gs pos="0">
                <a:srgbClr val="FBEAC7"/>
              </a:gs>
              <a:gs pos="17999">
                <a:srgbClr val="FEE7F2"/>
              </a:gs>
              <a:gs pos="36000">
                <a:srgbClr val="FAC77D"/>
              </a:gs>
              <a:gs pos="61000">
                <a:srgbClr val="FBA97D"/>
              </a:gs>
              <a:gs pos="82001">
                <a:srgbClr val="FBD49C"/>
              </a:gs>
              <a:gs pos="100000">
                <a:srgbClr val="FEE7F2"/>
              </a:gs>
            </a:gsLst>
            <a:lin ang="16200000" scaled="1"/>
            <a:tileRect/>
          </a:gradFill>
        </p:spPr>
        <p:txBody>
          <a:bodyPr>
            <a:noAutofit/>
          </a:bodyPr>
          <a:lstStyle/>
          <a:p>
            <a:pPr algn="l"/>
            <a:r>
              <a:rPr lang="en-US" sz="2400" b="1" dirty="0" err="1" smtClean="0">
                <a:latin typeface="Times New Roman" pitchFamily="18" charset="0"/>
                <a:cs typeface="Times New Roman" pitchFamily="18" charset="0"/>
              </a:rPr>
              <a:t>Văn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bản</a:t>
            </a:r>
            <a:r>
              <a:rPr lang="en-US" sz="2400" b="1" dirty="0" smtClean="0">
                <a:latin typeface="Times New Roman" pitchFamily="18" charset="0"/>
                <a:cs typeface="Times New Roman" pitchFamily="18" charset="0"/>
              </a:rPr>
              <a:t>:                                   ÔNG ĐỒ</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VŨ ĐÌNH LIÊN</a:t>
            </a:r>
            <a:endParaRPr lang="en-US" sz="2000" b="1"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202" y="-410547"/>
            <a:ext cx="9834464" cy="78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3987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Times New Roman" pitchFamily="18" charset="0"/>
                <a:cs typeface="Times New Roman" pitchFamily="18" charset="0"/>
              </a:rPr>
              <a:t>Hướng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dẫn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về</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nhà</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FontTx/>
              <a:buChar char="-"/>
            </a:pP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thuộc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thơ</a:t>
            </a:r>
            <a:r>
              <a:rPr lang="en-US" dirty="0" smtClean="0">
                <a:latin typeface="Times New Roman" pitchFamily="18" charset="0"/>
                <a:cs typeface="Times New Roman" pitchFamily="18" charset="0"/>
              </a:rPr>
              <a:t>. </a:t>
            </a:r>
          </a:p>
          <a:p>
            <a:pPr>
              <a:buFontTx/>
              <a:buChar char="-"/>
            </a:pPr>
            <a:r>
              <a:rPr lang="en-US" dirty="0" err="1" smtClean="0">
                <a:latin typeface="Times New Roman" pitchFamily="18" charset="0"/>
                <a:cs typeface="Times New Roman" pitchFamily="18" charset="0"/>
              </a:rPr>
              <a:t>Chuẩn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bài</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Câu</a:t>
            </a:r>
            <a:r>
              <a:rPr lang="en-US" i="1" dirty="0">
                <a:latin typeface="Times New Roman" pitchFamily="18" charset="0"/>
                <a:cs typeface="Times New Roman" pitchFamily="18" charset="0"/>
              </a:rPr>
              <a:t> </a:t>
            </a:r>
            <a:r>
              <a:rPr lang="en-US" i="1" dirty="0" err="1" smtClean="0">
                <a:latin typeface="Times New Roman" pitchFamily="18" charset="0"/>
                <a:cs typeface="Times New Roman" pitchFamily="18" charset="0"/>
              </a:rPr>
              <a:t>nghi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vấn</a:t>
            </a:r>
            <a:r>
              <a:rPr lang="en-US" i="1"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601670" y="1862826"/>
            <a:ext cx="5616624" cy="3046988"/>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defTabSz="685800" fontAlgn="base">
              <a:spcBef>
                <a:spcPct val="0"/>
              </a:spcBef>
              <a:spcAft>
                <a:spcPct val="0"/>
              </a:spcAft>
            </a:pPr>
            <a:r>
              <a:rPr lang="pt-BR" sz="2400" b="1" i="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Thơ mới lúc đầu dùng để gọi tên 1 thể thơ: thơ tự do. Nó ra đời khoảng sau năm 1930, các thi sĩ trẻ xuất thân ''Tây học'' lên án thơ cũ (thơ Đường luật khuôn sáo, trói buộc) . Sau thơ mới không còn chỉ để gọi thể thơ tự do </a:t>
            </a:r>
            <a:r>
              <a:rPr lang="pt-BR" sz="2400" b="1" i="1" dirty="0">
                <a:solidFill>
                  <a:srgbClr val="FFC000">
                    <a:lumMod val="20000"/>
                    <a:lumOff val="80000"/>
                  </a:srgbClr>
                </a:solidFill>
                <a:effectLst>
                  <a:outerShdw blurRad="38100" dist="38100" dir="2700000" algn="tl">
                    <a:srgbClr val="000000">
                      <a:alpha val="43137"/>
                    </a:srgbClr>
                  </a:outerShdw>
                </a:effectLst>
                <a:latin typeface="Times New Roman" pitchFamily="18" charset="0"/>
                <a:cs typeface="Times New Roman" pitchFamily="18" charset="0"/>
              </a:rPr>
              <a:t>mà</a:t>
            </a:r>
            <a:r>
              <a:rPr lang="pt-BR" sz="2400" b="1" i="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chủ yếu dùng để gọi 1 phong trào thơ có tính chất lãng mạn (1932 - 1945). </a:t>
            </a:r>
            <a:endParaRPr lang="en-US" sz="24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9712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12F635F7-1AD2-44EE-B760-BA58DE39FA27}"/>
              </a:ext>
            </a:extLst>
          </p:cNvPr>
          <p:cNvGrpSpPr>
            <a:grpSpLocks/>
          </p:cNvGrpSpPr>
          <p:nvPr/>
        </p:nvGrpSpPr>
        <p:grpSpPr bwMode="auto">
          <a:xfrm>
            <a:off x="89502" y="3266982"/>
            <a:ext cx="8694966" cy="2045732"/>
            <a:chOff x="76200" y="4160944"/>
            <a:chExt cx="8956219" cy="2727535"/>
          </a:xfrm>
        </p:grpSpPr>
        <p:pic>
          <p:nvPicPr>
            <p:cNvPr id="6" name="Picture 14">
              <a:extLst>
                <a:ext uri="{FF2B5EF4-FFF2-40B4-BE49-F238E27FC236}">
                  <a16:creationId xmlns:a16="http://schemas.microsoft.com/office/drawing/2014/main" id="{1C8E1057-DBA2-497F-9301-D4082364D4E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4160944"/>
              <a:ext cx="3200399" cy="2248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A10482D6-88C6-4414-9828-C49248001D1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4160944"/>
              <a:ext cx="4762500" cy="269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a:extLst>
                <a:ext uri="{FF2B5EF4-FFF2-40B4-BE49-F238E27FC236}">
                  <a16:creationId xmlns:a16="http://schemas.microsoft.com/office/drawing/2014/main" id="{F9D4A4B2-E6F5-4314-9C30-7C6AEE3DBFA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4195817"/>
              <a:ext cx="1524000" cy="220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3">
              <a:extLst>
                <a:ext uri="{FF2B5EF4-FFF2-40B4-BE49-F238E27FC236}">
                  <a16:creationId xmlns:a16="http://schemas.microsoft.com/office/drawing/2014/main" id="{04849622-A221-4A39-84C4-CBF6A3A3FC47}"/>
                </a:ext>
              </a:extLst>
            </p:cNvPr>
            <p:cNvSpPr>
              <a:spLocks noChangeArrowheads="1"/>
            </p:cNvSpPr>
            <p:nvPr/>
          </p:nvSpPr>
          <p:spPr bwMode="auto">
            <a:xfrm>
              <a:off x="4838458" y="6396056"/>
              <a:ext cx="1255649" cy="4924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None/>
              </a:pPr>
              <a:r>
                <a:rPr lang="vi-VN" altLang="en-US" sz="900" b="1" dirty="0">
                  <a:solidFill>
                    <a:srgbClr val="111111"/>
                  </a:solidFill>
                  <a:latin typeface="Helvetica Neue"/>
                </a:rPr>
                <a:t>Lưu Trọng Lư</a:t>
              </a:r>
              <a:endParaRPr lang="en-US" altLang="en-US" sz="900" b="1" dirty="0">
                <a:solidFill>
                  <a:srgbClr val="111111"/>
                </a:solidFill>
                <a:latin typeface="Helvetica Neue"/>
              </a:endParaRPr>
            </a:p>
            <a:p>
              <a:pPr algn="ctr" defTabSz="685800" fontAlgn="base">
                <a:spcBef>
                  <a:spcPct val="0"/>
                </a:spcBef>
                <a:spcAft>
                  <a:spcPct val="0"/>
                </a:spcAft>
                <a:buNone/>
              </a:pPr>
              <a:r>
                <a:rPr lang="vi-VN" altLang="en-US" sz="900" b="1" dirty="0">
                  <a:solidFill>
                    <a:srgbClr val="111111"/>
                  </a:solidFill>
                  <a:latin typeface="Helvetica Neue"/>
                </a:rPr>
                <a:t> (1911-1991)</a:t>
              </a:r>
            </a:p>
          </p:txBody>
        </p:sp>
        <p:sp>
          <p:nvSpPr>
            <p:cNvPr id="10" name="Rectangle 15">
              <a:extLst>
                <a:ext uri="{FF2B5EF4-FFF2-40B4-BE49-F238E27FC236}">
                  <a16:creationId xmlns:a16="http://schemas.microsoft.com/office/drawing/2014/main" id="{CC684848-943E-4940-981C-694781FA6557}"/>
                </a:ext>
              </a:extLst>
            </p:cNvPr>
            <p:cNvSpPr>
              <a:spLocks noChangeArrowheads="1"/>
            </p:cNvSpPr>
            <p:nvPr/>
          </p:nvSpPr>
          <p:spPr bwMode="auto">
            <a:xfrm>
              <a:off x="6095999" y="6396056"/>
              <a:ext cx="1562100" cy="4924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None/>
              </a:pPr>
              <a:r>
                <a:rPr lang="vi-VN" altLang="en-US" sz="900" b="1" dirty="0">
                  <a:solidFill>
                    <a:srgbClr val="111111"/>
                  </a:solidFill>
                  <a:latin typeface="Helvetica Neue"/>
                </a:rPr>
                <a:t>Hàn Mặc Tử </a:t>
              </a:r>
              <a:endParaRPr lang="en-US" altLang="en-US" sz="900" b="1" dirty="0">
                <a:solidFill>
                  <a:srgbClr val="111111"/>
                </a:solidFill>
                <a:latin typeface="Helvetica Neue"/>
              </a:endParaRPr>
            </a:p>
            <a:p>
              <a:pPr algn="ctr" defTabSz="685800" fontAlgn="base">
                <a:spcBef>
                  <a:spcPct val="0"/>
                </a:spcBef>
                <a:spcAft>
                  <a:spcPct val="0"/>
                </a:spcAft>
                <a:buNone/>
              </a:pPr>
              <a:r>
                <a:rPr lang="vi-VN" altLang="en-US" sz="900" b="1" dirty="0">
                  <a:solidFill>
                    <a:srgbClr val="111111"/>
                  </a:solidFill>
                  <a:latin typeface="Helvetica Neue"/>
                </a:rPr>
                <a:t>(1912-1930)</a:t>
              </a:r>
            </a:p>
          </p:txBody>
        </p:sp>
        <p:pic>
          <p:nvPicPr>
            <p:cNvPr id="11" name="Picture 16">
              <a:extLst>
                <a:ext uri="{FF2B5EF4-FFF2-40B4-BE49-F238E27FC236}">
                  <a16:creationId xmlns:a16="http://schemas.microsoft.com/office/drawing/2014/main" id="{68849FB2-10E9-497F-9A70-C16BDCEF466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5999" y="4195817"/>
              <a:ext cx="1562101" cy="221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7">
              <a:extLst>
                <a:ext uri="{FF2B5EF4-FFF2-40B4-BE49-F238E27FC236}">
                  <a16:creationId xmlns:a16="http://schemas.microsoft.com/office/drawing/2014/main" id="{D11662BF-4500-458F-8E3C-6D5752EFCD51}"/>
                </a:ext>
              </a:extLst>
            </p:cNvPr>
            <p:cNvSpPr>
              <a:spLocks noChangeArrowheads="1"/>
            </p:cNvSpPr>
            <p:nvPr/>
          </p:nvSpPr>
          <p:spPr bwMode="auto">
            <a:xfrm>
              <a:off x="7658100" y="6396056"/>
              <a:ext cx="1369557" cy="4924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None/>
              </a:pPr>
              <a:r>
                <a:rPr lang="en-US" altLang="en-US" sz="900" b="1" dirty="0" err="1">
                  <a:solidFill>
                    <a:prstClr val="black"/>
                  </a:solidFill>
                </a:rPr>
                <a:t>Nguyễn</a:t>
              </a:r>
              <a:r>
                <a:rPr lang="en-US" altLang="en-US" sz="900" b="1" dirty="0">
                  <a:solidFill>
                    <a:prstClr val="black"/>
                  </a:solidFill>
                </a:rPr>
                <a:t> </a:t>
              </a:r>
              <a:r>
                <a:rPr lang="en-US" altLang="en-US" sz="900" b="1" dirty="0" err="1">
                  <a:solidFill>
                    <a:prstClr val="black"/>
                  </a:solidFill>
                </a:rPr>
                <a:t>Bính</a:t>
              </a:r>
              <a:endParaRPr lang="en-US" altLang="en-US" sz="900" b="1" dirty="0">
                <a:solidFill>
                  <a:prstClr val="black"/>
                </a:solidFill>
              </a:endParaRPr>
            </a:p>
            <a:p>
              <a:pPr algn="ctr" defTabSz="685800" fontAlgn="base">
                <a:spcBef>
                  <a:spcPct val="0"/>
                </a:spcBef>
                <a:spcAft>
                  <a:spcPct val="0"/>
                </a:spcAft>
                <a:buNone/>
              </a:pPr>
              <a:r>
                <a:rPr lang="en-US" altLang="en-US" sz="900" b="1" dirty="0">
                  <a:solidFill>
                    <a:prstClr val="black"/>
                  </a:solidFill>
                </a:rPr>
                <a:t>(1918-1966)</a:t>
              </a:r>
            </a:p>
          </p:txBody>
        </p:sp>
        <p:pic>
          <p:nvPicPr>
            <p:cNvPr id="13" name="Picture 20">
              <a:extLst>
                <a:ext uri="{FF2B5EF4-FFF2-40B4-BE49-F238E27FC236}">
                  <a16:creationId xmlns:a16="http://schemas.microsoft.com/office/drawing/2014/main" id="{FB13D648-04C9-4D48-9113-4D0D32D4C51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58100" y="4195817"/>
              <a:ext cx="1374319" cy="221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BBD0D483-8470-412F-B013-E5CBBA026775}"/>
                </a:ext>
              </a:extLst>
            </p:cNvPr>
            <p:cNvSpPr/>
            <p:nvPr/>
          </p:nvSpPr>
          <p:spPr>
            <a:xfrm>
              <a:off x="3325648" y="6396056"/>
              <a:ext cx="1512810" cy="492423"/>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p>
              <a:pPr algn="ctr" defTabSz="685800" fontAlgn="base">
                <a:spcBef>
                  <a:spcPct val="0"/>
                </a:spcBef>
                <a:spcAft>
                  <a:spcPct val="0"/>
                </a:spcAft>
                <a:defRPr/>
              </a:pPr>
              <a:r>
                <a:rPr lang="vi-VN" sz="900" b="1" dirty="0">
                  <a:solidFill>
                    <a:srgbClr val="111111"/>
                  </a:solidFill>
                  <a:latin typeface="Helvetica Neue"/>
                </a:rPr>
                <a:t>Anh Thơ </a:t>
              </a:r>
              <a:endParaRPr lang="en-US" sz="900" b="1" dirty="0">
                <a:solidFill>
                  <a:srgbClr val="111111"/>
                </a:solidFill>
                <a:latin typeface="Helvetica Neue"/>
              </a:endParaRPr>
            </a:p>
            <a:p>
              <a:pPr algn="ctr" defTabSz="685800" fontAlgn="base">
                <a:spcBef>
                  <a:spcPct val="0"/>
                </a:spcBef>
                <a:spcAft>
                  <a:spcPct val="0"/>
                </a:spcAft>
                <a:defRPr/>
              </a:pPr>
              <a:r>
                <a:rPr lang="vi-VN" sz="900" b="1" dirty="0">
                  <a:solidFill>
                    <a:srgbClr val="111111"/>
                  </a:solidFill>
                  <a:latin typeface="Helvetica Neue"/>
                </a:rPr>
                <a:t>(1921-2005)</a:t>
              </a:r>
            </a:p>
          </p:txBody>
        </p:sp>
        <p:pic>
          <p:nvPicPr>
            <p:cNvPr id="15" name="Picture 22">
              <a:extLst>
                <a:ext uri="{FF2B5EF4-FFF2-40B4-BE49-F238E27FC236}">
                  <a16:creationId xmlns:a16="http://schemas.microsoft.com/office/drawing/2014/main" id="{50B14442-FF93-49F8-AE2E-316C861B78E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8501" y="4203058"/>
              <a:ext cx="1600199" cy="219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a:extLst>
              <a:ext uri="{FF2B5EF4-FFF2-40B4-BE49-F238E27FC236}">
                <a16:creationId xmlns:a16="http://schemas.microsoft.com/office/drawing/2014/main" id="{89AB337C-CCCA-4972-AA53-783B38632C62}"/>
              </a:ext>
            </a:extLst>
          </p:cNvPr>
          <p:cNvSpPr txBox="1"/>
          <p:nvPr/>
        </p:nvSpPr>
        <p:spPr>
          <a:xfrm flipH="1">
            <a:off x="1642482" y="1808821"/>
            <a:ext cx="5148596" cy="600164"/>
          </a:xfrm>
          <a:prstGeom prst="rect">
            <a:avLst/>
          </a:prstGeom>
          <a:solidFill>
            <a:schemeClr val="accent6">
              <a:lumMod val="40000"/>
              <a:lumOff val="60000"/>
            </a:schemeClr>
          </a:solidFill>
        </p:spPr>
        <p:txBody>
          <a:bodyPr wrap="square" rtlCol="0">
            <a:spAutoFit/>
          </a:bodyPr>
          <a:lstStyle/>
          <a:p>
            <a:pPr algn="ctr" defTabSz="685800" fontAlgn="base">
              <a:spcBef>
                <a:spcPct val="0"/>
              </a:spcBef>
              <a:spcAft>
                <a:spcPct val="0"/>
              </a:spcAft>
            </a:pPr>
            <a:r>
              <a:rPr lang="en-SG" sz="3300" dirty="0" err="1">
                <a:solidFill>
                  <a:prstClr val="black"/>
                </a:solidFill>
                <a:effectLst>
                  <a:glow rad="139700">
                    <a:srgbClr val="A5A5A5">
                      <a:satMod val="175000"/>
                      <a:alpha val="40000"/>
                    </a:srgbClr>
                  </a:glow>
                </a:effectLst>
                <a:latin typeface="Times New Roman" pitchFamily="18" charset="0"/>
                <a:cs typeface="Times New Roman" pitchFamily="18" charset="0"/>
              </a:rPr>
              <a:t>Thơ</a:t>
            </a:r>
            <a:r>
              <a:rPr lang="en-SG" sz="3300" dirty="0">
                <a:solidFill>
                  <a:prstClr val="black"/>
                </a:solidFill>
                <a:effectLst>
                  <a:glow rad="139700">
                    <a:srgbClr val="A5A5A5">
                      <a:satMod val="175000"/>
                      <a:alpha val="40000"/>
                    </a:srgbClr>
                  </a:glow>
                </a:effectLst>
                <a:latin typeface="Times New Roman" pitchFamily="18" charset="0"/>
                <a:cs typeface="Times New Roman" pitchFamily="18" charset="0"/>
              </a:rPr>
              <a:t> </a:t>
            </a:r>
            <a:r>
              <a:rPr lang="en-SG" sz="3300" dirty="0" err="1">
                <a:solidFill>
                  <a:prstClr val="black"/>
                </a:solidFill>
                <a:effectLst>
                  <a:glow rad="139700">
                    <a:srgbClr val="A5A5A5">
                      <a:satMod val="175000"/>
                      <a:alpha val="40000"/>
                    </a:srgbClr>
                  </a:glow>
                </a:effectLst>
                <a:latin typeface="Times New Roman" pitchFamily="18" charset="0"/>
                <a:cs typeface="Times New Roman" pitchFamily="18" charset="0"/>
              </a:rPr>
              <a:t>mới</a:t>
            </a:r>
            <a:r>
              <a:rPr lang="en-SG" sz="3300" dirty="0">
                <a:solidFill>
                  <a:prstClr val="black"/>
                </a:solidFill>
                <a:effectLst>
                  <a:glow rad="139700">
                    <a:srgbClr val="A5A5A5">
                      <a:satMod val="175000"/>
                      <a:alpha val="40000"/>
                    </a:srgbClr>
                  </a:glow>
                </a:effectLst>
                <a:latin typeface="Times New Roman" pitchFamily="18" charset="0"/>
                <a:cs typeface="Times New Roman" pitchFamily="18" charset="0"/>
              </a:rPr>
              <a:t>: </a:t>
            </a:r>
            <a:r>
              <a:rPr lang="en-SG" sz="3300" dirty="0" err="1">
                <a:solidFill>
                  <a:prstClr val="black"/>
                </a:solidFill>
                <a:effectLst>
                  <a:glow rad="139700">
                    <a:srgbClr val="A5A5A5">
                      <a:satMod val="175000"/>
                      <a:alpha val="40000"/>
                    </a:srgbClr>
                  </a:glow>
                </a:effectLst>
                <a:latin typeface="Times New Roman" pitchFamily="18" charset="0"/>
                <a:cs typeface="Times New Roman" pitchFamily="18" charset="0"/>
              </a:rPr>
              <a:t>tác</a:t>
            </a:r>
            <a:r>
              <a:rPr lang="en-SG" sz="3300" dirty="0">
                <a:solidFill>
                  <a:prstClr val="black"/>
                </a:solidFill>
                <a:effectLst>
                  <a:glow rad="139700">
                    <a:srgbClr val="A5A5A5">
                      <a:satMod val="175000"/>
                      <a:alpha val="40000"/>
                    </a:srgbClr>
                  </a:glow>
                </a:effectLst>
                <a:latin typeface="Times New Roman" pitchFamily="18" charset="0"/>
                <a:cs typeface="Times New Roman" pitchFamily="18" charset="0"/>
              </a:rPr>
              <a:t> </a:t>
            </a:r>
            <a:r>
              <a:rPr lang="en-SG" sz="3300" dirty="0" err="1">
                <a:solidFill>
                  <a:prstClr val="black"/>
                </a:solidFill>
                <a:effectLst>
                  <a:glow rad="139700">
                    <a:srgbClr val="A5A5A5">
                      <a:satMod val="175000"/>
                      <a:alpha val="40000"/>
                    </a:srgbClr>
                  </a:glow>
                </a:effectLst>
                <a:latin typeface="Times New Roman" pitchFamily="18" charset="0"/>
                <a:cs typeface="Times New Roman" pitchFamily="18" charset="0"/>
              </a:rPr>
              <a:t>giả</a:t>
            </a:r>
            <a:r>
              <a:rPr lang="en-SG" sz="3300" dirty="0">
                <a:solidFill>
                  <a:prstClr val="black"/>
                </a:solidFill>
                <a:effectLst>
                  <a:glow rad="139700">
                    <a:srgbClr val="A5A5A5">
                      <a:satMod val="175000"/>
                      <a:alpha val="40000"/>
                    </a:srgbClr>
                  </a:glow>
                </a:effectLst>
                <a:latin typeface="Times New Roman" pitchFamily="18" charset="0"/>
                <a:cs typeface="Times New Roman" pitchFamily="18" charset="0"/>
              </a:rPr>
              <a:t> </a:t>
            </a:r>
            <a:r>
              <a:rPr lang="en-SG" sz="3300" dirty="0" err="1">
                <a:solidFill>
                  <a:prstClr val="black"/>
                </a:solidFill>
                <a:effectLst>
                  <a:glow rad="139700">
                    <a:srgbClr val="A5A5A5">
                      <a:satMod val="175000"/>
                      <a:alpha val="40000"/>
                    </a:srgbClr>
                  </a:glow>
                </a:effectLst>
                <a:latin typeface="Times New Roman" pitchFamily="18" charset="0"/>
                <a:cs typeface="Times New Roman" pitchFamily="18" charset="0"/>
              </a:rPr>
              <a:t>tiêu</a:t>
            </a:r>
            <a:r>
              <a:rPr lang="en-SG" sz="3300" dirty="0">
                <a:solidFill>
                  <a:prstClr val="black"/>
                </a:solidFill>
                <a:effectLst>
                  <a:glow rad="139700">
                    <a:srgbClr val="A5A5A5">
                      <a:satMod val="175000"/>
                      <a:alpha val="40000"/>
                    </a:srgbClr>
                  </a:glow>
                </a:effectLst>
                <a:latin typeface="Times New Roman" pitchFamily="18" charset="0"/>
                <a:cs typeface="Times New Roman" pitchFamily="18" charset="0"/>
              </a:rPr>
              <a:t> </a:t>
            </a:r>
            <a:r>
              <a:rPr lang="en-SG" sz="3300" dirty="0" err="1">
                <a:solidFill>
                  <a:prstClr val="black"/>
                </a:solidFill>
                <a:effectLst>
                  <a:glow rad="139700">
                    <a:srgbClr val="A5A5A5">
                      <a:satMod val="175000"/>
                      <a:alpha val="40000"/>
                    </a:srgbClr>
                  </a:glow>
                </a:effectLst>
                <a:latin typeface="Times New Roman" pitchFamily="18" charset="0"/>
                <a:cs typeface="Times New Roman" pitchFamily="18" charset="0"/>
              </a:rPr>
              <a:t>biểu</a:t>
            </a:r>
            <a:endParaRPr lang="en-SG" sz="3300" dirty="0">
              <a:solidFill>
                <a:prstClr val="black"/>
              </a:solidFill>
              <a:effectLst>
                <a:glow rad="139700">
                  <a:srgbClr val="A5A5A5">
                    <a:satMod val="175000"/>
                    <a:alpha val="40000"/>
                  </a:srgb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120790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t="10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gradFill flip="none" rotWithShape="1">
            <a:gsLst>
              <a:gs pos="0">
                <a:schemeClr val="accent6">
                  <a:lumMod val="40000"/>
                  <a:lumOff val="60000"/>
                </a:schemeClr>
              </a:gs>
              <a:gs pos="39999">
                <a:srgbClr val="85C2FF"/>
              </a:gs>
              <a:gs pos="70000">
                <a:srgbClr val="C4D6EB"/>
              </a:gs>
              <a:gs pos="100000">
                <a:srgbClr val="FFEBFA"/>
              </a:gs>
            </a:gsLst>
            <a:lin ang="16200000" scaled="1"/>
            <a:tileRect/>
          </a:gradFill>
        </p:spPr>
        <p:txBody>
          <a:bodyPr>
            <a:normAutofit/>
          </a:bodyPr>
          <a:lstStyle/>
          <a:p>
            <a:pPr algn="just"/>
            <a:r>
              <a:rPr lang="en-US" sz="2800" b="1" u="sng" dirty="0" err="1" smtClean="0">
                <a:latin typeface="Times New Roman" pitchFamily="18" charset="0"/>
                <a:cs typeface="Times New Roman" pitchFamily="18" charset="0"/>
              </a:rPr>
              <a:t>Tiết</a:t>
            </a:r>
            <a:r>
              <a:rPr lang="en-US" sz="2800" b="1" u="sng" dirty="0" smtClean="0">
                <a:latin typeface="Times New Roman" pitchFamily="18" charset="0"/>
                <a:cs typeface="Times New Roman" pitchFamily="18" charset="0"/>
              </a:rPr>
              <a:t> 73,74</a:t>
            </a:r>
            <a:r>
              <a:rPr lang="en-US" sz="2800" b="1" dirty="0" smtClean="0">
                <a:latin typeface="Times New Roman" pitchFamily="18" charset="0"/>
                <a:cs typeface="Times New Roman" pitchFamily="18" charset="0"/>
              </a:rPr>
              <a:t>:                        ÔNG ĐỒ            (</a:t>
            </a:r>
            <a:r>
              <a:rPr lang="en-US" sz="2800" b="1" dirty="0" err="1" smtClean="0">
                <a:latin typeface="Times New Roman" pitchFamily="18" charset="0"/>
                <a:cs typeface="Times New Roman" pitchFamily="18" charset="0"/>
              </a:rPr>
              <a:t>Vũ</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Liên</a:t>
            </a:r>
            <a:r>
              <a:rPr lang="en-US" sz="2800" b="1" dirty="0" smtClean="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newsdataview"/>
          <p:cNvPicPr>
            <a:picLocks noChangeAspect="1" noChangeArrowheads="1"/>
          </p:cNvPicPr>
          <p:nvPr/>
        </p:nvPicPr>
        <p:blipFill>
          <a:blip r:embed="rId2"/>
          <a:srcRect/>
          <a:stretch>
            <a:fillRect/>
          </a:stretch>
        </p:blipFill>
        <p:spPr bwMode="auto">
          <a:xfrm>
            <a:off x="0" y="3581400"/>
            <a:ext cx="4572000" cy="3276600"/>
          </a:xfrm>
          <a:prstGeom prst="rect">
            <a:avLst/>
          </a:prstGeom>
          <a:noFill/>
          <a:ln w="9525">
            <a:noFill/>
            <a:miter lim="800000"/>
            <a:headEnd/>
            <a:tailEnd/>
          </a:ln>
        </p:spPr>
      </p:pic>
      <p:pic>
        <p:nvPicPr>
          <p:cNvPr id="84997" name="Picture 5" descr="190px-Cây_nêu_2"/>
          <p:cNvPicPr>
            <a:picLocks noChangeAspect="1" noChangeArrowheads="1"/>
          </p:cNvPicPr>
          <p:nvPr/>
        </p:nvPicPr>
        <p:blipFill>
          <a:blip r:embed="rId3"/>
          <a:srcRect/>
          <a:stretch>
            <a:fillRect/>
          </a:stretch>
        </p:blipFill>
        <p:spPr bwMode="auto">
          <a:xfrm>
            <a:off x="4495800" y="457200"/>
            <a:ext cx="4648200" cy="3124200"/>
          </a:xfrm>
          <a:prstGeom prst="rect">
            <a:avLst/>
          </a:prstGeom>
          <a:noFill/>
          <a:ln w="9525">
            <a:noFill/>
            <a:miter lim="800000"/>
            <a:headEnd/>
            <a:tailEnd/>
          </a:ln>
        </p:spPr>
      </p:pic>
      <p:pic>
        <p:nvPicPr>
          <p:cNvPr id="84998" name="Picture 6"/>
          <p:cNvPicPr>
            <a:picLocks noChangeAspect="1" noChangeArrowheads="1"/>
          </p:cNvPicPr>
          <p:nvPr/>
        </p:nvPicPr>
        <p:blipFill>
          <a:blip r:embed="rId4"/>
          <a:srcRect/>
          <a:stretch>
            <a:fillRect/>
          </a:stretch>
        </p:blipFill>
        <p:spPr bwMode="auto">
          <a:xfrm>
            <a:off x="0" y="457200"/>
            <a:ext cx="4572000" cy="3124200"/>
          </a:xfrm>
          <a:prstGeom prst="rect">
            <a:avLst/>
          </a:prstGeom>
          <a:noFill/>
          <a:ln w="9525">
            <a:noFill/>
            <a:miter lim="800000"/>
            <a:headEnd/>
            <a:tailEnd/>
          </a:ln>
        </p:spPr>
      </p:pic>
      <p:pic>
        <p:nvPicPr>
          <p:cNvPr id="85001" name="Picture 9" descr="card"/>
          <p:cNvPicPr>
            <a:picLocks noChangeAspect="1" noChangeArrowheads="1"/>
          </p:cNvPicPr>
          <p:nvPr/>
        </p:nvPicPr>
        <p:blipFill>
          <a:blip r:embed="rId5"/>
          <a:srcRect/>
          <a:stretch>
            <a:fillRect/>
          </a:stretch>
        </p:blipFill>
        <p:spPr bwMode="auto">
          <a:xfrm>
            <a:off x="4572000" y="3581400"/>
            <a:ext cx="4572000" cy="3276600"/>
          </a:xfrm>
          <a:prstGeom prst="rect">
            <a:avLst/>
          </a:prstGeom>
          <a:noFill/>
          <a:ln w="9525">
            <a:noFill/>
            <a:miter lim="800000"/>
            <a:headEnd/>
            <a:tailEnd/>
          </a:ln>
        </p:spPr>
      </p:pic>
    </p:spTree>
    <p:extLst>
      <p:ext uri="{BB962C8B-B14F-4D97-AF65-F5344CB8AC3E}">
        <p14:creationId xmlns:p14="http://schemas.microsoft.com/office/powerpoint/2010/main" val="33438777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4998"/>
                                        </p:tgtEl>
                                        <p:attrNameLst>
                                          <p:attrName>style.visibility</p:attrName>
                                        </p:attrNameLst>
                                      </p:cBhvr>
                                      <p:to>
                                        <p:strVal val="visible"/>
                                      </p:to>
                                    </p:set>
                                    <p:animEffect transition="in" filter="diamond(in)">
                                      <p:cBhvr>
                                        <p:cTn id="7" dur="2000"/>
                                        <p:tgtEl>
                                          <p:spTgt spid="8499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4997"/>
                                        </p:tgtEl>
                                        <p:attrNameLst>
                                          <p:attrName>style.visibility</p:attrName>
                                        </p:attrNameLst>
                                      </p:cBhvr>
                                      <p:to>
                                        <p:strVal val="visible"/>
                                      </p:to>
                                    </p:set>
                                    <p:animEffect transition="in" filter="checkerboard(across)">
                                      <p:cBhvr>
                                        <p:cTn id="12" dur="500"/>
                                        <p:tgtEl>
                                          <p:spTgt spid="8499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4994"/>
                                        </p:tgtEl>
                                        <p:attrNameLst>
                                          <p:attrName>style.visibility</p:attrName>
                                        </p:attrNameLst>
                                      </p:cBhvr>
                                      <p:to>
                                        <p:strVal val="visible"/>
                                      </p:to>
                                    </p:set>
                                    <p:animEffect transition="in" filter="box(in)">
                                      <p:cBhvr>
                                        <p:cTn id="17" dur="500"/>
                                        <p:tgtEl>
                                          <p:spTgt spid="8499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5001"/>
                                        </p:tgtEl>
                                        <p:attrNameLst>
                                          <p:attrName>style.visibility</p:attrName>
                                        </p:attrNameLst>
                                      </p:cBhvr>
                                      <p:to>
                                        <p:strVal val="visible"/>
                                      </p:to>
                                    </p:set>
                                    <p:animEffect transition="in" filter="blinds(horizontal)">
                                      <p:cBhvr>
                                        <p:cTn id="22" dur="500"/>
                                        <p:tgtEl>
                                          <p:spTgt spid="85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bg_hanvan"/>
          <p:cNvPicPr>
            <a:picLocks noChangeAspect="1" noChangeArrowheads="1"/>
          </p:cNvPicPr>
          <p:nvPr/>
        </p:nvPicPr>
        <p:blipFill>
          <a:blip r:embed="rId2"/>
          <a:srcRect/>
          <a:stretch>
            <a:fillRect/>
          </a:stretch>
        </p:blipFill>
        <p:spPr bwMode="auto">
          <a:xfrm>
            <a:off x="0" y="0"/>
            <a:ext cx="9148763" cy="6858000"/>
          </a:xfrm>
          <a:prstGeom prst="rect">
            <a:avLst/>
          </a:prstGeom>
          <a:noFill/>
          <a:ln w="9525">
            <a:noFill/>
            <a:miter lim="800000"/>
            <a:headEnd/>
            <a:tailEnd/>
          </a:ln>
        </p:spPr>
      </p:pic>
      <p:sp>
        <p:nvSpPr>
          <p:cNvPr id="202757" name="Rectangle 5"/>
          <p:cNvSpPr>
            <a:spLocks noChangeArrowheads="1"/>
          </p:cNvSpPr>
          <p:nvPr/>
        </p:nvSpPr>
        <p:spPr bwMode="auto">
          <a:xfrm>
            <a:off x="267286" y="242888"/>
            <a:ext cx="8609428" cy="3539430"/>
          </a:xfrm>
          <a:prstGeom prst="rect">
            <a:avLst/>
          </a:prstGeom>
          <a:noFill/>
          <a:ln w="9525" algn="ctr">
            <a:noFill/>
            <a:miter lim="800000"/>
            <a:headEnd/>
            <a:tailEnd/>
          </a:ln>
        </p:spPr>
        <p:txBody>
          <a:bodyPr wrap="square" anchor="ctr">
            <a:spAutoFit/>
          </a:bodyPr>
          <a:lstStyle/>
          <a:p>
            <a:pPr algn="just"/>
            <a:r>
              <a:rPr lang="en-US" i="1" dirty="0" smtClean="0">
                <a:solidFill>
                  <a:srgbClr val="000099"/>
                </a:solidFill>
                <a:latin typeface="Arial" pitchFamily="34" charset="0"/>
              </a:rPr>
              <a:t>    </a:t>
            </a:r>
            <a:r>
              <a:rPr lang="en-US" b="1" i="1" dirty="0" err="1" smtClean="0">
                <a:solidFill>
                  <a:srgbClr val="000099"/>
                </a:solidFill>
                <a:latin typeface="Arial" pitchFamily="34" charset="0"/>
              </a:rPr>
              <a:t>Đầu</a:t>
            </a:r>
            <a:r>
              <a:rPr lang="en-US" b="1" i="1" dirty="0" smtClean="0">
                <a:solidFill>
                  <a:srgbClr val="000099"/>
                </a:solidFill>
                <a:latin typeface="Arial" pitchFamily="34" charset="0"/>
              </a:rPr>
              <a:t> </a:t>
            </a:r>
            <a:r>
              <a:rPr lang="en-US" b="1" i="1" dirty="0" err="1">
                <a:solidFill>
                  <a:srgbClr val="000099"/>
                </a:solidFill>
                <a:latin typeface="Arial" pitchFamily="34" charset="0"/>
              </a:rPr>
              <a:t>năm</a:t>
            </a:r>
            <a:r>
              <a:rPr lang="en-US" b="1" i="1" dirty="0">
                <a:solidFill>
                  <a:srgbClr val="000099"/>
                </a:solidFill>
                <a:latin typeface="Arial" pitchFamily="34" charset="0"/>
              </a:rPr>
              <a:t> </a:t>
            </a:r>
            <a:r>
              <a:rPr lang="en-US" b="1" i="1" dirty="0" err="1">
                <a:solidFill>
                  <a:srgbClr val="000099"/>
                </a:solidFill>
                <a:latin typeface="Arial" pitchFamily="34" charset="0"/>
              </a:rPr>
              <a:t>thường</a:t>
            </a:r>
            <a:r>
              <a:rPr lang="en-US" b="1" i="1" dirty="0">
                <a:solidFill>
                  <a:srgbClr val="000099"/>
                </a:solidFill>
                <a:latin typeface="Arial" pitchFamily="34" charset="0"/>
              </a:rPr>
              <a:t> </a:t>
            </a:r>
            <a:r>
              <a:rPr lang="en-US" b="1" i="1" dirty="0" err="1">
                <a:solidFill>
                  <a:srgbClr val="000099"/>
                </a:solidFill>
                <a:latin typeface="Arial" pitchFamily="34" charset="0"/>
              </a:rPr>
              <a:t>gắn</a:t>
            </a:r>
            <a:r>
              <a:rPr lang="en-US" b="1" i="1" dirty="0">
                <a:solidFill>
                  <a:srgbClr val="000099"/>
                </a:solidFill>
                <a:latin typeface="Arial" pitchFamily="34" charset="0"/>
              </a:rPr>
              <a:t> </a:t>
            </a:r>
            <a:r>
              <a:rPr lang="en-US" b="1" i="1" dirty="0" err="1">
                <a:solidFill>
                  <a:srgbClr val="000099"/>
                </a:solidFill>
                <a:latin typeface="Arial" pitchFamily="34" charset="0"/>
              </a:rPr>
              <a:t>với</a:t>
            </a:r>
            <a:r>
              <a:rPr lang="en-US" b="1" i="1" dirty="0">
                <a:solidFill>
                  <a:srgbClr val="000099"/>
                </a:solidFill>
                <a:latin typeface="Arial" pitchFamily="34" charset="0"/>
              </a:rPr>
              <a:t> </a:t>
            </a:r>
            <a:r>
              <a:rPr lang="en-US" b="1" i="1" dirty="0" err="1">
                <a:solidFill>
                  <a:srgbClr val="000099"/>
                </a:solidFill>
                <a:latin typeface="Arial" pitchFamily="34" charset="0"/>
              </a:rPr>
              <a:t>việc</a:t>
            </a:r>
            <a:r>
              <a:rPr lang="en-US" b="1" i="1" dirty="0">
                <a:solidFill>
                  <a:srgbClr val="000099"/>
                </a:solidFill>
                <a:latin typeface="Arial" pitchFamily="34" charset="0"/>
              </a:rPr>
              <a:t> </a:t>
            </a:r>
            <a:r>
              <a:rPr lang="en-US" b="1" i="1" dirty="0" err="1">
                <a:solidFill>
                  <a:srgbClr val="000099"/>
                </a:solidFill>
                <a:latin typeface="Arial" pitchFamily="34" charset="0"/>
              </a:rPr>
              <a:t>cầu</a:t>
            </a:r>
            <a:r>
              <a:rPr lang="en-US" b="1" i="1" dirty="0">
                <a:solidFill>
                  <a:srgbClr val="000099"/>
                </a:solidFill>
                <a:latin typeface="Arial" pitchFamily="34" charset="0"/>
              </a:rPr>
              <a:t> </a:t>
            </a:r>
            <a:r>
              <a:rPr lang="en-US" b="1" i="1" dirty="0" err="1">
                <a:solidFill>
                  <a:srgbClr val="000099"/>
                </a:solidFill>
                <a:latin typeface="Arial" pitchFamily="34" charset="0"/>
              </a:rPr>
              <a:t>xin</a:t>
            </a:r>
            <a:r>
              <a:rPr lang="en-US" b="1" i="1" dirty="0">
                <a:solidFill>
                  <a:srgbClr val="000099"/>
                </a:solidFill>
                <a:latin typeface="Arial" pitchFamily="34" charset="0"/>
              </a:rPr>
              <a:t> </a:t>
            </a:r>
            <a:r>
              <a:rPr lang="en-US" b="1" i="1" dirty="0" err="1">
                <a:solidFill>
                  <a:srgbClr val="000099"/>
                </a:solidFill>
                <a:latin typeface="Arial" pitchFamily="34" charset="0"/>
              </a:rPr>
              <a:t>những</a:t>
            </a:r>
            <a:r>
              <a:rPr lang="en-US" b="1" i="1" dirty="0">
                <a:solidFill>
                  <a:srgbClr val="000099"/>
                </a:solidFill>
                <a:latin typeface="Arial" pitchFamily="34" charset="0"/>
              </a:rPr>
              <a:t> </a:t>
            </a:r>
            <a:r>
              <a:rPr lang="en-US" b="1" i="1" dirty="0" err="1">
                <a:solidFill>
                  <a:srgbClr val="000099"/>
                </a:solidFill>
                <a:latin typeface="Arial" pitchFamily="34" charset="0"/>
              </a:rPr>
              <a:t>điềm</a:t>
            </a:r>
            <a:r>
              <a:rPr lang="en-US" b="1" i="1" dirty="0">
                <a:solidFill>
                  <a:srgbClr val="000099"/>
                </a:solidFill>
                <a:latin typeface="Arial" pitchFamily="34" charset="0"/>
              </a:rPr>
              <a:t> </a:t>
            </a:r>
            <a:r>
              <a:rPr lang="en-US" b="1" i="1" dirty="0" err="1">
                <a:solidFill>
                  <a:srgbClr val="000099"/>
                </a:solidFill>
                <a:latin typeface="Arial" pitchFamily="34" charset="0"/>
              </a:rPr>
              <a:t>lành</a:t>
            </a:r>
            <a:r>
              <a:rPr lang="en-US" b="1" i="1" dirty="0">
                <a:solidFill>
                  <a:srgbClr val="000099"/>
                </a:solidFill>
                <a:latin typeface="Arial" pitchFamily="34" charset="0"/>
              </a:rPr>
              <a:t>, </a:t>
            </a:r>
            <a:r>
              <a:rPr lang="en-US" b="1" i="1" dirty="0" err="1">
                <a:solidFill>
                  <a:srgbClr val="000099"/>
                </a:solidFill>
                <a:latin typeface="Arial" pitchFamily="34" charset="0"/>
              </a:rPr>
              <a:t>việc</a:t>
            </a:r>
            <a:r>
              <a:rPr lang="en-US" b="1" i="1" dirty="0">
                <a:solidFill>
                  <a:srgbClr val="000099"/>
                </a:solidFill>
                <a:latin typeface="Arial" pitchFamily="34" charset="0"/>
              </a:rPr>
              <a:t> </a:t>
            </a:r>
            <a:r>
              <a:rPr lang="en-US" b="1" i="1" dirty="0" err="1">
                <a:solidFill>
                  <a:srgbClr val="000099"/>
                </a:solidFill>
                <a:latin typeface="Arial" pitchFamily="34" charset="0"/>
              </a:rPr>
              <a:t>lành</a:t>
            </a:r>
            <a:r>
              <a:rPr lang="en-US" b="1" i="1" dirty="0">
                <a:solidFill>
                  <a:srgbClr val="000099"/>
                </a:solidFill>
                <a:latin typeface="Arial" pitchFamily="34" charset="0"/>
              </a:rPr>
              <a:t> </a:t>
            </a:r>
            <a:r>
              <a:rPr lang="en-US" b="1" i="1" dirty="0" err="1">
                <a:solidFill>
                  <a:srgbClr val="000099"/>
                </a:solidFill>
                <a:latin typeface="Arial" pitchFamily="34" charset="0"/>
              </a:rPr>
              <a:t>trong</a:t>
            </a:r>
            <a:r>
              <a:rPr lang="en-US" b="1" i="1" dirty="0">
                <a:solidFill>
                  <a:srgbClr val="000099"/>
                </a:solidFill>
                <a:latin typeface="Arial" pitchFamily="34" charset="0"/>
              </a:rPr>
              <a:t> </a:t>
            </a:r>
            <a:r>
              <a:rPr lang="en-US" b="1" i="1" dirty="0" err="1">
                <a:solidFill>
                  <a:srgbClr val="000099"/>
                </a:solidFill>
                <a:latin typeface="Arial" pitchFamily="34" charset="0"/>
              </a:rPr>
              <a:t>ao</a:t>
            </a:r>
            <a:r>
              <a:rPr lang="en-US" b="1" i="1" dirty="0">
                <a:solidFill>
                  <a:srgbClr val="000099"/>
                </a:solidFill>
                <a:latin typeface="Arial" pitchFamily="34" charset="0"/>
              </a:rPr>
              <a:t> </a:t>
            </a:r>
            <a:r>
              <a:rPr lang="en-US" b="1" i="1" dirty="0" err="1">
                <a:solidFill>
                  <a:srgbClr val="000099"/>
                </a:solidFill>
                <a:latin typeface="Arial" pitchFamily="34" charset="0"/>
              </a:rPr>
              <a:t>ước</a:t>
            </a:r>
            <a:r>
              <a:rPr lang="en-US" b="1" i="1" dirty="0">
                <a:solidFill>
                  <a:srgbClr val="000099"/>
                </a:solidFill>
                <a:latin typeface="Arial" pitchFamily="34" charset="0"/>
              </a:rPr>
              <a:t> </a:t>
            </a:r>
            <a:r>
              <a:rPr lang="en-US" b="1" i="1" dirty="0" err="1">
                <a:solidFill>
                  <a:srgbClr val="000099"/>
                </a:solidFill>
                <a:latin typeface="Arial" pitchFamily="34" charset="0"/>
              </a:rPr>
              <a:t>của</a:t>
            </a:r>
            <a:r>
              <a:rPr lang="en-US" b="1" i="1" dirty="0">
                <a:solidFill>
                  <a:srgbClr val="000099"/>
                </a:solidFill>
                <a:latin typeface="Arial" pitchFamily="34" charset="0"/>
              </a:rPr>
              <a:t> con </a:t>
            </a:r>
            <a:r>
              <a:rPr lang="en-US" b="1" i="1" dirty="0" err="1">
                <a:solidFill>
                  <a:srgbClr val="000099"/>
                </a:solidFill>
                <a:latin typeface="Arial" pitchFamily="34" charset="0"/>
              </a:rPr>
              <a:t>người</a:t>
            </a:r>
            <a:r>
              <a:rPr lang="en-US" b="1" i="1" dirty="0">
                <a:solidFill>
                  <a:srgbClr val="000099"/>
                </a:solidFill>
                <a:latin typeface="Arial" pitchFamily="34" charset="0"/>
              </a:rPr>
              <a:t> qua </a:t>
            </a:r>
            <a:r>
              <a:rPr lang="en-US" b="1" i="1" dirty="0" err="1">
                <a:solidFill>
                  <a:srgbClr val="000099"/>
                </a:solidFill>
                <a:latin typeface="Arial" pitchFamily="34" charset="0"/>
              </a:rPr>
              <a:t>những</a:t>
            </a:r>
            <a:r>
              <a:rPr lang="en-US" b="1" i="1" dirty="0">
                <a:solidFill>
                  <a:srgbClr val="000099"/>
                </a:solidFill>
                <a:latin typeface="Arial" pitchFamily="34" charset="0"/>
              </a:rPr>
              <a:t> </a:t>
            </a:r>
            <a:r>
              <a:rPr lang="en-US" b="1" i="1" dirty="0" err="1">
                <a:solidFill>
                  <a:srgbClr val="000099"/>
                </a:solidFill>
                <a:latin typeface="Arial" pitchFamily="34" charset="0"/>
              </a:rPr>
              <a:t>cuộc</a:t>
            </a:r>
            <a:r>
              <a:rPr lang="en-US" b="1" i="1" dirty="0">
                <a:solidFill>
                  <a:srgbClr val="000099"/>
                </a:solidFill>
                <a:latin typeface="Arial" pitchFamily="34" charset="0"/>
              </a:rPr>
              <a:t> </a:t>
            </a:r>
            <a:r>
              <a:rPr lang="en-US" b="1" i="1" dirty="0" err="1">
                <a:solidFill>
                  <a:srgbClr val="000099"/>
                </a:solidFill>
                <a:latin typeface="Arial" pitchFamily="34" charset="0"/>
              </a:rPr>
              <a:t>hành</a:t>
            </a:r>
            <a:r>
              <a:rPr lang="en-US" b="1" i="1" dirty="0">
                <a:solidFill>
                  <a:srgbClr val="000099"/>
                </a:solidFill>
                <a:latin typeface="Arial" pitchFamily="34" charset="0"/>
              </a:rPr>
              <a:t> </a:t>
            </a:r>
            <a:r>
              <a:rPr lang="en-US" b="1" i="1" dirty="0" err="1">
                <a:solidFill>
                  <a:srgbClr val="000099"/>
                </a:solidFill>
                <a:latin typeface="Arial" pitchFamily="34" charset="0"/>
              </a:rPr>
              <a:t>hương</a:t>
            </a:r>
            <a:r>
              <a:rPr lang="en-US" b="1" i="1" dirty="0">
                <a:solidFill>
                  <a:srgbClr val="000099"/>
                </a:solidFill>
                <a:latin typeface="Arial" pitchFamily="34" charset="0"/>
              </a:rPr>
              <a:t> </a:t>
            </a:r>
            <a:r>
              <a:rPr lang="en-US" b="1" i="1" dirty="0" err="1">
                <a:solidFill>
                  <a:srgbClr val="000099"/>
                </a:solidFill>
                <a:latin typeface="Arial" pitchFamily="34" charset="0"/>
              </a:rPr>
              <a:t>về</a:t>
            </a:r>
            <a:r>
              <a:rPr lang="en-US" b="1" i="1" dirty="0">
                <a:solidFill>
                  <a:srgbClr val="000099"/>
                </a:solidFill>
                <a:latin typeface="Arial" pitchFamily="34" charset="0"/>
              </a:rPr>
              <a:t> </a:t>
            </a:r>
            <a:r>
              <a:rPr lang="en-US" b="1" i="1" dirty="0" err="1">
                <a:solidFill>
                  <a:srgbClr val="000099"/>
                </a:solidFill>
                <a:latin typeface="Arial" pitchFamily="34" charset="0"/>
              </a:rPr>
              <a:t>nơi</a:t>
            </a:r>
            <a:r>
              <a:rPr lang="en-US" b="1" i="1" dirty="0">
                <a:solidFill>
                  <a:srgbClr val="000099"/>
                </a:solidFill>
                <a:latin typeface="Arial" pitchFamily="34" charset="0"/>
              </a:rPr>
              <a:t> </a:t>
            </a:r>
            <a:r>
              <a:rPr lang="en-US" b="1" i="1" dirty="0" err="1">
                <a:solidFill>
                  <a:srgbClr val="000099"/>
                </a:solidFill>
                <a:latin typeface="Arial" pitchFamily="34" charset="0"/>
              </a:rPr>
              <a:t>linh</a:t>
            </a:r>
            <a:r>
              <a:rPr lang="en-US" b="1" i="1" dirty="0">
                <a:solidFill>
                  <a:srgbClr val="000099"/>
                </a:solidFill>
                <a:latin typeface="Arial" pitchFamily="34" charset="0"/>
              </a:rPr>
              <a:t> </a:t>
            </a:r>
            <a:r>
              <a:rPr lang="en-US" b="1" i="1" dirty="0" err="1">
                <a:solidFill>
                  <a:srgbClr val="000099"/>
                </a:solidFill>
                <a:latin typeface="Arial" pitchFamily="34" charset="0"/>
              </a:rPr>
              <a:t>thiêng</a:t>
            </a:r>
            <a:r>
              <a:rPr lang="en-US" b="1" i="1" dirty="0">
                <a:solidFill>
                  <a:srgbClr val="000099"/>
                </a:solidFill>
                <a:latin typeface="Arial" pitchFamily="34" charset="0"/>
              </a:rPr>
              <a:t> </a:t>
            </a:r>
            <a:r>
              <a:rPr lang="en-US" b="1" i="1" dirty="0" err="1">
                <a:solidFill>
                  <a:srgbClr val="000099"/>
                </a:solidFill>
                <a:latin typeface="Arial" pitchFamily="34" charset="0"/>
              </a:rPr>
              <a:t>nhất</a:t>
            </a:r>
            <a:r>
              <a:rPr lang="en-US" b="1" i="1" dirty="0">
                <a:solidFill>
                  <a:srgbClr val="000099"/>
                </a:solidFill>
                <a:latin typeface="Arial" pitchFamily="34" charset="0"/>
              </a:rPr>
              <a:t>. </a:t>
            </a:r>
            <a:r>
              <a:rPr lang="en-US" b="1" i="1" dirty="0" err="1">
                <a:solidFill>
                  <a:srgbClr val="000099"/>
                </a:solidFill>
                <a:latin typeface="Arial" pitchFamily="34" charset="0"/>
              </a:rPr>
              <a:t>Xin</a:t>
            </a:r>
            <a:r>
              <a:rPr lang="en-US" b="1" i="1" dirty="0">
                <a:solidFill>
                  <a:srgbClr val="000099"/>
                </a:solidFill>
                <a:latin typeface="Arial" pitchFamily="34" charset="0"/>
              </a:rPr>
              <a:t> </a:t>
            </a:r>
            <a:r>
              <a:rPr lang="en-US" b="1" i="1" dirty="0" err="1">
                <a:solidFill>
                  <a:srgbClr val="000099"/>
                </a:solidFill>
                <a:latin typeface="Arial" pitchFamily="34" charset="0"/>
              </a:rPr>
              <a:t>chữ,xin</a:t>
            </a:r>
            <a:r>
              <a:rPr lang="en-US" b="1" i="1" dirty="0">
                <a:solidFill>
                  <a:srgbClr val="000099"/>
                </a:solidFill>
                <a:latin typeface="Arial" pitchFamily="34" charset="0"/>
              </a:rPr>
              <a:t> </a:t>
            </a:r>
            <a:r>
              <a:rPr lang="en-US" b="1" i="1" dirty="0" err="1">
                <a:solidFill>
                  <a:srgbClr val="000099"/>
                </a:solidFill>
                <a:latin typeface="Arial" pitchFamily="34" charset="0"/>
              </a:rPr>
              <a:t>câu</a:t>
            </a:r>
            <a:r>
              <a:rPr lang="en-US" b="1" i="1" dirty="0">
                <a:solidFill>
                  <a:srgbClr val="000099"/>
                </a:solidFill>
                <a:latin typeface="Arial" pitchFamily="34" charset="0"/>
              </a:rPr>
              <a:t> </a:t>
            </a:r>
            <a:r>
              <a:rPr lang="en-US" b="1" i="1" dirty="0" err="1">
                <a:solidFill>
                  <a:srgbClr val="000099"/>
                </a:solidFill>
                <a:latin typeface="Arial" pitchFamily="34" charset="0"/>
              </a:rPr>
              <a:t>đối</a:t>
            </a:r>
            <a:r>
              <a:rPr lang="en-US" b="1" i="1" dirty="0">
                <a:solidFill>
                  <a:srgbClr val="000099"/>
                </a:solidFill>
                <a:latin typeface="Arial" pitchFamily="34" charset="0"/>
              </a:rPr>
              <a:t> </a:t>
            </a:r>
            <a:r>
              <a:rPr lang="en-US" b="1" i="1" dirty="0" err="1">
                <a:solidFill>
                  <a:srgbClr val="000099"/>
                </a:solidFill>
                <a:latin typeface="Arial" pitchFamily="34" charset="0"/>
              </a:rPr>
              <a:t>là</a:t>
            </a:r>
            <a:r>
              <a:rPr lang="en-US" b="1" i="1" dirty="0">
                <a:solidFill>
                  <a:srgbClr val="000099"/>
                </a:solidFill>
                <a:latin typeface="Arial" pitchFamily="34" charset="0"/>
              </a:rPr>
              <a:t> </a:t>
            </a:r>
            <a:r>
              <a:rPr lang="en-US" b="1" i="1" dirty="0" err="1">
                <a:solidFill>
                  <a:srgbClr val="000099"/>
                </a:solidFill>
                <a:latin typeface="Arial" pitchFamily="34" charset="0"/>
              </a:rPr>
              <a:t>một</a:t>
            </a:r>
            <a:r>
              <a:rPr lang="en-US" b="1" i="1" dirty="0">
                <a:solidFill>
                  <a:srgbClr val="000099"/>
                </a:solidFill>
                <a:latin typeface="Arial" pitchFamily="34" charset="0"/>
              </a:rPr>
              <a:t> </a:t>
            </a:r>
            <a:r>
              <a:rPr lang="en-US" b="1" i="1" dirty="0" err="1">
                <a:solidFill>
                  <a:srgbClr val="000099"/>
                </a:solidFill>
                <a:latin typeface="Arial" pitchFamily="34" charset="0"/>
              </a:rPr>
              <a:t>trong</a:t>
            </a:r>
            <a:r>
              <a:rPr lang="en-US" b="1" i="1" dirty="0">
                <a:solidFill>
                  <a:srgbClr val="000099"/>
                </a:solidFill>
                <a:latin typeface="Arial" pitchFamily="34" charset="0"/>
              </a:rPr>
              <a:t> </a:t>
            </a:r>
            <a:r>
              <a:rPr lang="en-US" b="1" i="1" dirty="0" err="1">
                <a:solidFill>
                  <a:srgbClr val="000099"/>
                </a:solidFill>
                <a:latin typeface="Arial" pitchFamily="34" charset="0"/>
              </a:rPr>
              <a:t>những</a:t>
            </a:r>
            <a:r>
              <a:rPr lang="en-US" b="1" i="1" dirty="0">
                <a:solidFill>
                  <a:srgbClr val="000099"/>
                </a:solidFill>
                <a:latin typeface="Arial" pitchFamily="34" charset="0"/>
              </a:rPr>
              <a:t> </a:t>
            </a:r>
            <a:r>
              <a:rPr lang="en-US" b="1" i="1" dirty="0" err="1">
                <a:solidFill>
                  <a:srgbClr val="000099"/>
                </a:solidFill>
                <a:latin typeface="Arial" pitchFamily="34" charset="0"/>
              </a:rPr>
              <a:t>hoạt</a:t>
            </a:r>
            <a:r>
              <a:rPr lang="en-US" b="1" i="1" dirty="0">
                <a:solidFill>
                  <a:srgbClr val="000099"/>
                </a:solidFill>
                <a:latin typeface="Arial" pitchFamily="34" charset="0"/>
              </a:rPr>
              <a:t> </a:t>
            </a:r>
            <a:r>
              <a:rPr lang="en-US" b="1" i="1" dirty="0" err="1">
                <a:solidFill>
                  <a:srgbClr val="000099"/>
                </a:solidFill>
                <a:latin typeface="Arial" pitchFamily="34" charset="0"/>
              </a:rPr>
              <a:t>động</a:t>
            </a:r>
            <a:r>
              <a:rPr lang="en-US" b="1" i="1" dirty="0">
                <a:solidFill>
                  <a:srgbClr val="000099"/>
                </a:solidFill>
                <a:latin typeface="Arial" pitchFamily="34" charset="0"/>
              </a:rPr>
              <a:t> </a:t>
            </a:r>
            <a:r>
              <a:rPr lang="en-US" b="1" i="1" dirty="0" err="1">
                <a:solidFill>
                  <a:srgbClr val="000099"/>
                </a:solidFill>
                <a:latin typeface="Arial" pitchFamily="34" charset="0"/>
              </a:rPr>
              <a:t>tâm</a:t>
            </a:r>
            <a:r>
              <a:rPr lang="en-US" b="1" i="1" dirty="0">
                <a:solidFill>
                  <a:srgbClr val="000099"/>
                </a:solidFill>
                <a:latin typeface="Arial" pitchFamily="34" charset="0"/>
              </a:rPr>
              <a:t> </a:t>
            </a:r>
            <a:r>
              <a:rPr lang="en-US" b="1" i="1" dirty="0" err="1">
                <a:solidFill>
                  <a:srgbClr val="000099"/>
                </a:solidFill>
                <a:latin typeface="Arial" pitchFamily="34" charset="0"/>
              </a:rPr>
              <a:t>linh</a:t>
            </a:r>
            <a:r>
              <a:rPr lang="en-US" b="1" i="1" dirty="0">
                <a:solidFill>
                  <a:srgbClr val="000099"/>
                </a:solidFill>
                <a:latin typeface="Arial" pitchFamily="34" charset="0"/>
              </a:rPr>
              <a:t> </a:t>
            </a:r>
            <a:r>
              <a:rPr lang="en-US" b="1" i="1" dirty="0" err="1">
                <a:solidFill>
                  <a:srgbClr val="000099"/>
                </a:solidFill>
                <a:latin typeface="Arial" pitchFamily="34" charset="0"/>
              </a:rPr>
              <a:t>ấy.Nguời</a:t>
            </a:r>
            <a:r>
              <a:rPr lang="en-US" b="1" i="1" dirty="0">
                <a:solidFill>
                  <a:srgbClr val="000099"/>
                </a:solidFill>
                <a:latin typeface="Arial" pitchFamily="34" charset="0"/>
              </a:rPr>
              <a:t> </a:t>
            </a:r>
            <a:r>
              <a:rPr lang="en-US" b="1" i="1" dirty="0" err="1">
                <a:solidFill>
                  <a:srgbClr val="000099"/>
                </a:solidFill>
                <a:latin typeface="Arial" pitchFamily="34" charset="0"/>
              </a:rPr>
              <a:t>viết</a:t>
            </a:r>
            <a:r>
              <a:rPr lang="en-US" b="1" i="1" dirty="0">
                <a:solidFill>
                  <a:srgbClr val="000099"/>
                </a:solidFill>
                <a:latin typeface="Arial" pitchFamily="34" charset="0"/>
              </a:rPr>
              <a:t> </a:t>
            </a:r>
            <a:r>
              <a:rPr lang="en-US" b="1" i="1" dirty="0" err="1">
                <a:solidFill>
                  <a:srgbClr val="000099"/>
                </a:solidFill>
                <a:latin typeface="Arial" pitchFamily="34" charset="0"/>
              </a:rPr>
              <a:t>nên</a:t>
            </a:r>
            <a:r>
              <a:rPr lang="en-US" b="1" i="1" dirty="0">
                <a:solidFill>
                  <a:srgbClr val="000099"/>
                </a:solidFill>
                <a:latin typeface="Arial" pitchFamily="34" charset="0"/>
              </a:rPr>
              <a:t> </a:t>
            </a:r>
            <a:r>
              <a:rPr lang="en-US" b="1" i="1" dirty="0" err="1">
                <a:solidFill>
                  <a:srgbClr val="000099"/>
                </a:solidFill>
                <a:latin typeface="Arial" pitchFamily="34" charset="0"/>
              </a:rPr>
              <a:t>những</a:t>
            </a:r>
            <a:r>
              <a:rPr lang="en-US" b="1" i="1" dirty="0">
                <a:solidFill>
                  <a:srgbClr val="000099"/>
                </a:solidFill>
                <a:latin typeface="Arial" pitchFamily="34" charset="0"/>
              </a:rPr>
              <a:t> </a:t>
            </a:r>
            <a:r>
              <a:rPr lang="en-US" b="1" i="1" dirty="0" err="1">
                <a:solidFill>
                  <a:srgbClr val="000099"/>
                </a:solidFill>
                <a:latin typeface="Arial" pitchFamily="34" charset="0"/>
              </a:rPr>
              <a:t>câu</a:t>
            </a:r>
            <a:r>
              <a:rPr lang="en-US" b="1" i="1" dirty="0">
                <a:solidFill>
                  <a:srgbClr val="000099"/>
                </a:solidFill>
                <a:latin typeface="Arial" pitchFamily="34" charset="0"/>
              </a:rPr>
              <a:t> </a:t>
            </a:r>
            <a:r>
              <a:rPr lang="en-US" b="1" i="1" dirty="0" err="1">
                <a:solidFill>
                  <a:srgbClr val="000099"/>
                </a:solidFill>
                <a:latin typeface="Arial" pitchFamily="34" charset="0"/>
              </a:rPr>
              <a:t>đối</a:t>
            </a:r>
            <a:r>
              <a:rPr lang="en-US" b="1" i="1" dirty="0">
                <a:solidFill>
                  <a:srgbClr val="000099"/>
                </a:solidFill>
                <a:latin typeface="Arial" pitchFamily="34" charset="0"/>
              </a:rPr>
              <a:t> </a:t>
            </a:r>
            <a:r>
              <a:rPr lang="en-US" b="1" i="1" dirty="0" err="1">
                <a:solidFill>
                  <a:srgbClr val="000099"/>
                </a:solidFill>
                <a:latin typeface="Arial" pitchFamily="34" charset="0"/>
              </a:rPr>
              <a:t>ấy</a:t>
            </a:r>
            <a:r>
              <a:rPr lang="en-US" b="1" i="1" dirty="0">
                <a:solidFill>
                  <a:srgbClr val="000099"/>
                </a:solidFill>
                <a:latin typeface="Arial" pitchFamily="34" charset="0"/>
              </a:rPr>
              <a:t> </a:t>
            </a:r>
            <a:r>
              <a:rPr lang="en-US" b="1" i="1" dirty="0" err="1">
                <a:solidFill>
                  <a:srgbClr val="000099"/>
                </a:solidFill>
                <a:latin typeface="Arial" pitchFamily="34" charset="0"/>
              </a:rPr>
              <a:t>chính</a:t>
            </a:r>
            <a:r>
              <a:rPr lang="en-US" b="1" i="1" dirty="0">
                <a:solidFill>
                  <a:srgbClr val="000099"/>
                </a:solidFill>
                <a:latin typeface="Arial" pitchFamily="34" charset="0"/>
              </a:rPr>
              <a:t> </a:t>
            </a:r>
            <a:r>
              <a:rPr lang="en-US" b="1" i="1" dirty="0" err="1">
                <a:solidFill>
                  <a:srgbClr val="000099"/>
                </a:solidFill>
                <a:latin typeface="Arial" pitchFamily="34" charset="0"/>
              </a:rPr>
              <a:t>là</a:t>
            </a:r>
            <a:r>
              <a:rPr lang="en-US" b="1" i="1" dirty="0">
                <a:solidFill>
                  <a:srgbClr val="000099"/>
                </a:solidFill>
                <a:latin typeface="Arial" pitchFamily="34" charset="0"/>
              </a:rPr>
              <a:t> </a:t>
            </a:r>
            <a:r>
              <a:rPr lang="en-US" b="1" i="1" dirty="0" err="1">
                <a:solidFill>
                  <a:srgbClr val="000099"/>
                </a:solidFill>
                <a:latin typeface="Arial" pitchFamily="34" charset="0"/>
              </a:rPr>
              <a:t>những</a:t>
            </a:r>
            <a:r>
              <a:rPr lang="en-US" b="1" i="1" dirty="0">
                <a:solidFill>
                  <a:srgbClr val="000099"/>
                </a:solidFill>
                <a:latin typeface="Arial" pitchFamily="34" charset="0"/>
              </a:rPr>
              <a:t> </a:t>
            </a:r>
            <a:r>
              <a:rPr lang="en-US" b="1" i="1" dirty="0" err="1">
                <a:solidFill>
                  <a:srgbClr val="000099"/>
                </a:solidFill>
                <a:latin typeface="Arial" pitchFamily="34" charset="0"/>
              </a:rPr>
              <a:t>ông</a:t>
            </a:r>
            <a:r>
              <a:rPr lang="en-US" b="1" i="1" dirty="0">
                <a:solidFill>
                  <a:srgbClr val="000099"/>
                </a:solidFill>
                <a:latin typeface="Arial" pitchFamily="34" charset="0"/>
              </a:rPr>
              <a:t> </a:t>
            </a:r>
            <a:r>
              <a:rPr lang="en-US" b="1" i="1" dirty="0" err="1">
                <a:solidFill>
                  <a:srgbClr val="000099"/>
                </a:solidFill>
                <a:latin typeface="Arial" pitchFamily="34" charset="0"/>
              </a:rPr>
              <a:t>đồ</a:t>
            </a:r>
            <a:r>
              <a:rPr lang="en-US" b="1" i="1" dirty="0">
                <a:solidFill>
                  <a:srgbClr val="000099"/>
                </a:solidFill>
                <a:latin typeface="Arial" pitchFamily="34" charset="0"/>
              </a:rPr>
              <a:t> </a:t>
            </a:r>
            <a:r>
              <a:rPr lang="en-US" b="1" i="1" dirty="0" err="1">
                <a:solidFill>
                  <a:srgbClr val="000099"/>
                </a:solidFill>
                <a:latin typeface="Arial" pitchFamily="34" charset="0"/>
              </a:rPr>
              <a:t>Nho</a:t>
            </a:r>
            <a:r>
              <a:rPr lang="en-US" b="1" i="1" dirty="0">
                <a:solidFill>
                  <a:srgbClr val="000099"/>
                </a:solidFill>
                <a:latin typeface="Arial" pitchFamily="34" charset="0"/>
              </a:rPr>
              <a:t> </a:t>
            </a:r>
            <a:r>
              <a:rPr lang="en-US" b="1" i="1" dirty="0" err="1">
                <a:solidFill>
                  <a:srgbClr val="000099"/>
                </a:solidFill>
                <a:latin typeface="Arial" pitchFamily="34" charset="0"/>
              </a:rPr>
              <a:t>học,và</a:t>
            </a:r>
            <a:r>
              <a:rPr lang="en-US" b="1" i="1" dirty="0">
                <a:solidFill>
                  <a:srgbClr val="000099"/>
                </a:solidFill>
                <a:latin typeface="Arial" pitchFamily="34" charset="0"/>
              </a:rPr>
              <a:t> </a:t>
            </a:r>
            <a:r>
              <a:rPr lang="en-US" b="1" i="1" dirty="0" err="1">
                <a:solidFill>
                  <a:srgbClr val="000099"/>
                </a:solidFill>
                <a:latin typeface="Arial" pitchFamily="34" charset="0"/>
              </a:rPr>
              <a:t>bài</a:t>
            </a:r>
            <a:r>
              <a:rPr lang="en-US" b="1" i="1" dirty="0">
                <a:solidFill>
                  <a:srgbClr val="000099"/>
                </a:solidFill>
                <a:latin typeface="Arial" pitchFamily="34" charset="0"/>
              </a:rPr>
              <a:t> </a:t>
            </a:r>
            <a:r>
              <a:rPr lang="en-US" b="1" i="1" dirty="0" err="1">
                <a:solidFill>
                  <a:srgbClr val="000099"/>
                </a:solidFill>
                <a:latin typeface="Arial" pitchFamily="34" charset="0"/>
              </a:rPr>
              <a:t>thơ</a:t>
            </a:r>
            <a:r>
              <a:rPr lang="en-US" b="1" i="1" dirty="0">
                <a:solidFill>
                  <a:srgbClr val="000099"/>
                </a:solidFill>
                <a:latin typeface="Arial" pitchFamily="34" charset="0"/>
              </a:rPr>
              <a:t> "</a:t>
            </a:r>
            <a:r>
              <a:rPr lang="en-US" b="1" i="1" dirty="0" err="1">
                <a:solidFill>
                  <a:srgbClr val="000099"/>
                </a:solidFill>
                <a:latin typeface="Arial" pitchFamily="34" charset="0"/>
              </a:rPr>
              <a:t>Ông</a:t>
            </a:r>
            <a:r>
              <a:rPr lang="en-US" b="1" i="1" dirty="0">
                <a:solidFill>
                  <a:srgbClr val="000099"/>
                </a:solidFill>
                <a:latin typeface="Arial" pitchFamily="34" charset="0"/>
              </a:rPr>
              <a:t> </a:t>
            </a:r>
            <a:r>
              <a:rPr lang="en-US" b="1" i="1" dirty="0" err="1">
                <a:solidFill>
                  <a:srgbClr val="000099"/>
                </a:solidFill>
                <a:latin typeface="Arial" pitchFamily="34" charset="0"/>
              </a:rPr>
              <a:t>đồ</a:t>
            </a:r>
            <a:r>
              <a:rPr lang="en-US" b="1" i="1" dirty="0">
                <a:solidFill>
                  <a:srgbClr val="000099"/>
                </a:solidFill>
                <a:latin typeface="Arial" pitchFamily="34" charset="0"/>
              </a:rPr>
              <a:t>"</a:t>
            </a:r>
            <a:r>
              <a:rPr lang="en-US" b="1" i="1" u="sng" dirty="0">
                <a:solidFill>
                  <a:srgbClr val="000099"/>
                </a:solidFill>
                <a:latin typeface="Arial" pitchFamily="34" charset="0"/>
              </a:rPr>
              <a:t> </a:t>
            </a:r>
            <a:r>
              <a:rPr lang="en-US" b="1" i="1" dirty="0">
                <a:solidFill>
                  <a:srgbClr val="000099"/>
                </a:solidFill>
                <a:latin typeface="Arial" pitchFamily="34" charset="0"/>
              </a:rPr>
              <a:t> </a:t>
            </a:r>
            <a:r>
              <a:rPr lang="en-US" b="1" i="1" dirty="0" err="1">
                <a:solidFill>
                  <a:srgbClr val="000099"/>
                </a:solidFill>
                <a:latin typeface="Arial" pitchFamily="34" charset="0"/>
              </a:rPr>
              <a:t>tác</a:t>
            </a:r>
            <a:r>
              <a:rPr lang="en-US" b="1" i="1" dirty="0">
                <a:solidFill>
                  <a:srgbClr val="000099"/>
                </a:solidFill>
                <a:latin typeface="Arial" pitchFamily="34" charset="0"/>
              </a:rPr>
              <a:t> </a:t>
            </a:r>
            <a:r>
              <a:rPr lang="en-US" b="1" i="1" dirty="0" err="1">
                <a:solidFill>
                  <a:srgbClr val="000099"/>
                </a:solidFill>
                <a:latin typeface="Arial" pitchFamily="34" charset="0"/>
              </a:rPr>
              <a:t>giả</a:t>
            </a:r>
            <a:r>
              <a:rPr lang="en-US" b="1" i="1" u="sng" dirty="0">
                <a:solidFill>
                  <a:srgbClr val="000099"/>
                </a:solidFill>
                <a:latin typeface="Arial" pitchFamily="34" charset="0"/>
              </a:rPr>
              <a:t> </a:t>
            </a:r>
            <a:r>
              <a:rPr lang="en-US" b="1" i="1" dirty="0" err="1">
                <a:solidFill>
                  <a:srgbClr val="000099"/>
                </a:solidFill>
                <a:latin typeface="Arial" pitchFamily="34" charset="0"/>
              </a:rPr>
              <a:t>Vũ</a:t>
            </a:r>
            <a:r>
              <a:rPr lang="en-US" b="1" i="1" dirty="0">
                <a:solidFill>
                  <a:srgbClr val="000099"/>
                </a:solidFill>
                <a:latin typeface="Arial" pitchFamily="34" charset="0"/>
              </a:rPr>
              <a:t> </a:t>
            </a:r>
            <a:r>
              <a:rPr lang="en-US" b="1" i="1" dirty="0" err="1">
                <a:solidFill>
                  <a:srgbClr val="000099"/>
                </a:solidFill>
                <a:latin typeface="Arial" pitchFamily="34" charset="0"/>
              </a:rPr>
              <a:t>Đình</a:t>
            </a:r>
            <a:r>
              <a:rPr lang="en-US" b="1" i="1" dirty="0">
                <a:solidFill>
                  <a:srgbClr val="000099"/>
                </a:solidFill>
                <a:latin typeface="Arial" pitchFamily="34" charset="0"/>
              </a:rPr>
              <a:t> </a:t>
            </a:r>
            <a:r>
              <a:rPr lang="en-US" b="1" i="1" dirty="0" err="1">
                <a:solidFill>
                  <a:srgbClr val="000099"/>
                </a:solidFill>
                <a:latin typeface="Arial" pitchFamily="34" charset="0"/>
              </a:rPr>
              <a:t>Liên</a:t>
            </a:r>
            <a:r>
              <a:rPr lang="en-US" b="1" i="1" dirty="0">
                <a:solidFill>
                  <a:srgbClr val="000099"/>
                </a:solidFill>
                <a:latin typeface="Arial" pitchFamily="34" charset="0"/>
              </a:rPr>
              <a:t> </a:t>
            </a:r>
            <a:r>
              <a:rPr lang="en-US" b="1" i="1" dirty="0" err="1">
                <a:solidFill>
                  <a:srgbClr val="000099"/>
                </a:solidFill>
                <a:latin typeface="Arial" pitchFamily="34" charset="0"/>
              </a:rPr>
              <a:t>viết</a:t>
            </a:r>
            <a:r>
              <a:rPr lang="en-US" b="1" i="1" dirty="0">
                <a:solidFill>
                  <a:srgbClr val="000099"/>
                </a:solidFill>
                <a:latin typeface="Arial" pitchFamily="34" charset="0"/>
              </a:rPr>
              <a:t> </a:t>
            </a:r>
            <a:r>
              <a:rPr lang="en-US" b="1" i="1" dirty="0" err="1">
                <a:solidFill>
                  <a:srgbClr val="000099"/>
                </a:solidFill>
                <a:latin typeface="Arial" pitchFamily="34" charset="0"/>
              </a:rPr>
              <a:t>về</a:t>
            </a:r>
            <a:r>
              <a:rPr lang="en-US" b="1" i="1" dirty="0">
                <a:solidFill>
                  <a:srgbClr val="000099"/>
                </a:solidFill>
                <a:latin typeface="Arial" pitchFamily="34" charset="0"/>
              </a:rPr>
              <a:t> </a:t>
            </a:r>
            <a:r>
              <a:rPr lang="en-US" b="1" i="1" dirty="0" err="1">
                <a:solidFill>
                  <a:srgbClr val="000099"/>
                </a:solidFill>
                <a:latin typeface="Arial" pitchFamily="34" charset="0"/>
              </a:rPr>
              <a:t>những</a:t>
            </a:r>
            <a:r>
              <a:rPr lang="en-US" b="1" i="1" dirty="0">
                <a:solidFill>
                  <a:srgbClr val="000099"/>
                </a:solidFill>
                <a:latin typeface="Arial" pitchFamily="34" charset="0"/>
              </a:rPr>
              <a:t> </a:t>
            </a:r>
            <a:r>
              <a:rPr lang="en-US" b="1" i="1" dirty="0" err="1">
                <a:solidFill>
                  <a:srgbClr val="000099"/>
                </a:solidFill>
                <a:latin typeface="Arial" pitchFamily="34" charset="0"/>
              </a:rPr>
              <a:t>ông</a:t>
            </a:r>
            <a:r>
              <a:rPr lang="en-US" b="1" i="1" dirty="0">
                <a:solidFill>
                  <a:srgbClr val="000099"/>
                </a:solidFill>
                <a:latin typeface="Arial" pitchFamily="34" charset="0"/>
              </a:rPr>
              <a:t> </a:t>
            </a:r>
            <a:r>
              <a:rPr lang="en-US" b="1" i="1" dirty="0" err="1">
                <a:solidFill>
                  <a:srgbClr val="000099"/>
                </a:solidFill>
                <a:latin typeface="Arial" pitchFamily="34" charset="0"/>
              </a:rPr>
              <a:t>đồ</a:t>
            </a:r>
            <a:r>
              <a:rPr lang="en-US" b="1" i="1" dirty="0">
                <a:solidFill>
                  <a:srgbClr val="000099"/>
                </a:solidFill>
                <a:latin typeface="Arial" pitchFamily="34" charset="0"/>
              </a:rPr>
              <a:t> </a:t>
            </a:r>
            <a:r>
              <a:rPr lang="en-US" b="1" i="1" dirty="0" err="1">
                <a:solidFill>
                  <a:srgbClr val="000099"/>
                </a:solidFill>
                <a:latin typeface="Arial" pitchFamily="34" charset="0"/>
              </a:rPr>
              <a:t>Nho</a:t>
            </a:r>
            <a:r>
              <a:rPr lang="en-US" b="1" i="1" dirty="0">
                <a:solidFill>
                  <a:srgbClr val="000099"/>
                </a:solidFill>
                <a:latin typeface="Arial" pitchFamily="34" charset="0"/>
              </a:rPr>
              <a:t> </a:t>
            </a:r>
            <a:r>
              <a:rPr lang="en-US" b="1" i="1" dirty="0" err="1">
                <a:solidFill>
                  <a:srgbClr val="000099"/>
                </a:solidFill>
                <a:latin typeface="Arial" pitchFamily="34" charset="0"/>
              </a:rPr>
              <a:t>thời</a:t>
            </a:r>
            <a:r>
              <a:rPr lang="en-US" b="1" i="1" dirty="0">
                <a:solidFill>
                  <a:srgbClr val="000099"/>
                </a:solidFill>
                <a:latin typeface="Arial" pitchFamily="34" charset="0"/>
              </a:rPr>
              <a:t> </a:t>
            </a:r>
            <a:r>
              <a:rPr lang="en-US" b="1" i="1" dirty="0" err="1">
                <a:solidFill>
                  <a:srgbClr val="000099"/>
                </a:solidFill>
                <a:latin typeface="Arial" pitchFamily="34" charset="0"/>
              </a:rPr>
              <a:t>thịnh</a:t>
            </a:r>
            <a:r>
              <a:rPr lang="en-US" b="1" i="1" dirty="0">
                <a:solidFill>
                  <a:srgbClr val="000099"/>
                </a:solidFill>
                <a:latin typeface="Arial" pitchFamily="34" charset="0"/>
              </a:rPr>
              <a:t> </a:t>
            </a:r>
            <a:r>
              <a:rPr lang="en-US" b="1" i="1" dirty="0" err="1">
                <a:solidFill>
                  <a:srgbClr val="000099"/>
                </a:solidFill>
                <a:latin typeface="Arial" pitchFamily="34" charset="0"/>
              </a:rPr>
              <a:t>vượng</a:t>
            </a:r>
            <a:r>
              <a:rPr lang="en-US" b="1" i="1" dirty="0">
                <a:solidFill>
                  <a:srgbClr val="000099"/>
                </a:solidFill>
                <a:latin typeface="Arial" pitchFamily="34" charset="0"/>
              </a:rPr>
              <a:t> </a:t>
            </a:r>
            <a:r>
              <a:rPr lang="en-US" b="1" i="1" dirty="0" err="1">
                <a:solidFill>
                  <a:srgbClr val="000099"/>
                </a:solidFill>
                <a:latin typeface="Arial" pitchFamily="34" charset="0"/>
              </a:rPr>
              <a:t>và</a:t>
            </a:r>
            <a:r>
              <a:rPr lang="en-US" b="1" i="1" dirty="0">
                <a:solidFill>
                  <a:srgbClr val="000099"/>
                </a:solidFill>
                <a:latin typeface="Arial" pitchFamily="34" charset="0"/>
              </a:rPr>
              <a:t> </a:t>
            </a:r>
            <a:r>
              <a:rPr lang="en-US" b="1" i="1" dirty="0" err="1">
                <a:solidFill>
                  <a:srgbClr val="000099"/>
                </a:solidFill>
                <a:latin typeface="Arial" pitchFamily="34" charset="0"/>
              </a:rPr>
              <a:t>thời</a:t>
            </a:r>
            <a:r>
              <a:rPr lang="en-US" b="1" i="1" dirty="0">
                <a:solidFill>
                  <a:srgbClr val="000099"/>
                </a:solidFill>
                <a:latin typeface="Arial" pitchFamily="34" charset="0"/>
              </a:rPr>
              <a:t> </a:t>
            </a:r>
            <a:r>
              <a:rPr lang="en-US" b="1" i="1" dirty="0" err="1">
                <a:solidFill>
                  <a:srgbClr val="000099"/>
                </a:solidFill>
                <a:latin typeface="Arial" pitchFamily="34" charset="0"/>
              </a:rPr>
              <a:t>tàn</a:t>
            </a:r>
            <a:r>
              <a:rPr lang="en-US" b="1" i="1" dirty="0">
                <a:solidFill>
                  <a:srgbClr val="000099"/>
                </a:solidFill>
                <a:latin typeface="Arial" pitchFamily="34" charset="0"/>
              </a:rPr>
              <a:t> </a:t>
            </a:r>
            <a:r>
              <a:rPr lang="en-US" b="1" i="1" dirty="0" err="1">
                <a:solidFill>
                  <a:srgbClr val="000099"/>
                </a:solidFill>
                <a:latin typeface="Arial" pitchFamily="34" charset="0"/>
              </a:rPr>
              <a:t>lụi</a:t>
            </a:r>
            <a:r>
              <a:rPr lang="en-US" b="1" i="1" dirty="0">
                <a:solidFill>
                  <a:srgbClr val="000099"/>
                </a:solidFill>
                <a:latin typeface="Arial" pitchFamily="34" charset="0"/>
              </a:rPr>
              <a:t>.</a:t>
            </a:r>
          </a:p>
        </p:txBody>
      </p:sp>
      <p:sp>
        <p:nvSpPr>
          <p:cNvPr id="202758" name="Rectangle 6"/>
          <p:cNvSpPr>
            <a:spLocks noChangeArrowheads="1"/>
          </p:cNvSpPr>
          <p:nvPr/>
        </p:nvSpPr>
        <p:spPr bwMode="auto">
          <a:xfrm>
            <a:off x="239150" y="3822676"/>
            <a:ext cx="8609428" cy="2246769"/>
          </a:xfrm>
          <a:prstGeom prst="rect">
            <a:avLst/>
          </a:prstGeom>
          <a:noFill/>
          <a:ln w="9525" algn="ctr">
            <a:noFill/>
            <a:miter lim="800000"/>
            <a:headEnd/>
            <a:tailEnd/>
          </a:ln>
        </p:spPr>
        <p:txBody>
          <a:bodyPr wrap="square" anchor="ctr">
            <a:spAutoFit/>
          </a:bodyPr>
          <a:lstStyle/>
          <a:p>
            <a:pPr algn="just"/>
            <a:r>
              <a:rPr lang="en-US" i="1" dirty="0" err="1">
                <a:solidFill>
                  <a:srgbClr val="000099"/>
                </a:solidFill>
                <a:latin typeface="Arial" pitchFamily="34" charset="0"/>
              </a:rPr>
              <a:t>Bài</a:t>
            </a:r>
            <a:r>
              <a:rPr lang="en-US" i="1" dirty="0">
                <a:solidFill>
                  <a:srgbClr val="000099"/>
                </a:solidFill>
                <a:latin typeface="Arial" pitchFamily="34" charset="0"/>
              </a:rPr>
              <a:t> </a:t>
            </a:r>
            <a:r>
              <a:rPr lang="en-US" i="1" dirty="0" err="1">
                <a:solidFill>
                  <a:srgbClr val="000099"/>
                </a:solidFill>
                <a:latin typeface="Arial" pitchFamily="34" charset="0"/>
              </a:rPr>
              <a:t>thơ</a:t>
            </a:r>
            <a:r>
              <a:rPr lang="en-US" i="1" dirty="0">
                <a:solidFill>
                  <a:srgbClr val="000099"/>
                </a:solidFill>
                <a:latin typeface="Arial" pitchFamily="34" charset="0"/>
              </a:rPr>
              <a:t> "</a:t>
            </a:r>
            <a:r>
              <a:rPr lang="en-US" i="1" dirty="0" err="1">
                <a:solidFill>
                  <a:srgbClr val="000099"/>
                </a:solidFill>
                <a:latin typeface="Arial" pitchFamily="34" charset="0"/>
              </a:rPr>
              <a:t>Ông</a:t>
            </a:r>
            <a:r>
              <a:rPr lang="en-US" i="1" dirty="0">
                <a:solidFill>
                  <a:srgbClr val="000099"/>
                </a:solidFill>
                <a:latin typeface="Arial" pitchFamily="34" charset="0"/>
              </a:rPr>
              <a:t> </a:t>
            </a:r>
            <a:r>
              <a:rPr lang="en-US" i="1" dirty="0" err="1">
                <a:solidFill>
                  <a:srgbClr val="000099"/>
                </a:solidFill>
                <a:latin typeface="Arial" pitchFamily="34" charset="0"/>
              </a:rPr>
              <a:t>đồ</a:t>
            </a:r>
            <a:r>
              <a:rPr lang="en-US" i="1" dirty="0">
                <a:solidFill>
                  <a:srgbClr val="000099"/>
                </a:solidFill>
                <a:latin typeface="Arial" pitchFamily="34" charset="0"/>
              </a:rPr>
              <a:t>" </a:t>
            </a:r>
            <a:r>
              <a:rPr lang="en-US" i="1" dirty="0" err="1">
                <a:solidFill>
                  <a:srgbClr val="000099"/>
                </a:solidFill>
                <a:latin typeface="Arial" pitchFamily="34" charset="0"/>
              </a:rPr>
              <a:t>và</a:t>
            </a:r>
            <a:r>
              <a:rPr lang="en-US" i="1" dirty="0">
                <a:solidFill>
                  <a:srgbClr val="000099"/>
                </a:solidFill>
                <a:latin typeface="Arial" pitchFamily="34" charset="0"/>
              </a:rPr>
              <a:t> </a:t>
            </a:r>
            <a:r>
              <a:rPr lang="en-US" i="1" dirty="0" err="1">
                <a:solidFill>
                  <a:srgbClr val="000099"/>
                </a:solidFill>
                <a:latin typeface="Arial" pitchFamily="34" charset="0"/>
              </a:rPr>
              <a:t>tác</a:t>
            </a:r>
            <a:r>
              <a:rPr lang="en-US" i="1" dirty="0">
                <a:solidFill>
                  <a:srgbClr val="000099"/>
                </a:solidFill>
                <a:latin typeface="Arial" pitchFamily="34" charset="0"/>
              </a:rPr>
              <a:t> </a:t>
            </a:r>
            <a:r>
              <a:rPr lang="en-US" i="1" dirty="0" err="1">
                <a:solidFill>
                  <a:srgbClr val="000099"/>
                </a:solidFill>
                <a:latin typeface="Arial" pitchFamily="34" charset="0"/>
              </a:rPr>
              <a:t>giả</a:t>
            </a:r>
            <a:r>
              <a:rPr lang="en-US" i="1" dirty="0">
                <a:solidFill>
                  <a:srgbClr val="000099"/>
                </a:solidFill>
                <a:latin typeface="Arial" pitchFamily="34" charset="0"/>
              </a:rPr>
              <a:t> </a:t>
            </a:r>
            <a:r>
              <a:rPr lang="en-US" i="1" dirty="0" err="1">
                <a:solidFill>
                  <a:srgbClr val="000099"/>
                </a:solidFill>
                <a:latin typeface="Arial" pitchFamily="34" charset="0"/>
              </a:rPr>
              <a:t>đã</a:t>
            </a:r>
            <a:r>
              <a:rPr lang="en-US" i="1" dirty="0">
                <a:solidFill>
                  <a:srgbClr val="000099"/>
                </a:solidFill>
                <a:latin typeface="Arial" pitchFamily="34" charset="0"/>
              </a:rPr>
              <a:t> </a:t>
            </a:r>
            <a:r>
              <a:rPr lang="en-US" i="1" dirty="0" err="1">
                <a:solidFill>
                  <a:srgbClr val="000099"/>
                </a:solidFill>
                <a:latin typeface="Arial" pitchFamily="34" charset="0"/>
              </a:rPr>
              <a:t>được</a:t>
            </a:r>
            <a:r>
              <a:rPr lang="en-US" i="1" dirty="0">
                <a:solidFill>
                  <a:srgbClr val="000099"/>
                </a:solidFill>
                <a:latin typeface="Arial" pitchFamily="34" charset="0"/>
              </a:rPr>
              <a:t> </a:t>
            </a:r>
            <a:r>
              <a:rPr lang="en-US" i="1" dirty="0" err="1">
                <a:solidFill>
                  <a:srgbClr val="000099"/>
                </a:solidFill>
                <a:latin typeface="Arial" pitchFamily="34" charset="0"/>
              </a:rPr>
              <a:t>các</a:t>
            </a:r>
            <a:r>
              <a:rPr lang="en-US" i="1" dirty="0">
                <a:solidFill>
                  <a:srgbClr val="000099"/>
                </a:solidFill>
                <a:latin typeface="Arial" pitchFamily="34" charset="0"/>
              </a:rPr>
              <a:t> </a:t>
            </a:r>
            <a:r>
              <a:rPr lang="en-US" i="1" dirty="0" err="1">
                <a:solidFill>
                  <a:srgbClr val="000099"/>
                </a:solidFill>
                <a:latin typeface="Arial" pitchFamily="34" charset="0"/>
              </a:rPr>
              <a:t>báo</a:t>
            </a:r>
            <a:r>
              <a:rPr lang="en-US" i="1" dirty="0">
                <a:solidFill>
                  <a:srgbClr val="000099"/>
                </a:solidFill>
                <a:latin typeface="Arial" pitchFamily="34" charset="0"/>
              </a:rPr>
              <a:t> </a:t>
            </a:r>
            <a:r>
              <a:rPr lang="en-US" i="1" dirty="0" err="1">
                <a:solidFill>
                  <a:srgbClr val="000099"/>
                </a:solidFill>
                <a:latin typeface="Arial" pitchFamily="34" charset="0"/>
              </a:rPr>
              <a:t>chí</a:t>
            </a:r>
            <a:r>
              <a:rPr lang="en-US" i="1" dirty="0">
                <a:solidFill>
                  <a:srgbClr val="000099"/>
                </a:solidFill>
                <a:latin typeface="Arial" pitchFamily="34" charset="0"/>
              </a:rPr>
              <a:t> </a:t>
            </a:r>
            <a:r>
              <a:rPr lang="en-US" i="1" dirty="0" err="1">
                <a:solidFill>
                  <a:srgbClr val="000099"/>
                </a:solidFill>
                <a:latin typeface="Arial" pitchFamily="34" charset="0"/>
              </a:rPr>
              <a:t>nước</a:t>
            </a:r>
            <a:r>
              <a:rPr lang="en-US" i="1" dirty="0">
                <a:solidFill>
                  <a:srgbClr val="000099"/>
                </a:solidFill>
                <a:latin typeface="Arial" pitchFamily="34" charset="0"/>
              </a:rPr>
              <a:t> </a:t>
            </a:r>
            <a:r>
              <a:rPr lang="en-US" i="1" dirty="0" err="1">
                <a:solidFill>
                  <a:srgbClr val="000099"/>
                </a:solidFill>
                <a:latin typeface="Arial" pitchFamily="34" charset="0"/>
              </a:rPr>
              <a:t>ngoài</a:t>
            </a:r>
            <a:r>
              <a:rPr lang="en-US" i="1" dirty="0">
                <a:solidFill>
                  <a:srgbClr val="000099"/>
                </a:solidFill>
                <a:latin typeface="Arial" pitchFamily="34" charset="0"/>
              </a:rPr>
              <a:t> </a:t>
            </a:r>
            <a:r>
              <a:rPr lang="en-US" i="1" dirty="0" err="1">
                <a:solidFill>
                  <a:srgbClr val="000099"/>
                </a:solidFill>
                <a:latin typeface="Arial" pitchFamily="34" charset="0"/>
              </a:rPr>
              <a:t>giới</a:t>
            </a:r>
            <a:r>
              <a:rPr lang="en-US" i="1" dirty="0">
                <a:solidFill>
                  <a:srgbClr val="000099"/>
                </a:solidFill>
                <a:latin typeface="Arial" pitchFamily="34" charset="0"/>
              </a:rPr>
              <a:t> </a:t>
            </a:r>
            <a:r>
              <a:rPr lang="en-US" i="1" dirty="0" err="1">
                <a:solidFill>
                  <a:srgbClr val="000099"/>
                </a:solidFill>
                <a:latin typeface="Arial" pitchFamily="34" charset="0"/>
              </a:rPr>
              <a:t>thiệu</a:t>
            </a:r>
            <a:r>
              <a:rPr lang="en-US" i="1" dirty="0">
                <a:solidFill>
                  <a:srgbClr val="000099"/>
                </a:solidFill>
                <a:latin typeface="Arial" pitchFamily="34" charset="0"/>
              </a:rPr>
              <a:t> qua </a:t>
            </a:r>
            <a:r>
              <a:rPr lang="en-US" i="1" dirty="0" err="1">
                <a:solidFill>
                  <a:srgbClr val="000099"/>
                </a:solidFill>
                <a:latin typeface="Arial" pitchFamily="34" charset="0"/>
              </a:rPr>
              <a:t>gần</a:t>
            </a:r>
            <a:r>
              <a:rPr lang="en-US" i="1" dirty="0">
                <a:solidFill>
                  <a:srgbClr val="000099"/>
                </a:solidFill>
                <a:latin typeface="Arial" pitchFamily="34" charset="0"/>
              </a:rPr>
              <a:t> 10 </a:t>
            </a:r>
            <a:r>
              <a:rPr lang="en-US" i="1" dirty="0" err="1">
                <a:solidFill>
                  <a:srgbClr val="000099"/>
                </a:solidFill>
                <a:latin typeface="Arial" pitchFamily="34" charset="0"/>
              </a:rPr>
              <a:t>thứ</a:t>
            </a:r>
            <a:r>
              <a:rPr lang="en-US" i="1" dirty="0">
                <a:solidFill>
                  <a:srgbClr val="000099"/>
                </a:solidFill>
                <a:latin typeface="Arial" pitchFamily="34" charset="0"/>
              </a:rPr>
              <a:t> </a:t>
            </a:r>
            <a:r>
              <a:rPr lang="en-US" i="1" dirty="0" err="1">
                <a:solidFill>
                  <a:srgbClr val="000099"/>
                </a:solidFill>
                <a:latin typeface="Arial" pitchFamily="34" charset="0"/>
              </a:rPr>
              <a:t>tiếng</a:t>
            </a:r>
            <a:r>
              <a:rPr lang="en-US" i="1" dirty="0">
                <a:solidFill>
                  <a:srgbClr val="000099"/>
                </a:solidFill>
                <a:latin typeface="Arial" pitchFamily="34" charset="0"/>
              </a:rPr>
              <a:t>: </a:t>
            </a:r>
            <a:r>
              <a:rPr lang="en-US" i="1" dirty="0" err="1">
                <a:solidFill>
                  <a:srgbClr val="000099"/>
                </a:solidFill>
                <a:latin typeface="Arial" pitchFamily="34" charset="0"/>
              </a:rPr>
              <a:t>Anh</a:t>
            </a:r>
            <a:r>
              <a:rPr lang="en-US" i="1" dirty="0">
                <a:solidFill>
                  <a:srgbClr val="000099"/>
                </a:solidFill>
                <a:latin typeface="Arial" pitchFamily="34" charset="0"/>
              </a:rPr>
              <a:t>, </a:t>
            </a:r>
            <a:r>
              <a:rPr lang="en-US" i="1" dirty="0" err="1">
                <a:solidFill>
                  <a:srgbClr val="000099"/>
                </a:solidFill>
                <a:latin typeface="Arial" pitchFamily="34" charset="0"/>
              </a:rPr>
              <a:t>Pháp</a:t>
            </a:r>
            <a:r>
              <a:rPr lang="en-US" i="1" dirty="0">
                <a:solidFill>
                  <a:srgbClr val="000099"/>
                </a:solidFill>
                <a:latin typeface="Arial" pitchFamily="34" charset="0"/>
              </a:rPr>
              <a:t>, </a:t>
            </a:r>
            <a:r>
              <a:rPr lang="en-US" i="1" dirty="0" err="1">
                <a:solidFill>
                  <a:srgbClr val="000099"/>
                </a:solidFill>
                <a:latin typeface="Arial" pitchFamily="34" charset="0"/>
              </a:rPr>
              <a:t>Nga</a:t>
            </a:r>
            <a:r>
              <a:rPr lang="en-US" i="1" dirty="0">
                <a:solidFill>
                  <a:srgbClr val="000099"/>
                </a:solidFill>
                <a:latin typeface="Arial" pitchFamily="34" charset="0"/>
              </a:rPr>
              <a:t>, </a:t>
            </a:r>
            <a:r>
              <a:rPr lang="en-US" i="1" dirty="0" err="1">
                <a:solidFill>
                  <a:srgbClr val="000099"/>
                </a:solidFill>
                <a:latin typeface="Arial" pitchFamily="34" charset="0"/>
              </a:rPr>
              <a:t>Trung</a:t>
            </a:r>
            <a:r>
              <a:rPr lang="en-US" i="1" dirty="0">
                <a:solidFill>
                  <a:srgbClr val="000099"/>
                </a:solidFill>
                <a:latin typeface="Arial" pitchFamily="34" charset="0"/>
              </a:rPr>
              <a:t>, </a:t>
            </a:r>
            <a:r>
              <a:rPr lang="en-US" i="1" dirty="0" err="1">
                <a:solidFill>
                  <a:srgbClr val="000099"/>
                </a:solidFill>
                <a:latin typeface="Arial" pitchFamily="34" charset="0"/>
              </a:rPr>
              <a:t>Đức</a:t>
            </a:r>
            <a:r>
              <a:rPr lang="en-US" i="1" dirty="0">
                <a:solidFill>
                  <a:srgbClr val="000099"/>
                </a:solidFill>
                <a:latin typeface="Arial" pitchFamily="34" charset="0"/>
              </a:rPr>
              <a:t>, </a:t>
            </a:r>
            <a:r>
              <a:rPr lang="en-US" i="1" dirty="0" err="1">
                <a:solidFill>
                  <a:srgbClr val="000099"/>
                </a:solidFill>
                <a:latin typeface="Arial" pitchFamily="34" charset="0"/>
              </a:rPr>
              <a:t>Thụy</a:t>
            </a:r>
            <a:r>
              <a:rPr lang="en-US" i="1" dirty="0">
                <a:solidFill>
                  <a:srgbClr val="000099"/>
                </a:solidFill>
                <a:latin typeface="Arial" pitchFamily="34" charset="0"/>
              </a:rPr>
              <a:t> </a:t>
            </a:r>
            <a:r>
              <a:rPr lang="en-US" i="1" dirty="0" err="1">
                <a:solidFill>
                  <a:srgbClr val="000099"/>
                </a:solidFill>
                <a:latin typeface="Arial" pitchFamily="34" charset="0"/>
              </a:rPr>
              <a:t>Điển</a:t>
            </a:r>
            <a:r>
              <a:rPr lang="en-US" i="1" dirty="0">
                <a:solidFill>
                  <a:srgbClr val="000099"/>
                </a:solidFill>
                <a:latin typeface="Arial" pitchFamily="34" charset="0"/>
              </a:rPr>
              <a:t>, </a:t>
            </a:r>
            <a:r>
              <a:rPr lang="en-US" i="1" dirty="0" err="1">
                <a:solidFill>
                  <a:srgbClr val="000099"/>
                </a:solidFill>
                <a:latin typeface="Arial" pitchFamily="34" charset="0"/>
              </a:rPr>
              <a:t>Đan</a:t>
            </a:r>
            <a:r>
              <a:rPr lang="en-US" i="1" dirty="0">
                <a:solidFill>
                  <a:srgbClr val="000099"/>
                </a:solidFill>
                <a:latin typeface="Arial" pitchFamily="34" charset="0"/>
              </a:rPr>
              <a:t> </a:t>
            </a:r>
            <a:r>
              <a:rPr lang="en-US" i="1" dirty="0" err="1">
                <a:solidFill>
                  <a:srgbClr val="000099"/>
                </a:solidFill>
                <a:latin typeface="Arial" pitchFamily="34" charset="0"/>
              </a:rPr>
              <a:t>Mạch</a:t>
            </a:r>
            <a:r>
              <a:rPr lang="en-US" i="1" dirty="0">
                <a:solidFill>
                  <a:srgbClr val="000099"/>
                </a:solidFill>
                <a:latin typeface="Arial" pitchFamily="34" charset="0"/>
              </a:rPr>
              <a:t>, </a:t>
            </a:r>
            <a:r>
              <a:rPr lang="en-US" i="1" dirty="0" err="1">
                <a:solidFill>
                  <a:srgbClr val="000099"/>
                </a:solidFill>
                <a:latin typeface="Arial" pitchFamily="34" charset="0"/>
              </a:rPr>
              <a:t>Bồ</a:t>
            </a:r>
            <a:r>
              <a:rPr lang="en-US" i="1" dirty="0">
                <a:solidFill>
                  <a:srgbClr val="000099"/>
                </a:solidFill>
                <a:latin typeface="Arial" pitchFamily="34" charset="0"/>
              </a:rPr>
              <a:t> </a:t>
            </a:r>
            <a:r>
              <a:rPr lang="en-US" i="1" dirty="0" err="1">
                <a:solidFill>
                  <a:srgbClr val="000099"/>
                </a:solidFill>
                <a:latin typeface="Arial" pitchFamily="34" charset="0"/>
              </a:rPr>
              <a:t>Đào</a:t>
            </a:r>
            <a:r>
              <a:rPr lang="en-US" i="1" dirty="0">
                <a:solidFill>
                  <a:srgbClr val="000099"/>
                </a:solidFill>
                <a:latin typeface="Arial" pitchFamily="34" charset="0"/>
              </a:rPr>
              <a:t> </a:t>
            </a:r>
            <a:r>
              <a:rPr lang="en-US" i="1" dirty="0" err="1">
                <a:solidFill>
                  <a:srgbClr val="000099"/>
                </a:solidFill>
                <a:latin typeface="Arial" pitchFamily="34" charset="0"/>
              </a:rPr>
              <a:t>Nha</a:t>
            </a:r>
            <a:r>
              <a:rPr lang="en-US" i="1" dirty="0">
                <a:solidFill>
                  <a:srgbClr val="000099"/>
                </a:solidFill>
                <a:latin typeface="Arial" pitchFamily="34" charset="0"/>
              </a:rPr>
              <a:t>, Ả </a:t>
            </a:r>
            <a:r>
              <a:rPr lang="en-US" i="1" dirty="0" err="1">
                <a:solidFill>
                  <a:srgbClr val="000099"/>
                </a:solidFill>
                <a:latin typeface="Arial" pitchFamily="34" charset="0"/>
              </a:rPr>
              <a:t>Rập</a:t>
            </a:r>
            <a:r>
              <a:rPr lang="en-US" i="1" dirty="0">
                <a:solidFill>
                  <a:srgbClr val="000099"/>
                </a:solidFill>
                <a:latin typeface="Arial" pitchFamily="34" charset="0"/>
              </a:rPr>
              <a:t>... </a:t>
            </a:r>
            <a:r>
              <a:rPr lang="en-US" i="1" dirty="0" err="1">
                <a:solidFill>
                  <a:srgbClr val="000099"/>
                </a:solidFill>
                <a:latin typeface="Arial" pitchFamily="34" charset="0"/>
              </a:rPr>
              <a:t>Thật</a:t>
            </a:r>
            <a:r>
              <a:rPr lang="en-US" i="1" dirty="0">
                <a:solidFill>
                  <a:srgbClr val="000099"/>
                </a:solidFill>
                <a:latin typeface="Arial" pitchFamily="34" charset="0"/>
              </a:rPr>
              <a:t> </a:t>
            </a:r>
            <a:r>
              <a:rPr lang="en-US" i="1" dirty="0" err="1">
                <a:solidFill>
                  <a:srgbClr val="000099"/>
                </a:solidFill>
                <a:latin typeface="Arial" pitchFamily="34" charset="0"/>
              </a:rPr>
              <a:t>là</a:t>
            </a:r>
            <a:r>
              <a:rPr lang="en-US" i="1" dirty="0">
                <a:solidFill>
                  <a:srgbClr val="000099"/>
                </a:solidFill>
                <a:latin typeface="Arial" pitchFamily="34" charset="0"/>
              </a:rPr>
              <a:t> </a:t>
            </a:r>
            <a:r>
              <a:rPr lang="en-US" i="1" dirty="0" err="1">
                <a:solidFill>
                  <a:srgbClr val="000099"/>
                </a:solidFill>
                <a:latin typeface="Arial" pitchFamily="34" charset="0"/>
              </a:rPr>
              <a:t>một</a:t>
            </a:r>
            <a:r>
              <a:rPr lang="en-US" i="1" dirty="0">
                <a:solidFill>
                  <a:srgbClr val="000099"/>
                </a:solidFill>
                <a:latin typeface="Arial" pitchFamily="34" charset="0"/>
              </a:rPr>
              <a:t> </a:t>
            </a:r>
            <a:r>
              <a:rPr lang="en-US" i="1" dirty="0" err="1">
                <a:solidFill>
                  <a:srgbClr val="000099"/>
                </a:solidFill>
                <a:latin typeface="Arial" pitchFamily="34" charset="0"/>
              </a:rPr>
              <a:t>bài</a:t>
            </a:r>
            <a:r>
              <a:rPr lang="en-US" i="1" dirty="0">
                <a:solidFill>
                  <a:srgbClr val="000099"/>
                </a:solidFill>
                <a:latin typeface="Arial" pitchFamily="34" charset="0"/>
              </a:rPr>
              <a:t> </a:t>
            </a:r>
            <a:r>
              <a:rPr lang="en-US" i="1" dirty="0" err="1">
                <a:solidFill>
                  <a:srgbClr val="000099"/>
                </a:solidFill>
                <a:latin typeface="Arial" pitchFamily="34" charset="0"/>
              </a:rPr>
              <a:t>thơ</a:t>
            </a:r>
            <a:r>
              <a:rPr lang="en-US" i="1" dirty="0">
                <a:solidFill>
                  <a:srgbClr val="000099"/>
                </a:solidFill>
                <a:latin typeface="Arial" pitchFamily="34" charset="0"/>
              </a:rPr>
              <a:t> </a:t>
            </a:r>
            <a:r>
              <a:rPr lang="en-US" i="1" dirty="0" err="1">
                <a:solidFill>
                  <a:srgbClr val="000099"/>
                </a:solidFill>
                <a:latin typeface="Arial" pitchFamily="34" charset="0"/>
              </a:rPr>
              <a:t>bất</a:t>
            </a:r>
            <a:r>
              <a:rPr lang="en-US" i="1" dirty="0">
                <a:solidFill>
                  <a:srgbClr val="000099"/>
                </a:solidFill>
                <a:latin typeface="Arial" pitchFamily="34" charset="0"/>
              </a:rPr>
              <a:t> </a:t>
            </a:r>
            <a:r>
              <a:rPr lang="en-US" i="1" dirty="0" err="1">
                <a:solidFill>
                  <a:srgbClr val="000099"/>
                </a:solidFill>
                <a:latin typeface="Arial" pitchFamily="34" charset="0"/>
              </a:rPr>
              <a:t>hủ</a:t>
            </a:r>
            <a:r>
              <a:rPr lang="en-US" i="1" dirty="0">
                <a:solidFill>
                  <a:srgbClr val="000099"/>
                </a:solidFill>
                <a:latin typeface="Arial" pitchFamily="34" charset="0"/>
              </a:rPr>
              <a:t> </a:t>
            </a:r>
            <a:r>
              <a:rPr lang="en-US" i="1" dirty="0" err="1">
                <a:solidFill>
                  <a:srgbClr val="000099"/>
                </a:solidFill>
                <a:latin typeface="Arial" pitchFamily="34" charset="0"/>
              </a:rPr>
              <a:t>của</a:t>
            </a:r>
            <a:r>
              <a:rPr lang="en-US" i="1" dirty="0">
                <a:solidFill>
                  <a:srgbClr val="000099"/>
                </a:solidFill>
                <a:latin typeface="Arial" pitchFamily="34" charset="0"/>
              </a:rPr>
              <a:t> </a:t>
            </a:r>
            <a:r>
              <a:rPr lang="en-US" i="1" dirty="0" err="1">
                <a:solidFill>
                  <a:srgbClr val="000099"/>
                </a:solidFill>
                <a:latin typeface="Arial" pitchFamily="34" charset="0"/>
              </a:rPr>
              <a:t>nhà</a:t>
            </a:r>
            <a:r>
              <a:rPr lang="en-US" i="1" dirty="0">
                <a:solidFill>
                  <a:srgbClr val="000099"/>
                </a:solidFill>
                <a:latin typeface="Arial" pitchFamily="34" charset="0"/>
              </a:rPr>
              <a:t> </a:t>
            </a:r>
            <a:r>
              <a:rPr lang="en-US" i="1" dirty="0" err="1">
                <a:solidFill>
                  <a:srgbClr val="000099"/>
                </a:solidFill>
                <a:latin typeface="Arial" pitchFamily="34" charset="0"/>
              </a:rPr>
              <a:t>thơ</a:t>
            </a:r>
            <a:r>
              <a:rPr lang="en-US" i="1" dirty="0">
                <a:solidFill>
                  <a:srgbClr val="000099"/>
                </a:solidFill>
                <a:latin typeface="Arial" pitchFamily="34" charset="0"/>
              </a:rPr>
              <a:t>, </a:t>
            </a:r>
            <a:r>
              <a:rPr lang="en-US" i="1" dirty="0" err="1">
                <a:solidFill>
                  <a:srgbClr val="000099"/>
                </a:solidFill>
                <a:latin typeface="Arial" pitchFamily="34" charset="0"/>
              </a:rPr>
              <a:t>nhà</a:t>
            </a:r>
            <a:r>
              <a:rPr lang="en-US" i="1" dirty="0">
                <a:solidFill>
                  <a:srgbClr val="000099"/>
                </a:solidFill>
                <a:latin typeface="Arial" pitchFamily="34" charset="0"/>
              </a:rPr>
              <a:t> </a:t>
            </a:r>
            <a:r>
              <a:rPr lang="en-US" i="1" dirty="0" err="1">
                <a:solidFill>
                  <a:srgbClr val="000099"/>
                </a:solidFill>
                <a:latin typeface="Arial" pitchFamily="34" charset="0"/>
              </a:rPr>
              <a:t>giáo</a:t>
            </a:r>
            <a:r>
              <a:rPr lang="en-US" i="1" dirty="0">
                <a:solidFill>
                  <a:srgbClr val="000099"/>
                </a:solidFill>
                <a:latin typeface="Arial" pitchFamily="34" charset="0"/>
              </a:rPr>
              <a:t> </a:t>
            </a:r>
            <a:r>
              <a:rPr lang="en-US" i="1" dirty="0" err="1">
                <a:solidFill>
                  <a:srgbClr val="000099"/>
                </a:solidFill>
                <a:latin typeface="Arial" pitchFamily="34" charset="0"/>
              </a:rPr>
              <a:t>Vũ</a:t>
            </a:r>
            <a:r>
              <a:rPr lang="en-US" i="1" dirty="0">
                <a:solidFill>
                  <a:srgbClr val="000099"/>
                </a:solidFill>
                <a:latin typeface="Arial" pitchFamily="34" charset="0"/>
              </a:rPr>
              <a:t> </a:t>
            </a:r>
            <a:r>
              <a:rPr lang="en-US" i="1" dirty="0" err="1">
                <a:solidFill>
                  <a:srgbClr val="000099"/>
                </a:solidFill>
                <a:latin typeface="Arial" pitchFamily="34" charset="0"/>
              </a:rPr>
              <a:t>Đình</a:t>
            </a:r>
            <a:r>
              <a:rPr lang="en-US" i="1" dirty="0">
                <a:solidFill>
                  <a:srgbClr val="000099"/>
                </a:solidFill>
                <a:latin typeface="Arial" pitchFamily="34" charset="0"/>
              </a:rPr>
              <a:t> </a:t>
            </a:r>
            <a:r>
              <a:rPr lang="en-US" i="1" dirty="0" err="1">
                <a:solidFill>
                  <a:srgbClr val="000099"/>
                </a:solidFill>
                <a:latin typeface="Arial" pitchFamily="34" charset="0"/>
              </a:rPr>
              <a:t>Liên</a:t>
            </a:r>
            <a:r>
              <a:rPr lang="en-US" i="1" dirty="0">
                <a:solidFill>
                  <a:srgbClr val="000099"/>
                </a:solidFill>
                <a:latin typeface="Arial" pitchFamily="34" charset="0"/>
              </a:rPr>
              <a:t>.</a:t>
            </a:r>
          </a:p>
        </p:txBody>
      </p:sp>
    </p:spTree>
    <p:extLst>
      <p:ext uri="{BB962C8B-B14F-4D97-AF65-F5344CB8AC3E}">
        <p14:creationId xmlns:p14="http://schemas.microsoft.com/office/powerpoint/2010/main" val="1669909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2757"/>
                                        </p:tgtEl>
                                        <p:attrNameLst>
                                          <p:attrName>style.visibility</p:attrName>
                                        </p:attrNameLst>
                                      </p:cBhvr>
                                      <p:to>
                                        <p:strVal val="visible"/>
                                      </p:to>
                                    </p:set>
                                    <p:animEffect transition="in" filter="diamond(in)">
                                      <p:cBhvr>
                                        <p:cTn id="7" dur="2000"/>
                                        <p:tgtEl>
                                          <p:spTgt spid="20275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02758"/>
                                        </p:tgtEl>
                                        <p:attrNameLst>
                                          <p:attrName>style.visibility</p:attrName>
                                        </p:attrNameLst>
                                      </p:cBhvr>
                                      <p:to>
                                        <p:strVal val="visible"/>
                                      </p:to>
                                    </p:set>
                                    <p:animEffect transition="in" filter="diamond(in)">
                                      <p:cBhvr>
                                        <p:cTn id="10" dur="2000"/>
                                        <p:tgtEl>
                                          <p:spTgt spid="202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7" grpId="0"/>
      <p:bldP spid="2027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838200"/>
            <a:ext cx="4497388" cy="838200"/>
          </a:xfrm>
        </p:spPr>
        <p:txBody>
          <a:bodyPr>
            <a:normAutofit lnSpcReduction="10000"/>
          </a:bodyPr>
          <a:lstStyle/>
          <a:p>
            <a:endParaRPr lang="en-US" dirty="0" smtClean="0">
              <a:latin typeface="Times New Roman" pitchFamily="18" charset="0"/>
              <a:cs typeface="Times New Roman" pitchFamily="18" charset="0"/>
            </a:endParaRPr>
          </a:p>
          <a:p>
            <a:r>
              <a:rPr lang="en-US" u="sng" dirty="0" smtClean="0">
                <a:latin typeface="Times New Roman" pitchFamily="18" charset="0"/>
                <a:cs typeface="Times New Roman" pitchFamily="18" charset="0"/>
              </a:rPr>
              <a:t>I/  </a:t>
            </a:r>
            <a:r>
              <a:rPr lang="en-US" u="sng" dirty="0" err="1" smtClean="0">
                <a:latin typeface="Times New Roman" pitchFamily="18" charset="0"/>
                <a:cs typeface="Times New Roman" pitchFamily="18" charset="0"/>
              </a:rPr>
              <a:t>Đọc</a:t>
            </a:r>
            <a:r>
              <a:rPr lang="en-US" u="sng" dirty="0">
                <a:latin typeface="Times New Roman" pitchFamily="18" charset="0"/>
                <a:cs typeface="Times New Roman" pitchFamily="18" charset="0"/>
              </a:rPr>
              <a:t>-</a:t>
            </a:r>
            <a:r>
              <a:rPr lang="en-US" u="sng" dirty="0" smtClean="0">
                <a:latin typeface="Times New Roman" pitchFamily="18" charset="0"/>
                <a:cs typeface="Times New Roman" pitchFamily="18" charset="0"/>
              </a:rPr>
              <a:t> </a:t>
            </a:r>
            <a:r>
              <a:rPr lang="en-US" u="sng" dirty="0" err="1" smtClean="0">
                <a:latin typeface="Times New Roman" pitchFamily="18" charset="0"/>
                <a:cs typeface="Times New Roman" pitchFamily="18" charset="0"/>
              </a:rPr>
              <a:t>chú</a:t>
            </a:r>
            <a:r>
              <a:rPr lang="en-US" u="sng" dirty="0" smtClean="0">
                <a:latin typeface="Times New Roman" pitchFamily="18" charset="0"/>
                <a:cs typeface="Times New Roman" pitchFamily="18" charset="0"/>
              </a:rPr>
              <a:t> </a:t>
            </a:r>
            <a:r>
              <a:rPr lang="en-US" u="sng" dirty="0" err="1" smtClean="0">
                <a:latin typeface="Times New Roman" pitchFamily="18" charset="0"/>
                <a:cs typeface="Times New Roman" pitchFamily="18" charset="0"/>
              </a:rPr>
              <a:t>thích</a:t>
            </a:r>
            <a:r>
              <a:rPr lang="en-US" u="sng" dirty="0" smtClean="0">
                <a:latin typeface="Times New Roman" pitchFamily="18" charset="0"/>
                <a:cs typeface="Times New Roman" pitchFamily="18" charset="0"/>
              </a:rPr>
              <a:t>:</a:t>
            </a:r>
          </a:p>
          <a:p>
            <a:endParaRPr lang="en-US" dirty="0"/>
          </a:p>
        </p:txBody>
      </p:sp>
      <p:sp>
        <p:nvSpPr>
          <p:cNvPr id="4" name="Content Placeholder 3"/>
          <p:cNvSpPr>
            <a:spLocks noGrp="1"/>
          </p:cNvSpPr>
          <p:nvPr>
            <p:ph sz="half" idx="2"/>
          </p:nvPr>
        </p:nvSpPr>
        <p:spPr>
          <a:xfrm>
            <a:off x="0" y="1676400"/>
            <a:ext cx="5105400" cy="5181600"/>
          </a:xfrm>
        </p:spPr>
        <p:txBody>
          <a:bodyPr>
            <a:normAutofit/>
          </a:bodyPr>
          <a:lstStyle/>
          <a:p>
            <a:pPr algn="just">
              <a:buNone/>
            </a:pPr>
            <a:r>
              <a:rPr lang="en-US" b="1" u="sng" dirty="0" smtClean="0">
                <a:latin typeface="Times New Roman" pitchFamily="18" charset="0"/>
                <a:cs typeface="Times New Roman" pitchFamily="18" charset="0"/>
              </a:rPr>
              <a:t>1/ </a:t>
            </a:r>
            <a:r>
              <a:rPr lang="en-US" b="1" u="sng" dirty="0" err="1" smtClean="0">
                <a:latin typeface="Times New Roman" pitchFamily="18" charset="0"/>
                <a:cs typeface="Times New Roman" pitchFamily="18" charset="0"/>
              </a:rPr>
              <a:t>Tác</a:t>
            </a:r>
            <a:r>
              <a:rPr lang="en-US" b="1" u="sng" dirty="0" smtClean="0">
                <a:latin typeface="Times New Roman" pitchFamily="18" charset="0"/>
                <a:cs typeface="Times New Roman" pitchFamily="18" charset="0"/>
              </a:rPr>
              <a:t> </a:t>
            </a:r>
            <a:r>
              <a:rPr lang="en-US" b="1" u="sng" dirty="0" err="1" smtClean="0">
                <a:latin typeface="Times New Roman" pitchFamily="18" charset="0"/>
                <a:cs typeface="Times New Roman" pitchFamily="18" charset="0"/>
              </a:rPr>
              <a:t>giả</a:t>
            </a:r>
            <a:r>
              <a:rPr lang="en-US" b="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Liên</a:t>
            </a:r>
            <a:r>
              <a:rPr lang="en-US" dirty="0" smtClean="0">
                <a:latin typeface="Times New Roman" pitchFamily="18" charset="0"/>
                <a:cs typeface="Times New Roman" pitchFamily="18" charset="0"/>
              </a:rPr>
              <a:t> (1913 – 1996)</a:t>
            </a:r>
          </a:p>
          <a:p>
            <a:pPr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lớp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đầu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Mới</a:t>
            </a: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Con </a:t>
            </a:r>
            <a:r>
              <a:rPr lang="en-US" dirty="0" err="1" smtClean="0">
                <a:latin typeface="Times New Roman" pitchFamily="18" charset="0"/>
                <a:cs typeface="Times New Roman" pitchFamily="18" charset="0"/>
              </a:rPr>
              <a:t>người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lớn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dịch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thuật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cứu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tiếng</a:t>
            </a:r>
            <a:r>
              <a:rPr lang="en-US" dirty="0" smtClean="0">
                <a:latin typeface="Times New Roman" pitchFamily="18" charset="0"/>
                <a:cs typeface="Times New Roman" pitchFamily="18" charset="0"/>
              </a:rPr>
              <a:t>  </a:t>
            </a:r>
          </a:p>
          <a:p>
            <a:pPr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nặng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lòng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người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niềm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cổ</a:t>
            </a:r>
            <a:r>
              <a:rPr lang="en-US" dirty="0" smtClean="0">
                <a:latin typeface="Times New Roman" pitchFamily="18" charset="0"/>
                <a:cs typeface="Times New Roman" pitchFamily="18" charset="0"/>
              </a:rPr>
              <a:t>   </a:t>
            </a:r>
          </a:p>
        </p:txBody>
      </p:sp>
      <p:sp>
        <p:nvSpPr>
          <p:cNvPr id="7" name="Title 1"/>
          <p:cNvSpPr>
            <a:spLocks noGrp="1"/>
          </p:cNvSpPr>
          <p:nvPr>
            <p:ph type="title"/>
          </p:nvPr>
        </p:nvSpPr>
        <p:spPr>
          <a:xfrm>
            <a:off x="0" y="0"/>
            <a:ext cx="9144000" cy="762000"/>
          </a:xfrm>
          <a:gradFill flip="none" rotWithShape="1">
            <a:gsLst>
              <a:gs pos="0">
                <a:srgbClr val="FBEAC7"/>
              </a:gs>
              <a:gs pos="0">
                <a:srgbClr val="FBEAC7"/>
              </a:gs>
              <a:gs pos="17999">
                <a:srgbClr val="FEE7F2"/>
              </a:gs>
              <a:gs pos="36000">
                <a:srgbClr val="FAC77D"/>
              </a:gs>
              <a:gs pos="61000">
                <a:srgbClr val="FBA97D"/>
              </a:gs>
              <a:gs pos="82001">
                <a:srgbClr val="FBD49C"/>
              </a:gs>
              <a:gs pos="100000">
                <a:srgbClr val="FEE7F2"/>
              </a:gs>
            </a:gsLst>
            <a:lin ang="2700000" scaled="0"/>
            <a:tileRect/>
          </a:gradFill>
        </p:spPr>
        <p:txBody>
          <a:bodyPr>
            <a:noAutofit/>
          </a:bodyPr>
          <a:lstStyle/>
          <a:p>
            <a:pPr algn="l"/>
            <a:r>
              <a:rPr lang="en-US" sz="2400" b="1" dirty="0" err="1" smtClean="0">
                <a:latin typeface="Times New Roman" pitchFamily="18" charset="0"/>
                <a:cs typeface="Times New Roman" pitchFamily="18" charset="0"/>
              </a:rPr>
              <a:t>Văn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bản</a:t>
            </a:r>
            <a:r>
              <a:rPr lang="en-US" sz="2400" b="1" dirty="0" smtClean="0">
                <a:latin typeface="Times New Roman" pitchFamily="18" charset="0"/>
                <a:cs typeface="Times New Roman" pitchFamily="18" charset="0"/>
              </a:rPr>
              <a:t>:                                   ÔNG ĐỒ</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VŨ ĐÌNH LIÊN</a:t>
            </a:r>
            <a:endParaRPr lang="en-US" sz="2000" b="1" dirty="0">
              <a:latin typeface="Times New Roman" pitchFamily="18" charset="0"/>
              <a:cs typeface="Times New Roman" pitchFamily="18" charset="0"/>
            </a:endParaRPr>
          </a:p>
        </p:txBody>
      </p:sp>
      <p:pic>
        <p:nvPicPr>
          <p:cNvPr id="8" name="Content Placeholder 7" descr="vu-dinh-lien.jpg"/>
          <p:cNvPicPr>
            <a:picLocks noGrp="1" noChangeAspect="1"/>
          </p:cNvPicPr>
          <p:nvPr>
            <p:ph sz="quarter" idx="4"/>
          </p:nvPr>
        </p:nvPicPr>
        <p:blipFill>
          <a:blip r:embed="rId2"/>
          <a:stretch>
            <a:fillRect/>
          </a:stretch>
        </p:blipFill>
        <p:spPr>
          <a:xfrm>
            <a:off x="5181600" y="1600200"/>
            <a:ext cx="3962400" cy="5029200"/>
          </a:xfrm>
          <a:prstGeom prst="rect">
            <a:avLst/>
          </a:prstGeom>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0.70"/>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box(in)">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box(in)">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box(in)">
                                      <p:cBhvr>
                                        <p:cTn id="3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TotalTime>
  <Words>1747</Words>
  <Application>Microsoft Office PowerPoint</Application>
  <PresentationFormat>On-screen Show (4:3)</PresentationFormat>
  <Paragraphs>143</Paragraphs>
  <Slides>33</Slides>
  <Notes>1</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33</vt:i4>
      </vt:variant>
    </vt:vector>
  </HeadingPairs>
  <TitlesOfParts>
    <vt:vector size="49" baseType="lpstr">
      <vt:lpstr>.VnAristote</vt:lpstr>
      <vt:lpstr>Arial</vt:lpstr>
      <vt:lpstr>Arial Black</vt:lpstr>
      <vt:lpstr>BatangChe</vt:lpstr>
      <vt:lpstr>Calibri</vt:lpstr>
      <vt:lpstr>Calibri Light</vt:lpstr>
      <vt:lpstr>Helvetica Neue</vt:lpstr>
      <vt:lpstr>Korinna</vt:lpstr>
      <vt:lpstr>Times New Roman</vt:lpstr>
      <vt:lpstr>Wingdings</vt:lpstr>
      <vt:lpstr>Office Theme</vt:lpstr>
      <vt:lpstr>1_Office Theme</vt:lpstr>
      <vt:lpstr>2_Office Theme</vt:lpstr>
      <vt:lpstr>3_Office Theme</vt:lpstr>
      <vt:lpstr>4_Office Theme</vt:lpstr>
      <vt:lpstr>5_Office Theme</vt:lpstr>
      <vt:lpstr>CHỦ ĐỀ  TÌNH YÊU NƯỚC TRONG THƠ MỚI ( 05 tiết )</vt:lpstr>
      <vt:lpstr>PowerPoint Presentation</vt:lpstr>
      <vt:lpstr>PowerPoint Presentation</vt:lpstr>
      <vt:lpstr>PowerPoint Presentation</vt:lpstr>
      <vt:lpstr>PowerPoint Presentation</vt:lpstr>
      <vt:lpstr>Tiết 73,74:                        ÔNG ĐỒ            (Vũ Đình Liên) </vt:lpstr>
      <vt:lpstr>PowerPoint Presentation</vt:lpstr>
      <vt:lpstr>PowerPoint Presentation</vt:lpstr>
      <vt:lpstr>Văn bản:                                   ÔNG ĐỒ                                                                                                                  VŨ ĐÌNH LIÊN</vt:lpstr>
      <vt:lpstr>PowerPoint Presentation</vt:lpstr>
      <vt:lpstr>Văn bản:                                   ÔNG ĐỒ                                                                                                                  VŨ ĐÌNH LIÊN</vt:lpstr>
      <vt:lpstr>PowerPoint Presentation</vt:lpstr>
      <vt:lpstr>Văn bản:                                   ÔNG ĐỒ                                                                                                                  VŨ ĐÌNH LIÊN</vt:lpstr>
      <vt:lpstr>Văn bản:                                   ÔNG ĐỒ                                                                                                                  VŨ ĐÌNH LIÊN</vt:lpstr>
      <vt:lpstr>Văn bản:                                   ÔNG ĐỒ                                                                                                                  VŨ ĐÌNH LIÊN</vt:lpstr>
      <vt:lpstr>PowerPoint Presentation</vt:lpstr>
      <vt:lpstr>PowerPoint Presentation</vt:lpstr>
      <vt:lpstr>PowerPoint Presentation</vt:lpstr>
      <vt:lpstr>PowerPoint Presentation</vt:lpstr>
      <vt:lpstr>PowerPoint Presentation</vt:lpstr>
      <vt:lpstr>Văn bản:                                   ÔNG ĐỒ                                                                                                                  VŨ ĐÌNH LIÊN</vt:lpstr>
      <vt:lpstr>Văn bản:                                   ÔNG ĐỒ                                                                                                                  VŨ ĐÌNH LIÊN</vt:lpstr>
      <vt:lpstr>PowerPoint Presentation</vt:lpstr>
      <vt:lpstr>PowerPoint Presentation</vt:lpstr>
      <vt:lpstr>PowerPoint Presentation</vt:lpstr>
      <vt:lpstr>Văn bản:                                                  ÔNG ĐỒ                                                                                                                  VŨ ĐÌNH LIÊN</vt:lpstr>
      <vt:lpstr>PowerPoint Presentation</vt:lpstr>
      <vt:lpstr>PowerPoint Presentation</vt:lpstr>
      <vt:lpstr>Văn bản:                                               ÔNG ĐỒ                                                                                                     VŨ ĐÌNH LIÊN</vt:lpstr>
      <vt:lpstr>Văn bản:                                   ÔNG ĐỒ                                                                                                                  VŨ ĐÌNH LIÊN</vt:lpstr>
      <vt:lpstr>Văn bản:                                   ÔNG ĐỒ                                                                                                                  VŨ ĐÌNH LIÊN</vt:lpstr>
      <vt:lpstr>PowerPoint Presentation</vt:lpstr>
      <vt:lpstr>Hướng dẫn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51</cp:revision>
  <dcterms:created xsi:type="dcterms:W3CDTF">2021-01-12T14:01:38Z</dcterms:created>
  <dcterms:modified xsi:type="dcterms:W3CDTF">2023-01-16T06:57:03Z</dcterms:modified>
</cp:coreProperties>
</file>