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58" r:id="rId5"/>
    <p:sldId id="259" r:id="rId6"/>
    <p:sldId id="260" r:id="rId7"/>
    <p:sldId id="262" r:id="rId8"/>
    <p:sldId id="263" r:id="rId9"/>
    <p:sldId id="264" r:id="rId10"/>
    <p:sldId id="282" r:id="rId11"/>
    <p:sldId id="283" r:id="rId12"/>
    <p:sldId id="284" r:id="rId13"/>
    <p:sldId id="275" r:id="rId14"/>
    <p:sldId id="268" r:id="rId15"/>
    <p:sldId id="270" r:id="rId16"/>
    <p:sldId id="272" r:id="rId17"/>
    <p:sldId id="273" r:id="rId18"/>
    <p:sldId id="274" r:id="rId19"/>
    <p:sldId id="271" r:id="rId20"/>
    <p:sldId id="269"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0C5F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660"/>
  </p:normalViewPr>
  <p:slideViewPr>
    <p:cSldViewPr snapToGrid="0">
      <p:cViewPr varScale="1">
        <p:scale>
          <a:sx n="69" d="100"/>
          <a:sy n="69" d="100"/>
        </p:scale>
        <p:origin x="8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14B577-8FB4-4BE4-861B-5326A64510E1}" type="datetimeFigureOut">
              <a:rPr lang="en-US" smtClean="0"/>
              <a:t>19/12/2022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2566086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14B577-8FB4-4BE4-861B-5326A64510E1}" type="datetimeFigureOut">
              <a:rPr lang="en-US" smtClean="0"/>
              <a:t>19/12/2022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424565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14B577-8FB4-4BE4-861B-5326A64510E1}" type="datetimeFigureOut">
              <a:rPr lang="en-US" smtClean="0"/>
              <a:t>19/12/2022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275019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14B577-8FB4-4BE4-861B-5326A64510E1}" type="datetimeFigureOut">
              <a:rPr lang="en-US" smtClean="0"/>
              <a:t>19/12/2022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261920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14B577-8FB4-4BE4-861B-5326A64510E1}" type="datetimeFigureOut">
              <a:rPr lang="en-US" smtClean="0"/>
              <a:t>19/12/2022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344382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14B577-8FB4-4BE4-861B-5326A64510E1}" type="datetimeFigureOut">
              <a:rPr lang="en-US" smtClean="0"/>
              <a:t>19/12/2022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390193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14B577-8FB4-4BE4-861B-5326A64510E1}" type="datetimeFigureOut">
              <a:rPr lang="en-US" smtClean="0"/>
              <a:t>19/12/2022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285264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14B577-8FB4-4BE4-861B-5326A64510E1}" type="datetimeFigureOut">
              <a:rPr lang="en-US" smtClean="0"/>
              <a:t>19/12/2022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182283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4B577-8FB4-4BE4-861B-5326A64510E1}" type="datetimeFigureOut">
              <a:rPr lang="en-US" smtClean="0"/>
              <a:t>19/12/2022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292932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14B577-8FB4-4BE4-861B-5326A64510E1}" type="datetimeFigureOut">
              <a:rPr lang="en-US" smtClean="0"/>
              <a:t>19/12/2022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942130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14B577-8FB4-4BE4-861B-5326A64510E1}" type="datetimeFigureOut">
              <a:rPr lang="en-US" smtClean="0"/>
              <a:t>19/12/2022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312569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4B577-8FB4-4BE4-861B-5326A64510E1}" type="datetimeFigureOut">
              <a:rPr lang="en-US" smtClean="0"/>
              <a:t>19/12/2022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9066A-9879-4F6E-88A3-99B630CA9F0D}" type="slidenum">
              <a:rPr lang="en-US" smtClean="0"/>
              <a:t>‹#›</a:t>
            </a:fld>
            <a:endParaRPr lang="en-US"/>
          </a:p>
        </p:txBody>
      </p:sp>
    </p:spTree>
    <p:extLst>
      <p:ext uri="{BB962C8B-B14F-4D97-AF65-F5344CB8AC3E}">
        <p14:creationId xmlns:p14="http://schemas.microsoft.com/office/powerpoint/2010/main" val="1780265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3" name="Subtitle 2"/>
          <p:cNvSpPr>
            <a:spLocks noGrp="1"/>
          </p:cNvSpPr>
          <p:nvPr>
            <p:ph type="subTitle" idx="1"/>
          </p:nvPr>
        </p:nvSpPr>
        <p:spPr>
          <a:xfrm>
            <a:off x="1139779" y="2601118"/>
            <a:ext cx="9528222" cy="4104482"/>
          </a:xfrm>
        </p:spPr>
        <p:txBody>
          <a:bodyPr/>
          <a:lstStyle/>
          <a:p>
            <a:r>
              <a:rPr lang="en-US" sz="4400" b="1">
                <a:solidFill>
                  <a:srgbClr val="FF0000"/>
                </a:solidFill>
              </a:rPr>
              <a:t>TIẾT 60,61 Đọc hiểu văn bản</a:t>
            </a:r>
          </a:p>
          <a:p>
            <a:r>
              <a:rPr lang="en-US" sz="4400" b="1">
                <a:solidFill>
                  <a:srgbClr val="FF0000"/>
                </a:solidFill>
              </a:rPr>
              <a:t>DIỄN </a:t>
            </a:r>
            <a:r>
              <a:rPr lang="en-US" sz="4400" b="1" dirty="0">
                <a:solidFill>
                  <a:srgbClr val="FF0000"/>
                </a:solidFill>
              </a:rPr>
              <a:t>BIẾN CHIẾN DỊCH ĐIỆN </a:t>
            </a:r>
            <a:r>
              <a:rPr lang="en-US" sz="4400" b="1">
                <a:solidFill>
                  <a:srgbClr val="FF0000"/>
                </a:solidFill>
              </a:rPr>
              <a:t>BIÊN PHỦ</a:t>
            </a:r>
          </a:p>
          <a:p>
            <a:r>
              <a:rPr lang="en-US" sz="4400" b="1">
                <a:solidFill>
                  <a:srgbClr val="FF0000"/>
                </a:solidFill>
              </a:rPr>
              <a:t>Ngày giảng: 17,19/12/2022</a:t>
            </a:r>
            <a:endParaRPr lang="en-US" sz="4400" b="1" dirty="0">
              <a:solidFill>
                <a:srgbClr val="FF0000"/>
              </a:solidFill>
            </a:endParaRPr>
          </a:p>
        </p:txBody>
      </p:sp>
      <p:sp>
        <p:nvSpPr>
          <p:cNvPr id="5" name="Subtitle 2"/>
          <p:cNvSpPr txBox="1">
            <a:spLocks/>
          </p:cNvSpPr>
          <p:nvPr/>
        </p:nvSpPr>
        <p:spPr>
          <a:xfrm>
            <a:off x="1908221" y="4617322"/>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chemeClr val="tx1">
                  <a:lumMod val="95000"/>
                  <a:lumOff val="5000"/>
                </a:schemeClr>
              </a:solidFill>
            </a:endParaRPr>
          </a:p>
        </p:txBody>
      </p:sp>
    </p:spTree>
    <p:extLst>
      <p:ext uri="{BB962C8B-B14F-4D97-AF65-F5344CB8AC3E}">
        <p14:creationId xmlns:p14="http://schemas.microsoft.com/office/powerpoint/2010/main" val="318618441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701070"/>
            <a:ext cx="10896600" cy="1120775"/>
          </a:xfrm>
        </p:spPr>
        <p:txBody>
          <a:bodyPr>
            <a:normAutofit fontScale="90000"/>
          </a:bodyPr>
          <a:lstStyle/>
          <a:p>
            <a:r>
              <a:rPr lang="en-US" b="1" i="1" dirty="0">
                <a:solidFill>
                  <a:srgbClr val="FF0000"/>
                </a:solidFill>
                <a:latin typeface="+mn-lt"/>
              </a:rPr>
              <a:t>Ba </a:t>
            </a:r>
            <a:r>
              <a:rPr lang="en-US" b="1" i="1" dirty="0" err="1">
                <a:solidFill>
                  <a:srgbClr val="FF0000"/>
                </a:solidFill>
                <a:latin typeface="+mn-lt"/>
              </a:rPr>
              <a:t>đợt</a:t>
            </a:r>
            <a:r>
              <a:rPr lang="en-US" b="1" i="1" dirty="0">
                <a:solidFill>
                  <a:srgbClr val="FF0000"/>
                </a:solidFill>
                <a:latin typeface="+mn-lt"/>
              </a:rPr>
              <a:t> </a:t>
            </a:r>
            <a:r>
              <a:rPr lang="en-US" b="1" i="1" dirty="0" err="1">
                <a:solidFill>
                  <a:srgbClr val="FF0000"/>
                </a:solidFill>
                <a:latin typeface="+mn-lt"/>
              </a:rPr>
              <a:t>tiến</a:t>
            </a:r>
            <a:r>
              <a:rPr lang="en-US" b="1" i="1" dirty="0">
                <a:solidFill>
                  <a:srgbClr val="FF0000"/>
                </a:solidFill>
                <a:latin typeface="+mn-lt"/>
              </a:rPr>
              <a:t> </a:t>
            </a:r>
            <a:r>
              <a:rPr lang="en-US" b="1" i="1" dirty="0" err="1">
                <a:solidFill>
                  <a:srgbClr val="FF0000"/>
                </a:solidFill>
                <a:latin typeface="+mn-lt"/>
              </a:rPr>
              <a:t>công</a:t>
            </a:r>
            <a:r>
              <a:rPr lang="en-US" b="1" i="1" dirty="0">
                <a:solidFill>
                  <a:srgbClr val="FF0000"/>
                </a:solidFill>
                <a:latin typeface="+mn-lt"/>
              </a:rPr>
              <a:t> </a:t>
            </a:r>
            <a:r>
              <a:rPr lang="en-US" b="1" i="1" dirty="0" err="1">
                <a:solidFill>
                  <a:srgbClr val="FF0000"/>
                </a:solidFill>
                <a:latin typeface="+mn-lt"/>
              </a:rPr>
              <a:t>tập</a:t>
            </a:r>
            <a:r>
              <a:rPr lang="en-US" b="1" i="1" dirty="0">
                <a:solidFill>
                  <a:srgbClr val="FF0000"/>
                </a:solidFill>
                <a:latin typeface="+mn-lt"/>
              </a:rPr>
              <a:t> </a:t>
            </a:r>
            <a:r>
              <a:rPr lang="en-US" b="1" i="1" dirty="0" err="1">
                <a:solidFill>
                  <a:srgbClr val="FF0000"/>
                </a:solidFill>
                <a:latin typeface="+mn-lt"/>
              </a:rPr>
              <a:t>đoàn</a:t>
            </a:r>
            <a:r>
              <a:rPr lang="en-US" b="1" i="1" dirty="0">
                <a:solidFill>
                  <a:srgbClr val="FF0000"/>
                </a:solidFill>
                <a:latin typeface="+mn-lt"/>
              </a:rPr>
              <a:t> </a:t>
            </a:r>
            <a:r>
              <a:rPr lang="en-US" b="1" i="1" dirty="0" err="1">
                <a:solidFill>
                  <a:srgbClr val="FF0000"/>
                </a:solidFill>
                <a:latin typeface="+mn-lt"/>
              </a:rPr>
              <a:t>cứ</a:t>
            </a:r>
            <a:r>
              <a:rPr lang="en-US" b="1" i="1" dirty="0">
                <a:solidFill>
                  <a:srgbClr val="FF0000"/>
                </a:solidFill>
                <a:latin typeface="+mn-lt"/>
              </a:rPr>
              <a:t> </a:t>
            </a:r>
            <a:r>
              <a:rPr lang="en-US" b="1" i="1" dirty="0" err="1">
                <a:solidFill>
                  <a:srgbClr val="FF0000"/>
                </a:solidFill>
                <a:latin typeface="+mn-lt"/>
              </a:rPr>
              <a:t>điểm</a:t>
            </a:r>
            <a:r>
              <a:rPr lang="en-US" b="1" i="1" dirty="0">
                <a:solidFill>
                  <a:srgbClr val="FF0000"/>
                </a:solidFill>
                <a:latin typeface="+mn-lt"/>
              </a:rPr>
              <a:t> </a:t>
            </a:r>
            <a:r>
              <a:rPr lang="en-US" b="1" i="1" dirty="0" err="1">
                <a:solidFill>
                  <a:srgbClr val="FF0000"/>
                </a:solidFill>
                <a:latin typeface="+mn-lt"/>
              </a:rPr>
              <a:t>Điện</a:t>
            </a:r>
            <a:r>
              <a:rPr lang="en-US" b="1" i="1" dirty="0">
                <a:solidFill>
                  <a:srgbClr val="FF0000"/>
                </a:solidFill>
                <a:latin typeface="+mn-lt"/>
              </a:rPr>
              <a:t> </a:t>
            </a:r>
            <a:r>
              <a:rPr lang="en-US" b="1" i="1" dirty="0" err="1">
                <a:solidFill>
                  <a:srgbClr val="FF0000"/>
                </a:solidFill>
                <a:latin typeface="+mn-lt"/>
              </a:rPr>
              <a:t>Biên</a:t>
            </a:r>
            <a:r>
              <a:rPr lang="en-US" b="1" i="1" dirty="0">
                <a:solidFill>
                  <a:srgbClr val="FF0000"/>
                </a:solidFill>
                <a:latin typeface="+mn-lt"/>
              </a:rPr>
              <a:t> </a:t>
            </a:r>
            <a:r>
              <a:rPr lang="en-US" b="1" i="1" dirty="0" err="1">
                <a:solidFill>
                  <a:srgbClr val="FF0000"/>
                </a:solidFill>
                <a:latin typeface="+mn-lt"/>
              </a:rPr>
              <a:t>Phủ</a:t>
            </a:r>
            <a:r>
              <a:rPr lang="en-US" b="1" i="1" dirty="0">
                <a:solidFill>
                  <a:srgbClr val="FF0000"/>
                </a:solidFill>
                <a:latin typeface="+mn-lt"/>
              </a:rPr>
              <a:t>:</a:t>
            </a:r>
            <a:br>
              <a:rPr lang="en-US" dirty="0">
                <a:solidFill>
                  <a:srgbClr val="FF0000"/>
                </a:solidFill>
                <a:latin typeface="+mn-lt"/>
              </a:rPr>
            </a:br>
            <a:endParaRPr lang="en-US" dirty="0">
              <a:solidFill>
                <a:srgbClr val="FF0000"/>
              </a:solidFill>
              <a:latin typeface="+mn-lt"/>
            </a:endParaRPr>
          </a:p>
        </p:txBody>
      </p:sp>
      <p:sp>
        <p:nvSpPr>
          <p:cNvPr id="4" name="Title 2"/>
          <p:cNvSpPr txBox="1">
            <a:spLocks/>
          </p:cNvSpPr>
          <p:nvPr/>
        </p:nvSpPr>
        <p:spPr>
          <a:xfrm>
            <a:off x="762000" y="2130425"/>
            <a:ext cx="10896600" cy="11207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rgbClr val="FF0000"/>
              </a:solidFill>
              <a:latin typeface="+mn-lt"/>
            </a:endParaRPr>
          </a:p>
        </p:txBody>
      </p:sp>
      <p:sp>
        <p:nvSpPr>
          <p:cNvPr id="5" name="Rectangle 4"/>
          <p:cNvSpPr/>
          <p:nvPr/>
        </p:nvSpPr>
        <p:spPr>
          <a:xfrm>
            <a:off x="762000" y="1532920"/>
            <a:ext cx="10591800" cy="1569660"/>
          </a:xfrm>
          <a:prstGeom prst="rect">
            <a:avLst/>
          </a:prstGeom>
        </p:spPr>
        <p:txBody>
          <a:bodyPr wrap="square">
            <a:spAutoFit/>
          </a:bodyPr>
          <a:lstStyle/>
          <a:p>
            <a:pPr>
              <a:spcAft>
                <a:spcPts val="0"/>
              </a:spcAft>
            </a:pP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Đợt</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1 (13 </a:t>
            </a: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đến</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17/3):</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Tiêu</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diệt</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2 </a:t>
            </a:r>
            <a:r>
              <a:rPr lang="en-US" sz="3200" dirty="0" err="1">
                <a:solidFill>
                  <a:srgbClr val="0D0D0D"/>
                </a:solidFill>
                <a:ea typeface="Times New Roman" panose="02020603050405020304" pitchFamily="18" charset="0"/>
                <a:cs typeface="Times New Roman" panose="02020603050405020304" pitchFamily="18" charset="0"/>
              </a:rPr>
              <a:t>cứ</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điểm</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Him Lam,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Độc</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lập</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mở</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toang</a:t>
            </a:r>
            <a:r>
              <a:rPr lang="en-US" sz="320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cửa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phía</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Bắc</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và</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Đông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Bắc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62000" y="3102580"/>
            <a:ext cx="10591800" cy="1569660"/>
          </a:xfrm>
          <a:prstGeom prst="rect">
            <a:avLst/>
          </a:prstGeom>
        </p:spPr>
        <p:txBody>
          <a:bodyPr wrap="square">
            <a:spAutoFit/>
          </a:bodyPr>
          <a:lstStyle/>
          <a:p>
            <a:pPr>
              <a:spcAft>
                <a:spcPts val="0"/>
              </a:spcAft>
            </a:pP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Đợt</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2 (30/3 </a:t>
            </a: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đến</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30/4):</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Kiểm</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soát</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các</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điểm</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cao</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các</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khu</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trung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tâm</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khiến</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địch</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rơi</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vào</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thế</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bị</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động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mất</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tinh</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thần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762000" y="4701420"/>
            <a:ext cx="6096000" cy="1077218"/>
          </a:xfrm>
          <a:prstGeom prst="rect">
            <a:avLst/>
          </a:prstGeom>
        </p:spPr>
        <p:txBody>
          <a:bodyPr>
            <a:spAutoFit/>
          </a:bodyPr>
          <a:lstStyle/>
          <a:p>
            <a:pPr>
              <a:spcAft>
                <a:spcPts val="0"/>
              </a:spcAft>
            </a:pP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Đợt</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3 (1 </a:t>
            </a: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đến</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7/5):</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Tổng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công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kích</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7/5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toàn</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thắng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617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A97D213-54A4-B5FB-FBA1-9A5583B8A62E}"/>
              </a:ext>
            </a:extLst>
          </p:cNvPr>
          <p:cNvGraphicFramePr>
            <a:graphicFrameLocks noGrp="1"/>
          </p:cNvGraphicFramePr>
          <p:nvPr>
            <p:extLst>
              <p:ext uri="{D42A27DB-BD31-4B8C-83A1-F6EECF244321}">
                <p14:modId xmlns:p14="http://schemas.microsoft.com/office/powerpoint/2010/main" val="2003121306"/>
              </p:ext>
            </p:extLst>
          </p:nvPr>
        </p:nvGraphicFramePr>
        <p:xfrm>
          <a:off x="900546" y="1343892"/>
          <a:ext cx="9698182" cy="5167018"/>
        </p:xfrm>
        <a:graphic>
          <a:graphicData uri="http://schemas.openxmlformats.org/drawingml/2006/table">
            <a:tbl>
              <a:tblPr firstRow="1" firstCol="1" bandRow="1">
                <a:tableStyleId>{5C22544A-7EE6-4342-B048-85BDC9FD1C3A}</a:tableStyleId>
              </a:tblPr>
              <a:tblGrid>
                <a:gridCol w="9698182">
                  <a:extLst>
                    <a:ext uri="{9D8B030D-6E8A-4147-A177-3AD203B41FA5}">
                      <a16:colId xmlns:a16="http://schemas.microsoft.com/office/drawing/2014/main" val="3305773343"/>
                    </a:ext>
                  </a:extLst>
                </a:gridCol>
              </a:tblGrid>
              <a:tr h="5167018">
                <a:tc>
                  <a:txBody>
                    <a:bodyPr/>
                    <a:lstStyle/>
                    <a:p>
                      <a:r>
                        <a:rPr lang="en-US" sz="800">
                          <a:effectLst/>
                        </a:rPr>
                        <a:t>2. </a:t>
                      </a:r>
                      <a:r>
                        <a:rPr lang="vi-VN" sz="800">
                          <a:effectLst/>
                        </a:rPr>
                        <a:t>Thông tin chín</a:t>
                      </a:r>
                      <a:r>
                        <a:rPr lang="en-US" sz="800">
                          <a:effectLst/>
                        </a:rPr>
                        <a:t>h</a:t>
                      </a:r>
                      <a:endParaRPr lang="en-US" sz="900">
                        <a:effectLst/>
                      </a:endParaRPr>
                    </a:p>
                    <a:p>
                      <a:r>
                        <a:rPr lang="en-US" sz="800">
                          <a:effectLst/>
                        </a:rPr>
                        <a:t>- </a:t>
                      </a:r>
                      <a:r>
                        <a:rPr lang="vi-VN" sz="800">
                          <a:effectLst/>
                        </a:rPr>
                        <a:t>Đợt </a:t>
                      </a:r>
                      <a:r>
                        <a:rPr lang="en-US" sz="3200" b="1">
                          <a:solidFill>
                            <a:schemeClr val="bg2">
                              <a:lumMod val="25000"/>
                            </a:schemeClr>
                          </a:solidFill>
                          <a:effectLst/>
                        </a:rPr>
                        <a:t>- Cách trình bày các thông tin:</a:t>
                      </a:r>
                    </a:p>
                    <a:p>
                      <a:r>
                        <a:rPr lang="en-US" sz="3200" b="1">
                          <a:solidFill>
                            <a:schemeClr val="bg2">
                              <a:lumMod val="25000"/>
                            </a:schemeClr>
                          </a:solidFill>
                          <a:effectLst/>
                        </a:rPr>
                        <a:t>+ C</a:t>
                      </a:r>
                      <a:r>
                        <a:rPr lang="vi-VN" sz="3200" b="1">
                          <a:solidFill>
                            <a:schemeClr val="bg2">
                              <a:lumMod val="25000"/>
                            </a:schemeClr>
                          </a:solidFill>
                          <a:effectLst/>
                        </a:rPr>
                        <a:t>ác thông tin theo trình tự thời gian</a:t>
                      </a:r>
                      <a:r>
                        <a:rPr lang="en-US" sz="3200" b="1">
                          <a:solidFill>
                            <a:schemeClr val="bg2">
                              <a:lumMod val="25000"/>
                            </a:schemeClr>
                          </a:solidFill>
                          <a:effectLst/>
                        </a:rPr>
                        <a:t> từ </a:t>
                      </a:r>
                      <a:r>
                        <a:rPr lang="vi-VN" sz="3200" b="1">
                          <a:solidFill>
                            <a:schemeClr val="bg2">
                              <a:lumMod val="25000"/>
                            </a:schemeClr>
                          </a:solidFill>
                          <a:effectLst/>
                        </a:rPr>
                        <a:t>mở đầu đến diễn biến và kết thúc</a:t>
                      </a:r>
                      <a:r>
                        <a:rPr lang="en-US" sz="3200" b="1">
                          <a:solidFill>
                            <a:schemeClr val="bg2">
                              <a:lumMod val="25000"/>
                            </a:schemeClr>
                          </a:solidFill>
                          <a:effectLst/>
                        </a:rPr>
                        <a:t> </a:t>
                      </a:r>
                    </a:p>
                    <a:p>
                      <a:r>
                        <a:rPr lang="en-US" sz="3200" b="1">
                          <a:solidFill>
                            <a:schemeClr val="bg2">
                              <a:lumMod val="25000"/>
                            </a:schemeClr>
                          </a:solidFill>
                          <a:effectLst/>
                        </a:rPr>
                        <a:t>+  Cách trình bày với màu sắc dễ dàng phân biệt, kí hiệu đồng nhất, hình ảnh phù hợp với nội dung của từng đợt tiến công, cỡ chữ in đậm vào những câu có nội dung quan trọng thu hút người đọc, khiến người đọc dễ nắm bắt được nội dung, không thấy khô khan, nhàm chán.</a:t>
                      </a:r>
                      <a:endParaRPr lang="en-US" sz="3200" b="1">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929" marR="42929" marT="0" marB="0"/>
                </a:tc>
                <a:extLst>
                  <a:ext uri="{0D108BD9-81ED-4DB2-BD59-A6C34878D82A}">
                    <a16:rowId xmlns:a16="http://schemas.microsoft.com/office/drawing/2014/main" val="1856312796"/>
                  </a:ext>
                </a:extLst>
              </a:tr>
            </a:tbl>
          </a:graphicData>
        </a:graphic>
      </p:graphicFrame>
    </p:spTree>
    <p:extLst>
      <p:ext uri="{BB962C8B-B14F-4D97-AF65-F5344CB8AC3E}">
        <p14:creationId xmlns:p14="http://schemas.microsoft.com/office/powerpoint/2010/main" val="1577588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7ED008-210C-1863-7317-3B8E510A1FBA}"/>
              </a:ext>
            </a:extLst>
          </p:cNvPr>
          <p:cNvSpPr txBox="1"/>
          <p:nvPr/>
        </p:nvSpPr>
        <p:spPr>
          <a:xfrm>
            <a:off x="1704109" y="983673"/>
            <a:ext cx="8451273" cy="5416355"/>
          </a:xfrm>
          <a:prstGeom prst="rect">
            <a:avLst/>
          </a:prstGeom>
          <a:noFill/>
        </p:spPr>
        <p:txBody>
          <a:bodyPr wrap="square">
            <a:spAutoFit/>
          </a:bodyPr>
          <a:lstStyle/>
          <a:p>
            <a:r>
              <a:rPr lang="en-US" sz="3600" b="1">
                <a:solidFill>
                  <a:srgbClr val="FF0000"/>
                </a:solidFill>
                <a:effectLst/>
                <a:latin typeface="Times New Roman" panose="02020603050405020304" pitchFamily="18" charset="0"/>
                <a:ea typeface="Times New Roman" panose="02020603050405020304" pitchFamily="18" charset="0"/>
              </a:rPr>
              <a:t>III. Tổng kết</a:t>
            </a:r>
            <a:endParaRPr lang="en-US" sz="3600">
              <a:effectLst/>
              <a:latin typeface="Times New Roman" panose="02020603050405020304" pitchFamily="18" charset="0"/>
              <a:ea typeface="Times New Roman" panose="02020603050405020304" pitchFamily="18" charset="0"/>
            </a:endParaRPr>
          </a:p>
          <a:p>
            <a:r>
              <a:rPr lang="vi-VN" sz="3600" b="1">
                <a:solidFill>
                  <a:srgbClr val="FF0000"/>
                </a:solidFill>
                <a:effectLst/>
                <a:latin typeface="Times New Roman" panose="02020603050405020304" pitchFamily="18" charset="0"/>
                <a:ea typeface="Times New Roman" panose="02020603050405020304" pitchFamily="18" charset="0"/>
              </a:rPr>
              <a:t>1. Nội dung</a:t>
            </a:r>
            <a:endParaRPr lang="en-US" sz="3600">
              <a:effectLst/>
              <a:latin typeface="Times New Roman" panose="02020603050405020304" pitchFamily="18" charset="0"/>
              <a:ea typeface="Times New Roman" panose="02020603050405020304" pitchFamily="18" charset="0"/>
            </a:endParaRPr>
          </a:p>
          <a:p>
            <a:pPr>
              <a:lnSpc>
                <a:spcPct val="106000"/>
              </a:lnSpc>
              <a:spcAft>
                <a:spcPts val="8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       Văn bản Diễn biến Chiến dịch Điện Biên Phủ cung cấp thông tin về trận chiến lịch sử dân tộc ta.</a:t>
            </a:r>
          </a:p>
          <a:p>
            <a:pPr>
              <a:lnSpc>
                <a:spcPct val="106000"/>
              </a:lnSpc>
              <a:spcAft>
                <a:spcPts val="800"/>
              </a:spcAft>
            </a:pP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Nghệ thuật</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r>
              <a:rPr lang="en-US" sz="3600">
                <a:effectLst/>
                <a:latin typeface="Times New Roman" panose="02020603050405020304" pitchFamily="18" charset="0"/>
                <a:ea typeface="Calibri" panose="020F0502020204030204" pitchFamily="34" charset="0"/>
              </a:rPr>
              <a:t>       Kết hợp văn bản truyền thống và hình ảnh, đồ họa,... góp phần làm sinh động văn bản thông tin</a:t>
            </a:r>
            <a:endParaRPr lang="en-US" sz="3600"/>
          </a:p>
        </p:txBody>
      </p:sp>
    </p:spTree>
    <p:extLst>
      <p:ext uri="{BB962C8B-B14F-4D97-AF65-F5344CB8AC3E}">
        <p14:creationId xmlns:p14="http://schemas.microsoft.com/office/powerpoint/2010/main" val="305737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9546" y="110837"/>
            <a:ext cx="5493327" cy="6650182"/>
          </a:xfrm>
        </p:spPr>
      </p:pic>
      <p:sp>
        <p:nvSpPr>
          <p:cNvPr id="7" name="Cloud Callout 6"/>
          <p:cNvSpPr/>
          <p:nvPr/>
        </p:nvSpPr>
        <p:spPr>
          <a:xfrm>
            <a:off x="7414557" y="222069"/>
            <a:ext cx="4378037" cy="5715217"/>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lumMod val="95000"/>
                  <a:lumOff val="5000"/>
                </a:schemeClr>
              </a:solidFill>
            </a:endParaRPr>
          </a:p>
          <a:p>
            <a:pPr algn="ctr"/>
            <a:r>
              <a:rPr lang="en-US" sz="2400" b="1" dirty="0" err="1">
                <a:solidFill>
                  <a:schemeClr val="tx1">
                    <a:lumMod val="95000"/>
                    <a:lumOff val="5000"/>
                  </a:schemeClr>
                </a:solidFill>
              </a:rPr>
              <a:t>Cách</a:t>
            </a:r>
            <a:r>
              <a:rPr lang="en-US" sz="2400" b="1" dirty="0">
                <a:solidFill>
                  <a:schemeClr val="tx1">
                    <a:lumMod val="95000"/>
                    <a:lumOff val="5000"/>
                  </a:schemeClr>
                </a:solidFill>
              </a:rPr>
              <a:t> </a:t>
            </a:r>
            <a:r>
              <a:rPr lang="en-US" sz="2400" b="1" dirty="0" err="1">
                <a:solidFill>
                  <a:schemeClr val="tx1">
                    <a:lumMod val="95000"/>
                    <a:lumOff val="5000"/>
                  </a:schemeClr>
                </a:solidFill>
              </a:rPr>
              <a:t>trình</a:t>
            </a:r>
            <a:r>
              <a:rPr lang="en-US" sz="2400" b="1" dirty="0">
                <a:solidFill>
                  <a:schemeClr val="tx1">
                    <a:lumMod val="95000"/>
                    <a:lumOff val="5000"/>
                  </a:schemeClr>
                </a:solidFill>
              </a:rPr>
              <a:t> </a:t>
            </a:r>
            <a:r>
              <a:rPr lang="en-US" sz="2400" b="1" dirty="0" err="1">
                <a:solidFill>
                  <a:schemeClr val="tx1">
                    <a:lumMod val="95000"/>
                    <a:lumOff val="5000"/>
                  </a:schemeClr>
                </a:solidFill>
              </a:rPr>
              <a:t>bày</a:t>
            </a:r>
            <a:r>
              <a:rPr lang="en-US" sz="2400" b="1" dirty="0">
                <a:solidFill>
                  <a:schemeClr val="tx1">
                    <a:lumMod val="95000"/>
                    <a:lumOff val="5000"/>
                  </a:schemeClr>
                </a:solidFill>
              </a:rPr>
              <a:t> </a:t>
            </a:r>
            <a:r>
              <a:rPr lang="en-US" sz="2400" b="1" dirty="0" err="1">
                <a:solidFill>
                  <a:schemeClr val="tx1">
                    <a:lumMod val="95000"/>
                    <a:lumOff val="5000"/>
                  </a:schemeClr>
                </a:solidFill>
              </a:rPr>
              <a:t>các</a:t>
            </a:r>
            <a:r>
              <a:rPr lang="en-US" sz="2400" b="1" dirty="0">
                <a:solidFill>
                  <a:schemeClr val="tx1">
                    <a:lumMod val="95000"/>
                    <a:lumOff val="5000"/>
                  </a:schemeClr>
                </a:solidFill>
              </a:rPr>
              <a:t> </a:t>
            </a:r>
            <a:r>
              <a:rPr lang="en-US" sz="2400" b="1" dirty="0" err="1">
                <a:solidFill>
                  <a:schemeClr val="tx1">
                    <a:lumMod val="95000"/>
                    <a:lumOff val="5000"/>
                  </a:schemeClr>
                </a:solidFill>
              </a:rPr>
              <a:t>thông</a:t>
            </a:r>
            <a:r>
              <a:rPr lang="en-US" sz="2400" b="1" dirty="0">
                <a:solidFill>
                  <a:schemeClr val="tx1">
                    <a:lumMod val="95000"/>
                    <a:lumOff val="5000"/>
                  </a:schemeClr>
                </a:solidFill>
              </a:rPr>
              <a:t> tin</a:t>
            </a:r>
            <a:r>
              <a:rPr lang="en-US" sz="2400" b="1" i="1" dirty="0">
                <a:solidFill>
                  <a:schemeClr val="tx1">
                    <a:lumMod val="95000"/>
                    <a:lumOff val="5000"/>
                  </a:schemeClr>
                </a:solidFill>
              </a:rPr>
              <a:t> </a:t>
            </a:r>
            <a:r>
              <a:rPr lang="en-US" sz="2400" b="1" dirty="0" err="1">
                <a:solidFill>
                  <a:schemeClr val="tx1">
                    <a:lumMod val="95000"/>
                    <a:lumOff val="5000"/>
                  </a:schemeClr>
                </a:solidFill>
              </a:rPr>
              <a:t>chính</a:t>
            </a:r>
            <a:r>
              <a:rPr lang="en-US" sz="2400" b="1" dirty="0">
                <a:solidFill>
                  <a:schemeClr val="tx1">
                    <a:lumMod val="95000"/>
                    <a:lumOff val="5000"/>
                  </a:schemeClr>
                </a:solidFill>
              </a:rPr>
              <a:t> </a:t>
            </a:r>
            <a:r>
              <a:rPr lang="en-US" sz="2400" b="1" dirty="0" err="1">
                <a:solidFill>
                  <a:schemeClr val="tx1">
                    <a:lumMod val="95000"/>
                    <a:lumOff val="5000"/>
                  </a:schemeClr>
                </a:solidFill>
              </a:rPr>
              <a:t>về</a:t>
            </a:r>
            <a:r>
              <a:rPr lang="en-US" sz="2400" b="1" dirty="0">
                <a:solidFill>
                  <a:schemeClr val="tx1">
                    <a:lumMod val="95000"/>
                    <a:lumOff val="5000"/>
                  </a:schemeClr>
                </a:solidFill>
              </a:rPr>
              <a:t> </a:t>
            </a:r>
            <a:r>
              <a:rPr lang="en-US" sz="2400" b="1" dirty="0" err="1">
                <a:solidFill>
                  <a:schemeClr val="tx1">
                    <a:lumMod val="95000"/>
                    <a:lumOff val="5000"/>
                  </a:schemeClr>
                </a:solidFill>
              </a:rPr>
              <a:t>từng</a:t>
            </a:r>
            <a:r>
              <a:rPr lang="en-US" sz="2400" b="1" dirty="0">
                <a:solidFill>
                  <a:schemeClr val="tx1">
                    <a:lumMod val="95000"/>
                    <a:lumOff val="5000"/>
                  </a:schemeClr>
                </a:solidFill>
              </a:rPr>
              <a:t> </a:t>
            </a:r>
            <a:r>
              <a:rPr lang="en-US" sz="2400" b="1" dirty="0" err="1">
                <a:solidFill>
                  <a:schemeClr val="tx1">
                    <a:lumMod val="95000"/>
                    <a:lumOff val="5000"/>
                  </a:schemeClr>
                </a:solidFill>
              </a:rPr>
              <a:t>đợt</a:t>
            </a:r>
            <a:r>
              <a:rPr lang="en-US" sz="2400" b="1" dirty="0">
                <a:solidFill>
                  <a:schemeClr val="tx1">
                    <a:lumMod val="95000"/>
                    <a:lumOff val="5000"/>
                  </a:schemeClr>
                </a:solidFill>
              </a:rPr>
              <a:t> </a:t>
            </a:r>
            <a:r>
              <a:rPr lang="en-US" sz="2400" b="1" dirty="0" err="1">
                <a:solidFill>
                  <a:schemeClr val="tx1">
                    <a:lumMod val="95000"/>
                    <a:lumOff val="5000"/>
                  </a:schemeClr>
                </a:solidFill>
              </a:rPr>
              <a:t>tiến</a:t>
            </a:r>
            <a:r>
              <a:rPr lang="en-US" sz="2400" b="1" dirty="0">
                <a:solidFill>
                  <a:schemeClr val="tx1">
                    <a:lumMod val="95000"/>
                    <a:lumOff val="5000"/>
                  </a:schemeClr>
                </a:solidFill>
              </a:rPr>
              <a:t> </a:t>
            </a:r>
            <a:r>
              <a:rPr lang="en-US" sz="2400" b="1" dirty="0" err="1">
                <a:solidFill>
                  <a:schemeClr val="tx1">
                    <a:lumMod val="95000"/>
                    <a:lumOff val="5000"/>
                  </a:schemeClr>
                </a:solidFill>
              </a:rPr>
              <a:t>công</a:t>
            </a:r>
            <a:r>
              <a:rPr lang="en-US" sz="2400" b="1" dirty="0">
                <a:solidFill>
                  <a:schemeClr val="tx1">
                    <a:lumMod val="95000"/>
                    <a:lumOff val="5000"/>
                  </a:schemeClr>
                </a:solidFill>
              </a:rPr>
              <a:t> </a:t>
            </a:r>
            <a:r>
              <a:rPr lang="en-US" sz="2400" b="1" dirty="0" err="1">
                <a:solidFill>
                  <a:schemeClr val="tx1">
                    <a:lumMod val="95000"/>
                    <a:lumOff val="5000"/>
                  </a:schemeClr>
                </a:solidFill>
              </a:rPr>
              <a:t>tập</a:t>
            </a:r>
            <a:r>
              <a:rPr lang="en-US" sz="2400" b="1" dirty="0">
                <a:solidFill>
                  <a:schemeClr val="tx1">
                    <a:lumMod val="95000"/>
                    <a:lumOff val="5000"/>
                  </a:schemeClr>
                </a:solidFill>
              </a:rPr>
              <a:t> </a:t>
            </a:r>
            <a:r>
              <a:rPr lang="en-US" sz="2400" b="1" dirty="0" err="1">
                <a:solidFill>
                  <a:schemeClr val="tx1">
                    <a:lumMod val="95000"/>
                    <a:lumOff val="5000"/>
                  </a:schemeClr>
                </a:solidFill>
              </a:rPr>
              <a:t>đoàn</a:t>
            </a:r>
            <a:r>
              <a:rPr lang="en-US" sz="2400" b="1" dirty="0">
                <a:solidFill>
                  <a:schemeClr val="tx1">
                    <a:lumMod val="95000"/>
                    <a:lumOff val="5000"/>
                  </a:schemeClr>
                </a:solidFill>
              </a:rPr>
              <a:t> </a:t>
            </a:r>
            <a:r>
              <a:rPr lang="en-US" sz="2400" b="1" dirty="0" err="1">
                <a:solidFill>
                  <a:schemeClr val="tx1">
                    <a:lumMod val="95000"/>
                    <a:lumOff val="5000"/>
                  </a:schemeClr>
                </a:solidFill>
              </a:rPr>
              <a:t>cứ</a:t>
            </a:r>
            <a:r>
              <a:rPr lang="en-US" sz="2400" b="1" dirty="0">
                <a:solidFill>
                  <a:schemeClr val="tx1">
                    <a:lumMod val="95000"/>
                    <a:lumOff val="5000"/>
                  </a:schemeClr>
                </a:solidFill>
              </a:rPr>
              <a:t> </a:t>
            </a:r>
            <a:r>
              <a:rPr lang="en-US" sz="2400" b="1" dirty="0" err="1">
                <a:solidFill>
                  <a:schemeClr val="tx1">
                    <a:lumMod val="95000"/>
                    <a:lumOff val="5000"/>
                  </a:schemeClr>
                </a:solidFill>
              </a:rPr>
              <a:t>điểm</a:t>
            </a:r>
            <a:r>
              <a:rPr lang="en-US" sz="2400" b="1" dirty="0">
                <a:solidFill>
                  <a:schemeClr val="tx1">
                    <a:lumMod val="95000"/>
                    <a:lumOff val="5000"/>
                  </a:schemeClr>
                </a:solidFill>
              </a:rPr>
              <a:t> </a:t>
            </a:r>
            <a:r>
              <a:rPr lang="en-US" sz="2400" b="1" dirty="0" err="1">
                <a:solidFill>
                  <a:schemeClr val="tx1">
                    <a:lumMod val="95000"/>
                    <a:lumOff val="5000"/>
                  </a:schemeClr>
                </a:solidFill>
              </a:rPr>
              <a:t>Điện</a:t>
            </a:r>
            <a:r>
              <a:rPr lang="en-US" sz="2400" b="1" dirty="0">
                <a:solidFill>
                  <a:schemeClr val="tx1">
                    <a:lumMod val="95000"/>
                    <a:lumOff val="5000"/>
                  </a:schemeClr>
                </a:solidFill>
              </a:rPr>
              <a:t> </a:t>
            </a:r>
            <a:r>
              <a:rPr lang="en-US" sz="2400" b="1" dirty="0" err="1">
                <a:solidFill>
                  <a:schemeClr val="tx1">
                    <a:lumMod val="95000"/>
                    <a:lumOff val="5000"/>
                  </a:schemeClr>
                </a:solidFill>
              </a:rPr>
              <a:t>Biên</a:t>
            </a:r>
            <a:r>
              <a:rPr lang="en-US" sz="2400" b="1" dirty="0">
                <a:solidFill>
                  <a:schemeClr val="tx1">
                    <a:lumMod val="95000"/>
                    <a:lumOff val="5000"/>
                  </a:schemeClr>
                </a:solidFill>
              </a:rPr>
              <a:t> </a:t>
            </a:r>
            <a:r>
              <a:rPr lang="en-US" sz="2400" b="1" dirty="0" err="1">
                <a:solidFill>
                  <a:schemeClr val="tx1">
                    <a:lumMod val="95000"/>
                    <a:lumOff val="5000"/>
                  </a:schemeClr>
                </a:solidFill>
              </a:rPr>
              <a:t>Phủ</a:t>
            </a:r>
            <a:r>
              <a:rPr lang="en-US" sz="2400" b="1" dirty="0">
                <a:solidFill>
                  <a:schemeClr val="tx1">
                    <a:lumMod val="95000"/>
                    <a:lumOff val="5000"/>
                  </a:schemeClr>
                </a:solidFill>
              </a:rPr>
              <a:t> </a:t>
            </a:r>
            <a:r>
              <a:rPr lang="en-US" sz="2400" b="1" dirty="0" err="1">
                <a:solidFill>
                  <a:schemeClr val="tx1">
                    <a:lumMod val="95000"/>
                    <a:lumOff val="5000"/>
                  </a:schemeClr>
                </a:solidFill>
              </a:rPr>
              <a:t>giống</a:t>
            </a:r>
            <a:r>
              <a:rPr lang="en-US" sz="2400" b="1" dirty="0">
                <a:solidFill>
                  <a:schemeClr val="tx1">
                    <a:lumMod val="95000"/>
                    <a:lumOff val="5000"/>
                  </a:schemeClr>
                </a:solidFill>
              </a:rPr>
              <a:t> </a:t>
            </a:r>
            <a:r>
              <a:rPr lang="en-US" sz="2400" b="1" dirty="0" err="1">
                <a:solidFill>
                  <a:schemeClr val="tx1">
                    <a:lumMod val="95000"/>
                    <a:lumOff val="5000"/>
                  </a:schemeClr>
                </a:solidFill>
              </a:rPr>
              <a:t>nhau</a:t>
            </a:r>
            <a:r>
              <a:rPr lang="en-US" sz="2400" b="1" dirty="0">
                <a:solidFill>
                  <a:schemeClr val="tx1">
                    <a:lumMod val="95000"/>
                    <a:lumOff val="5000"/>
                  </a:schemeClr>
                </a:solidFill>
              </a:rPr>
              <a:t> ở </a:t>
            </a:r>
            <a:r>
              <a:rPr lang="en-US" sz="2400" b="1" dirty="0" err="1">
                <a:solidFill>
                  <a:schemeClr val="tx1">
                    <a:lumMod val="95000"/>
                    <a:lumOff val="5000"/>
                  </a:schemeClr>
                </a:solidFill>
              </a:rPr>
              <a:t>chỗ</a:t>
            </a:r>
            <a:r>
              <a:rPr lang="en-US" sz="2400" b="1" dirty="0">
                <a:solidFill>
                  <a:schemeClr val="tx1">
                    <a:lumMod val="95000"/>
                    <a:lumOff val="5000"/>
                  </a:schemeClr>
                </a:solidFill>
              </a:rPr>
              <a:t> </a:t>
            </a:r>
            <a:r>
              <a:rPr lang="en-US" sz="2400" b="1" dirty="0" err="1">
                <a:solidFill>
                  <a:schemeClr val="tx1">
                    <a:lumMod val="95000"/>
                    <a:lumOff val="5000"/>
                  </a:schemeClr>
                </a:solidFill>
              </a:rPr>
              <a:t>nào</a:t>
            </a:r>
            <a:r>
              <a:rPr lang="en-US" sz="2400" b="1" dirty="0">
                <a:solidFill>
                  <a:schemeClr val="tx1">
                    <a:lumMod val="95000"/>
                    <a:lumOff val="5000"/>
                  </a:schemeClr>
                </a:solidFill>
              </a:rPr>
              <a:t>? </a:t>
            </a:r>
            <a:r>
              <a:rPr lang="en-US" sz="2400" b="1" dirty="0" err="1">
                <a:solidFill>
                  <a:schemeClr val="tx1">
                    <a:lumMod val="95000"/>
                    <a:lumOff val="5000"/>
                  </a:schemeClr>
                </a:solidFill>
              </a:rPr>
              <a:t>Em</a:t>
            </a:r>
            <a:r>
              <a:rPr lang="en-US" sz="2400" b="1" dirty="0">
                <a:solidFill>
                  <a:schemeClr val="tx1">
                    <a:lumMod val="95000"/>
                    <a:lumOff val="5000"/>
                  </a:schemeClr>
                </a:solidFill>
              </a:rPr>
              <a:t> </a:t>
            </a:r>
            <a:r>
              <a:rPr lang="en-US" sz="2400" b="1" dirty="0" err="1">
                <a:solidFill>
                  <a:schemeClr val="tx1">
                    <a:lumMod val="95000"/>
                    <a:lumOff val="5000"/>
                  </a:schemeClr>
                </a:solidFill>
              </a:rPr>
              <a:t>có</a:t>
            </a:r>
            <a:r>
              <a:rPr lang="en-US" sz="2400" b="1" dirty="0">
                <a:solidFill>
                  <a:schemeClr val="tx1">
                    <a:lumMod val="95000"/>
                    <a:lumOff val="5000"/>
                  </a:schemeClr>
                </a:solidFill>
              </a:rPr>
              <a:t> </a:t>
            </a:r>
            <a:r>
              <a:rPr lang="en-US" sz="2400" b="1" dirty="0" err="1">
                <a:solidFill>
                  <a:schemeClr val="tx1">
                    <a:lumMod val="95000"/>
                    <a:lumOff val="5000"/>
                  </a:schemeClr>
                </a:solidFill>
              </a:rPr>
              <a:t>nhận</a:t>
            </a:r>
            <a:r>
              <a:rPr lang="en-US" sz="2400" b="1" dirty="0">
                <a:solidFill>
                  <a:schemeClr val="tx1">
                    <a:lumMod val="95000"/>
                    <a:lumOff val="5000"/>
                  </a:schemeClr>
                </a:solidFill>
              </a:rPr>
              <a:t> </a:t>
            </a:r>
            <a:r>
              <a:rPr lang="en-US" sz="2400" b="1" dirty="0" err="1">
                <a:solidFill>
                  <a:schemeClr val="tx1">
                    <a:lumMod val="95000"/>
                    <a:lumOff val="5000"/>
                  </a:schemeClr>
                </a:solidFill>
              </a:rPr>
              <a:t>xét</a:t>
            </a:r>
            <a:r>
              <a:rPr lang="en-US" sz="2400" b="1" dirty="0">
                <a:solidFill>
                  <a:schemeClr val="tx1">
                    <a:lumMod val="95000"/>
                    <a:lumOff val="5000"/>
                  </a:schemeClr>
                </a:solidFill>
              </a:rPr>
              <a:t> </a:t>
            </a:r>
            <a:r>
              <a:rPr lang="en-US" sz="2400" b="1" dirty="0" err="1">
                <a:solidFill>
                  <a:schemeClr val="tx1">
                    <a:lumMod val="95000"/>
                    <a:lumOff val="5000"/>
                  </a:schemeClr>
                </a:solidFill>
              </a:rPr>
              <a:t>gì</a:t>
            </a:r>
            <a:r>
              <a:rPr lang="en-US" sz="2400" b="1" dirty="0">
                <a:solidFill>
                  <a:schemeClr val="tx1">
                    <a:lumMod val="95000"/>
                    <a:lumOff val="5000"/>
                  </a:schemeClr>
                </a:solidFill>
              </a:rPr>
              <a:t> </a:t>
            </a:r>
            <a:r>
              <a:rPr lang="en-US" sz="2400" b="1" dirty="0" err="1">
                <a:solidFill>
                  <a:schemeClr val="tx1">
                    <a:lumMod val="95000"/>
                    <a:lumOff val="5000"/>
                  </a:schemeClr>
                </a:solidFill>
              </a:rPr>
              <a:t>về</a:t>
            </a:r>
            <a:r>
              <a:rPr lang="en-US" sz="2400" b="1" dirty="0">
                <a:solidFill>
                  <a:schemeClr val="tx1">
                    <a:lumMod val="95000"/>
                    <a:lumOff val="5000"/>
                  </a:schemeClr>
                </a:solidFill>
              </a:rPr>
              <a:t> </a:t>
            </a:r>
            <a:r>
              <a:rPr lang="en-US" sz="2400" b="1" dirty="0" err="1">
                <a:solidFill>
                  <a:schemeClr val="tx1">
                    <a:lumMod val="95000"/>
                    <a:lumOff val="5000"/>
                  </a:schemeClr>
                </a:solidFill>
              </a:rPr>
              <a:t>cách</a:t>
            </a:r>
            <a:r>
              <a:rPr lang="en-US" sz="2400" b="1" dirty="0">
                <a:solidFill>
                  <a:schemeClr val="tx1">
                    <a:lumMod val="95000"/>
                    <a:lumOff val="5000"/>
                  </a:schemeClr>
                </a:solidFill>
              </a:rPr>
              <a:t> </a:t>
            </a:r>
            <a:r>
              <a:rPr lang="en-US" sz="2400" b="1" dirty="0" err="1">
                <a:solidFill>
                  <a:schemeClr val="tx1">
                    <a:lumMod val="95000"/>
                    <a:lumOff val="5000"/>
                  </a:schemeClr>
                </a:solidFill>
              </a:rPr>
              <a:t>trình</a:t>
            </a:r>
            <a:r>
              <a:rPr lang="en-US" sz="2400" b="1" dirty="0">
                <a:solidFill>
                  <a:schemeClr val="tx1">
                    <a:lumMod val="95000"/>
                    <a:lumOff val="5000"/>
                  </a:schemeClr>
                </a:solidFill>
              </a:rPr>
              <a:t> </a:t>
            </a:r>
            <a:r>
              <a:rPr lang="en-US" sz="2400" b="1" dirty="0" err="1">
                <a:solidFill>
                  <a:schemeClr val="tx1">
                    <a:lumMod val="95000"/>
                    <a:lumOff val="5000"/>
                  </a:schemeClr>
                </a:solidFill>
              </a:rPr>
              <a:t>bày</a:t>
            </a:r>
            <a:r>
              <a:rPr lang="en-US" sz="2400" b="1" dirty="0">
                <a:solidFill>
                  <a:schemeClr val="tx1">
                    <a:lumMod val="95000"/>
                    <a:lumOff val="5000"/>
                  </a:schemeClr>
                </a:solidFill>
              </a:rPr>
              <a:t> </a:t>
            </a:r>
            <a:r>
              <a:rPr lang="en-US" sz="2400" b="1" dirty="0" err="1">
                <a:solidFill>
                  <a:schemeClr val="tx1">
                    <a:lumMod val="95000"/>
                    <a:lumOff val="5000"/>
                  </a:schemeClr>
                </a:solidFill>
              </a:rPr>
              <a:t>ấy</a:t>
            </a:r>
            <a:r>
              <a:rPr lang="en-US" sz="2400" b="1" dirty="0">
                <a:solidFill>
                  <a:schemeClr val="tx1">
                    <a:lumMod val="95000"/>
                    <a:lumOff val="5000"/>
                  </a:schemeClr>
                </a:solidFill>
              </a:rPr>
              <a:t> (</a:t>
            </a:r>
            <a:r>
              <a:rPr lang="en-US" sz="2400" b="1" dirty="0" err="1">
                <a:solidFill>
                  <a:schemeClr val="tx1">
                    <a:lumMod val="95000"/>
                    <a:lumOff val="5000"/>
                  </a:schemeClr>
                </a:solidFill>
              </a:rPr>
              <a:t>màu</a:t>
            </a:r>
            <a:r>
              <a:rPr lang="en-US" sz="2400" b="1" dirty="0">
                <a:solidFill>
                  <a:schemeClr val="tx1">
                    <a:lumMod val="95000"/>
                    <a:lumOff val="5000"/>
                  </a:schemeClr>
                </a:solidFill>
              </a:rPr>
              <a:t> </a:t>
            </a:r>
            <a:r>
              <a:rPr lang="en-US" sz="2400" b="1" dirty="0" err="1">
                <a:solidFill>
                  <a:schemeClr val="tx1">
                    <a:lumMod val="95000"/>
                    <a:lumOff val="5000"/>
                  </a:schemeClr>
                </a:solidFill>
              </a:rPr>
              <a:t>sắc</a:t>
            </a:r>
            <a:r>
              <a:rPr lang="en-US" sz="2400" b="1" dirty="0">
                <a:solidFill>
                  <a:schemeClr val="tx1">
                    <a:lumMod val="95000"/>
                    <a:lumOff val="5000"/>
                  </a:schemeClr>
                </a:solidFill>
              </a:rPr>
              <a:t>, </a:t>
            </a:r>
            <a:r>
              <a:rPr lang="en-US" sz="2400" b="1" dirty="0" err="1">
                <a:solidFill>
                  <a:schemeClr val="tx1">
                    <a:lumMod val="95000"/>
                    <a:lumOff val="5000"/>
                  </a:schemeClr>
                </a:solidFill>
              </a:rPr>
              <a:t>hình</a:t>
            </a:r>
            <a:r>
              <a:rPr lang="en-US" sz="2400" b="1" dirty="0">
                <a:solidFill>
                  <a:schemeClr val="tx1">
                    <a:lumMod val="95000"/>
                    <a:lumOff val="5000"/>
                  </a:schemeClr>
                </a:solidFill>
              </a:rPr>
              <a:t> </a:t>
            </a:r>
            <a:r>
              <a:rPr lang="en-US" sz="2400" b="1" dirty="0" err="1">
                <a:solidFill>
                  <a:schemeClr val="tx1">
                    <a:lumMod val="95000"/>
                    <a:lumOff val="5000"/>
                  </a:schemeClr>
                </a:solidFill>
              </a:rPr>
              <a:t>ảnh</a:t>
            </a:r>
            <a:r>
              <a:rPr lang="en-US" sz="2400" b="1" dirty="0">
                <a:solidFill>
                  <a:schemeClr val="tx1">
                    <a:lumMod val="95000"/>
                    <a:lumOff val="5000"/>
                  </a:schemeClr>
                </a:solidFill>
              </a:rPr>
              <a:t>, </a:t>
            </a:r>
            <a:r>
              <a:rPr lang="en-US" sz="2400" b="1" dirty="0" err="1">
                <a:solidFill>
                  <a:schemeClr val="tx1">
                    <a:lumMod val="95000"/>
                    <a:lumOff val="5000"/>
                  </a:schemeClr>
                </a:solidFill>
              </a:rPr>
              <a:t>cỡ</a:t>
            </a:r>
            <a:r>
              <a:rPr lang="en-US" sz="2400" b="1" dirty="0">
                <a:solidFill>
                  <a:schemeClr val="tx1">
                    <a:lumMod val="95000"/>
                    <a:lumOff val="5000"/>
                  </a:schemeClr>
                </a:solidFill>
              </a:rPr>
              <a:t> </a:t>
            </a:r>
            <a:r>
              <a:rPr lang="en-US" sz="2400" b="1" dirty="0" err="1">
                <a:solidFill>
                  <a:schemeClr val="tx1">
                    <a:lumMod val="95000"/>
                    <a:lumOff val="5000"/>
                  </a:schemeClr>
                </a:solidFill>
              </a:rPr>
              <a:t>chữ</a:t>
            </a:r>
            <a:r>
              <a:rPr lang="en-US" sz="2400" b="1" dirty="0">
                <a:solidFill>
                  <a:schemeClr val="tx1">
                    <a:lumMod val="95000"/>
                    <a:lumOff val="5000"/>
                  </a:schemeClr>
                </a:solidFill>
              </a:rPr>
              <a:t>, </a:t>
            </a:r>
            <a:r>
              <a:rPr lang="en-US" sz="2400" b="1" dirty="0" err="1">
                <a:solidFill>
                  <a:schemeClr val="tx1">
                    <a:lumMod val="95000"/>
                    <a:lumOff val="5000"/>
                  </a:schemeClr>
                </a:solidFill>
              </a:rPr>
              <a:t>các</a:t>
            </a:r>
            <a:r>
              <a:rPr lang="en-US" sz="2400" b="1" dirty="0">
                <a:solidFill>
                  <a:schemeClr val="tx1">
                    <a:lumMod val="95000"/>
                    <a:lumOff val="5000"/>
                  </a:schemeClr>
                </a:solidFill>
              </a:rPr>
              <a:t> </a:t>
            </a:r>
            <a:r>
              <a:rPr lang="en-US" sz="2400" b="1" dirty="0" err="1">
                <a:solidFill>
                  <a:schemeClr val="tx1">
                    <a:lumMod val="95000"/>
                    <a:lumOff val="5000"/>
                  </a:schemeClr>
                </a:solidFill>
              </a:rPr>
              <a:t>kí</a:t>
            </a:r>
            <a:r>
              <a:rPr lang="en-US" sz="2400" b="1" dirty="0">
                <a:solidFill>
                  <a:schemeClr val="tx1">
                    <a:lumMod val="95000"/>
                    <a:lumOff val="5000"/>
                  </a:schemeClr>
                </a:solidFill>
              </a:rPr>
              <a:t> </a:t>
            </a:r>
            <a:r>
              <a:rPr lang="en-US" sz="2400" b="1" dirty="0" err="1">
                <a:solidFill>
                  <a:schemeClr val="tx1">
                    <a:lumMod val="95000"/>
                    <a:lumOff val="5000"/>
                  </a:schemeClr>
                </a:solidFill>
              </a:rPr>
              <a:t>hiệu</a:t>
            </a:r>
            <a:r>
              <a:rPr lang="en-US" sz="2400" b="1" dirty="0">
                <a:solidFill>
                  <a:schemeClr val="tx1">
                    <a:lumMod val="95000"/>
                    <a:lumOff val="5000"/>
                  </a:schemeClr>
                </a:solidFill>
              </a:rPr>
              <a:t>...)?</a:t>
            </a:r>
            <a:endParaRPr lang="en-US" sz="2400" dirty="0">
              <a:solidFill>
                <a:schemeClr val="tx1">
                  <a:lumMod val="95000"/>
                  <a:lumOff val="5000"/>
                </a:schemeClr>
              </a:solidFill>
            </a:endParaRPr>
          </a:p>
          <a:p>
            <a:pPr algn="ctr"/>
            <a:r>
              <a:rPr lang="en-US" b="1" dirty="0">
                <a:solidFill>
                  <a:schemeClr val="tx1">
                    <a:lumMod val="95000"/>
                    <a:lumOff val="5000"/>
                  </a:schemeClr>
                </a:solidFill>
              </a:rPr>
              <a:t> </a:t>
            </a:r>
            <a:endParaRPr lang="en-US" dirty="0">
              <a:solidFill>
                <a:schemeClr val="tx1">
                  <a:lumMod val="95000"/>
                  <a:lumOff val="5000"/>
                </a:schemeClr>
              </a:solidFill>
            </a:endParaRPr>
          </a:p>
        </p:txBody>
      </p:sp>
    </p:spTree>
    <p:extLst>
      <p:ext uri="{BB962C8B-B14F-4D97-AF65-F5344CB8AC3E}">
        <p14:creationId xmlns:p14="http://schemas.microsoft.com/office/powerpoint/2010/main" val="372457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tulieuvankien.dangcongsan.vn/Uploads/2018/8/5/2/11180583913_959dbf349f_o.jpg"/>
          <p:cNvPicPr/>
          <p:nvPr/>
        </p:nvPicPr>
        <p:blipFill>
          <a:blip r:embed="rId2">
            <a:extLst>
              <a:ext uri="{28A0092B-C50C-407E-A947-70E740481C1C}">
                <a14:useLocalDpi xmlns:a14="http://schemas.microsoft.com/office/drawing/2010/main" val="0"/>
              </a:ext>
            </a:extLst>
          </a:blip>
          <a:srcRect/>
          <a:stretch>
            <a:fillRect/>
          </a:stretch>
        </p:blipFill>
        <p:spPr bwMode="auto">
          <a:xfrm>
            <a:off x="3408219" y="1195748"/>
            <a:ext cx="4959926" cy="5611091"/>
          </a:xfrm>
          <a:prstGeom prst="rect">
            <a:avLst/>
          </a:prstGeom>
          <a:noFill/>
          <a:ln>
            <a:noFill/>
          </a:ln>
        </p:spPr>
      </p:pic>
      <p:sp>
        <p:nvSpPr>
          <p:cNvPr id="2" name="Title 1"/>
          <p:cNvSpPr>
            <a:spLocks noGrp="1"/>
          </p:cNvSpPr>
          <p:nvPr>
            <p:ph type="title"/>
          </p:nvPr>
        </p:nvSpPr>
        <p:spPr>
          <a:xfrm>
            <a:off x="1849581" y="0"/>
            <a:ext cx="8077201" cy="1325563"/>
          </a:xfrm>
        </p:spPr>
        <p:txBody>
          <a:bodyPr/>
          <a:lstStyle/>
          <a:p>
            <a:r>
              <a:rPr lang="en-US" dirty="0" err="1"/>
              <a:t>Lược</a:t>
            </a:r>
            <a:r>
              <a:rPr lang="en-US" dirty="0"/>
              <a:t> </a:t>
            </a:r>
            <a:r>
              <a:rPr lang="en-US" dirty="0" err="1"/>
              <a:t>đồ</a:t>
            </a:r>
            <a:r>
              <a:rPr lang="en-US" dirty="0"/>
              <a:t> </a:t>
            </a:r>
            <a:r>
              <a:rPr lang="en-US" dirty="0" err="1"/>
              <a:t>chiến</a:t>
            </a:r>
            <a:r>
              <a:rPr lang="en-US" dirty="0"/>
              <a:t> </a:t>
            </a:r>
            <a:r>
              <a:rPr lang="en-US" dirty="0" err="1"/>
              <a:t>dịch</a:t>
            </a:r>
            <a:r>
              <a:rPr lang="en-US" dirty="0"/>
              <a:t> </a:t>
            </a:r>
            <a:r>
              <a:rPr lang="en-US" dirty="0" err="1"/>
              <a:t>Điện</a:t>
            </a:r>
            <a:r>
              <a:rPr lang="en-US" dirty="0"/>
              <a:t> </a:t>
            </a:r>
            <a:r>
              <a:rPr lang="en-US" dirty="0" err="1"/>
              <a:t>Biên</a:t>
            </a:r>
            <a:r>
              <a:rPr lang="en-US" dirty="0"/>
              <a:t> </a:t>
            </a:r>
            <a:r>
              <a:rPr lang="en-US" dirty="0" err="1"/>
              <a:t>Phủ</a:t>
            </a:r>
            <a:endParaRPr lang="en-US" dirty="0"/>
          </a:p>
        </p:txBody>
      </p:sp>
    </p:spTree>
    <p:extLst>
      <p:ext uri="{BB962C8B-B14F-4D97-AF65-F5344CB8AC3E}">
        <p14:creationId xmlns:p14="http://schemas.microsoft.com/office/powerpoint/2010/main" val="163277198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s://www.yenbai.gov.vn/noidung/tintuc/PublishingImages/Hien-Trang/xa%20hoi/201876_17-12-dienbien.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054436"/>
          </a:xfrm>
          <a:prstGeom prst="rect">
            <a:avLst/>
          </a:prstGeom>
          <a:noFill/>
          <a:ln>
            <a:noFill/>
          </a:ln>
        </p:spPr>
      </p:pic>
      <p:sp>
        <p:nvSpPr>
          <p:cNvPr id="5" name="Rectangle 4"/>
          <p:cNvSpPr/>
          <p:nvPr/>
        </p:nvSpPr>
        <p:spPr>
          <a:xfrm>
            <a:off x="716972" y="6219506"/>
            <a:ext cx="10758055" cy="400110"/>
          </a:xfrm>
          <a:prstGeom prst="rect">
            <a:avLst/>
          </a:prstGeom>
        </p:spPr>
        <p:txBody>
          <a:bodyPr wrap="square">
            <a:spAutoFit/>
          </a:bodyPr>
          <a:lstStyle/>
          <a:p>
            <a:r>
              <a:rPr lang="vi-VN" sz="2000" b="1" dirty="0">
                <a:solidFill>
                  <a:schemeClr val="tx1">
                    <a:lumMod val="95000"/>
                    <a:lumOff val="5000"/>
                  </a:schemeClr>
                </a:solidFill>
                <a:effectLst/>
              </a:rPr>
              <a:t>Bộ đội tên lửa những ngày đánh trận Điện Biên Phủ trên không - Ảnh: Tư liệu/Internet</a:t>
            </a:r>
          </a:p>
        </p:txBody>
      </p:sp>
    </p:spTree>
    <p:extLst>
      <p:ext uri="{BB962C8B-B14F-4D97-AF65-F5344CB8AC3E}">
        <p14:creationId xmlns:p14="http://schemas.microsoft.com/office/powerpoint/2010/main" val="86921328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http://baohoabinh.com.vn/Includes/NewsDetail/5_2020/dt_5520201752_phu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176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3455" y="6211669"/>
            <a:ext cx="11568545" cy="369332"/>
          </a:xfrm>
          <a:prstGeom prst="rect">
            <a:avLst/>
          </a:prstGeom>
        </p:spPr>
        <p:txBody>
          <a:bodyPr wrap="square">
            <a:spAutoFit/>
          </a:bodyPr>
          <a:lstStyle/>
          <a:p>
            <a:r>
              <a:rPr lang="vi-VN" b="1" i="1" dirty="0">
                <a:solidFill>
                  <a:schemeClr val="tx1">
                    <a:lumMod val="95000"/>
                    <a:lumOff val="5000"/>
                  </a:schemeClr>
                </a:solidFill>
              </a:rPr>
              <a:t>Quân Pháp nhảy dù tăng cường lực lượng xây dựng tập đoàn cứ điểm Điện Biên Phủ tháng 12/1953.</a:t>
            </a:r>
            <a:endParaRPr lang="en-US" b="1" dirty="0">
              <a:solidFill>
                <a:schemeClr val="tx1">
                  <a:lumMod val="95000"/>
                  <a:lumOff val="5000"/>
                </a:schemeClr>
              </a:solidFill>
            </a:endParaRPr>
          </a:p>
        </p:txBody>
      </p:sp>
    </p:spTree>
    <p:extLst>
      <p:ext uri="{BB962C8B-B14F-4D97-AF65-F5344CB8AC3E}">
        <p14:creationId xmlns:p14="http://schemas.microsoft.com/office/powerpoint/2010/main" val="15644486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http://baohoabinh.com.vn/Includes/NewsDetail/5_2020/dt_5520201753_phu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2276"/>
            <a:ext cx="12192000" cy="62739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52945" y="6269738"/>
            <a:ext cx="10931236" cy="369332"/>
          </a:xfrm>
          <a:prstGeom prst="rect">
            <a:avLst/>
          </a:prstGeom>
        </p:spPr>
        <p:txBody>
          <a:bodyPr wrap="square">
            <a:spAutoFit/>
          </a:bodyPr>
          <a:lstStyle/>
          <a:p>
            <a:r>
              <a:rPr lang="en-US" b="1" dirty="0" err="1">
                <a:solidFill>
                  <a:schemeClr val="tx1">
                    <a:lumMod val="95000"/>
                    <a:lumOff val="5000"/>
                  </a:schemeClr>
                </a:solidFill>
                <a:effectLst/>
                <a:latin typeface="Arial" panose="020B0604020202020204" pitchFamily="34" charset="0"/>
              </a:rPr>
              <a:t>Máy</a:t>
            </a:r>
            <a:r>
              <a:rPr lang="en-US" b="1" dirty="0">
                <a:solidFill>
                  <a:schemeClr val="tx1">
                    <a:lumMod val="95000"/>
                    <a:lumOff val="5000"/>
                  </a:schemeClr>
                </a:solidFill>
                <a:effectLst/>
                <a:latin typeface="Arial" panose="020B0604020202020204" pitchFamily="34" charset="0"/>
              </a:rPr>
              <a:t> bay C47 – </a:t>
            </a:r>
            <a:r>
              <a:rPr lang="en-US" b="1" dirty="0" err="1">
                <a:solidFill>
                  <a:schemeClr val="tx1">
                    <a:lumMod val="95000"/>
                    <a:lumOff val="5000"/>
                  </a:schemeClr>
                </a:solidFill>
                <a:effectLst/>
                <a:latin typeface="Arial" panose="020B0604020202020204" pitchFamily="34" charset="0"/>
              </a:rPr>
              <a:t>Dacota</a:t>
            </a:r>
            <a:r>
              <a:rPr lang="en-US" b="1" dirty="0">
                <a:solidFill>
                  <a:schemeClr val="tx1">
                    <a:lumMod val="95000"/>
                    <a:lumOff val="5000"/>
                  </a:schemeClr>
                </a:solidFill>
                <a:effectLst/>
                <a:latin typeface="Arial" panose="020B0604020202020204" pitchFamily="34" charset="0"/>
              </a:rPr>
              <a:t> </a:t>
            </a:r>
            <a:r>
              <a:rPr lang="en-US" b="1" dirty="0" err="1">
                <a:solidFill>
                  <a:schemeClr val="tx1">
                    <a:lumMod val="95000"/>
                    <a:lumOff val="5000"/>
                  </a:schemeClr>
                </a:solidFill>
                <a:effectLst/>
                <a:latin typeface="Arial" panose="020B0604020202020204" pitchFamily="34" charset="0"/>
              </a:rPr>
              <a:t>chuyển</a:t>
            </a:r>
            <a:r>
              <a:rPr lang="en-US" b="1" dirty="0">
                <a:solidFill>
                  <a:schemeClr val="tx1">
                    <a:lumMod val="95000"/>
                    <a:lumOff val="5000"/>
                  </a:schemeClr>
                </a:solidFill>
                <a:effectLst/>
                <a:latin typeface="Arial" panose="020B0604020202020204" pitchFamily="34" charset="0"/>
              </a:rPr>
              <a:t> </a:t>
            </a:r>
            <a:r>
              <a:rPr lang="en-US" b="1" dirty="0" err="1">
                <a:solidFill>
                  <a:schemeClr val="tx1">
                    <a:lumMod val="95000"/>
                    <a:lumOff val="5000"/>
                  </a:schemeClr>
                </a:solidFill>
                <a:effectLst/>
                <a:latin typeface="Arial" panose="020B0604020202020204" pitchFamily="34" charset="0"/>
              </a:rPr>
              <a:t>hàng</a:t>
            </a:r>
            <a:r>
              <a:rPr lang="en-US" b="1" dirty="0">
                <a:solidFill>
                  <a:schemeClr val="tx1">
                    <a:lumMod val="95000"/>
                    <a:lumOff val="5000"/>
                  </a:schemeClr>
                </a:solidFill>
                <a:effectLst/>
                <a:latin typeface="Arial" panose="020B0604020202020204" pitchFamily="34" charset="0"/>
              </a:rPr>
              <a:t> </a:t>
            </a:r>
            <a:r>
              <a:rPr lang="en-US" b="1" dirty="0" err="1">
                <a:solidFill>
                  <a:schemeClr val="tx1">
                    <a:lumMod val="95000"/>
                    <a:lumOff val="5000"/>
                  </a:schemeClr>
                </a:solidFill>
                <a:effectLst/>
                <a:latin typeface="Arial" panose="020B0604020202020204" pitchFamily="34" charset="0"/>
              </a:rPr>
              <a:t>xây</a:t>
            </a:r>
            <a:r>
              <a:rPr lang="en-US" b="1" dirty="0">
                <a:solidFill>
                  <a:schemeClr val="tx1">
                    <a:lumMod val="95000"/>
                    <a:lumOff val="5000"/>
                  </a:schemeClr>
                </a:solidFill>
                <a:effectLst/>
                <a:latin typeface="Arial" panose="020B0604020202020204" pitchFamily="34" charset="0"/>
              </a:rPr>
              <a:t> </a:t>
            </a:r>
            <a:r>
              <a:rPr lang="en-US" b="1" dirty="0" err="1">
                <a:solidFill>
                  <a:schemeClr val="tx1">
                    <a:lumMod val="95000"/>
                    <a:lumOff val="5000"/>
                  </a:schemeClr>
                </a:solidFill>
                <a:effectLst/>
                <a:latin typeface="Arial" panose="020B0604020202020204" pitchFamily="34" charset="0"/>
              </a:rPr>
              <a:t>dựng</a:t>
            </a:r>
            <a:r>
              <a:rPr lang="en-US" b="1" dirty="0">
                <a:solidFill>
                  <a:schemeClr val="tx1">
                    <a:lumMod val="95000"/>
                    <a:lumOff val="5000"/>
                  </a:schemeClr>
                </a:solidFill>
                <a:effectLst/>
                <a:latin typeface="Arial" panose="020B0604020202020204" pitchFamily="34" charset="0"/>
              </a:rPr>
              <a:t> </a:t>
            </a:r>
            <a:r>
              <a:rPr lang="en-US" b="1" dirty="0" err="1">
                <a:solidFill>
                  <a:schemeClr val="tx1">
                    <a:lumMod val="95000"/>
                    <a:lumOff val="5000"/>
                  </a:schemeClr>
                </a:solidFill>
                <a:effectLst/>
                <a:latin typeface="Arial" panose="020B0604020202020204" pitchFamily="34" charset="0"/>
              </a:rPr>
              <a:t>tập</a:t>
            </a:r>
            <a:r>
              <a:rPr lang="en-US" b="1" dirty="0">
                <a:solidFill>
                  <a:schemeClr val="tx1">
                    <a:lumMod val="95000"/>
                    <a:lumOff val="5000"/>
                  </a:schemeClr>
                </a:solidFill>
                <a:effectLst/>
                <a:latin typeface="Arial" panose="020B0604020202020204" pitchFamily="34" charset="0"/>
              </a:rPr>
              <a:t> </a:t>
            </a:r>
            <a:r>
              <a:rPr lang="en-US" b="1" dirty="0" err="1">
                <a:solidFill>
                  <a:schemeClr val="tx1">
                    <a:lumMod val="95000"/>
                    <a:lumOff val="5000"/>
                  </a:schemeClr>
                </a:solidFill>
                <a:effectLst/>
                <a:latin typeface="Arial" panose="020B0604020202020204" pitchFamily="34" charset="0"/>
              </a:rPr>
              <a:t>đoàn</a:t>
            </a:r>
            <a:r>
              <a:rPr lang="en-US" b="1" dirty="0">
                <a:solidFill>
                  <a:schemeClr val="tx1">
                    <a:lumMod val="95000"/>
                    <a:lumOff val="5000"/>
                  </a:schemeClr>
                </a:solidFill>
                <a:effectLst/>
                <a:latin typeface="Arial" panose="020B0604020202020204" pitchFamily="34" charset="0"/>
              </a:rPr>
              <a:t> </a:t>
            </a:r>
            <a:r>
              <a:rPr lang="en-US" b="1" dirty="0" err="1">
                <a:solidFill>
                  <a:schemeClr val="tx1">
                    <a:lumMod val="95000"/>
                    <a:lumOff val="5000"/>
                  </a:schemeClr>
                </a:solidFill>
                <a:effectLst/>
                <a:latin typeface="Arial" panose="020B0604020202020204" pitchFamily="34" charset="0"/>
              </a:rPr>
              <a:t>cứ</a:t>
            </a:r>
            <a:r>
              <a:rPr lang="en-US" b="1" dirty="0">
                <a:solidFill>
                  <a:schemeClr val="tx1">
                    <a:lumMod val="95000"/>
                    <a:lumOff val="5000"/>
                  </a:schemeClr>
                </a:solidFill>
                <a:effectLst/>
                <a:latin typeface="Arial" panose="020B0604020202020204" pitchFamily="34" charset="0"/>
              </a:rPr>
              <a:t> </a:t>
            </a:r>
            <a:r>
              <a:rPr lang="en-US" b="1" dirty="0" err="1">
                <a:solidFill>
                  <a:schemeClr val="tx1">
                    <a:lumMod val="95000"/>
                    <a:lumOff val="5000"/>
                  </a:schemeClr>
                </a:solidFill>
                <a:effectLst/>
                <a:latin typeface="Arial" panose="020B0604020202020204" pitchFamily="34" charset="0"/>
              </a:rPr>
              <a:t>điểm</a:t>
            </a:r>
            <a:r>
              <a:rPr lang="en-US" b="1" dirty="0">
                <a:solidFill>
                  <a:schemeClr val="tx1">
                    <a:lumMod val="95000"/>
                    <a:lumOff val="5000"/>
                  </a:schemeClr>
                </a:solidFill>
                <a:effectLst/>
                <a:latin typeface="Arial" panose="020B0604020202020204" pitchFamily="34" charset="0"/>
              </a:rPr>
              <a:t> </a:t>
            </a:r>
            <a:r>
              <a:rPr lang="en-US" b="1" dirty="0" err="1">
                <a:solidFill>
                  <a:schemeClr val="tx1">
                    <a:lumMod val="95000"/>
                    <a:lumOff val="5000"/>
                  </a:schemeClr>
                </a:solidFill>
                <a:effectLst/>
                <a:latin typeface="Arial" panose="020B0604020202020204" pitchFamily="34" charset="0"/>
              </a:rPr>
              <a:t>Điện</a:t>
            </a:r>
            <a:r>
              <a:rPr lang="en-US" b="1" dirty="0">
                <a:solidFill>
                  <a:schemeClr val="tx1">
                    <a:lumMod val="95000"/>
                    <a:lumOff val="5000"/>
                  </a:schemeClr>
                </a:solidFill>
                <a:effectLst/>
                <a:latin typeface="Arial" panose="020B0604020202020204" pitchFamily="34" charset="0"/>
              </a:rPr>
              <a:t> </a:t>
            </a:r>
            <a:r>
              <a:rPr lang="en-US" b="1" dirty="0" err="1">
                <a:solidFill>
                  <a:schemeClr val="tx1">
                    <a:lumMod val="95000"/>
                    <a:lumOff val="5000"/>
                  </a:schemeClr>
                </a:solidFill>
                <a:effectLst/>
                <a:latin typeface="Arial" panose="020B0604020202020204" pitchFamily="34" charset="0"/>
              </a:rPr>
              <a:t>Biên</a:t>
            </a:r>
            <a:r>
              <a:rPr lang="en-US" b="1" dirty="0">
                <a:solidFill>
                  <a:schemeClr val="tx1">
                    <a:lumMod val="95000"/>
                    <a:lumOff val="5000"/>
                  </a:schemeClr>
                </a:solidFill>
                <a:effectLst/>
                <a:latin typeface="Arial" panose="020B0604020202020204" pitchFamily="34" charset="0"/>
              </a:rPr>
              <a:t> </a:t>
            </a:r>
            <a:r>
              <a:rPr lang="en-US" b="1" dirty="0" err="1">
                <a:solidFill>
                  <a:schemeClr val="tx1">
                    <a:lumMod val="95000"/>
                    <a:lumOff val="5000"/>
                  </a:schemeClr>
                </a:solidFill>
                <a:effectLst/>
                <a:latin typeface="Arial" panose="020B0604020202020204" pitchFamily="34" charset="0"/>
              </a:rPr>
              <a:t>Phủ</a:t>
            </a:r>
            <a:r>
              <a:rPr lang="en-US" b="1" dirty="0">
                <a:solidFill>
                  <a:schemeClr val="tx1">
                    <a:lumMod val="95000"/>
                    <a:lumOff val="5000"/>
                  </a:schemeClr>
                </a:solidFill>
                <a:effectLst/>
                <a:latin typeface="Arial" panose="020B0604020202020204" pitchFamily="34" charset="0"/>
              </a:rPr>
              <a:t> 1954.</a:t>
            </a:r>
            <a:endParaRPr lang="en-US" b="1" dirty="0">
              <a:solidFill>
                <a:schemeClr val="tx1">
                  <a:lumMod val="95000"/>
                  <a:lumOff val="5000"/>
                </a:schemeClr>
              </a:solidFill>
            </a:endParaRPr>
          </a:p>
        </p:txBody>
      </p:sp>
    </p:spTree>
    <p:extLst>
      <p:ext uri="{BB962C8B-B14F-4D97-AF65-F5344CB8AC3E}">
        <p14:creationId xmlns:p14="http://schemas.microsoft.com/office/powerpoint/2010/main" val="409902220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http://baohoabinh.com.vn/Includes/NewsDetail/5_2020/dt_5520201753_phu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176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2500" y="6176963"/>
            <a:ext cx="10287000" cy="369332"/>
          </a:xfrm>
          <a:prstGeom prst="rect">
            <a:avLst/>
          </a:prstGeom>
        </p:spPr>
        <p:txBody>
          <a:bodyPr wrap="square">
            <a:spAutoFit/>
          </a:bodyPr>
          <a:lstStyle/>
          <a:p>
            <a:r>
              <a:rPr lang="vi-VN" b="1" dirty="0">
                <a:solidFill>
                  <a:schemeClr val="tx1">
                    <a:lumMod val="95000"/>
                    <a:lumOff val="5000"/>
                  </a:schemeClr>
                </a:solidFill>
              </a:rPr>
              <a:t>Dân công Liên khu 3 san đá rải đường phục vụ xe vận chuyển hàng vào Điện Biên Phủ.</a:t>
            </a:r>
            <a:endParaRPr lang="en-US" b="1" dirty="0">
              <a:solidFill>
                <a:schemeClr val="tx1">
                  <a:lumMod val="95000"/>
                  <a:lumOff val="5000"/>
                </a:schemeClr>
              </a:solidFill>
            </a:endParaRPr>
          </a:p>
        </p:txBody>
      </p:sp>
    </p:spTree>
    <p:extLst>
      <p:ext uri="{BB962C8B-B14F-4D97-AF65-F5344CB8AC3E}">
        <p14:creationId xmlns:p14="http://schemas.microsoft.com/office/powerpoint/2010/main" val="24011405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2" name="Picture 4" descr="http://baohoabinh.com.vn/Includes/NewsDetail/5_2020/dt_552020180_phu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176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19745" y="6357422"/>
            <a:ext cx="9379527" cy="369332"/>
          </a:xfrm>
          <a:prstGeom prst="rect">
            <a:avLst/>
          </a:prstGeom>
        </p:spPr>
        <p:txBody>
          <a:bodyPr wrap="square">
            <a:spAutoFit/>
          </a:bodyPr>
          <a:lstStyle/>
          <a:p>
            <a:r>
              <a:rPr lang="en-US" b="1" dirty="0" err="1">
                <a:solidFill>
                  <a:schemeClr val="tx1">
                    <a:lumMod val="95000"/>
                    <a:lumOff val="5000"/>
                  </a:schemeClr>
                </a:solidFill>
                <a:effectLst/>
                <a:latin typeface="Arial" panose="020B0604020202020204" pitchFamily="34" charset="0"/>
              </a:rPr>
              <a:t>Từng</a:t>
            </a:r>
            <a:r>
              <a:rPr lang="en-US" b="1" dirty="0">
                <a:solidFill>
                  <a:schemeClr val="tx1">
                    <a:lumMod val="95000"/>
                    <a:lumOff val="5000"/>
                  </a:schemeClr>
                </a:solidFill>
                <a:effectLst/>
                <a:latin typeface="Arial" panose="020B0604020202020204" pitchFamily="34" charset="0"/>
              </a:rPr>
              <a:t> </a:t>
            </a:r>
            <a:r>
              <a:rPr lang="en-US" b="1" dirty="0" err="1">
                <a:solidFill>
                  <a:schemeClr val="tx1">
                    <a:lumMod val="95000"/>
                    <a:lumOff val="5000"/>
                  </a:schemeClr>
                </a:solidFill>
                <a:effectLst/>
                <a:latin typeface="Arial" panose="020B0604020202020204" pitchFamily="34" charset="0"/>
              </a:rPr>
              <a:t>đoàn</a:t>
            </a:r>
            <a:r>
              <a:rPr lang="en-US" b="1" dirty="0">
                <a:solidFill>
                  <a:schemeClr val="tx1">
                    <a:lumMod val="95000"/>
                    <a:lumOff val="5000"/>
                  </a:schemeClr>
                </a:solidFill>
                <a:effectLst/>
                <a:latin typeface="Arial" panose="020B0604020202020204" pitchFamily="34" charset="0"/>
              </a:rPr>
              <a:t> </a:t>
            </a:r>
            <a:r>
              <a:rPr lang="en-US" b="1" dirty="0" err="1">
                <a:solidFill>
                  <a:schemeClr val="tx1">
                    <a:lumMod val="95000"/>
                    <a:lumOff val="5000"/>
                  </a:schemeClr>
                </a:solidFill>
                <a:effectLst/>
                <a:latin typeface="Arial" panose="020B0604020202020204" pitchFamily="34" charset="0"/>
              </a:rPr>
              <a:t>dân</a:t>
            </a:r>
            <a:r>
              <a:rPr lang="en-US" b="1" dirty="0">
                <a:solidFill>
                  <a:schemeClr val="tx1">
                    <a:lumMod val="95000"/>
                    <a:lumOff val="5000"/>
                  </a:schemeClr>
                </a:solidFill>
                <a:effectLst/>
                <a:latin typeface="Arial" panose="020B0604020202020204" pitchFamily="34" charset="0"/>
              </a:rPr>
              <a:t> </a:t>
            </a:r>
            <a:r>
              <a:rPr lang="en-US" b="1" dirty="0" err="1">
                <a:solidFill>
                  <a:schemeClr val="tx1">
                    <a:lumMod val="95000"/>
                    <a:lumOff val="5000"/>
                  </a:schemeClr>
                </a:solidFill>
                <a:effectLst/>
                <a:latin typeface="Arial" panose="020B0604020202020204" pitchFamily="34" charset="0"/>
              </a:rPr>
              <a:t>công</a:t>
            </a:r>
            <a:r>
              <a:rPr lang="en-US" b="1" dirty="0">
                <a:solidFill>
                  <a:schemeClr val="tx1">
                    <a:lumMod val="95000"/>
                    <a:lumOff val="5000"/>
                  </a:schemeClr>
                </a:solidFill>
                <a:effectLst/>
                <a:latin typeface="Arial" panose="020B0604020202020204" pitchFamily="34" charset="0"/>
              </a:rPr>
              <a:t> </a:t>
            </a:r>
            <a:r>
              <a:rPr lang="en-US" b="1" dirty="0" err="1">
                <a:solidFill>
                  <a:schemeClr val="tx1">
                    <a:lumMod val="95000"/>
                    <a:lumOff val="5000"/>
                  </a:schemeClr>
                </a:solidFill>
                <a:effectLst/>
                <a:latin typeface="Arial" panose="020B0604020202020204" pitchFamily="34" charset="0"/>
              </a:rPr>
              <a:t>ngụy</a:t>
            </a:r>
            <a:r>
              <a:rPr lang="en-US" b="1" dirty="0">
                <a:solidFill>
                  <a:schemeClr val="tx1">
                    <a:lumMod val="95000"/>
                    <a:lumOff val="5000"/>
                  </a:schemeClr>
                </a:solidFill>
                <a:effectLst/>
                <a:latin typeface="Arial" panose="020B0604020202020204" pitchFamily="34" charset="0"/>
              </a:rPr>
              <a:t> </a:t>
            </a:r>
            <a:r>
              <a:rPr lang="en-US" b="1" dirty="0" err="1">
                <a:solidFill>
                  <a:schemeClr val="tx1">
                    <a:lumMod val="95000"/>
                    <a:lumOff val="5000"/>
                  </a:schemeClr>
                </a:solidFill>
                <a:effectLst/>
                <a:latin typeface="Arial" panose="020B0604020202020204" pitchFamily="34" charset="0"/>
              </a:rPr>
              <a:t>trang</a:t>
            </a:r>
            <a:r>
              <a:rPr lang="en-US" b="1" dirty="0">
                <a:solidFill>
                  <a:schemeClr val="tx1">
                    <a:lumMod val="95000"/>
                    <a:lumOff val="5000"/>
                  </a:schemeClr>
                </a:solidFill>
                <a:effectLst/>
                <a:latin typeface="Arial" panose="020B0604020202020204" pitchFamily="34" charset="0"/>
              </a:rPr>
              <a:t> </a:t>
            </a:r>
            <a:r>
              <a:rPr lang="en-US" b="1" dirty="0" err="1">
                <a:solidFill>
                  <a:schemeClr val="tx1">
                    <a:lumMod val="95000"/>
                    <a:lumOff val="5000"/>
                  </a:schemeClr>
                </a:solidFill>
                <a:effectLst/>
                <a:latin typeface="Arial" panose="020B0604020202020204" pitchFamily="34" charset="0"/>
              </a:rPr>
              <a:t>gánh</a:t>
            </a:r>
            <a:r>
              <a:rPr lang="en-US" b="1" dirty="0">
                <a:solidFill>
                  <a:schemeClr val="tx1">
                    <a:lumMod val="95000"/>
                    <a:lumOff val="5000"/>
                  </a:schemeClr>
                </a:solidFill>
                <a:effectLst/>
                <a:latin typeface="Arial" panose="020B0604020202020204" pitchFamily="34" charset="0"/>
              </a:rPr>
              <a:t> </a:t>
            </a:r>
            <a:r>
              <a:rPr lang="en-US" b="1" dirty="0" err="1">
                <a:solidFill>
                  <a:schemeClr val="tx1">
                    <a:lumMod val="95000"/>
                    <a:lumOff val="5000"/>
                  </a:schemeClr>
                </a:solidFill>
                <a:effectLst/>
                <a:latin typeface="Arial" panose="020B0604020202020204" pitchFamily="34" charset="0"/>
              </a:rPr>
              <a:t>gạo</a:t>
            </a:r>
            <a:r>
              <a:rPr lang="en-US" b="1" dirty="0">
                <a:solidFill>
                  <a:schemeClr val="tx1">
                    <a:lumMod val="95000"/>
                    <a:lumOff val="5000"/>
                  </a:schemeClr>
                </a:solidFill>
                <a:effectLst/>
                <a:latin typeface="Arial" panose="020B0604020202020204" pitchFamily="34" charset="0"/>
              </a:rPr>
              <a:t> </a:t>
            </a:r>
            <a:r>
              <a:rPr lang="en-US" b="1" dirty="0" err="1">
                <a:solidFill>
                  <a:schemeClr val="tx1">
                    <a:lumMod val="95000"/>
                    <a:lumOff val="5000"/>
                  </a:schemeClr>
                </a:solidFill>
                <a:effectLst/>
                <a:latin typeface="Arial" panose="020B0604020202020204" pitchFamily="34" charset="0"/>
              </a:rPr>
              <a:t>ra</a:t>
            </a:r>
            <a:r>
              <a:rPr lang="en-US" b="1" dirty="0">
                <a:solidFill>
                  <a:schemeClr val="tx1">
                    <a:lumMod val="95000"/>
                    <a:lumOff val="5000"/>
                  </a:schemeClr>
                </a:solidFill>
                <a:effectLst/>
                <a:latin typeface="Arial" panose="020B0604020202020204" pitchFamily="34" charset="0"/>
              </a:rPr>
              <a:t> </a:t>
            </a:r>
            <a:r>
              <a:rPr lang="en-US" b="1" dirty="0" err="1">
                <a:solidFill>
                  <a:schemeClr val="tx1">
                    <a:lumMod val="95000"/>
                    <a:lumOff val="5000"/>
                  </a:schemeClr>
                </a:solidFill>
                <a:effectLst/>
                <a:latin typeface="Arial" panose="020B0604020202020204" pitchFamily="34" charset="0"/>
              </a:rPr>
              <a:t>tuyền</a:t>
            </a:r>
            <a:r>
              <a:rPr lang="en-US" b="1" dirty="0">
                <a:solidFill>
                  <a:schemeClr val="tx1">
                    <a:lumMod val="95000"/>
                    <a:lumOff val="5000"/>
                  </a:schemeClr>
                </a:solidFill>
                <a:effectLst/>
                <a:latin typeface="Arial" panose="020B0604020202020204" pitchFamily="34" charset="0"/>
              </a:rPr>
              <a:t> </a:t>
            </a:r>
            <a:r>
              <a:rPr lang="en-US" b="1" dirty="0" err="1">
                <a:solidFill>
                  <a:schemeClr val="tx1">
                    <a:lumMod val="95000"/>
                    <a:lumOff val="5000"/>
                  </a:schemeClr>
                </a:solidFill>
                <a:effectLst/>
                <a:latin typeface="Arial" panose="020B0604020202020204" pitchFamily="34" charset="0"/>
              </a:rPr>
              <a:t>tuyến</a:t>
            </a:r>
            <a:r>
              <a:rPr lang="en-US" b="1" dirty="0">
                <a:solidFill>
                  <a:schemeClr val="tx1">
                    <a:lumMod val="95000"/>
                    <a:lumOff val="5000"/>
                  </a:schemeClr>
                </a:solidFill>
                <a:effectLst/>
                <a:latin typeface="Arial" panose="020B0604020202020204" pitchFamily="34" charset="0"/>
              </a:rPr>
              <a:t>, </a:t>
            </a:r>
            <a:r>
              <a:rPr lang="en-US" b="1" dirty="0" err="1">
                <a:solidFill>
                  <a:schemeClr val="tx1">
                    <a:lumMod val="95000"/>
                    <a:lumOff val="5000"/>
                  </a:schemeClr>
                </a:solidFill>
                <a:effectLst/>
                <a:latin typeface="Arial" panose="020B0604020202020204" pitchFamily="34" charset="0"/>
              </a:rPr>
              <a:t>năm</a:t>
            </a:r>
            <a:r>
              <a:rPr lang="en-US" b="1" dirty="0">
                <a:solidFill>
                  <a:schemeClr val="tx1">
                    <a:lumMod val="95000"/>
                    <a:lumOff val="5000"/>
                  </a:schemeClr>
                </a:solidFill>
                <a:effectLst/>
                <a:latin typeface="Arial" panose="020B0604020202020204" pitchFamily="34" charset="0"/>
              </a:rPr>
              <a:t> 1954</a:t>
            </a:r>
            <a:r>
              <a:rPr lang="en-US" b="0" i="1" dirty="0">
                <a:solidFill>
                  <a:srgbClr val="0000CD"/>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418618884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3" name="Chien-Thang-Dien-Bien-Various-Artists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425" y="98425"/>
            <a:ext cx="609600" cy="609600"/>
          </a:xfrm>
          <a:prstGeom prst="rect">
            <a:avLst/>
          </a:prstGeom>
        </p:spPr>
      </p:pic>
    </p:spTree>
    <p:extLst>
      <p:ext uri="{BB962C8B-B14F-4D97-AF65-F5344CB8AC3E}">
        <p14:creationId xmlns:p14="http://schemas.microsoft.com/office/powerpoint/2010/main" val="2101860580"/>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169" fill="hold"/>
                                        <p:tgtEl>
                                          <p:spTgt spid="3"/>
                                        </p:tgtEl>
                                      </p:cBhvr>
                                    </p:cmd>
                                  </p:childTnLst>
                                </p:cTn>
                              </p:par>
                            </p:childTnLst>
                          </p:cTn>
                        </p:par>
                      </p:childTnLst>
                    </p:cTn>
                  </p:par>
                </p:childTnLst>
              </p:cTn>
              <p:nextCondLst>
                <p:cond evt="onClick" delay="0">
                  <p:tgtEl>
                    <p:spTgt spid="3"/>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5901531"/>
          </a:xfrm>
        </p:spPr>
      </p:pic>
      <p:sp>
        <p:nvSpPr>
          <p:cNvPr id="5" name="Rectangle 4"/>
          <p:cNvSpPr/>
          <p:nvPr/>
        </p:nvSpPr>
        <p:spPr>
          <a:xfrm>
            <a:off x="0" y="6054418"/>
            <a:ext cx="12192000" cy="646331"/>
          </a:xfrm>
          <a:prstGeom prst="rect">
            <a:avLst/>
          </a:prstGeom>
        </p:spPr>
        <p:txBody>
          <a:bodyPr wrap="square">
            <a:spAutoFit/>
          </a:bodyPr>
          <a:lstStyle/>
          <a:p>
            <a:pPr algn="ctr"/>
            <a:r>
              <a:rPr lang="vi-VN" b="1" dirty="0">
                <a:solidFill>
                  <a:schemeClr val="tx1">
                    <a:lumMod val="95000"/>
                    <a:lumOff val="5000"/>
                  </a:schemeClr>
                </a:solidFill>
              </a:rPr>
              <a:t>17 giờ 30 phút ngày 7/5/1954, bộ đội Việt Nam chiếm sở chỉ huy trung tâm, tướng Đờ Caxtơri cùng toàn bộ Bộ Tham mưu và binh lính tập đoàn cứ điểm Điện Biên Phủ kéo cờ trắng ra hàng (Ảnh tư liệu)</a:t>
            </a:r>
            <a:endParaRPr lang="vi-VN" b="1" dirty="0">
              <a:solidFill>
                <a:schemeClr val="tx1">
                  <a:lumMod val="95000"/>
                  <a:lumOff val="5000"/>
                </a:schemeClr>
              </a:solidFill>
              <a:effectLst/>
              <a:latin typeface="Roboto"/>
            </a:endParaRPr>
          </a:p>
        </p:txBody>
      </p:sp>
    </p:spTree>
    <p:extLst>
      <p:ext uri="{BB962C8B-B14F-4D97-AF65-F5344CB8AC3E}">
        <p14:creationId xmlns:p14="http://schemas.microsoft.com/office/powerpoint/2010/main" val="281331171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82529" y="1159176"/>
            <a:ext cx="10515600" cy="1325563"/>
          </a:xfrm>
        </p:spPr>
        <p:txBody>
          <a:bodyPr>
            <a:normAutofit/>
          </a:bodyPr>
          <a:lstStyle/>
          <a:p>
            <a:pPr algn="ctr"/>
            <a:r>
              <a:rPr lang="en-US" b="1" i="1" dirty="0"/>
              <a:t> </a:t>
            </a:r>
            <a:r>
              <a:rPr lang="en-US" sz="3100" b="1" i="1" dirty="0" err="1">
                <a:solidFill>
                  <a:srgbClr val="FF0000"/>
                </a:solidFill>
                <a:latin typeface="Times New Roman" panose="02020603050405020304" pitchFamily="18" charset="0"/>
                <a:cs typeface="Times New Roman" panose="02020603050405020304" pitchFamily="18" charset="0"/>
              </a:rPr>
              <a:t>Chiến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dịch</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Điện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Biên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Phủ</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được</a:t>
            </a:r>
            <a:r>
              <a:rPr lang="en-US" sz="3100" b="1" i="1" dirty="0">
                <a:solidFill>
                  <a:srgbClr val="FF0000"/>
                </a:solidFill>
                <a:latin typeface="Times New Roman" panose="02020603050405020304" pitchFamily="18" charset="0"/>
                <a:cs typeface="Times New Roman" panose="02020603050405020304" pitchFamily="18" charset="0"/>
              </a:rPr>
              <a:t> chia </a:t>
            </a:r>
            <a:r>
              <a:rPr lang="en-US" sz="3100" b="1" i="1" dirty="0" err="1">
                <a:solidFill>
                  <a:srgbClr val="FF0000"/>
                </a:solidFill>
                <a:latin typeface="Times New Roman" panose="02020603050405020304" pitchFamily="18" charset="0"/>
                <a:cs typeface="Times New Roman" panose="02020603050405020304" pitchFamily="18" charset="0"/>
              </a:rPr>
              <a:t>làm</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mấy</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đợt</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tiến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công</a:t>
            </a:r>
            <a:r>
              <a:rPr lang="en-US" sz="3100" b="1" i="1" dirty="0">
                <a:solidFill>
                  <a:srgbClr val="FF0000"/>
                </a:solidFill>
                <a:latin typeface="Times New Roman" panose="02020603050405020304" pitchFamily="18" charset="0"/>
                <a:cs typeface="Times New Roman" panose="02020603050405020304" pitchFamily="18" charset="0"/>
              </a:rPr>
              <a:t>?</a:t>
            </a:r>
            <a:br>
              <a:rPr lang="en-US" sz="3100" dirty="0">
                <a:solidFill>
                  <a:srgbClr val="FF0000"/>
                </a:solidFill>
                <a:latin typeface="Times New Roman" panose="02020603050405020304" pitchFamily="18" charset="0"/>
                <a:cs typeface="Times New Roman" panose="02020603050405020304" pitchFamily="18" charset="0"/>
              </a:rPr>
            </a:br>
            <a:endParaRPr lang="en-US" sz="3100" dirty="0">
              <a:solidFill>
                <a:srgbClr val="FF0000"/>
              </a:solidFill>
              <a:latin typeface="Times New Roman" panose="02020603050405020304" pitchFamily="18" charset="0"/>
              <a:cs typeface="Times New Roman" panose="02020603050405020304" pitchFamily="18" charset="0"/>
            </a:endParaRPr>
          </a:p>
        </p:txBody>
      </p:sp>
      <p:sp>
        <p:nvSpPr>
          <p:cNvPr id="9" name="Freeform 8"/>
          <p:cNvSpPr/>
          <p:nvPr/>
        </p:nvSpPr>
        <p:spPr>
          <a:xfrm>
            <a:off x="884664" y="2256208"/>
            <a:ext cx="487680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568" tIns="118568" rIns="567056" bIns="118568" numCol="1" spcCol="1270" anchor="ctr" anchorCtr="0">
            <a:noAutofit/>
          </a:bodyPr>
          <a:lstStyle/>
          <a:p>
            <a:pPr lvl="0" algn="l" defTabSz="1244600" rtl="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A. 1 </a:t>
            </a:r>
            <a:r>
              <a:rPr lang="en-US" sz="2800" b="1" kern="1200" dirty="0" err="1">
                <a:latin typeface="Times New Roman" panose="02020603050405020304" pitchFamily="18" charset="0"/>
                <a:cs typeface="Times New Roman" panose="02020603050405020304" pitchFamily="18" charset="0"/>
              </a:rPr>
              <a:t>đợt</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tiến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công</a:t>
            </a:r>
            <a:endParaRPr lang="en-US" sz="2800" kern="1200" dirty="0">
              <a:latin typeface="Times New Roman" panose="02020603050405020304" pitchFamily="18" charset="0"/>
              <a:cs typeface="Times New Roman" panose="02020603050405020304" pitchFamily="18" charset="0"/>
            </a:endParaRPr>
          </a:p>
        </p:txBody>
      </p:sp>
      <p:sp>
        <p:nvSpPr>
          <p:cNvPr id="10" name="Freeform 9"/>
          <p:cNvSpPr/>
          <p:nvPr/>
        </p:nvSpPr>
        <p:spPr>
          <a:xfrm>
            <a:off x="1293096" y="3169493"/>
            <a:ext cx="487680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76658" tIns="76658" rIns="748906" bIns="76658" numCol="1" spcCol="1270" anchor="ctr" anchorCtr="0">
            <a:noAutofit/>
          </a:bodyPr>
          <a:lstStyle/>
          <a:p>
            <a:pPr lvl="0" algn="l" defTabSz="755650" rtl="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B. 2 </a:t>
            </a:r>
            <a:r>
              <a:rPr lang="en-US" sz="2800" b="1" kern="1200" dirty="0" err="1">
                <a:latin typeface="Times New Roman" panose="02020603050405020304" pitchFamily="18" charset="0"/>
                <a:cs typeface="Times New Roman" panose="02020603050405020304" pitchFamily="18" charset="0"/>
              </a:rPr>
              <a:t>đợt</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tiến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công</a:t>
            </a:r>
            <a:endParaRPr lang="en-US" sz="2800" kern="1200" dirty="0">
              <a:latin typeface="Times New Roman" panose="02020603050405020304" pitchFamily="18" charset="0"/>
              <a:cs typeface="Times New Roman" panose="02020603050405020304" pitchFamily="18" charset="0"/>
            </a:endParaRPr>
          </a:p>
        </p:txBody>
      </p:sp>
      <p:sp>
        <p:nvSpPr>
          <p:cNvPr id="11" name="Freeform 10"/>
          <p:cNvSpPr/>
          <p:nvPr/>
        </p:nvSpPr>
        <p:spPr>
          <a:xfrm>
            <a:off x="1695432" y="4082778"/>
            <a:ext cx="487680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76658" tIns="76658" rIns="742810" bIns="76658" numCol="1" spcCol="1270" anchor="ctr" anchorCtr="0">
            <a:noAutofit/>
          </a:bodyPr>
          <a:lstStyle/>
          <a:p>
            <a:pPr lvl="0" algn="l" defTabSz="755650" rtl="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C. 3 </a:t>
            </a:r>
            <a:r>
              <a:rPr lang="en-US" sz="2800" b="1" kern="1200" dirty="0" err="1">
                <a:latin typeface="Times New Roman" panose="02020603050405020304" pitchFamily="18" charset="0"/>
                <a:cs typeface="Times New Roman" panose="02020603050405020304" pitchFamily="18" charset="0"/>
              </a:rPr>
              <a:t>đợt</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tiến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công</a:t>
            </a:r>
            <a:r>
              <a:rPr lang="en-US" sz="2800" b="1" kern="1200" dirty="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2103864" y="4996062"/>
            <a:ext cx="487680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76658" tIns="76658" rIns="748906" bIns="76658" numCol="1" spcCol="1270" anchor="ctr" anchorCtr="0">
            <a:noAutofit/>
          </a:bodyPr>
          <a:lstStyle/>
          <a:p>
            <a:pPr lvl="0" algn="l" defTabSz="755650" rtl="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D. 4 </a:t>
            </a:r>
            <a:r>
              <a:rPr lang="en-US" sz="2800" b="1" kern="1200" dirty="0" err="1">
                <a:latin typeface="Times New Roman" panose="02020603050405020304" pitchFamily="18" charset="0"/>
                <a:cs typeface="Times New Roman" panose="02020603050405020304" pitchFamily="18" charset="0"/>
              </a:rPr>
              <a:t>đợt</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tiến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công</a:t>
            </a:r>
            <a:endParaRPr lang="en-US" sz="2800" kern="1200" dirty="0">
              <a:latin typeface="Times New Roman" panose="02020603050405020304" pitchFamily="18" charset="0"/>
              <a:cs typeface="Times New Roman" panose="02020603050405020304" pitchFamily="18" charset="0"/>
            </a:endParaRPr>
          </a:p>
        </p:txBody>
      </p:sp>
      <p:sp>
        <p:nvSpPr>
          <p:cNvPr id="13" name="Freeform 12"/>
          <p:cNvSpPr/>
          <p:nvPr/>
        </p:nvSpPr>
        <p:spPr>
          <a:xfrm>
            <a:off x="5497648" y="2848087"/>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4" name="Freeform 13"/>
          <p:cNvSpPr/>
          <p:nvPr/>
        </p:nvSpPr>
        <p:spPr>
          <a:xfrm>
            <a:off x="5906080" y="3761376"/>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5756959"/>
              <a:satOff val="-30630"/>
              <a:lumOff val="-1745"/>
              <a:alphaOff val="0"/>
            </a:schemeClr>
          </a:lnRef>
          <a:fillRef idx="1">
            <a:schemeClr val="accent4">
              <a:tint val="40000"/>
              <a:alpha val="90000"/>
              <a:hueOff val="5756959"/>
              <a:satOff val="-30630"/>
              <a:lumOff val="-1745"/>
              <a:alphaOff val="0"/>
            </a:schemeClr>
          </a:fillRef>
          <a:effectRef idx="0">
            <a:schemeClr val="accent4">
              <a:tint val="40000"/>
              <a:alpha val="90000"/>
              <a:hueOff val="5756959"/>
              <a:satOff val="-30630"/>
              <a:lumOff val="-1745"/>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5" name="Freeform 14"/>
          <p:cNvSpPr/>
          <p:nvPr/>
        </p:nvSpPr>
        <p:spPr>
          <a:xfrm>
            <a:off x="6308416" y="4674659"/>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pic>
        <p:nvPicPr>
          <p:cNvPr id="17" name="Picture 16"/>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48591" y="4105398"/>
            <a:ext cx="2143125" cy="2143125"/>
          </a:xfrm>
          <a:prstGeom prst="rect">
            <a:avLst/>
          </a:prstGeom>
        </p:spPr>
      </p:pic>
      <p:sp>
        <p:nvSpPr>
          <p:cNvPr id="24" name="Oval Callout 23"/>
          <p:cNvSpPr/>
          <p:nvPr/>
        </p:nvSpPr>
        <p:spPr>
          <a:xfrm>
            <a:off x="8632302" y="1970404"/>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latin typeface="Times New Roman" panose="02020603050405020304" pitchFamily="18" charset="0"/>
                <a:cs typeface="Times New Roman" panose="02020603050405020304" pitchFamily="18" charset="0"/>
              </a:rPr>
              <a:t>ĐÁP ÁN SAI RỒI!</a:t>
            </a:r>
          </a:p>
        </p:txBody>
      </p:sp>
      <p:sp>
        <p:nvSpPr>
          <p:cNvPr id="26" name="Oval Callout 25"/>
          <p:cNvSpPr/>
          <p:nvPr/>
        </p:nvSpPr>
        <p:spPr>
          <a:xfrm>
            <a:off x="8632301" y="1970403"/>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latin typeface="Times New Roman" panose="02020603050405020304" pitchFamily="18" charset="0"/>
                <a:cs typeface="Times New Roman" panose="02020603050405020304" pitchFamily="18" charset="0"/>
              </a:rPr>
              <a:t>ĐÁP ÁN SAI!</a:t>
            </a:r>
          </a:p>
        </p:txBody>
      </p:sp>
      <p:sp>
        <p:nvSpPr>
          <p:cNvPr id="25" name="Oval Callout 24"/>
          <p:cNvSpPr/>
          <p:nvPr/>
        </p:nvSpPr>
        <p:spPr>
          <a:xfrm>
            <a:off x="8632300" y="1968809"/>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latin typeface="Times New Roman" panose="02020603050405020304" pitchFamily="18" charset="0"/>
                <a:cs typeface="Times New Roman" panose="02020603050405020304" pitchFamily="18" charset="0"/>
              </a:rPr>
              <a:t>ĐÁP ÁN KHÔNG ĐÚNG!</a:t>
            </a:r>
          </a:p>
        </p:txBody>
      </p:sp>
      <p:sp>
        <p:nvSpPr>
          <p:cNvPr id="23" name="Oval Callout 22"/>
          <p:cNvSpPr/>
          <p:nvPr/>
        </p:nvSpPr>
        <p:spPr>
          <a:xfrm>
            <a:off x="8632300" y="1960571"/>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latin typeface="Times New Roman" panose="02020603050405020304" pitchFamily="18" charset="0"/>
                <a:cs typeface="Times New Roman" panose="02020603050405020304" pitchFamily="18" charset="0"/>
              </a:rPr>
              <a:t>ĐÁP ÁN CHÍNH XÁC!</a:t>
            </a:r>
          </a:p>
        </p:txBody>
      </p:sp>
    </p:spTree>
    <p:extLst>
      <p:ext uri="{BB962C8B-B14F-4D97-AF65-F5344CB8AC3E}">
        <p14:creationId xmlns:p14="http://schemas.microsoft.com/office/powerpoint/2010/main" val="357487560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childTnLst>
              </p:cTn>
              <p:nextCondLst>
                <p:cond evt="onClick" delay="0">
                  <p:tgtEl>
                    <p:spTgt spid="9"/>
                  </p:tgtEl>
                </p:cond>
              </p:nextCondLst>
            </p:seq>
          </p:childTnLst>
        </p:cTn>
      </p:par>
    </p:tnLst>
    <p:bldLst>
      <p:bldP spid="24" grpId="0" animBg="1"/>
      <p:bldP spid="26" grpId="0" animBg="1"/>
      <p:bldP spid="25"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82"/>
            <a:ext cx="12192000" cy="6858000"/>
          </a:xfrm>
          <a:prstGeom prst="rect">
            <a:avLst/>
          </a:prstGeom>
        </p:spPr>
      </p:pic>
      <p:sp>
        <p:nvSpPr>
          <p:cNvPr id="2" name="Title 1"/>
          <p:cNvSpPr>
            <a:spLocks noGrp="1"/>
          </p:cNvSpPr>
          <p:nvPr>
            <p:ph type="title"/>
          </p:nvPr>
        </p:nvSpPr>
        <p:spPr>
          <a:xfrm>
            <a:off x="682529" y="1159176"/>
            <a:ext cx="10515600" cy="1325563"/>
          </a:xfrm>
        </p:spPr>
        <p:txBody>
          <a:bodyPr>
            <a:normAutofit fontScale="90000"/>
          </a:bodyPr>
          <a:lstStyle/>
          <a:p>
            <a:pPr algn="ctr"/>
            <a:r>
              <a:rPr lang="en-US" b="1" i="1" dirty="0"/>
              <a:t> </a:t>
            </a:r>
            <a:r>
              <a:rPr lang="en-US" sz="3600" b="1" i="1" dirty="0">
                <a:solidFill>
                  <a:srgbClr val="FF0000"/>
                </a:solidFill>
                <a:latin typeface="Times New Roman" panose="02020603050405020304" pitchFamily="18" charset="0"/>
                <a:cs typeface="Times New Roman" panose="02020603050405020304" pitchFamily="18" charset="0"/>
              </a:rPr>
              <a:t>Hai </a:t>
            </a:r>
            <a:r>
              <a:rPr lang="en-US" sz="3600" b="1" i="1" dirty="0" err="1">
                <a:solidFill>
                  <a:srgbClr val="FF0000"/>
                </a:solidFill>
                <a:latin typeface="Times New Roman" panose="02020603050405020304" pitchFamily="18" charset="0"/>
                <a:cs typeface="Times New Roman" panose="02020603050405020304" pitchFamily="18" charset="0"/>
              </a:rPr>
              <a:t>cứ</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điểm</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của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địch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bị</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quân</a:t>
            </a:r>
            <a:r>
              <a:rPr lang="en-US" sz="3600" b="1" i="1" dirty="0">
                <a:solidFill>
                  <a:srgbClr val="FF0000"/>
                </a:solidFill>
                <a:latin typeface="Times New Roman" panose="02020603050405020304" pitchFamily="18" charset="0"/>
                <a:cs typeface="Times New Roman" panose="02020603050405020304" pitchFamily="18" charset="0"/>
              </a:rPr>
              <a:t> ta </a:t>
            </a:r>
            <a:r>
              <a:rPr lang="en-US" sz="3600" b="1" i="1" dirty="0" err="1">
                <a:solidFill>
                  <a:srgbClr val="FF0000"/>
                </a:solidFill>
                <a:latin typeface="Times New Roman" panose="02020603050405020304" pitchFamily="18" charset="0"/>
                <a:cs typeface="Times New Roman" panose="02020603050405020304" pitchFamily="18" charset="0"/>
              </a:rPr>
              <a:t>tiêu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diệt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trong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đợt</a:t>
            </a:r>
            <a:r>
              <a:rPr lang="en-US" sz="3600" b="1" i="1" dirty="0">
                <a:solidFill>
                  <a:srgbClr val="FF0000"/>
                </a:solidFill>
                <a:latin typeface="Times New Roman" panose="02020603050405020304" pitchFamily="18" charset="0"/>
                <a:cs typeface="Times New Roman" panose="02020603050405020304" pitchFamily="18" charset="0"/>
              </a:rPr>
              <a:t> 1 </a:t>
            </a:r>
            <a:r>
              <a:rPr lang="en-US" sz="3600" b="1" i="1" dirty="0" err="1">
                <a:solidFill>
                  <a:srgbClr val="FF0000"/>
                </a:solidFill>
                <a:latin typeface="Times New Roman" panose="02020603050405020304" pitchFamily="18" charset="0"/>
                <a:cs typeface="Times New Roman" panose="02020603050405020304" pitchFamily="18" charset="0"/>
              </a:rPr>
              <a:t>là</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gì</a:t>
            </a:r>
            <a:r>
              <a:rPr lang="en-US" sz="3600" b="1" i="1" dirty="0">
                <a:solidFill>
                  <a:srgbClr val="FF0000"/>
                </a:solidFill>
                <a:latin typeface="Times New Roman" panose="02020603050405020304" pitchFamily="18" charset="0"/>
                <a:cs typeface="Times New Roman" panose="02020603050405020304" pitchFamily="18" charset="0"/>
              </a:rPr>
              <a:t>?</a:t>
            </a:r>
            <a:br>
              <a:rPr lang="en-US" sz="3600" dirty="0">
                <a:solidFill>
                  <a:srgbClr val="FF0000"/>
                </a:solidFill>
                <a:latin typeface="Times New Roman" panose="02020603050405020304" pitchFamily="18" charset="0"/>
                <a:cs typeface="Times New Roman" panose="02020603050405020304" pitchFamily="18" charset="0"/>
              </a:rPr>
            </a:br>
            <a:br>
              <a:rPr lang="en-US" sz="3600" dirty="0">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Freeform 8"/>
          <p:cNvSpPr/>
          <p:nvPr/>
        </p:nvSpPr>
        <p:spPr>
          <a:xfrm>
            <a:off x="884664" y="2256208"/>
            <a:ext cx="5423752"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568" tIns="118568" rIns="567056" bIns="118568" numCol="1" spcCol="1270" anchor="ctr" anchorCtr="0">
            <a:noAutofit/>
          </a:bodyPr>
          <a:lstStyle/>
          <a:p>
            <a:r>
              <a:rPr lang="en-US" sz="2800" dirty="0">
                <a:latin typeface="Times New Roman" panose="02020603050405020304" pitchFamily="18" charset="0"/>
                <a:cs typeface="Times New Roman" panose="02020603050405020304" pitchFamily="18" charset="0"/>
              </a:rPr>
              <a:t>A. Him Lam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cs typeface="Times New Roman" panose="02020603050405020304" pitchFamily="18" charset="0"/>
              </a:rPr>
              <a:t>.</a:t>
            </a:r>
          </a:p>
        </p:txBody>
      </p:sp>
      <p:sp>
        <p:nvSpPr>
          <p:cNvPr id="10" name="Freeform 9"/>
          <p:cNvSpPr/>
          <p:nvPr/>
        </p:nvSpPr>
        <p:spPr>
          <a:xfrm>
            <a:off x="1293096" y="3169493"/>
            <a:ext cx="540815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76658" tIns="76658" rIns="748906" bIns="76658" numCol="1" spcCol="1270" anchor="ctr" anchorCtr="0">
            <a:noAutofit/>
          </a:bodyPr>
          <a:lstStyle/>
          <a:p>
            <a:r>
              <a:rPr lang="en-US" sz="2800" dirty="0">
                <a:latin typeface="Times New Roman" panose="02020603050405020304" pitchFamily="18" charset="0"/>
                <a:cs typeface="Times New Roman" panose="02020603050405020304" pitchFamily="18" charset="0"/>
              </a:rPr>
              <a:t>B. Him Lam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a:t>
            </a:r>
          </a:p>
        </p:txBody>
      </p:sp>
      <p:sp>
        <p:nvSpPr>
          <p:cNvPr id="11" name="Freeform 10"/>
          <p:cNvSpPr/>
          <p:nvPr/>
        </p:nvSpPr>
        <p:spPr>
          <a:xfrm>
            <a:off x="1695431" y="4082778"/>
            <a:ext cx="5285233"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76658" tIns="76658" rIns="742810" bIns="76658" numCol="1" spcCol="1270" anchor="ctr" anchorCtr="0">
            <a:noAutofit/>
          </a:bodyPr>
          <a:lstStyle/>
          <a:p>
            <a:pPr defTabSz="75565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	</a:t>
            </a:r>
          </a:p>
          <a:p>
            <a:pPr defTabSz="755650">
              <a:lnSpc>
                <a:spcPct val="90000"/>
              </a:lnSpc>
              <a:spcBef>
                <a:spcPct val="0"/>
              </a:spcBef>
              <a:spcAft>
                <a:spcPct val="350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Mường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a:t>
            </a:r>
          </a:p>
          <a:p>
            <a:pPr lvl="0" algn="l" defTabSz="755650" rtl="0">
              <a:lnSpc>
                <a:spcPct val="90000"/>
              </a:lnSpc>
              <a:spcBef>
                <a:spcPct val="0"/>
              </a:spcBef>
              <a:spcAft>
                <a:spcPct val="35000"/>
              </a:spcAft>
            </a:pPr>
            <a:endParaRPr lang="en-US" sz="28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2103864" y="4996062"/>
            <a:ext cx="5211336"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76658" tIns="76658" rIns="748906" bIns="76658" numCol="1" spcCol="1270" anchor="ctr" anchorCtr="0">
            <a:noAutofit/>
          </a:bodyPr>
          <a:lstStyle/>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a:t>
            </a:r>
          </a:p>
        </p:txBody>
      </p:sp>
      <p:sp>
        <p:nvSpPr>
          <p:cNvPr id="13" name="Freeform 12"/>
          <p:cNvSpPr/>
          <p:nvPr/>
        </p:nvSpPr>
        <p:spPr>
          <a:xfrm>
            <a:off x="5497648" y="2848087"/>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4" name="Freeform 13"/>
          <p:cNvSpPr/>
          <p:nvPr/>
        </p:nvSpPr>
        <p:spPr>
          <a:xfrm>
            <a:off x="5906080" y="3761376"/>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5756959"/>
              <a:satOff val="-30630"/>
              <a:lumOff val="-1745"/>
              <a:alphaOff val="0"/>
            </a:schemeClr>
          </a:lnRef>
          <a:fillRef idx="1">
            <a:schemeClr val="accent4">
              <a:tint val="40000"/>
              <a:alpha val="90000"/>
              <a:hueOff val="5756959"/>
              <a:satOff val="-30630"/>
              <a:lumOff val="-1745"/>
              <a:alphaOff val="0"/>
            </a:schemeClr>
          </a:fillRef>
          <a:effectRef idx="0">
            <a:schemeClr val="accent4">
              <a:tint val="40000"/>
              <a:alpha val="90000"/>
              <a:hueOff val="5756959"/>
              <a:satOff val="-30630"/>
              <a:lumOff val="-1745"/>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5" name="Freeform 14"/>
          <p:cNvSpPr/>
          <p:nvPr/>
        </p:nvSpPr>
        <p:spPr>
          <a:xfrm>
            <a:off x="6308416" y="4674659"/>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pic>
        <p:nvPicPr>
          <p:cNvPr id="17" name="Picture 16"/>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48591" y="4105398"/>
            <a:ext cx="2143125" cy="2143125"/>
          </a:xfrm>
          <a:prstGeom prst="rect">
            <a:avLst/>
          </a:prstGeom>
        </p:spPr>
      </p:pic>
      <p:sp>
        <p:nvSpPr>
          <p:cNvPr id="24" name="Oval Callout 23"/>
          <p:cNvSpPr/>
          <p:nvPr/>
        </p:nvSpPr>
        <p:spPr>
          <a:xfrm>
            <a:off x="8682717" y="2128602"/>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latin typeface="Times New Roman" panose="02020603050405020304" pitchFamily="18" charset="0"/>
                <a:cs typeface="Times New Roman" panose="02020603050405020304" pitchFamily="18" charset="0"/>
              </a:rPr>
              <a:t>ĐÁP ÁN SAI RỒI!</a:t>
            </a:r>
          </a:p>
        </p:txBody>
      </p:sp>
      <p:sp>
        <p:nvSpPr>
          <p:cNvPr id="26" name="Oval Callout 25"/>
          <p:cNvSpPr/>
          <p:nvPr/>
        </p:nvSpPr>
        <p:spPr>
          <a:xfrm>
            <a:off x="8697817" y="2128601"/>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latin typeface="Times New Roman" panose="02020603050405020304" pitchFamily="18" charset="0"/>
                <a:cs typeface="Times New Roman" panose="02020603050405020304" pitchFamily="18" charset="0"/>
              </a:rPr>
              <a:t>ĐÁP ÁN SAI!</a:t>
            </a:r>
          </a:p>
        </p:txBody>
      </p:sp>
      <p:sp>
        <p:nvSpPr>
          <p:cNvPr id="25" name="Oval Callout 24"/>
          <p:cNvSpPr/>
          <p:nvPr/>
        </p:nvSpPr>
        <p:spPr>
          <a:xfrm>
            <a:off x="8697817" y="2128600"/>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latin typeface="Times New Roman" panose="02020603050405020304" pitchFamily="18" charset="0"/>
                <a:cs typeface="Times New Roman" panose="02020603050405020304" pitchFamily="18" charset="0"/>
              </a:rPr>
              <a:t>ĐÁP ÁN KHÔNG ĐÚNG!</a:t>
            </a:r>
          </a:p>
        </p:txBody>
      </p:sp>
      <p:sp>
        <p:nvSpPr>
          <p:cNvPr id="23" name="Oval Callout 22"/>
          <p:cNvSpPr/>
          <p:nvPr/>
        </p:nvSpPr>
        <p:spPr>
          <a:xfrm>
            <a:off x="8682717" y="2113834"/>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latin typeface="Times New Roman" panose="02020603050405020304" pitchFamily="18" charset="0"/>
                <a:cs typeface="Times New Roman" panose="02020603050405020304" pitchFamily="18" charset="0"/>
              </a:rPr>
              <a:t>ĐÁP ÁN CHÍNH XÁC!</a:t>
            </a:r>
          </a:p>
        </p:txBody>
      </p:sp>
    </p:spTree>
    <p:extLst>
      <p:ext uri="{BB962C8B-B14F-4D97-AF65-F5344CB8AC3E}">
        <p14:creationId xmlns:p14="http://schemas.microsoft.com/office/powerpoint/2010/main" val="123115520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childTnLst>
              </p:cTn>
              <p:nextCondLst>
                <p:cond evt="onClick" delay="0">
                  <p:tgtEl>
                    <p:spTgt spid="10"/>
                  </p:tgtEl>
                </p:cond>
              </p:nextCondLst>
            </p:seq>
          </p:childTnLst>
        </p:cTn>
      </p:par>
    </p:tnLst>
    <p:bldLst>
      <p:bldP spid="24" grpId="0" animBg="1"/>
      <p:bldP spid="26" grpId="0" animBg="1"/>
      <p:bldP spid="25"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766611" y="648295"/>
            <a:ext cx="10806567" cy="2107442"/>
          </a:xfrm>
        </p:spPr>
        <p:txBody>
          <a:bodyPr>
            <a:normAutofit/>
          </a:bodyPr>
          <a:lstStyle/>
          <a:p>
            <a:pPr algn="ctr"/>
            <a:r>
              <a:rPr lang="en-US" sz="3100" b="1" i="1" dirty="0">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Đâu</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là</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đợt</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tiến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công</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dai</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dẳng</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và</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quyết</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liệt</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nhất</a:t>
            </a:r>
            <a:r>
              <a:rPr lang="en-US" sz="3100" b="1" i="1" dirty="0">
                <a:solidFill>
                  <a:srgbClr val="FF0000"/>
                </a:solidFill>
                <a:latin typeface="Times New Roman" panose="02020603050405020304" pitchFamily="18" charset="0"/>
                <a:cs typeface="Times New Roman" panose="02020603050405020304" pitchFamily="18" charset="0"/>
              </a:rPr>
              <a:t> </a:t>
            </a:r>
            <a:br>
              <a:rPr lang="en-US" sz="3100" b="1" i="1" dirty="0">
                <a:solidFill>
                  <a:srgbClr val="FF0000"/>
                </a:solidFill>
                <a:latin typeface="Times New Roman" panose="02020603050405020304" pitchFamily="18" charset="0"/>
                <a:cs typeface="Times New Roman" panose="02020603050405020304" pitchFamily="18" charset="0"/>
              </a:rPr>
            </a:br>
            <a:r>
              <a:rPr lang="en-US" sz="3100" b="1" i="1" dirty="0" err="1">
                <a:solidFill>
                  <a:srgbClr val="FF0000"/>
                </a:solidFill>
                <a:latin typeface="Times New Roman" panose="02020603050405020304" pitchFamily="18" charset="0"/>
                <a:cs typeface="Times New Roman" panose="02020603050405020304" pitchFamily="18" charset="0"/>
              </a:rPr>
              <a:t>Chiến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dịch</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Điện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Biên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Phủ</a:t>
            </a:r>
            <a:r>
              <a:rPr lang="en-US" sz="3100" b="1" i="1" dirty="0">
                <a:solidFill>
                  <a:srgbClr val="FF0000"/>
                </a:solidFill>
                <a:latin typeface="Times New Roman" panose="02020603050405020304" pitchFamily="18" charset="0"/>
                <a:cs typeface="Times New Roman" panose="02020603050405020304" pitchFamily="18" charset="0"/>
              </a:rPr>
              <a:t>?</a:t>
            </a:r>
            <a:br>
              <a:rPr lang="en-US" sz="3600" dirty="0">
                <a:solidFill>
                  <a:srgbClr val="FF0000"/>
                </a:solidFill>
                <a:latin typeface="Times New Roman" panose="02020603050405020304" pitchFamily="18" charset="0"/>
                <a:cs typeface="Times New Roman" panose="02020603050405020304" pitchFamily="18" charset="0"/>
              </a:rPr>
            </a:br>
            <a:br>
              <a:rPr lang="en-US" sz="3600" dirty="0">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Freeform 8"/>
          <p:cNvSpPr/>
          <p:nvPr/>
        </p:nvSpPr>
        <p:spPr>
          <a:xfrm>
            <a:off x="884664" y="2256208"/>
            <a:ext cx="5423752"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568" tIns="118568" rIns="567056" bIns="118568" numCol="1" spcCol="1270" anchor="ctr" anchorCtr="0">
            <a:noAutofit/>
          </a:bodyPr>
          <a:lstStyle/>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Đợt</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3.</a:t>
            </a:r>
          </a:p>
        </p:txBody>
      </p:sp>
      <p:sp>
        <p:nvSpPr>
          <p:cNvPr id="10" name="Freeform 9"/>
          <p:cNvSpPr/>
          <p:nvPr/>
        </p:nvSpPr>
        <p:spPr>
          <a:xfrm>
            <a:off x="1164081" y="3169494"/>
            <a:ext cx="540815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76658" tIns="76658" rIns="748906" bIns="76658" numCol="1" spcCol="1270" anchor="ctr" anchorCtr="0">
            <a:noAutofit/>
          </a:bodyPr>
          <a:lstStyle/>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Đợt</a:t>
            </a:r>
            <a:r>
              <a:rPr lang="en-US" sz="3200" dirty="0">
                <a:latin typeface="Times New Roman" panose="02020603050405020304" pitchFamily="18" charset="0"/>
                <a:cs typeface="Times New Roman" panose="02020603050405020304" pitchFamily="18" charset="0"/>
              </a:rPr>
              <a:t> 3.</a:t>
            </a:r>
          </a:p>
        </p:txBody>
      </p:sp>
      <p:sp>
        <p:nvSpPr>
          <p:cNvPr id="11" name="Freeform 10"/>
          <p:cNvSpPr/>
          <p:nvPr/>
        </p:nvSpPr>
        <p:spPr>
          <a:xfrm>
            <a:off x="1695431" y="4082778"/>
            <a:ext cx="5285233"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76658" tIns="76658" rIns="742810" bIns="76658" numCol="1" spcCol="1270" anchor="ctr" anchorCtr="0">
            <a:noAutofit/>
          </a:bodyPr>
          <a:lstStyle/>
          <a:p>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Đợt</a:t>
            </a:r>
            <a:r>
              <a:rPr lang="en-US" sz="3200" dirty="0">
                <a:latin typeface="Times New Roman" panose="02020603050405020304" pitchFamily="18" charset="0"/>
                <a:cs typeface="Times New Roman" panose="02020603050405020304" pitchFamily="18" charset="0"/>
              </a:rPr>
              <a:t> 1</a:t>
            </a:r>
            <a:r>
              <a:rPr lang="en-US" sz="2800" dirty="0"/>
              <a:t>.</a:t>
            </a:r>
          </a:p>
        </p:txBody>
      </p:sp>
      <p:sp>
        <p:nvSpPr>
          <p:cNvPr id="12" name="Freeform 11"/>
          <p:cNvSpPr/>
          <p:nvPr/>
        </p:nvSpPr>
        <p:spPr>
          <a:xfrm>
            <a:off x="2103864" y="4996062"/>
            <a:ext cx="5211336"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76658" tIns="76658" rIns="748906" bIns="76658" numCol="1" spcCol="1270" anchor="ctr" anchorCtr="0">
            <a:noAutofit/>
          </a:bodyPr>
          <a:lstStyle/>
          <a:p>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Đợt</a:t>
            </a:r>
            <a:r>
              <a:rPr lang="en-US" sz="3200" dirty="0">
                <a:latin typeface="Times New Roman" panose="02020603050405020304" pitchFamily="18" charset="0"/>
                <a:cs typeface="Times New Roman" panose="02020603050405020304" pitchFamily="18" charset="0"/>
              </a:rPr>
              <a:t> 2.</a:t>
            </a:r>
          </a:p>
        </p:txBody>
      </p:sp>
      <p:sp>
        <p:nvSpPr>
          <p:cNvPr id="13" name="Freeform 12"/>
          <p:cNvSpPr/>
          <p:nvPr/>
        </p:nvSpPr>
        <p:spPr>
          <a:xfrm>
            <a:off x="5497648" y="2848087"/>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4" name="Freeform 13"/>
          <p:cNvSpPr/>
          <p:nvPr/>
        </p:nvSpPr>
        <p:spPr>
          <a:xfrm>
            <a:off x="5906080" y="3761376"/>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5756959"/>
              <a:satOff val="-30630"/>
              <a:lumOff val="-1745"/>
              <a:alphaOff val="0"/>
            </a:schemeClr>
          </a:lnRef>
          <a:fillRef idx="1">
            <a:schemeClr val="accent4">
              <a:tint val="40000"/>
              <a:alpha val="90000"/>
              <a:hueOff val="5756959"/>
              <a:satOff val="-30630"/>
              <a:lumOff val="-1745"/>
              <a:alphaOff val="0"/>
            </a:schemeClr>
          </a:fillRef>
          <a:effectRef idx="0">
            <a:schemeClr val="accent4">
              <a:tint val="40000"/>
              <a:alpha val="90000"/>
              <a:hueOff val="5756959"/>
              <a:satOff val="-30630"/>
              <a:lumOff val="-1745"/>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5" name="Freeform 14"/>
          <p:cNvSpPr/>
          <p:nvPr/>
        </p:nvSpPr>
        <p:spPr>
          <a:xfrm>
            <a:off x="6308416" y="4674659"/>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pic>
        <p:nvPicPr>
          <p:cNvPr id="17" name="Picture 16"/>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48591" y="4105398"/>
            <a:ext cx="2143125" cy="2143125"/>
          </a:xfrm>
          <a:prstGeom prst="rect">
            <a:avLst/>
          </a:prstGeom>
        </p:spPr>
      </p:pic>
      <p:sp>
        <p:nvSpPr>
          <p:cNvPr id="26" name="Oval Callout 25"/>
          <p:cNvSpPr/>
          <p:nvPr/>
        </p:nvSpPr>
        <p:spPr>
          <a:xfrm>
            <a:off x="8861232" y="1771164"/>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latin typeface="Times New Roman" panose="02020603050405020304" pitchFamily="18" charset="0"/>
                <a:cs typeface="Times New Roman" panose="02020603050405020304" pitchFamily="18" charset="0"/>
              </a:rPr>
              <a:t>ĐÁP ÁN SAI!</a:t>
            </a:r>
          </a:p>
        </p:txBody>
      </p:sp>
      <p:sp>
        <p:nvSpPr>
          <p:cNvPr id="19" name="Oval Callout 18"/>
          <p:cNvSpPr/>
          <p:nvPr/>
        </p:nvSpPr>
        <p:spPr>
          <a:xfrm>
            <a:off x="8861231" y="1769597"/>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latin typeface="Times New Roman" panose="02020603050405020304" pitchFamily="18" charset="0"/>
                <a:cs typeface="Times New Roman" panose="02020603050405020304" pitchFamily="18" charset="0"/>
              </a:rPr>
              <a:t>ĐÁP ÁN SAI!</a:t>
            </a:r>
          </a:p>
        </p:txBody>
      </p:sp>
      <p:sp>
        <p:nvSpPr>
          <p:cNvPr id="18" name="Oval Callout 17"/>
          <p:cNvSpPr/>
          <p:nvPr/>
        </p:nvSpPr>
        <p:spPr>
          <a:xfrm>
            <a:off x="8861230" y="1769597"/>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latin typeface="Times New Roman" panose="02020603050405020304" pitchFamily="18" charset="0"/>
                <a:cs typeface="Times New Roman" panose="02020603050405020304" pitchFamily="18" charset="0"/>
              </a:rPr>
              <a:t>ĐÁP ÁN SAI!</a:t>
            </a:r>
          </a:p>
        </p:txBody>
      </p:sp>
      <p:sp>
        <p:nvSpPr>
          <p:cNvPr id="23" name="Oval Callout 22"/>
          <p:cNvSpPr/>
          <p:nvPr/>
        </p:nvSpPr>
        <p:spPr>
          <a:xfrm>
            <a:off x="8861230" y="1759854"/>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latin typeface="Times New Roman" panose="02020603050405020304" pitchFamily="18" charset="0"/>
                <a:cs typeface="Times New Roman" panose="02020603050405020304" pitchFamily="18" charset="0"/>
              </a:rPr>
              <a:t>ĐÁP ÁN CHÍNH XÁC!</a:t>
            </a:r>
          </a:p>
        </p:txBody>
      </p:sp>
    </p:spTree>
    <p:extLst>
      <p:ext uri="{BB962C8B-B14F-4D97-AF65-F5344CB8AC3E}">
        <p14:creationId xmlns:p14="http://schemas.microsoft.com/office/powerpoint/2010/main" val="98828326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childTnLst>
              </p:cTn>
              <p:nextCondLst>
                <p:cond evt="onClick" delay="0">
                  <p:tgtEl>
                    <p:spTgt spid="12"/>
                  </p:tgtEl>
                </p:cond>
              </p:nextCondLst>
            </p:seq>
          </p:childTnLst>
        </p:cTn>
      </p:par>
    </p:tnLst>
    <p:bldLst>
      <p:bldP spid="26" grpId="0" animBg="1"/>
      <p:bldP spid="19" grpId="0" animBg="1"/>
      <p:bldP spid="18"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82"/>
            <a:ext cx="12192000" cy="6858000"/>
          </a:xfrm>
          <a:prstGeom prst="rect">
            <a:avLst/>
          </a:prstGeom>
        </p:spPr>
      </p:pic>
      <p:sp>
        <p:nvSpPr>
          <p:cNvPr id="2" name="Title 1"/>
          <p:cNvSpPr>
            <a:spLocks noGrp="1"/>
          </p:cNvSpPr>
          <p:nvPr>
            <p:ph type="title"/>
          </p:nvPr>
        </p:nvSpPr>
        <p:spPr>
          <a:xfrm>
            <a:off x="682529" y="1664331"/>
            <a:ext cx="10515600" cy="820408"/>
          </a:xfrm>
        </p:spPr>
        <p:txBody>
          <a:bodyPr>
            <a:normAutofit fontScale="90000"/>
          </a:bodyPr>
          <a:lstStyle/>
          <a:p>
            <a:pPr algn="ctr"/>
            <a:r>
              <a:rPr lang="en-US" sz="3600" b="1" i="1" dirty="0" err="1">
                <a:solidFill>
                  <a:srgbClr val="FF0000"/>
                </a:solidFill>
                <a:latin typeface="Times New Roman" panose="02020603050405020304" pitchFamily="18" charset="0"/>
                <a:cs typeface="Times New Roman" panose="02020603050405020304" pitchFamily="18" charset="0"/>
              </a:rPr>
              <a:t>Chiến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thắng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Điện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Biên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Phủ</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gắn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liền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với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tên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tuổi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của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vị</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tướng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nào</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sau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đây</a:t>
            </a:r>
            <a:r>
              <a:rPr lang="en-US" sz="3600" b="1" i="1" dirty="0">
                <a:solidFill>
                  <a:srgbClr val="FF0000"/>
                </a:solidFill>
                <a:latin typeface="Times New Roman" panose="02020603050405020304" pitchFamily="18" charset="0"/>
                <a:cs typeface="Times New Roman" panose="02020603050405020304" pitchFamily="18" charset="0"/>
              </a:rPr>
              <a:t>?</a:t>
            </a:r>
            <a:br>
              <a:rPr lang="en-US" sz="3600" dirty="0">
                <a:solidFill>
                  <a:srgbClr val="FF0000"/>
                </a:solidFill>
                <a:latin typeface="Times New Roman" panose="02020603050405020304" pitchFamily="18" charset="0"/>
                <a:cs typeface="Times New Roman" panose="02020603050405020304" pitchFamily="18" charset="0"/>
              </a:rPr>
            </a:br>
            <a:br>
              <a:rPr lang="en-US" sz="3600" dirty="0">
                <a:solidFill>
                  <a:srgbClr val="FF0000"/>
                </a:solidFill>
                <a:latin typeface="Times New Roman" panose="02020603050405020304" pitchFamily="18" charset="0"/>
                <a:cs typeface="Times New Roman" panose="02020603050405020304" pitchFamily="18" charset="0"/>
              </a:rPr>
            </a:br>
            <a:br>
              <a:rPr lang="en-US" sz="3600" dirty="0">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Freeform 8"/>
          <p:cNvSpPr/>
          <p:nvPr/>
        </p:nvSpPr>
        <p:spPr>
          <a:xfrm>
            <a:off x="884664" y="2256208"/>
            <a:ext cx="5423752"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568" tIns="118568" rIns="567056" bIns="118568" numCol="1" spcCol="1270" anchor="ctr" anchorCtr="0">
            <a:noAutofit/>
          </a:bodyPr>
          <a:lstStyle/>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Nguyễn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endParaRPr lang="en-US" sz="3200" dirty="0">
              <a:latin typeface="Times New Roman" panose="02020603050405020304" pitchFamily="18" charset="0"/>
              <a:cs typeface="Times New Roman" panose="02020603050405020304" pitchFamily="18" charset="0"/>
            </a:endParaRPr>
          </a:p>
        </p:txBody>
      </p:sp>
      <p:sp>
        <p:nvSpPr>
          <p:cNvPr id="10" name="Freeform 9"/>
          <p:cNvSpPr/>
          <p:nvPr/>
        </p:nvSpPr>
        <p:spPr>
          <a:xfrm>
            <a:off x="1164081" y="3198070"/>
            <a:ext cx="540815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76658" tIns="76658" rIns="748906" bIns="76658" numCol="1" spcCol="1270" anchor="ctr" anchorCtr="0">
            <a:noAutofit/>
          </a:bodyPr>
          <a:lstStyle/>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Võ</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Giáp</a:t>
            </a:r>
            <a:endParaRPr lang="en-US" sz="3200" dirty="0">
              <a:latin typeface="Times New Roman" panose="02020603050405020304" pitchFamily="18" charset="0"/>
              <a:cs typeface="Times New Roman" panose="02020603050405020304" pitchFamily="18" charset="0"/>
            </a:endParaRPr>
          </a:p>
        </p:txBody>
      </p:sp>
      <p:sp>
        <p:nvSpPr>
          <p:cNvPr id="11" name="Freeform 10"/>
          <p:cNvSpPr/>
          <p:nvPr/>
        </p:nvSpPr>
        <p:spPr>
          <a:xfrm>
            <a:off x="1695431" y="4082778"/>
            <a:ext cx="5285233"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76658" tIns="76658" rIns="742810" bIns="76658" numCol="1" spcCol="1270" anchor="ctr" anchorCtr="0">
            <a:noAutofit/>
          </a:bodyPr>
          <a:lstStyle/>
          <a:p>
            <a:pPr defTabSz="75565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	</a:t>
            </a:r>
          </a:p>
          <a:p>
            <a:pPr defTabSz="755650">
              <a:lnSpc>
                <a:spcPct val="90000"/>
              </a:lnSpc>
              <a:spcBef>
                <a:spcPct val="0"/>
              </a:spcBef>
              <a:spcAft>
                <a:spcPct val="35000"/>
              </a:spcAft>
            </a:pPr>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Hoàng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Thái</a:t>
            </a:r>
            <a:endParaRPr lang="en-US" sz="3200" dirty="0">
              <a:latin typeface="Times New Roman" panose="02020603050405020304" pitchFamily="18" charset="0"/>
              <a:cs typeface="Times New Roman" panose="02020603050405020304" pitchFamily="18" charset="0"/>
            </a:endParaRPr>
          </a:p>
          <a:p>
            <a:pPr lvl="0" algn="l" defTabSz="755650" rtl="0">
              <a:lnSpc>
                <a:spcPct val="90000"/>
              </a:lnSpc>
              <a:spcBef>
                <a:spcPct val="0"/>
              </a:spcBef>
              <a:spcAft>
                <a:spcPct val="35000"/>
              </a:spcAft>
            </a:pPr>
            <a:endParaRPr lang="en-US" sz="28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2103864" y="4996062"/>
            <a:ext cx="5211336"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76658" tIns="76658" rIns="748906" bIns="76658" numCol="1" spcCol="1270" anchor="ctr" anchorCtr="0">
            <a:noAutofit/>
          </a:bodyPr>
          <a:lstStyle/>
          <a:p>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Trần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Đạo</a:t>
            </a:r>
            <a:endParaRPr lang="en-US" sz="3200" dirty="0">
              <a:latin typeface="Times New Roman" panose="02020603050405020304" pitchFamily="18" charset="0"/>
              <a:cs typeface="Times New Roman" panose="02020603050405020304" pitchFamily="18" charset="0"/>
            </a:endParaRPr>
          </a:p>
        </p:txBody>
      </p:sp>
      <p:sp>
        <p:nvSpPr>
          <p:cNvPr id="13" name="Freeform 12"/>
          <p:cNvSpPr/>
          <p:nvPr/>
        </p:nvSpPr>
        <p:spPr>
          <a:xfrm>
            <a:off x="5497648" y="2848087"/>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4" name="Freeform 13"/>
          <p:cNvSpPr/>
          <p:nvPr/>
        </p:nvSpPr>
        <p:spPr>
          <a:xfrm>
            <a:off x="5906080" y="3761376"/>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5756959"/>
              <a:satOff val="-30630"/>
              <a:lumOff val="-1745"/>
              <a:alphaOff val="0"/>
            </a:schemeClr>
          </a:lnRef>
          <a:fillRef idx="1">
            <a:schemeClr val="accent4">
              <a:tint val="40000"/>
              <a:alpha val="90000"/>
              <a:hueOff val="5756959"/>
              <a:satOff val="-30630"/>
              <a:lumOff val="-1745"/>
              <a:alphaOff val="0"/>
            </a:schemeClr>
          </a:fillRef>
          <a:effectRef idx="0">
            <a:schemeClr val="accent4">
              <a:tint val="40000"/>
              <a:alpha val="90000"/>
              <a:hueOff val="5756959"/>
              <a:satOff val="-30630"/>
              <a:lumOff val="-1745"/>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5" name="Freeform 14"/>
          <p:cNvSpPr/>
          <p:nvPr/>
        </p:nvSpPr>
        <p:spPr>
          <a:xfrm>
            <a:off x="6308416" y="4674659"/>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pic>
        <p:nvPicPr>
          <p:cNvPr id="17" name="Picture 16"/>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48591" y="4105398"/>
            <a:ext cx="2143125" cy="2143125"/>
          </a:xfrm>
          <a:prstGeom prst="rect">
            <a:avLst/>
          </a:prstGeom>
        </p:spPr>
      </p:pic>
      <p:sp>
        <p:nvSpPr>
          <p:cNvPr id="24" name="Oval Callout 23"/>
          <p:cNvSpPr/>
          <p:nvPr/>
        </p:nvSpPr>
        <p:spPr>
          <a:xfrm>
            <a:off x="8682717" y="2128602"/>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latin typeface="Times New Roman" panose="02020603050405020304" pitchFamily="18" charset="0"/>
                <a:cs typeface="Times New Roman" panose="02020603050405020304" pitchFamily="18" charset="0"/>
              </a:rPr>
              <a:t>ĐÁP ÁN SAI RỒI!</a:t>
            </a:r>
          </a:p>
        </p:txBody>
      </p:sp>
      <p:sp>
        <p:nvSpPr>
          <p:cNvPr id="26" name="Oval Callout 25"/>
          <p:cNvSpPr/>
          <p:nvPr/>
        </p:nvSpPr>
        <p:spPr>
          <a:xfrm>
            <a:off x="8697817" y="2128601"/>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latin typeface="Times New Roman" panose="02020603050405020304" pitchFamily="18" charset="0"/>
                <a:cs typeface="Times New Roman" panose="02020603050405020304" pitchFamily="18" charset="0"/>
              </a:rPr>
              <a:t>ĐÁP ÁN SAI!</a:t>
            </a:r>
          </a:p>
        </p:txBody>
      </p:sp>
      <p:sp>
        <p:nvSpPr>
          <p:cNvPr id="25" name="Oval Callout 24"/>
          <p:cNvSpPr/>
          <p:nvPr/>
        </p:nvSpPr>
        <p:spPr>
          <a:xfrm>
            <a:off x="8697817" y="2128600"/>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latin typeface="Times New Roman" panose="02020603050405020304" pitchFamily="18" charset="0"/>
                <a:cs typeface="Times New Roman" panose="02020603050405020304" pitchFamily="18" charset="0"/>
              </a:rPr>
              <a:t>ĐÁP ÁN KHÔNG ĐÚNG!</a:t>
            </a:r>
          </a:p>
        </p:txBody>
      </p:sp>
      <p:sp>
        <p:nvSpPr>
          <p:cNvPr id="23" name="Oval Callout 22"/>
          <p:cNvSpPr/>
          <p:nvPr/>
        </p:nvSpPr>
        <p:spPr>
          <a:xfrm>
            <a:off x="8682717" y="2113834"/>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latin typeface="Times New Roman" panose="02020603050405020304" pitchFamily="18" charset="0"/>
                <a:cs typeface="Times New Roman" panose="02020603050405020304" pitchFamily="18" charset="0"/>
              </a:rPr>
              <a:t>ĐÁP ÁN CHÍNH XÁC!</a:t>
            </a:r>
          </a:p>
        </p:txBody>
      </p:sp>
    </p:spTree>
    <p:extLst>
      <p:ext uri="{BB962C8B-B14F-4D97-AF65-F5344CB8AC3E}">
        <p14:creationId xmlns:p14="http://schemas.microsoft.com/office/powerpoint/2010/main" val="322484186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childTnLst>
              </p:cTn>
              <p:nextCondLst>
                <p:cond evt="onClick" delay="0">
                  <p:tgtEl>
                    <p:spTgt spid="10"/>
                  </p:tgtEl>
                </p:cond>
              </p:nextCondLst>
            </p:seq>
          </p:childTnLst>
        </p:cTn>
      </p:par>
    </p:tnLst>
    <p:bldLst>
      <p:bldP spid="24" grpId="0" animBg="1"/>
      <p:bldP spid="26" grpId="0" animBg="1"/>
      <p:bldP spid="25"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3" name="Subtitle 2"/>
          <p:cNvSpPr>
            <a:spLocks noGrp="1"/>
          </p:cNvSpPr>
          <p:nvPr>
            <p:ph type="subTitle" idx="1"/>
          </p:nvPr>
        </p:nvSpPr>
        <p:spPr>
          <a:xfrm>
            <a:off x="1733007" y="4199708"/>
            <a:ext cx="9144000" cy="1655762"/>
          </a:xfrm>
        </p:spPr>
        <p:txBody>
          <a:bodyPr/>
          <a:lstStyle/>
          <a:p>
            <a:r>
              <a:rPr lang="en-US" sz="4400" b="1" dirty="0">
                <a:solidFill>
                  <a:srgbClr val="FF0000"/>
                </a:solidFill>
              </a:rPr>
              <a:t>THANKS YOU VERY MUCH!</a:t>
            </a:r>
          </a:p>
        </p:txBody>
      </p:sp>
      <p:sp>
        <p:nvSpPr>
          <p:cNvPr id="5" name="Subtitle 2"/>
          <p:cNvSpPr txBox="1">
            <a:spLocks/>
          </p:cNvSpPr>
          <p:nvPr/>
        </p:nvSpPr>
        <p:spPr>
          <a:xfrm>
            <a:off x="1733007" y="1773237"/>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a:solidFill>
                  <a:schemeClr val="tx1">
                    <a:lumMod val="95000"/>
                    <a:lumOff val="5000"/>
                  </a:schemeClr>
                </a:solidFill>
              </a:rPr>
              <a:t>Người</a:t>
            </a:r>
            <a:r>
              <a:rPr lang="en-US" dirty="0">
                <a:solidFill>
                  <a:schemeClr val="tx1">
                    <a:lumMod val="95000"/>
                    <a:lumOff val="5000"/>
                  </a:schemeClr>
                </a:solidFill>
              </a:rPr>
              <a:t> </a:t>
            </a:r>
            <a:r>
              <a:rPr lang="en-US" dirty="0" err="1">
                <a:solidFill>
                  <a:schemeClr val="tx1">
                    <a:lumMod val="95000"/>
                    <a:lumOff val="5000"/>
                  </a:schemeClr>
                </a:solidFill>
              </a:rPr>
              <a:t>thực</a:t>
            </a:r>
            <a:r>
              <a:rPr lang="en-US" dirty="0">
                <a:solidFill>
                  <a:schemeClr val="tx1">
                    <a:lumMod val="95000"/>
                    <a:lumOff val="5000"/>
                  </a:schemeClr>
                </a:solidFill>
              </a:rPr>
              <a:t> </a:t>
            </a:r>
            <a:r>
              <a:rPr lang="en-US" dirty="0" err="1">
                <a:solidFill>
                  <a:schemeClr val="tx1">
                    <a:lumMod val="95000"/>
                    <a:lumOff val="5000"/>
                  </a:schemeClr>
                </a:solidFill>
              </a:rPr>
              <a:t>hiện</a:t>
            </a:r>
            <a:r>
              <a:rPr lang="en-US" dirty="0">
                <a:solidFill>
                  <a:schemeClr val="tx1">
                    <a:lumMod val="95000"/>
                    <a:lumOff val="5000"/>
                  </a:schemeClr>
                </a:solidFill>
              </a:rPr>
              <a:t>:</a:t>
            </a:r>
          </a:p>
          <a:p>
            <a:r>
              <a:rPr lang="en-US" dirty="0" err="1">
                <a:solidFill>
                  <a:schemeClr val="tx1">
                    <a:lumMod val="95000"/>
                    <a:lumOff val="5000"/>
                  </a:schemeClr>
                </a:solidFill>
              </a:rPr>
              <a:t>Đặng</a:t>
            </a:r>
            <a:r>
              <a:rPr lang="en-US" dirty="0">
                <a:solidFill>
                  <a:schemeClr val="tx1">
                    <a:lumMod val="95000"/>
                    <a:lumOff val="5000"/>
                  </a:schemeClr>
                </a:solidFill>
              </a:rPr>
              <a:t> </a:t>
            </a:r>
            <a:r>
              <a:rPr lang="en-US" dirty="0" err="1">
                <a:solidFill>
                  <a:schemeClr val="tx1">
                    <a:lumMod val="95000"/>
                    <a:lumOff val="5000"/>
                  </a:schemeClr>
                </a:solidFill>
              </a:rPr>
              <a:t>Thị</a:t>
            </a:r>
            <a:r>
              <a:rPr lang="en-US" dirty="0">
                <a:solidFill>
                  <a:schemeClr val="tx1">
                    <a:lumMod val="95000"/>
                    <a:lumOff val="5000"/>
                  </a:schemeClr>
                </a:solidFill>
              </a:rPr>
              <a:t> </a:t>
            </a:r>
            <a:r>
              <a:rPr lang="en-US" dirty="0" err="1">
                <a:solidFill>
                  <a:schemeClr val="tx1">
                    <a:lumMod val="95000"/>
                    <a:lumOff val="5000"/>
                  </a:schemeClr>
                </a:solidFill>
              </a:rPr>
              <a:t>Bích</a:t>
            </a:r>
            <a:r>
              <a:rPr lang="en-US" dirty="0">
                <a:solidFill>
                  <a:schemeClr val="tx1">
                    <a:lumMod val="95000"/>
                    <a:lumOff val="5000"/>
                  </a:schemeClr>
                </a:solidFill>
              </a:rPr>
              <a:t> </a:t>
            </a:r>
            <a:r>
              <a:rPr lang="en-US" dirty="0" err="1">
                <a:solidFill>
                  <a:schemeClr val="tx1">
                    <a:lumMod val="95000"/>
                    <a:lumOff val="5000"/>
                  </a:schemeClr>
                </a:solidFill>
              </a:rPr>
              <a:t>Ngọc</a:t>
            </a:r>
            <a:r>
              <a:rPr lang="en-US" dirty="0">
                <a:solidFill>
                  <a:schemeClr val="tx1">
                    <a:lumMod val="95000"/>
                    <a:lumOff val="5000"/>
                  </a:schemeClr>
                </a:solidFill>
              </a:rPr>
              <a:t> (</a:t>
            </a:r>
            <a:r>
              <a:rPr lang="en-US" dirty="0" err="1">
                <a:solidFill>
                  <a:schemeClr val="tx1">
                    <a:lumMod val="95000"/>
                    <a:lumOff val="5000"/>
                  </a:schemeClr>
                </a:solidFill>
              </a:rPr>
              <a:t>Hải</a:t>
            </a:r>
            <a:r>
              <a:rPr lang="en-US" dirty="0">
                <a:solidFill>
                  <a:schemeClr val="tx1">
                    <a:lumMod val="95000"/>
                    <a:lumOff val="5000"/>
                  </a:schemeClr>
                </a:solidFill>
              </a:rPr>
              <a:t> </a:t>
            </a:r>
            <a:r>
              <a:rPr lang="en-US" dirty="0" err="1">
                <a:solidFill>
                  <a:schemeClr val="tx1">
                    <a:lumMod val="95000"/>
                    <a:lumOff val="5000"/>
                  </a:schemeClr>
                </a:solidFill>
              </a:rPr>
              <a:t>Hà</a:t>
            </a:r>
            <a:r>
              <a:rPr lang="en-US" dirty="0">
                <a:solidFill>
                  <a:schemeClr val="tx1">
                    <a:lumMod val="95000"/>
                    <a:lumOff val="5000"/>
                  </a:schemeClr>
                </a:solidFill>
              </a:rPr>
              <a:t> – </a:t>
            </a:r>
            <a:r>
              <a:rPr lang="en-US" dirty="0" err="1">
                <a:solidFill>
                  <a:schemeClr val="tx1">
                    <a:lumMod val="95000"/>
                    <a:lumOff val="5000"/>
                  </a:schemeClr>
                </a:solidFill>
              </a:rPr>
              <a:t>Quảng</a:t>
            </a:r>
            <a:r>
              <a:rPr lang="en-US" dirty="0">
                <a:solidFill>
                  <a:schemeClr val="tx1">
                    <a:lumMod val="95000"/>
                    <a:lumOff val="5000"/>
                  </a:schemeClr>
                </a:solidFill>
              </a:rPr>
              <a:t> </a:t>
            </a:r>
            <a:r>
              <a:rPr lang="en-US" dirty="0" err="1">
                <a:solidFill>
                  <a:schemeClr val="tx1">
                    <a:lumMod val="95000"/>
                    <a:lumOff val="5000"/>
                  </a:schemeClr>
                </a:solidFill>
              </a:rPr>
              <a:t>Ninh</a:t>
            </a:r>
            <a:r>
              <a:rPr lang="en-US" dirty="0">
                <a:solidFill>
                  <a:schemeClr val="tx1">
                    <a:lumMod val="95000"/>
                    <a:lumOff val="5000"/>
                  </a:schemeClr>
                </a:solidFill>
              </a:rPr>
              <a:t>)</a:t>
            </a:r>
          </a:p>
          <a:p>
            <a:r>
              <a:rPr lang="en-US" dirty="0" err="1">
                <a:solidFill>
                  <a:schemeClr val="tx1">
                    <a:lumMod val="95000"/>
                    <a:lumOff val="5000"/>
                  </a:schemeClr>
                </a:solidFill>
              </a:rPr>
              <a:t>Lại</a:t>
            </a:r>
            <a:r>
              <a:rPr lang="en-US" dirty="0">
                <a:solidFill>
                  <a:schemeClr val="tx1">
                    <a:lumMod val="95000"/>
                    <a:lumOff val="5000"/>
                  </a:schemeClr>
                </a:solidFill>
              </a:rPr>
              <a:t> </a:t>
            </a:r>
            <a:r>
              <a:rPr lang="en-US" dirty="0" err="1">
                <a:solidFill>
                  <a:schemeClr val="tx1">
                    <a:lumMod val="95000"/>
                    <a:lumOff val="5000"/>
                  </a:schemeClr>
                </a:solidFill>
              </a:rPr>
              <a:t>Thị</a:t>
            </a:r>
            <a:r>
              <a:rPr lang="en-US" dirty="0">
                <a:solidFill>
                  <a:schemeClr val="tx1">
                    <a:lumMod val="95000"/>
                    <a:lumOff val="5000"/>
                  </a:schemeClr>
                </a:solidFill>
              </a:rPr>
              <a:t> </a:t>
            </a:r>
            <a:r>
              <a:rPr lang="en-US" dirty="0" err="1">
                <a:solidFill>
                  <a:schemeClr val="tx1">
                    <a:lumMod val="95000"/>
                    <a:lumOff val="5000"/>
                  </a:schemeClr>
                </a:solidFill>
              </a:rPr>
              <a:t>Thanh</a:t>
            </a:r>
            <a:r>
              <a:rPr lang="en-US" dirty="0">
                <a:solidFill>
                  <a:schemeClr val="tx1">
                    <a:lumMod val="95000"/>
                    <a:lumOff val="5000"/>
                  </a:schemeClr>
                </a:solidFill>
              </a:rPr>
              <a:t> Loan (</a:t>
            </a:r>
            <a:r>
              <a:rPr lang="en-US" dirty="0" err="1">
                <a:solidFill>
                  <a:schemeClr val="tx1">
                    <a:lumMod val="95000"/>
                    <a:lumOff val="5000"/>
                  </a:schemeClr>
                </a:solidFill>
              </a:rPr>
              <a:t>Trường</a:t>
            </a:r>
            <a:r>
              <a:rPr lang="en-US" dirty="0">
                <a:solidFill>
                  <a:schemeClr val="tx1">
                    <a:lumMod val="95000"/>
                    <a:lumOff val="5000"/>
                  </a:schemeClr>
                </a:solidFill>
              </a:rPr>
              <a:t> PTDT </a:t>
            </a:r>
            <a:r>
              <a:rPr lang="en-US" dirty="0" err="1">
                <a:solidFill>
                  <a:schemeClr val="tx1">
                    <a:lumMod val="95000"/>
                    <a:lumOff val="5000"/>
                  </a:schemeClr>
                </a:solidFill>
              </a:rPr>
              <a:t>nội</a:t>
            </a:r>
            <a:r>
              <a:rPr lang="en-US" dirty="0">
                <a:solidFill>
                  <a:schemeClr val="tx1">
                    <a:lumMod val="95000"/>
                    <a:lumOff val="5000"/>
                  </a:schemeClr>
                </a:solidFill>
              </a:rPr>
              <a:t> </a:t>
            </a:r>
            <a:r>
              <a:rPr lang="en-US" dirty="0" err="1">
                <a:solidFill>
                  <a:schemeClr val="tx1">
                    <a:lumMod val="95000"/>
                    <a:lumOff val="5000"/>
                  </a:schemeClr>
                </a:solidFill>
              </a:rPr>
              <a:t>trú</a:t>
            </a:r>
            <a:r>
              <a:rPr lang="en-US" dirty="0">
                <a:solidFill>
                  <a:schemeClr val="tx1">
                    <a:lumMod val="95000"/>
                    <a:lumOff val="5000"/>
                  </a:schemeClr>
                </a:solidFill>
              </a:rPr>
              <a:t> </a:t>
            </a:r>
            <a:r>
              <a:rPr lang="en-US" dirty="0" err="1">
                <a:solidFill>
                  <a:schemeClr val="tx1">
                    <a:lumMod val="95000"/>
                    <a:lumOff val="5000"/>
                  </a:schemeClr>
                </a:solidFill>
              </a:rPr>
              <a:t>Hoành</a:t>
            </a:r>
            <a:r>
              <a:rPr lang="en-US" dirty="0">
                <a:solidFill>
                  <a:schemeClr val="tx1">
                    <a:lumMod val="95000"/>
                    <a:lumOff val="5000"/>
                  </a:schemeClr>
                </a:solidFill>
              </a:rPr>
              <a:t> </a:t>
            </a:r>
            <a:r>
              <a:rPr lang="en-US" dirty="0" err="1">
                <a:solidFill>
                  <a:schemeClr val="tx1">
                    <a:lumMod val="95000"/>
                    <a:lumOff val="5000"/>
                  </a:schemeClr>
                </a:solidFill>
              </a:rPr>
              <a:t>Bồ</a:t>
            </a:r>
            <a:r>
              <a:rPr lang="en-US" dirty="0">
                <a:solidFill>
                  <a:schemeClr val="tx1">
                    <a:lumMod val="95000"/>
                    <a:lumOff val="5000"/>
                  </a:schemeClr>
                </a:solidFill>
              </a:rPr>
              <a:t> - </a:t>
            </a:r>
            <a:r>
              <a:rPr lang="en-US" dirty="0" err="1">
                <a:solidFill>
                  <a:schemeClr val="tx1">
                    <a:lumMod val="95000"/>
                    <a:lumOff val="5000"/>
                  </a:schemeClr>
                </a:solidFill>
              </a:rPr>
              <a:t>Quảng</a:t>
            </a:r>
            <a:r>
              <a:rPr lang="en-US" dirty="0">
                <a:solidFill>
                  <a:schemeClr val="tx1">
                    <a:lumMod val="95000"/>
                    <a:lumOff val="5000"/>
                  </a:schemeClr>
                </a:solidFill>
              </a:rPr>
              <a:t> </a:t>
            </a:r>
            <a:r>
              <a:rPr lang="en-US" dirty="0" err="1">
                <a:solidFill>
                  <a:schemeClr val="tx1">
                    <a:lumMod val="95000"/>
                    <a:lumOff val="5000"/>
                  </a:schemeClr>
                </a:solidFill>
              </a:rPr>
              <a:t>Ninh</a:t>
            </a:r>
            <a:r>
              <a:rPr lang="en-US" dirty="0">
                <a:solidFill>
                  <a:schemeClr val="tx1">
                    <a:lumMod val="95000"/>
                    <a:lumOff val="5000"/>
                  </a:schemeClr>
                </a:solidFill>
              </a:rPr>
              <a:t>)</a:t>
            </a:r>
          </a:p>
        </p:txBody>
      </p:sp>
    </p:spTree>
    <p:extLst>
      <p:ext uri="{BB962C8B-B14F-4D97-AF65-F5344CB8AC3E}">
        <p14:creationId xmlns:p14="http://schemas.microsoft.com/office/powerpoint/2010/main" val="308313486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9" name="Subtitle 2"/>
          <p:cNvSpPr txBox="1">
            <a:spLocks/>
          </p:cNvSpPr>
          <p:nvPr/>
        </p:nvSpPr>
        <p:spPr>
          <a:xfrm>
            <a:off x="2646219" y="2434863"/>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solidFill>
                  <a:srgbClr val="FF0000"/>
                </a:solidFill>
              </a:rPr>
              <a:t>Bài</a:t>
            </a:r>
            <a:r>
              <a:rPr lang="en-US" sz="4400" b="1" dirty="0">
                <a:solidFill>
                  <a:srgbClr val="FF0000"/>
                </a:solidFill>
              </a:rPr>
              <a:t> </a:t>
            </a:r>
            <a:r>
              <a:rPr lang="en-US" sz="4400" b="1" dirty="0" err="1">
                <a:solidFill>
                  <a:srgbClr val="FF0000"/>
                </a:solidFill>
              </a:rPr>
              <a:t>hát</a:t>
            </a:r>
            <a:r>
              <a:rPr lang="en-US" sz="4400" b="1" dirty="0">
                <a:solidFill>
                  <a:srgbClr val="FF0000"/>
                </a:solidFill>
              </a:rPr>
              <a:t>: GIẢI PHÓNG ĐIỆN BIÊN</a:t>
            </a:r>
          </a:p>
          <a:p>
            <a:pPr marL="0" indent="0">
              <a:buNone/>
            </a:pPr>
            <a:r>
              <a:rPr lang="en-US" sz="4400" b="1" dirty="0" err="1">
                <a:solidFill>
                  <a:srgbClr val="FF0000"/>
                </a:solidFill>
              </a:rPr>
              <a:t>Nhạc</a:t>
            </a:r>
            <a:r>
              <a:rPr lang="en-US" sz="4400" b="1" dirty="0">
                <a:solidFill>
                  <a:srgbClr val="FF0000"/>
                </a:solidFill>
              </a:rPr>
              <a:t> </a:t>
            </a:r>
            <a:r>
              <a:rPr lang="en-US" sz="4400" b="1" dirty="0" err="1">
                <a:solidFill>
                  <a:srgbClr val="FF0000"/>
                </a:solidFill>
              </a:rPr>
              <a:t>sĩ</a:t>
            </a:r>
            <a:r>
              <a:rPr lang="en-US" sz="4400" b="1" dirty="0">
                <a:solidFill>
                  <a:srgbClr val="FF0000"/>
                </a:solidFill>
              </a:rPr>
              <a:t>: </a:t>
            </a:r>
            <a:r>
              <a:rPr lang="en-US" sz="4400" b="1" dirty="0" err="1">
                <a:solidFill>
                  <a:srgbClr val="FF0000"/>
                </a:solidFill>
              </a:rPr>
              <a:t>Đỗ</a:t>
            </a:r>
            <a:r>
              <a:rPr lang="en-US" sz="4400" b="1" dirty="0">
                <a:solidFill>
                  <a:srgbClr val="FF0000"/>
                </a:solidFill>
              </a:rPr>
              <a:t> </a:t>
            </a:r>
            <a:r>
              <a:rPr lang="en-US" sz="4400" b="1" dirty="0" err="1">
                <a:solidFill>
                  <a:srgbClr val="FF0000"/>
                </a:solidFill>
              </a:rPr>
              <a:t>Nhuận</a:t>
            </a:r>
            <a:endParaRPr lang="en-US" sz="4400" b="1" dirty="0">
              <a:solidFill>
                <a:srgbClr val="FF0000"/>
              </a:solidFill>
            </a:endParaRPr>
          </a:p>
        </p:txBody>
      </p:sp>
    </p:spTree>
    <p:extLst>
      <p:ext uri="{BB962C8B-B14F-4D97-AF65-F5344CB8AC3E}">
        <p14:creationId xmlns:p14="http://schemas.microsoft.com/office/powerpoint/2010/main" val="2339130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a:xfrm>
            <a:off x="5032662" y="1005875"/>
            <a:ext cx="4984173" cy="1325563"/>
          </a:xfrm>
        </p:spPr>
        <p:txBody>
          <a:bodyPr>
            <a:noAutofit/>
          </a:bodyPr>
          <a:lstStyle/>
          <a:p>
            <a:r>
              <a:rPr lang="en-US" sz="4800" b="1" dirty="0" err="1">
                <a:solidFill>
                  <a:srgbClr val="FF0000"/>
                </a:solidFill>
              </a:rPr>
              <a:t>Đồ</a:t>
            </a:r>
            <a:r>
              <a:rPr lang="en-US" sz="4800" b="1" dirty="0">
                <a:solidFill>
                  <a:srgbClr val="FF0000"/>
                </a:solidFill>
              </a:rPr>
              <a:t> </a:t>
            </a:r>
            <a:r>
              <a:rPr lang="en-US" sz="4800" b="1" dirty="0" err="1">
                <a:solidFill>
                  <a:srgbClr val="FF0000"/>
                </a:solidFill>
              </a:rPr>
              <a:t>họa</a:t>
            </a:r>
            <a:r>
              <a:rPr lang="en-US" sz="4800" b="1" dirty="0">
                <a:solidFill>
                  <a:srgbClr val="FF0000"/>
                </a:solidFill>
              </a:rPr>
              <a:t> </a:t>
            </a:r>
            <a:r>
              <a:rPr lang="en-US" sz="4800" b="1" dirty="0" err="1">
                <a:solidFill>
                  <a:srgbClr val="FF0000"/>
                </a:solidFill>
              </a:rPr>
              <a:t>thông</a:t>
            </a:r>
            <a:r>
              <a:rPr lang="en-US" sz="4800" b="1" dirty="0">
                <a:solidFill>
                  <a:srgbClr val="FF0000"/>
                </a:solidFill>
              </a:rPr>
              <a:t> tin</a:t>
            </a:r>
          </a:p>
        </p:txBody>
      </p:sp>
      <p:sp>
        <p:nvSpPr>
          <p:cNvPr id="6" name="Title 4"/>
          <p:cNvSpPr txBox="1">
            <a:spLocks/>
          </p:cNvSpPr>
          <p:nvPr/>
        </p:nvSpPr>
        <p:spPr>
          <a:xfrm>
            <a:off x="4565073" y="2609560"/>
            <a:ext cx="42048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FF0000"/>
              </a:solidFill>
            </a:endParaRPr>
          </a:p>
        </p:txBody>
      </p:sp>
      <p:sp>
        <p:nvSpPr>
          <p:cNvPr id="7" name="Rectangle 6"/>
          <p:cNvSpPr/>
          <p:nvPr/>
        </p:nvSpPr>
        <p:spPr>
          <a:xfrm>
            <a:off x="3408217" y="2364053"/>
            <a:ext cx="7453745" cy="3970318"/>
          </a:xfrm>
          <a:prstGeom prst="rect">
            <a:avLst/>
          </a:prstGeom>
        </p:spPr>
        <p:txBody>
          <a:bodyPr wrap="square">
            <a:spAutoFit/>
          </a:bodyPr>
          <a:lstStyle/>
          <a:p>
            <a:pPr algn="just">
              <a:spcAft>
                <a:spcPts val="0"/>
              </a:spcAft>
            </a:pPr>
            <a:r>
              <a:rPr lang="en-US" sz="3600" b="1" dirty="0" err="1">
                <a:solidFill>
                  <a:srgbClr val="0D0D0D"/>
                </a:solidFill>
                <a:effectLst/>
                <a:ea typeface="Times New Roman" panose="02020603050405020304" pitchFamily="18" charset="0"/>
                <a:cs typeface="Times New Roman" panose="02020603050405020304" pitchFamily="18" charset="0"/>
              </a:rPr>
              <a:t>Đồ</a:t>
            </a:r>
            <a:r>
              <a:rPr lang="en-US" sz="3600" b="1" dirty="0">
                <a:solidFill>
                  <a:srgbClr val="0D0D0D"/>
                </a:solidFill>
                <a:effectLst/>
                <a:ea typeface="Times New Roman" panose="02020603050405020304" pitchFamily="18" charset="0"/>
                <a:cs typeface="Times New Roman" panose="02020603050405020304" pitchFamily="18" charset="0"/>
              </a:rPr>
              <a:t> </a:t>
            </a:r>
            <a:r>
              <a:rPr lang="en-US" sz="3600" b="1" dirty="0" err="1">
                <a:solidFill>
                  <a:srgbClr val="0D0D0D"/>
                </a:solidFill>
                <a:effectLst/>
                <a:ea typeface="Times New Roman" panose="02020603050405020304" pitchFamily="18" charset="0"/>
                <a:cs typeface="Times New Roman" panose="02020603050405020304" pitchFamily="18" charset="0"/>
              </a:rPr>
              <a:t>họa</a:t>
            </a:r>
            <a:r>
              <a:rPr lang="en-US" sz="3600" b="1" dirty="0">
                <a:solidFill>
                  <a:srgbClr val="0D0D0D"/>
                </a:solidFill>
                <a:effectLst/>
                <a:ea typeface="Times New Roman" panose="02020603050405020304" pitchFamily="18" charset="0"/>
                <a:cs typeface="Times New Roman" panose="02020603050405020304" pitchFamily="18" charset="0"/>
              </a:rPr>
              <a:t> </a:t>
            </a:r>
            <a:r>
              <a:rPr lang="en-US" sz="3600" b="1" dirty="0" err="1">
                <a:solidFill>
                  <a:srgbClr val="0D0D0D"/>
                </a:solidFill>
                <a:effectLst/>
                <a:ea typeface="Times New Roman" panose="02020603050405020304" pitchFamily="18" charset="0"/>
                <a:cs typeface="Times New Roman" panose="02020603050405020304" pitchFamily="18" charset="0"/>
              </a:rPr>
              <a:t>thông</a:t>
            </a:r>
            <a:r>
              <a:rPr lang="en-US" sz="3600" b="1" dirty="0">
                <a:solidFill>
                  <a:srgbClr val="0D0D0D"/>
                </a:solidFill>
                <a:effectLst/>
                <a:ea typeface="Times New Roman" panose="02020603050405020304" pitchFamily="18" charset="0"/>
                <a:cs typeface="Times New Roman" panose="02020603050405020304" pitchFamily="18" charset="0"/>
              </a:rPr>
              <a:t> tin</a:t>
            </a:r>
            <a:r>
              <a:rPr lang="en-US" sz="3600" dirty="0">
                <a:solidFill>
                  <a:srgbClr val="0D0D0D"/>
                </a:solidFill>
                <a:effectLst/>
                <a:ea typeface="Times New Roman" panose="02020603050405020304" pitchFamily="18" charset="0"/>
                <a:cs typeface="Times New Roman" panose="02020603050405020304" pitchFamily="18" charset="0"/>
              </a:rPr>
              <a:t> </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a:t>
            </a:r>
            <a:r>
              <a:rPr lang="en-US" sz="3600" u="sng" dirty="0" err="1">
                <a:solidFill>
                  <a:schemeClr val="tx1">
                    <a:lumMod val="95000"/>
                    <a:lumOff val="5000"/>
                  </a:schemeClr>
                </a:solidFill>
                <a:effectLst/>
                <a:ea typeface="Times New Roman" panose="02020603050405020304" pitchFamily="18" charset="0"/>
                <a:cs typeface="Times New Roman" panose="02020603050405020304" pitchFamily="18" charset="0"/>
              </a:rPr>
              <a:t>tiếng</a:t>
            </a:r>
            <a:r>
              <a:rPr lang="en-US" sz="3600" u="sng"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u="sng" dirty="0" err="1">
                <a:solidFill>
                  <a:schemeClr val="tx1">
                    <a:lumMod val="95000"/>
                    <a:lumOff val="5000"/>
                  </a:schemeClr>
                </a:solidFill>
                <a:effectLst/>
                <a:ea typeface="Times New Roman" panose="02020603050405020304" pitchFamily="18" charset="0"/>
                <a:cs typeface="Times New Roman" panose="02020603050405020304" pitchFamily="18" charset="0"/>
              </a:rPr>
              <a:t>Anh</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i="1" dirty="0" err="1">
                <a:solidFill>
                  <a:schemeClr val="tx1">
                    <a:lumMod val="95000"/>
                    <a:lumOff val="5000"/>
                  </a:schemeClr>
                </a:solidFill>
                <a:effectLst/>
                <a:ea typeface="Times New Roman" panose="02020603050405020304" pitchFamily="18" charset="0"/>
                <a:cs typeface="Times New Roman" panose="02020603050405020304" pitchFamily="18" charset="0"/>
              </a:rPr>
              <a:t>infographic</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là</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từ</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ghép</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của</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Information graphic),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là</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sự</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kết</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hợp</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thông</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tin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ngắn</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gọn</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với</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hình</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ảnh</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minh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họa</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và</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màu</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sắc</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sinh</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động</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bắt</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mắt</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để</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có</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thể</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truyền</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đạt</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thông</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tin </a:t>
            </a:r>
            <a:r>
              <a:rPr lang="en-US" sz="3600" dirty="0" err="1">
                <a:solidFill>
                  <a:schemeClr val="tx1">
                    <a:lumMod val="95000"/>
                    <a:lumOff val="5000"/>
                  </a:schemeClr>
                </a:solidFill>
                <a:effectLst/>
                <a:ea typeface="Times New Roman" panose="02020603050405020304" pitchFamily="18" charset="0"/>
                <a:cs typeface="Times New Roman" panose="02020603050405020304" pitchFamily="18" charset="0"/>
              </a:rPr>
              <a:t>nhanh</a:t>
            </a:r>
            <a:r>
              <a:rPr lang="en-US" sz="3600" dirty="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a:solidFill>
                  <a:srgbClr val="0D0D0D"/>
                </a:solidFill>
                <a:effectLst/>
                <a:ea typeface="Times New Roman" panose="02020603050405020304" pitchFamily="18" charset="0"/>
                <a:cs typeface="Times New Roman" panose="02020603050405020304" pitchFamily="18" charset="0"/>
              </a:rPr>
              <a:t>và</a:t>
            </a:r>
            <a:r>
              <a:rPr lang="en-US" sz="3600" dirty="0">
                <a:solidFill>
                  <a:srgbClr val="0D0D0D"/>
                </a:solidFill>
                <a:effectLst/>
                <a:ea typeface="Times New Roman" panose="02020603050405020304" pitchFamily="18" charset="0"/>
                <a:cs typeface="Times New Roman" panose="02020603050405020304" pitchFamily="18" charset="0"/>
              </a:rPr>
              <a:t> </a:t>
            </a:r>
            <a:r>
              <a:rPr lang="en-US" sz="3600" dirty="0" err="1">
                <a:solidFill>
                  <a:srgbClr val="0D0D0D"/>
                </a:solidFill>
                <a:effectLst/>
                <a:ea typeface="Times New Roman" panose="02020603050405020304" pitchFamily="18" charset="0"/>
                <a:cs typeface="Times New Roman" panose="02020603050405020304" pitchFamily="18" charset="0"/>
              </a:rPr>
              <a:t>rõ</a:t>
            </a:r>
            <a:r>
              <a:rPr lang="en-US" sz="3600" dirty="0">
                <a:solidFill>
                  <a:srgbClr val="0D0D0D"/>
                </a:solidFill>
                <a:effectLst/>
                <a:ea typeface="Times New Roman" panose="02020603050405020304" pitchFamily="18" charset="0"/>
                <a:cs typeface="Times New Roman" panose="02020603050405020304" pitchFamily="18" charset="0"/>
              </a:rPr>
              <a:t> </a:t>
            </a:r>
            <a:r>
              <a:rPr lang="en-US" sz="3600" dirty="0" err="1">
                <a:solidFill>
                  <a:srgbClr val="0D0D0D"/>
                </a:solidFill>
                <a:effectLst/>
                <a:ea typeface="Times New Roman" panose="02020603050405020304" pitchFamily="18" charset="0"/>
                <a:cs typeface="Times New Roman" panose="02020603050405020304" pitchFamily="18" charset="0"/>
              </a:rPr>
              <a:t>ràng</a:t>
            </a:r>
            <a:r>
              <a:rPr lang="en-US" sz="3600" dirty="0">
                <a:solidFill>
                  <a:srgbClr val="0D0D0D"/>
                </a:solidFill>
                <a:effectLst/>
                <a:ea typeface="Times New Roman" panose="02020603050405020304" pitchFamily="18" charset="0"/>
                <a:cs typeface="Times New Roman" panose="02020603050405020304" pitchFamily="18" charset="0"/>
              </a:rPr>
              <a:t> </a:t>
            </a:r>
            <a:r>
              <a:rPr lang="en-US" sz="3600" dirty="0" err="1">
                <a:solidFill>
                  <a:srgbClr val="0D0D0D"/>
                </a:solidFill>
                <a:effectLst/>
                <a:ea typeface="Times New Roman" panose="02020603050405020304" pitchFamily="18" charset="0"/>
                <a:cs typeface="Times New Roman" panose="02020603050405020304" pitchFamily="18" charset="0"/>
              </a:rPr>
              <a:t>hơn</a:t>
            </a:r>
            <a:r>
              <a:rPr lang="en-US" sz="3600" dirty="0">
                <a:solidFill>
                  <a:srgbClr val="0D0D0D"/>
                </a:solidFill>
                <a:effectLst/>
                <a:ea typeface="Times New Roman" panose="02020603050405020304" pitchFamily="18" charset="0"/>
                <a:cs typeface="Times New Roman" panose="02020603050405020304" pitchFamily="18" charset="0"/>
              </a:rPr>
              <a:t>.</a:t>
            </a:r>
            <a:endParaRPr lang="en-US" sz="36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22951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064"/>
            <a:ext cx="12192000" cy="6858000"/>
          </a:xfrm>
          <a:prstGeom prst="rect">
            <a:avLst/>
          </a:prstGeom>
        </p:spPr>
      </p:pic>
      <p:sp>
        <p:nvSpPr>
          <p:cNvPr id="6" name="Title 4"/>
          <p:cNvSpPr txBox="1">
            <a:spLocks/>
          </p:cNvSpPr>
          <p:nvPr/>
        </p:nvSpPr>
        <p:spPr>
          <a:xfrm>
            <a:off x="4565073" y="2609560"/>
            <a:ext cx="42048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FF0000"/>
              </a:solidFill>
            </a:endParaRPr>
          </a:p>
        </p:txBody>
      </p:sp>
      <p:sp>
        <p:nvSpPr>
          <p:cNvPr id="3" name="Rectangle 2"/>
          <p:cNvSpPr/>
          <p:nvPr/>
        </p:nvSpPr>
        <p:spPr>
          <a:xfrm>
            <a:off x="143230" y="3228757"/>
            <a:ext cx="2519621" cy="14127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95000"/>
                    <a:lumOff val="5000"/>
                  </a:schemeClr>
                </a:solidFill>
              </a:rPr>
              <a:t>VĂN BẢN</a:t>
            </a:r>
          </a:p>
        </p:txBody>
      </p:sp>
      <p:sp>
        <p:nvSpPr>
          <p:cNvPr id="9" name="Rounded Rectangle 8"/>
          <p:cNvSpPr/>
          <p:nvPr/>
        </p:nvSpPr>
        <p:spPr>
          <a:xfrm>
            <a:off x="3194724" y="1577273"/>
            <a:ext cx="2671323" cy="10660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95000"/>
                    <a:lumOff val="5000"/>
                  </a:schemeClr>
                </a:solidFill>
              </a:rPr>
              <a:t>Xuất</a:t>
            </a:r>
            <a:r>
              <a:rPr lang="en-US" sz="2800" b="1" dirty="0">
                <a:solidFill>
                  <a:schemeClr val="tx1">
                    <a:lumMod val="95000"/>
                    <a:lumOff val="5000"/>
                  </a:schemeClr>
                </a:solidFill>
              </a:rPr>
              <a:t> </a:t>
            </a:r>
            <a:r>
              <a:rPr lang="en-US" sz="2800" b="1" dirty="0" err="1">
                <a:solidFill>
                  <a:schemeClr val="tx1">
                    <a:lumMod val="95000"/>
                    <a:lumOff val="5000"/>
                  </a:schemeClr>
                </a:solidFill>
              </a:rPr>
              <a:t>xứ</a:t>
            </a:r>
            <a:endParaRPr lang="en-US" sz="2800" b="1" dirty="0">
              <a:solidFill>
                <a:schemeClr val="tx1">
                  <a:lumMod val="95000"/>
                  <a:lumOff val="5000"/>
                </a:schemeClr>
              </a:solidFill>
            </a:endParaRPr>
          </a:p>
        </p:txBody>
      </p:sp>
      <p:sp>
        <p:nvSpPr>
          <p:cNvPr id="10" name="Rounded Rectangle 9"/>
          <p:cNvSpPr/>
          <p:nvPr/>
        </p:nvSpPr>
        <p:spPr>
          <a:xfrm>
            <a:off x="3175167" y="3390647"/>
            <a:ext cx="2614254" cy="10287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95000"/>
                    <a:lumOff val="5000"/>
                  </a:schemeClr>
                </a:solidFill>
              </a:rPr>
              <a:t>Thể</a:t>
            </a:r>
            <a:r>
              <a:rPr lang="en-US" sz="2800" b="1" dirty="0">
                <a:solidFill>
                  <a:schemeClr val="tx1">
                    <a:lumMod val="95000"/>
                    <a:lumOff val="5000"/>
                  </a:schemeClr>
                </a:solidFill>
              </a:rPr>
              <a:t> </a:t>
            </a:r>
            <a:r>
              <a:rPr lang="en-US" sz="2800" b="1" dirty="0" err="1">
                <a:solidFill>
                  <a:schemeClr val="tx1">
                    <a:lumMod val="95000"/>
                    <a:lumOff val="5000"/>
                  </a:schemeClr>
                </a:solidFill>
              </a:rPr>
              <a:t>loại</a:t>
            </a:r>
            <a:endParaRPr lang="en-US" sz="2800" b="1" dirty="0">
              <a:solidFill>
                <a:schemeClr val="tx1">
                  <a:lumMod val="95000"/>
                  <a:lumOff val="5000"/>
                </a:schemeClr>
              </a:solidFill>
            </a:endParaRPr>
          </a:p>
        </p:txBody>
      </p:sp>
      <p:sp>
        <p:nvSpPr>
          <p:cNvPr id="11" name="Rounded Rectangle 10"/>
          <p:cNvSpPr/>
          <p:nvPr/>
        </p:nvSpPr>
        <p:spPr>
          <a:xfrm>
            <a:off x="3202520" y="4959220"/>
            <a:ext cx="2698563" cy="10628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95000"/>
                    <a:lumOff val="5000"/>
                  </a:schemeClr>
                </a:solidFill>
              </a:rPr>
              <a:t>Phương</a:t>
            </a:r>
            <a:r>
              <a:rPr lang="en-US" sz="2800" b="1" dirty="0">
                <a:solidFill>
                  <a:schemeClr val="tx1">
                    <a:lumMod val="95000"/>
                    <a:lumOff val="5000"/>
                  </a:schemeClr>
                </a:solidFill>
              </a:rPr>
              <a:t> </a:t>
            </a:r>
            <a:r>
              <a:rPr lang="en-US" sz="2800" b="1" dirty="0" err="1">
                <a:solidFill>
                  <a:schemeClr val="tx1">
                    <a:lumMod val="95000"/>
                    <a:lumOff val="5000"/>
                  </a:schemeClr>
                </a:solidFill>
              </a:rPr>
              <a:t>thức</a:t>
            </a:r>
            <a:r>
              <a:rPr lang="en-US" sz="2800" b="1" dirty="0">
                <a:solidFill>
                  <a:schemeClr val="tx1">
                    <a:lumMod val="95000"/>
                    <a:lumOff val="5000"/>
                  </a:schemeClr>
                </a:solidFill>
              </a:rPr>
              <a:t> </a:t>
            </a:r>
            <a:r>
              <a:rPr lang="en-US" sz="2800" b="1" dirty="0" err="1">
                <a:solidFill>
                  <a:schemeClr val="tx1">
                    <a:lumMod val="95000"/>
                    <a:lumOff val="5000"/>
                  </a:schemeClr>
                </a:solidFill>
              </a:rPr>
              <a:t>biểu</a:t>
            </a:r>
            <a:r>
              <a:rPr lang="en-US" sz="2800" b="1" dirty="0">
                <a:solidFill>
                  <a:schemeClr val="tx1">
                    <a:lumMod val="95000"/>
                    <a:lumOff val="5000"/>
                  </a:schemeClr>
                </a:solidFill>
              </a:rPr>
              <a:t> </a:t>
            </a:r>
            <a:r>
              <a:rPr lang="en-US" sz="2800" b="1" dirty="0" err="1">
                <a:solidFill>
                  <a:schemeClr val="tx1">
                    <a:lumMod val="95000"/>
                    <a:lumOff val="5000"/>
                  </a:schemeClr>
                </a:solidFill>
              </a:rPr>
              <a:t>đạt</a:t>
            </a:r>
            <a:r>
              <a:rPr lang="en-US" sz="2800" b="1" dirty="0">
                <a:solidFill>
                  <a:schemeClr val="tx1">
                    <a:lumMod val="95000"/>
                    <a:lumOff val="5000"/>
                  </a:schemeClr>
                </a:solidFill>
              </a:rPr>
              <a:t> </a:t>
            </a:r>
            <a:r>
              <a:rPr lang="en-US" sz="2800" b="1" dirty="0" err="1">
                <a:solidFill>
                  <a:schemeClr val="tx1">
                    <a:lumMod val="95000"/>
                    <a:lumOff val="5000"/>
                  </a:schemeClr>
                </a:solidFill>
              </a:rPr>
              <a:t>chính</a:t>
            </a:r>
            <a:endParaRPr lang="en-US" sz="2800" b="1" dirty="0">
              <a:solidFill>
                <a:schemeClr val="tx1">
                  <a:lumMod val="95000"/>
                  <a:lumOff val="5000"/>
                </a:schemeClr>
              </a:solidFill>
            </a:endParaRPr>
          </a:p>
        </p:txBody>
      </p:sp>
      <p:sp>
        <p:nvSpPr>
          <p:cNvPr id="12" name="Title 11"/>
          <p:cNvSpPr>
            <a:spLocks noGrp="1"/>
          </p:cNvSpPr>
          <p:nvPr>
            <p:ph type="title"/>
          </p:nvPr>
        </p:nvSpPr>
        <p:spPr>
          <a:xfrm>
            <a:off x="6760247" y="2906348"/>
            <a:ext cx="4988407" cy="173514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endParaRPr lang="en-US" sz="2400" b="1" dirty="0">
              <a:solidFill>
                <a:schemeClr val="tx1">
                  <a:lumMod val="95000"/>
                  <a:lumOff val="5000"/>
                </a:schemeClr>
              </a:solidFill>
              <a:latin typeface="Arial" panose="020B0604020202020204" pitchFamily="34" charset="0"/>
              <a:cs typeface="Arial" panose="020B0604020202020204" pitchFamily="34" charset="0"/>
            </a:endParaRPr>
          </a:p>
          <a:p>
            <a:pPr algn="ctr"/>
            <a:r>
              <a:rPr lang="en-US" sz="3600" dirty="0" err="1">
                <a:solidFill>
                  <a:schemeClr val="tx1">
                    <a:lumMod val="95000"/>
                    <a:lumOff val="5000"/>
                  </a:schemeClr>
                </a:solidFill>
              </a:rPr>
              <a:t>Văn</a:t>
            </a:r>
            <a:r>
              <a:rPr lang="en-US" sz="3600" dirty="0">
                <a:solidFill>
                  <a:schemeClr val="tx1">
                    <a:lumMod val="95000"/>
                    <a:lumOff val="5000"/>
                  </a:schemeClr>
                </a:solidFill>
              </a:rPr>
              <a:t> </a:t>
            </a:r>
            <a:r>
              <a:rPr lang="en-US" sz="3600" dirty="0" err="1">
                <a:solidFill>
                  <a:schemeClr val="tx1">
                    <a:lumMod val="95000"/>
                    <a:lumOff val="5000"/>
                  </a:schemeClr>
                </a:solidFill>
              </a:rPr>
              <a:t>bản</a:t>
            </a:r>
            <a:r>
              <a:rPr lang="en-US" sz="3600" dirty="0">
                <a:solidFill>
                  <a:schemeClr val="tx1">
                    <a:lumMod val="95000"/>
                    <a:lumOff val="5000"/>
                  </a:schemeClr>
                </a:solidFill>
              </a:rPr>
              <a:t> </a:t>
            </a:r>
            <a:r>
              <a:rPr lang="en-US" sz="3600" dirty="0" err="1">
                <a:solidFill>
                  <a:schemeClr val="tx1">
                    <a:lumMod val="95000"/>
                    <a:lumOff val="5000"/>
                  </a:schemeClr>
                </a:solidFill>
              </a:rPr>
              <a:t>thông</a:t>
            </a:r>
            <a:r>
              <a:rPr lang="en-US" sz="3600" dirty="0">
                <a:solidFill>
                  <a:schemeClr val="tx1">
                    <a:lumMod val="95000"/>
                    <a:lumOff val="5000"/>
                  </a:schemeClr>
                </a:solidFill>
              </a:rPr>
              <a:t> tin </a:t>
            </a:r>
            <a:r>
              <a:rPr lang="en-US" sz="3600" dirty="0" err="1">
                <a:solidFill>
                  <a:schemeClr val="tx1">
                    <a:lumMod val="95000"/>
                    <a:lumOff val="5000"/>
                  </a:schemeClr>
                </a:solidFill>
              </a:rPr>
              <a:t>thuật</a:t>
            </a:r>
            <a:r>
              <a:rPr lang="en-US" sz="3600" dirty="0">
                <a:solidFill>
                  <a:schemeClr val="tx1">
                    <a:lumMod val="95000"/>
                    <a:lumOff val="5000"/>
                  </a:schemeClr>
                </a:solidFill>
              </a:rPr>
              <a:t> </a:t>
            </a:r>
            <a:r>
              <a:rPr lang="en-US" sz="3600" dirty="0" err="1">
                <a:solidFill>
                  <a:schemeClr val="tx1">
                    <a:lumMod val="95000"/>
                    <a:lumOff val="5000"/>
                  </a:schemeClr>
                </a:solidFill>
              </a:rPr>
              <a:t>lại</a:t>
            </a:r>
            <a:r>
              <a:rPr lang="en-US" sz="3600" dirty="0">
                <a:solidFill>
                  <a:schemeClr val="tx1">
                    <a:lumMod val="95000"/>
                    <a:lumOff val="5000"/>
                  </a:schemeClr>
                </a:solidFill>
              </a:rPr>
              <a:t> </a:t>
            </a:r>
            <a:r>
              <a:rPr lang="en-US" sz="3600" dirty="0" err="1">
                <a:solidFill>
                  <a:schemeClr val="tx1">
                    <a:lumMod val="95000"/>
                    <a:lumOff val="5000"/>
                  </a:schemeClr>
                </a:solidFill>
              </a:rPr>
              <a:t>một</a:t>
            </a:r>
            <a:r>
              <a:rPr lang="en-US" sz="3600" dirty="0">
                <a:solidFill>
                  <a:schemeClr val="tx1">
                    <a:lumMod val="95000"/>
                    <a:lumOff val="5000"/>
                  </a:schemeClr>
                </a:solidFill>
              </a:rPr>
              <a:t> </a:t>
            </a:r>
            <a:r>
              <a:rPr lang="en-US" sz="3600" dirty="0" err="1">
                <a:solidFill>
                  <a:schemeClr val="tx1">
                    <a:lumMod val="95000"/>
                    <a:lumOff val="5000"/>
                  </a:schemeClr>
                </a:solidFill>
              </a:rPr>
              <a:t>sự</a:t>
            </a:r>
            <a:r>
              <a:rPr lang="en-US" sz="3600" dirty="0">
                <a:solidFill>
                  <a:schemeClr val="tx1">
                    <a:lumMod val="95000"/>
                    <a:lumOff val="5000"/>
                  </a:schemeClr>
                </a:solidFill>
              </a:rPr>
              <a:t> </a:t>
            </a:r>
            <a:r>
              <a:rPr lang="en-US" sz="3600" dirty="0" err="1">
                <a:solidFill>
                  <a:schemeClr val="tx1">
                    <a:lumMod val="95000"/>
                    <a:lumOff val="5000"/>
                  </a:schemeClr>
                </a:solidFill>
              </a:rPr>
              <a:t>kiện</a:t>
            </a:r>
            <a:r>
              <a:rPr lang="en-US" sz="3600" dirty="0">
                <a:solidFill>
                  <a:schemeClr val="tx1">
                    <a:lumMod val="95000"/>
                    <a:lumOff val="5000"/>
                  </a:schemeClr>
                </a:solidFill>
              </a:rPr>
              <a:t> </a:t>
            </a:r>
            <a:r>
              <a:rPr lang="en-US" sz="3600" dirty="0" err="1">
                <a:solidFill>
                  <a:schemeClr val="tx1">
                    <a:lumMod val="95000"/>
                    <a:lumOff val="5000"/>
                  </a:schemeClr>
                </a:solidFill>
              </a:rPr>
              <a:t>lịch</a:t>
            </a:r>
            <a:r>
              <a:rPr lang="en-US" sz="3600" dirty="0">
                <a:solidFill>
                  <a:schemeClr val="tx1">
                    <a:lumMod val="95000"/>
                    <a:lumOff val="5000"/>
                  </a:schemeClr>
                </a:solidFill>
              </a:rPr>
              <a:t> </a:t>
            </a:r>
            <a:r>
              <a:rPr lang="en-US" sz="3600" dirty="0" err="1">
                <a:solidFill>
                  <a:schemeClr val="tx1">
                    <a:lumMod val="95000"/>
                    <a:lumOff val="5000"/>
                  </a:schemeClr>
                </a:solidFill>
              </a:rPr>
              <a:t>sử</a:t>
            </a:r>
            <a:r>
              <a:rPr lang="en-US" sz="3600" dirty="0">
                <a:solidFill>
                  <a:schemeClr val="tx1">
                    <a:lumMod val="95000"/>
                    <a:lumOff val="5000"/>
                  </a:schemeClr>
                </a:solidFill>
              </a:rPr>
              <a:t> (</a:t>
            </a:r>
            <a:r>
              <a:rPr lang="en-US" sz="3600" dirty="0" err="1">
                <a:solidFill>
                  <a:schemeClr val="tx1">
                    <a:lumMod val="95000"/>
                    <a:lumOff val="5000"/>
                  </a:schemeClr>
                </a:solidFill>
              </a:rPr>
              <a:t>theo</a:t>
            </a:r>
            <a:r>
              <a:rPr lang="en-US" sz="3600" dirty="0">
                <a:solidFill>
                  <a:schemeClr val="tx1">
                    <a:lumMod val="95000"/>
                    <a:lumOff val="5000"/>
                  </a:schemeClr>
                </a:solidFill>
              </a:rPr>
              <a:t> </a:t>
            </a:r>
            <a:r>
              <a:rPr lang="en-US" sz="3600" dirty="0" err="1">
                <a:solidFill>
                  <a:schemeClr val="tx1">
                    <a:lumMod val="95000"/>
                    <a:lumOff val="5000"/>
                  </a:schemeClr>
                </a:solidFill>
              </a:rPr>
              <a:t>trật</a:t>
            </a:r>
            <a:r>
              <a:rPr lang="en-US" sz="3600" dirty="0">
                <a:solidFill>
                  <a:schemeClr val="tx1">
                    <a:lumMod val="95000"/>
                    <a:lumOff val="5000"/>
                  </a:schemeClr>
                </a:solidFill>
              </a:rPr>
              <a:t> </a:t>
            </a:r>
            <a:r>
              <a:rPr lang="en-US" sz="3600" dirty="0" err="1">
                <a:solidFill>
                  <a:schemeClr val="tx1">
                    <a:lumMod val="95000"/>
                    <a:lumOff val="5000"/>
                  </a:schemeClr>
                </a:solidFill>
              </a:rPr>
              <a:t>tự</a:t>
            </a:r>
            <a:r>
              <a:rPr lang="en-US" sz="3600" dirty="0">
                <a:solidFill>
                  <a:schemeClr val="tx1">
                    <a:lumMod val="95000"/>
                    <a:lumOff val="5000"/>
                  </a:schemeClr>
                </a:solidFill>
              </a:rPr>
              <a:t> </a:t>
            </a:r>
            <a:r>
              <a:rPr lang="en-US" sz="3600" dirty="0" err="1">
                <a:solidFill>
                  <a:schemeClr val="tx1">
                    <a:lumMod val="95000"/>
                    <a:lumOff val="5000"/>
                  </a:schemeClr>
                </a:solidFill>
              </a:rPr>
              <a:t>thời</a:t>
            </a:r>
            <a:r>
              <a:rPr lang="en-US" sz="3600" dirty="0">
                <a:solidFill>
                  <a:schemeClr val="tx1">
                    <a:lumMod val="95000"/>
                    <a:lumOff val="5000"/>
                  </a:schemeClr>
                </a:solidFill>
              </a:rPr>
              <a:t> </a:t>
            </a:r>
            <a:r>
              <a:rPr lang="en-US" sz="3600" dirty="0" err="1">
                <a:solidFill>
                  <a:schemeClr val="tx1">
                    <a:lumMod val="95000"/>
                    <a:lumOff val="5000"/>
                  </a:schemeClr>
                </a:solidFill>
              </a:rPr>
              <a:t>gian</a:t>
            </a:r>
            <a:r>
              <a:rPr lang="en-US" sz="3600" dirty="0">
                <a:solidFill>
                  <a:schemeClr val="tx1">
                    <a:lumMod val="95000"/>
                    <a:lumOff val="5000"/>
                  </a:schemeClr>
                </a:solidFill>
              </a:rPr>
              <a:t>) </a:t>
            </a:r>
            <a:br>
              <a:rPr lang="en-US" sz="3600" dirty="0">
                <a:solidFill>
                  <a:schemeClr val="tx1">
                    <a:lumMod val="95000"/>
                    <a:lumOff val="5000"/>
                  </a:schemeClr>
                </a:solidFill>
              </a:rPr>
            </a:br>
            <a:endParaRPr lang="en-US" sz="3600" b="1" dirty="0">
              <a:solidFill>
                <a:schemeClr val="tx1">
                  <a:lumMod val="95000"/>
                  <a:lumOff val="5000"/>
                </a:schemeClr>
              </a:solidFill>
              <a:cs typeface="Arial" panose="020B0604020202020204" pitchFamily="34" charset="0"/>
            </a:endParaRPr>
          </a:p>
        </p:txBody>
      </p:sp>
      <p:sp>
        <p:nvSpPr>
          <p:cNvPr id="13" name="Title 11"/>
          <p:cNvSpPr txBox="1">
            <a:spLocks/>
          </p:cNvSpPr>
          <p:nvPr/>
        </p:nvSpPr>
        <p:spPr>
          <a:xfrm>
            <a:off x="6760246" y="916362"/>
            <a:ext cx="4988407" cy="173514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dirty="0">
                <a:solidFill>
                  <a:schemeClr val="tx1">
                    <a:lumMod val="95000"/>
                    <a:lumOff val="5000"/>
                  </a:schemeClr>
                </a:solidFill>
              </a:rPr>
              <a:t>Theo </a:t>
            </a:r>
            <a:r>
              <a:rPr lang="en-US" sz="3200" dirty="0" err="1">
                <a:solidFill>
                  <a:schemeClr val="tx1">
                    <a:lumMod val="95000"/>
                    <a:lumOff val="5000"/>
                  </a:schemeClr>
                </a:solidFill>
              </a:rPr>
              <a:t>thông</a:t>
            </a:r>
            <a:r>
              <a:rPr lang="en-US" sz="3200" dirty="0">
                <a:solidFill>
                  <a:schemeClr val="tx1">
                    <a:lumMod val="95000"/>
                    <a:lumOff val="5000"/>
                  </a:schemeClr>
                </a:solidFill>
              </a:rPr>
              <a:t> </a:t>
            </a:r>
            <a:r>
              <a:rPr lang="en-US" sz="3200" dirty="0" err="1">
                <a:solidFill>
                  <a:schemeClr val="tx1">
                    <a:lumMod val="95000"/>
                    <a:lumOff val="5000"/>
                  </a:schemeClr>
                </a:solidFill>
              </a:rPr>
              <a:t>tấn</a:t>
            </a:r>
            <a:r>
              <a:rPr lang="en-US" sz="3200" dirty="0">
                <a:solidFill>
                  <a:schemeClr val="tx1">
                    <a:lumMod val="95000"/>
                    <a:lumOff val="5000"/>
                  </a:schemeClr>
                </a:solidFill>
              </a:rPr>
              <a:t> </a:t>
            </a:r>
            <a:r>
              <a:rPr lang="en-US" sz="3200" dirty="0" err="1">
                <a:solidFill>
                  <a:schemeClr val="tx1">
                    <a:lumMod val="95000"/>
                    <a:lumOff val="5000"/>
                  </a:schemeClr>
                </a:solidFill>
              </a:rPr>
              <a:t>xã</a:t>
            </a:r>
            <a:r>
              <a:rPr lang="en-US" sz="3200" dirty="0">
                <a:solidFill>
                  <a:schemeClr val="tx1">
                    <a:lumMod val="95000"/>
                    <a:lumOff val="5000"/>
                  </a:schemeClr>
                </a:solidFill>
              </a:rPr>
              <a:t> </a:t>
            </a:r>
            <a:r>
              <a:rPr lang="en-US" sz="3200" dirty="0" err="1">
                <a:solidFill>
                  <a:schemeClr val="tx1">
                    <a:lumMod val="95000"/>
                    <a:lumOff val="5000"/>
                  </a:schemeClr>
                </a:solidFill>
              </a:rPr>
              <a:t>Việt</a:t>
            </a:r>
            <a:r>
              <a:rPr lang="en-US" sz="3200" dirty="0">
                <a:solidFill>
                  <a:schemeClr val="tx1">
                    <a:lumMod val="95000"/>
                    <a:lumOff val="5000"/>
                  </a:schemeClr>
                </a:solidFill>
              </a:rPr>
              <a:t> Nam </a:t>
            </a:r>
            <a:r>
              <a:rPr lang="en-US" sz="3200" dirty="0" err="1">
                <a:solidFill>
                  <a:schemeClr val="tx1">
                    <a:lumMod val="95000"/>
                    <a:lumOff val="5000"/>
                  </a:schemeClr>
                </a:solidFill>
              </a:rPr>
              <a:t>ngày</a:t>
            </a:r>
            <a:r>
              <a:rPr lang="en-US" sz="3200" dirty="0">
                <a:solidFill>
                  <a:schemeClr val="tx1">
                    <a:lumMod val="95000"/>
                    <a:lumOff val="5000"/>
                  </a:schemeClr>
                </a:solidFill>
              </a:rPr>
              <a:t> 06/5/2019.</a:t>
            </a:r>
          </a:p>
        </p:txBody>
      </p:sp>
      <p:sp>
        <p:nvSpPr>
          <p:cNvPr id="14" name="Title 11"/>
          <p:cNvSpPr txBox="1">
            <a:spLocks/>
          </p:cNvSpPr>
          <p:nvPr/>
        </p:nvSpPr>
        <p:spPr>
          <a:xfrm>
            <a:off x="6760246" y="4938278"/>
            <a:ext cx="4988407" cy="173514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dirty="0" err="1">
                <a:solidFill>
                  <a:schemeClr val="tx1">
                    <a:lumMod val="95000"/>
                    <a:lumOff val="5000"/>
                  </a:schemeClr>
                </a:solidFill>
                <a:cs typeface="Arial" panose="020B0604020202020204" pitchFamily="34" charset="0"/>
              </a:rPr>
              <a:t>Thuyết</a:t>
            </a:r>
            <a:r>
              <a:rPr lang="en-US" sz="3200" dirty="0">
                <a:solidFill>
                  <a:schemeClr val="tx1">
                    <a:lumMod val="95000"/>
                    <a:lumOff val="5000"/>
                  </a:schemeClr>
                </a:solidFill>
                <a:cs typeface="Arial" panose="020B0604020202020204" pitchFamily="34" charset="0"/>
              </a:rPr>
              <a:t> minh</a:t>
            </a:r>
          </a:p>
        </p:txBody>
      </p:sp>
      <p:sp>
        <p:nvSpPr>
          <p:cNvPr id="15" name="Right Arrow 14"/>
          <p:cNvSpPr/>
          <p:nvPr/>
        </p:nvSpPr>
        <p:spPr>
          <a:xfrm>
            <a:off x="5914139" y="1855196"/>
            <a:ext cx="74992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5941939" y="3662681"/>
            <a:ext cx="74992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955702" y="5386005"/>
            <a:ext cx="74992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3" idx="3"/>
            <a:endCxn id="9" idx="1"/>
          </p:cNvCxnSpPr>
          <p:nvPr/>
        </p:nvCxnSpPr>
        <p:spPr>
          <a:xfrm flipV="1">
            <a:off x="2662851" y="2110294"/>
            <a:ext cx="531873" cy="1824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 idx="3"/>
            <a:endCxn id="10" idx="1"/>
          </p:cNvCxnSpPr>
          <p:nvPr/>
        </p:nvCxnSpPr>
        <p:spPr>
          <a:xfrm flipV="1">
            <a:off x="2662851" y="3904997"/>
            <a:ext cx="512316" cy="30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3" idx="3"/>
          </p:cNvCxnSpPr>
          <p:nvPr/>
        </p:nvCxnSpPr>
        <p:spPr>
          <a:xfrm>
            <a:off x="2662851" y="3935123"/>
            <a:ext cx="512316" cy="15047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15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5636036" y="1031432"/>
            <a:ext cx="4306454" cy="5047395"/>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lumMod val="95000"/>
                    <a:lumOff val="5000"/>
                  </a:schemeClr>
                </a:solidFill>
              </a:rPr>
              <a:t>- </a:t>
            </a:r>
            <a:r>
              <a:rPr lang="en-US" sz="3600" dirty="0" err="1">
                <a:solidFill>
                  <a:schemeClr val="tx1">
                    <a:lumMod val="95000"/>
                    <a:lumOff val="5000"/>
                  </a:schemeClr>
                </a:solidFill>
              </a:rPr>
              <a:t>Phần</a:t>
            </a:r>
            <a:r>
              <a:rPr lang="en-US" sz="3600" dirty="0">
                <a:solidFill>
                  <a:schemeClr val="tx1">
                    <a:lumMod val="95000"/>
                    <a:lumOff val="5000"/>
                  </a:schemeClr>
                </a:solidFill>
              </a:rPr>
              <a:t> 1: </a:t>
            </a:r>
            <a:r>
              <a:rPr lang="en-US" sz="3600" dirty="0" err="1">
                <a:solidFill>
                  <a:schemeClr val="tx1">
                    <a:lumMod val="95000"/>
                    <a:lumOff val="5000"/>
                  </a:schemeClr>
                </a:solidFill>
              </a:rPr>
              <a:t>Đợt</a:t>
            </a:r>
            <a:r>
              <a:rPr lang="en-US" sz="3600" dirty="0">
                <a:solidFill>
                  <a:schemeClr val="tx1">
                    <a:lumMod val="95000"/>
                    <a:lumOff val="5000"/>
                  </a:schemeClr>
                </a:solidFill>
              </a:rPr>
              <a:t> 1 (13 </a:t>
            </a:r>
            <a:r>
              <a:rPr lang="en-US" sz="3600" dirty="0" err="1">
                <a:solidFill>
                  <a:schemeClr val="tx1">
                    <a:lumMod val="95000"/>
                    <a:lumOff val="5000"/>
                  </a:schemeClr>
                </a:solidFill>
              </a:rPr>
              <a:t>đến</a:t>
            </a:r>
            <a:r>
              <a:rPr lang="en-US" sz="3600" dirty="0">
                <a:solidFill>
                  <a:schemeClr val="tx1">
                    <a:lumMod val="95000"/>
                    <a:lumOff val="5000"/>
                  </a:schemeClr>
                </a:solidFill>
              </a:rPr>
              <a:t> 17/3)</a:t>
            </a:r>
          </a:p>
          <a:p>
            <a:r>
              <a:rPr lang="en-US" sz="3600" dirty="0">
                <a:solidFill>
                  <a:schemeClr val="tx1">
                    <a:lumMod val="95000"/>
                    <a:lumOff val="5000"/>
                  </a:schemeClr>
                </a:solidFill>
              </a:rPr>
              <a:t>- </a:t>
            </a:r>
            <a:r>
              <a:rPr lang="en-US" sz="3600" dirty="0" err="1">
                <a:solidFill>
                  <a:schemeClr val="tx1">
                    <a:lumMod val="95000"/>
                    <a:lumOff val="5000"/>
                  </a:schemeClr>
                </a:solidFill>
              </a:rPr>
              <a:t>Phần</a:t>
            </a:r>
            <a:r>
              <a:rPr lang="en-US" sz="3600" dirty="0">
                <a:solidFill>
                  <a:schemeClr val="tx1">
                    <a:lumMod val="95000"/>
                    <a:lumOff val="5000"/>
                  </a:schemeClr>
                </a:solidFill>
              </a:rPr>
              <a:t> 2: </a:t>
            </a:r>
            <a:r>
              <a:rPr lang="en-US" sz="3600" dirty="0" err="1">
                <a:solidFill>
                  <a:schemeClr val="tx1">
                    <a:lumMod val="95000"/>
                    <a:lumOff val="5000"/>
                  </a:schemeClr>
                </a:solidFill>
              </a:rPr>
              <a:t>Đợt</a:t>
            </a:r>
            <a:r>
              <a:rPr lang="en-US" sz="3600" dirty="0">
                <a:solidFill>
                  <a:schemeClr val="tx1">
                    <a:lumMod val="95000"/>
                    <a:lumOff val="5000"/>
                  </a:schemeClr>
                </a:solidFill>
              </a:rPr>
              <a:t> 2 (30/3 </a:t>
            </a:r>
            <a:r>
              <a:rPr lang="en-US" sz="3600" dirty="0" err="1">
                <a:solidFill>
                  <a:schemeClr val="tx1">
                    <a:lumMod val="95000"/>
                    <a:lumOff val="5000"/>
                  </a:schemeClr>
                </a:solidFill>
              </a:rPr>
              <a:t>đến</a:t>
            </a:r>
            <a:r>
              <a:rPr lang="en-US" sz="3600" dirty="0">
                <a:solidFill>
                  <a:schemeClr val="tx1">
                    <a:lumMod val="95000"/>
                    <a:lumOff val="5000"/>
                  </a:schemeClr>
                </a:solidFill>
              </a:rPr>
              <a:t> 30/4)</a:t>
            </a:r>
          </a:p>
          <a:p>
            <a:r>
              <a:rPr lang="en-US" sz="3600" dirty="0">
                <a:solidFill>
                  <a:schemeClr val="tx1">
                    <a:lumMod val="95000"/>
                    <a:lumOff val="5000"/>
                  </a:schemeClr>
                </a:solidFill>
              </a:rPr>
              <a:t>- </a:t>
            </a:r>
            <a:r>
              <a:rPr lang="en-US" sz="3600" dirty="0" err="1">
                <a:solidFill>
                  <a:schemeClr val="tx1">
                    <a:lumMod val="95000"/>
                    <a:lumOff val="5000"/>
                  </a:schemeClr>
                </a:solidFill>
              </a:rPr>
              <a:t>Phần</a:t>
            </a:r>
            <a:r>
              <a:rPr lang="en-US" sz="3600" dirty="0">
                <a:solidFill>
                  <a:schemeClr val="tx1">
                    <a:lumMod val="95000"/>
                    <a:lumOff val="5000"/>
                  </a:schemeClr>
                </a:solidFill>
              </a:rPr>
              <a:t> 3: </a:t>
            </a:r>
            <a:r>
              <a:rPr lang="en-US" sz="3600" dirty="0" err="1">
                <a:solidFill>
                  <a:schemeClr val="tx1">
                    <a:lumMod val="95000"/>
                    <a:lumOff val="5000"/>
                  </a:schemeClr>
                </a:solidFill>
              </a:rPr>
              <a:t>Đợt</a:t>
            </a:r>
            <a:r>
              <a:rPr lang="en-US" sz="3600" dirty="0">
                <a:solidFill>
                  <a:schemeClr val="tx1">
                    <a:lumMod val="95000"/>
                    <a:lumOff val="5000"/>
                  </a:schemeClr>
                </a:solidFill>
              </a:rPr>
              <a:t> 3 (1 </a:t>
            </a:r>
            <a:r>
              <a:rPr lang="en-US" sz="3600" dirty="0" err="1">
                <a:solidFill>
                  <a:schemeClr val="tx1">
                    <a:lumMod val="95000"/>
                    <a:lumOff val="5000"/>
                  </a:schemeClr>
                </a:solidFill>
              </a:rPr>
              <a:t>đến</a:t>
            </a:r>
            <a:r>
              <a:rPr lang="en-US" sz="3600" dirty="0">
                <a:solidFill>
                  <a:schemeClr val="tx1">
                    <a:lumMod val="95000"/>
                    <a:lumOff val="5000"/>
                  </a:schemeClr>
                </a:solidFill>
              </a:rPr>
              <a:t> 7/5)</a:t>
            </a:r>
          </a:p>
        </p:txBody>
      </p:sp>
      <p:sp>
        <p:nvSpPr>
          <p:cNvPr id="21" name="Rounded Rectangle 20"/>
          <p:cNvSpPr/>
          <p:nvPr/>
        </p:nvSpPr>
        <p:spPr>
          <a:xfrm>
            <a:off x="1817410" y="2050473"/>
            <a:ext cx="2840218" cy="198146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lumMod val="95000"/>
                    <a:lumOff val="5000"/>
                  </a:schemeClr>
                </a:solidFill>
              </a:rPr>
              <a:t>Bố</a:t>
            </a:r>
            <a:r>
              <a:rPr lang="en-US" sz="4400" b="1" dirty="0">
                <a:solidFill>
                  <a:schemeClr val="tx1">
                    <a:lumMod val="95000"/>
                    <a:lumOff val="5000"/>
                  </a:schemeClr>
                </a:solidFill>
              </a:rPr>
              <a:t> </a:t>
            </a:r>
            <a:r>
              <a:rPr lang="en-US" sz="4400" b="1" dirty="0" err="1">
                <a:solidFill>
                  <a:schemeClr val="tx1">
                    <a:lumMod val="95000"/>
                    <a:lumOff val="5000"/>
                  </a:schemeClr>
                </a:solidFill>
              </a:rPr>
              <a:t>cục</a:t>
            </a:r>
            <a:endParaRPr lang="en-US" sz="4400" b="1" dirty="0">
              <a:solidFill>
                <a:schemeClr val="tx1">
                  <a:lumMod val="95000"/>
                  <a:lumOff val="5000"/>
                </a:schemeClr>
              </a:solidFill>
            </a:endParaRPr>
          </a:p>
        </p:txBody>
      </p:sp>
      <p:cxnSp>
        <p:nvCxnSpPr>
          <p:cNvPr id="54" name="Straight Arrow Connector 53"/>
          <p:cNvCxnSpPr/>
          <p:nvPr/>
        </p:nvCxnSpPr>
        <p:spPr>
          <a:xfrm>
            <a:off x="10299405" y="2442752"/>
            <a:ext cx="0" cy="223238"/>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ight Arrow 3"/>
          <p:cNvSpPr/>
          <p:nvPr/>
        </p:nvSpPr>
        <p:spPr>
          <a:xfrm>
            <a:off x="4657628" y="289774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32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89"/>
            <a:ext cx="12192000" cy="6858000"/>
          </a:xfrm>
          <a:prstGeom prst="rect">
            <a:avLst/>
          </a:prstGeom>
        </p:spPr>
      </p:pic>
      <p:sp>
        <p:nvSpPr>
          <p:cNvPr id="5" name="Title 4"/>
          <p:cNvSpPr>
            <a:spLocks noGrp="1"/>
          </p:cNvSpPr>
          <p:nvPr>
            <p:ph type="title"/>
          </p:nvPr>
        </p:nvSpPr>
        <p:spPr>
          <a:xfrm>
            <a:off x="4878529" y="1019646"/>
            <a:ext cx="3820393" cy="1325563"/>
          </a:xfrm>
        </p:spPr>
        <p:txBody>
          <a:bodyPr>
            <a:noAutofit/>
          </a:bodyPr>
          <a:lstStyle/>
          <a:p>
            <a:r>
              <a:rPr lang="en-US" sz="6000" b="1" dirty="0" err="1">
                <a:solidFill>
                  <a:srgbClr val="FF0000"/>
                </a:solidFill>
              </a:rPr>
              <a:t>Nhan</a:t>
            </a:r>
            <a:r>
              <a:rPr lang="en-US" sz="6000" b="1" dirty="0">
                <a:solidFill>
                  <a:srgbClr val="FF0000"/>
                </a:solidFill>
              </a:rPr>
              <a:t> </a:t>
            </a:r>
            <a:r>
              <a:rPr lang="en-US" sz="6000" b="1" dirty="0" err="1">
                <a:solidFill>
                  <a:srgbClr val="FF0000"/>
                </a:solidFill>
              </a:rPr>
              <a:t>đề</a:t>
            </a:r>
            <a:r>
              <a:rPr lang="en-US" sz="6000" b="1" dirty="0">
                <a:solidFill>
                  <a:srgbClr val="FF0000"/>
                </a:solidFill>
              </a:rPr>
              <a:t>: </a:t>
            </a:r>
          </a:p>
        </p:txBody>
      </p:sp>
      <p:sp>
        <p:nvSpPr>
          <p:cNvPr id="6" name="Title 4"/>
          <p:cNvSpPr txBox="1">
            <a:spLocks/>
          </p:cNvSpPr>
          <p:nvPr/>
        </p:nvSpPr>
        <p:spPr>
          <a:xfrm>
            <a:off x="4565073" y="2609560"/>
            <a:ext cx="42048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FF0000"/>
              </a:solidFill>
            </a:endParaRPr>
          </a:p>
        </p:txBody>
      </p:sp>
      <p:sp>
        <p:nvSpPr>
          <p:cNvPr id="8" name="Rectangle 7"/>
          <p:cNvSpPr/>
          <p:nvPr/>
        </p:nvSpPr>
        <p:spPr>
          <a:xfrm>
            <a:off x="3061854" y="2433326"/>
            <a:ext cx="7453745" cy="2308324"/>
          </a:xfrm>
          <a:prstGeom prst="rect">
            <a:avLst/>
          </a:prstGeom>
        </p:spPr>
        <p:txBody>
          <a:bodyPr wrap="square">
            <a:spAutoFit/>
          </a:bodyPr>
          <a:lstStyle/>
          <a:p>
            <a:pPr algn="just"/>
            <a:r>
              <a:rPr lang="en-US" sz="4800" dirty="0" err="1"/>
              <a:t>Nêu</a:t>
            </a:r>
            <a:r>
              <a:rPr lang="en-US" sz="4800" dirty="0"/>
              <a:t> </a:t>
            </a:r>
            <a:r>
              <a:rPr lang="en-US" sz="4800" dirty="0" err="1"/>
              <a:t>lên</a:t>
            </a:r>
            <a:r>
              <a:rPr lang="en-US" sz="4800" dirty="0"/>
              <a:t> </a:t>
            </a:r>
            <a:r>
              <a:rPr lang="en-US" sz="4800" dirty="0" err="1"/>
              <a:t>sự</a:t>
            </a:r>
            <a:r>
              <a:rPr lang="en-US" sz="4800" dirty="0"/>
              <a:t> </a:t>
            </a:r>
            <a:r>
              <a:rPr lang="en-US" sz="4800" dirty="0" err="1"/>
              <a:t>kiện</a:t>
            </a:r>
            <a:r>
              <a:rPr lang="en-US" sz="4800" dirty="0"/>
              <a:t> </a:t>
            </a:r>
            <a:r>
              <a:rPr lang="en-US" sz="4800" dirty="0" err="1"/>
              <a:t>thông</a:t>
            </a:r>
            <a:r>
              <a:rPr lang="en-US" sz="4800" dirty="0"/>
              <a:t> tin: </a:t>
            </a:r>
            <a:r>
              <a:rPr lang="en-US" sz="4800" dirty="0" err="1"/>
              <a:t>diễn</a:t>
            </a:r>
            <a:r>
              <a:rPr lang="en-US" sz="4800" dirty="0"/>
              <a:t> </a:t>
            </a:r>
            <a:r>
              <a:rPr lang="en-US" sz="4800" dirty="0" err="1"/>
              <a:t>biến</a:t>
            </a:r>
            <a:r>
              <a:rPr lang="en-US" sz="4800" dirty="0"/>
              <a:t> </a:t>
            </a:r>
            <a:r>
              <a:rPr lang="en-US" sz="4800" dirty="0" err="1"/>
              <a:t>của</a:t>
            </a:r>
            <a:r>
              <a:rPr lang="en-US" sz="4800" dirty="0"/>
              <a:t> </a:t>
            </a:r>
            <a:r>
              <a:rPr lang="en-US" sz="4800" dirty="0" err="1"/>
              <a:t>chiến</a:t>
            </a:r>
            <a:r>
              <a:rPr lang="en-US" sz="4800" dirty="0"/>
              <a:t> </a:t>
            </a:r>
            <a:r>
              <a:rPr lang="en-US" sz="4800" dirty="0" err="1"/>
              <a:t>dịch</a:t>
            </a:r>
            <a:r>
              <a:rPr lang="en-US" sz="4800" dirty="0"/>
              <a:t> </a:t>
            </a:r>
            <a:r>
              <a:rPr lang="en-US" sz="4800" dirty="0" err="1"/>
              <a:t>Điện</a:t>
            </a:r>
            <a:r>
              <a:rPr lang="en-US" sz="4800" dirty="0"/>
              <a:t> </a:t>
            </a:r>
            <a:r>
              <a:rPr lang="en-US" sz="4800" dirty="0" err="1"/>
              <a:t>Biên</a:t>
            </a:r>
            <a:r>
              <a:rPr lang="en-US" sz="4800" dirty="0"/>
              <a:t> </a:t>
            </a:r>
            <a:r>
              <a:rPr lang="en-US" sz="4800" dirty="0" err="1"/>
              <a:t>Phủ</a:t>
            </a:r>
            <a:r>
              <a:rPr lang="en-US" sz="4800" dirty="0"/>
              <a:t>.</a:t>
            </a:r>
          </a:p>
        </p:txBody>
      </p:sp>
    </p:spTree>
    <p:extLst>
      <p:ext uri="{BB962C8B-B14F-4D97-AF65-F5344CB8AC3E}">
        <p14:creationId xmlns:p14="http://schemas.microsoft.com/office/powerpoint/2010/main" val="3268941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89"/>
            <a:ext cx="12192000" cy="6858000"/>
          </a:xfrm>
          <a:prstGeom prst="rect">
            <a:avLst/>
          </a:prstGeom>
        </p:spPr>
      </p:pic>
      <p:sp>
        <p:nvSpPr>
          <p:cNvPr id="5" name="Title 4"/>
          <p:cNvSpPr>
            <a:spLocks noGrp="1"/>
          </p:cNvSpPr>
          <p:nvPr>
            <p:ph type="title"/>
          </p:nvPr>
        </p:nvSpPr>
        <p:spPr>
          <a:xfrm>
            <a:off x="5903765" y="1019646"/>
            <a:ext cx="3820393" cy="1325563"/>
          </a:xfrm>
        </p:spPr>
        <p:txBody>
          <a:bodyPr>
            <a:noAutofit/>
          </a:bodyPr>
          <a:lstStyle/>
          <a:p>
            <a:r>
              <a:rPr lang="en-US" sz="6000" b="1" dirty="0" err="1">
                <a:solidFill>
                  <a:srgbClr val="FF0000"/>
                </a:solidFill>
              </a:rPr>
              <a:t>Sapo</a:t>
            </a:r>
            <a:r>
              <a:rPr lang="en-US" sz="6000" b="1" dirty="0">
                <a:solidFill>
                  <a:srgbClr val="FF0000"/>
                </a:solidFill>
              </a:rPr>
              <a:t>:</a:t>
            </a:r>
          </a:p>
        </p:txBody>
      </p:sp>
      <p:sp>
        <p:nvSpPr>
          <p:cNvPr id="6" name="Title 4"/>
          <p:cNvSpPr txBox="1">
            <a:spLocks/>
          </p:cNvSpPr>
          <p:nvPr/>
        </p:nvSpPr>
        <p:spPr>
          <a:xfrm>
            <a:off x="4565073" y="2609560"/>
            <a:ext cx="42048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FF0000"/>
              </a:solidFill>
            </a:endParaRPr>
          </a:p>
        </p:txBody>
      </p:sp>
      <p:sp>
        <p:nvSpPr>
          <p:cNvPr id="8" name="Rectangle 7"/>
          <p:cNvSpPr/>
          <p:nvPr/>
        </p:nvSpPr>
        <p:spPr>
          <a:xfrm>
            <a:off x="3061854" y="2433326"/>
            <a:ext cx="8423564" cy="3785652"/>
          </a:xfrm>
          <a:prstGeom prst="rect">
            <a:avLst/>
          </a:prstGeom>
        </p:spPr>
        <p:txBody>
          <a:bodyPr wrap="square">
            <a:spAutoFit/>
          </a:bodyPr>
          <a:lstStyle/>
          <a:p>
            <a:pPr algn="just"/>
            <a:r>
              <a:rPr lang="en-US" sz="4800" dirty="0"/>
              <a:t>         </a:t>
            </a:r>
            <a:r>
              <a:rPr lang="en-US" sz="4800" dirty="0" err="1"/>
              <a:t>Khái</a:t>
            </a:r>
            <a:r>
              <a:rPr lang="en-US" sz="4800" dirty="0"/>
              <a:t> </a:t>
            </a:r>
            <a:r>
              <a:rPr lang="en-US" sz="4800" dirty="0" err="1"/>
              <a:t>quát</a:t>
            </a:r>
            <a:r>
              <a:rPr lang="en-US" sz="4800" dirty="0"/>
              <a:t> </a:t>
            </a:r>
            <a:r>
              <a:rPr lang="en-US" sz="4800" dirty="0" err="1"/>
              <a:t>về</a:t>
            </a:r>
            <a:r>
              <a:rPr lang="en-US" sz="4800" dirty="0"/>
              <a:t> </a:t>
            </a:r>
            <a:r>
              <a:rPr lang="en-US" sz="4800" dirty="0" err="1"/>
              <a:t>chiến</a:t>
            </a:r>
            <a:r>
              <a:rPr lang="en-US" sz="4800" dirty="0"/>
              <a:t> </a:t>
            </a:r>
            <a:r>
              <a:rPr lang="en-US" sz="4800" dirty="0" err="1"/>
              <a:t>dịch</a:t>
            </a:r>
            <a:r>
              <a:rPr lang="en-US" sz="4800" dirty="0"/>
              <a:t> </a:t>
            </a:r>
            <a:r>
              <a:rPr lang="en-US" sz="4800" dirty="0" err="1"/>
              <a:t>Điện</a:t>
            </a:r>
            <a:r>
              <a:rPr lang="en-US" sz="4800" dirty="0"/>
              <a:t> </a:t>
            </a:r>
            <a:r>
              <a:rPr lang="en-US" sz="4800" dirty="0" err="1"/>
              <a:t>Biên</a:t>
            </a:r>
            <a:r>
              <a:rPr lang="en-US" sz="4800" dirty="0"/>
              <a:t> </a:t>
            </a:r>
            <a:r>
              <a:rPr lang="en-US" sz="4800" dirty="0" err="1"/>
              <a:t>Phủ</a:t>
            </a:r>
            <a:r>
              <a:rPr lang="en-US" sz="4800" dirty="0"/>
              <a:t>, </a:t>
            </a:r>
            <a:r>
              <a:rPr lang="en-US" sz="4800" dirty="0" err="1"/>
              <a:t>nội</a:t>
            </a:r>
            <a:r>
              <a:rPr lang="en-US" sz="4800" dirty="0"/>
              <a:t> dung </a:t>
            </a:r>
            <a:r>
              <a:rPr lang="en-US" sz="4800" dirty="0" err="1"/>
              <a:t>sapô</a:t>
            </a:r>
            <a:r>
              <a:rPr lang="en-US" sz="4800" dirty="0"/>
              <a:t> </a:t>
            </a:r>
            <a:r>
              <a:rPr lang="en-US" sz="4800" dirty="0" err="1"/>
              <a:t>chính</a:t>
            </a:r>
            <a:r>
              <a:rPr lang="en-US" sz="4800" dirty="0"/>
              <a:t> </a:t>
            </a:r>
            <a:r>
              <a:rPr lang="en-US" sz="4800" dirty="0" err="1"/>
              <a:t>là</a:t>
            </a:r>
            <a:r>
              <a:rPr lang="en-US" sz="4800" dirty="0"/>
              <a:t> </a:t>
            </a:r>
            <a:r>
              <a:rPr lang="en-US" sz="4800" dirty="0" err="1"/>
              <a:t>nhan</a:t>
            </a:r>
            <a:r>
              <a:rPr lang="en-US" sz="4800" dirty="0"/>
              <a:t> </a:t>
            </a:r>
            <a:r>
              <a:rPr lang="en-US" sz="4800" dirty="0" err="1"/>
              <a:t>đề</a:t>
            </a:r>
            <a:r>
              <a:rPr lang="en-US" sz="4800" dirty="0"/>
              <a:t> </a:t>
            </a:r>
            <a:r>
              <a:rPr lang="en-US" sz="4800" dirty="0" err="1"/>
              <a:t>văn</a:t>
            </a:r>
            <a:r>
              <a:rPr lang="en-US" sz="4800" dirty="0"/>
              <a:t> </a:t>
            </a:r>
            <a:r>
              <a:rPr lang="en-US" sz="4800" dirty="0" err="1"/>
              <a:t>bản</a:t>
            </a:r>
            <a:r>
              <a:rPr lang="en-US" sz="4800" dirty="0"/>
              <a:t>, </a:t>
            </a:r>
            <a:r>
              <a:rPr lang="en-US" sz="4800" dirty="0" err="1"/>
              <a:t>tóm</a:t>
            </a:r>
            <a:r>
              <a:rPr lang="en-US" sz="4800" dirty="0"/>
              <a:t> </a:t>
            </a:r>
            <a:r>
              <a:rPr lang="en-US" sz="4800" dirty="0" err="1"/>
              <a:t>tắt</a:t>
            </a:r>
            <a:r>
              <a:rPr lang="en-US" sz="4800" dirty="0"/>
              <a:t> </a:t>
            </a:r>
            <a:r>
              <a:rPr lang="en-US" sz="4800" dirty="0" err="1"/>
              <a:t>vấn</a:t>
            </a:r>
            <a:r>
              <a:rPr lang="en-US" sz="4800" dirty="0"/>
              <a:t> </a:t>
            </a:r>
            <a:r>
              <a:rPr lang="en-US" sz="4800" dirty="0" err="1"/>
              <a:t>đề</a:t>
            </a:r>
            <a:r>
              <a:rPr lang="en-US" sz="4800" dirty="0"/>
              <a:t> </a:t>
            </a:r>
            <a:r>
              <a:rPr lang="en-US" sz="4800" dirty="0" err="1"/>
              <a:t>nêu</a:t>
            </a:r>
            <a:r>
              <a:rPr lang="en-US" sz="4800" dirty="0"/>
              <a:t> </a:t>
            </a:r>
            <a:r>
              <a:rPr lang="en-US" sz="4800" dirty="0" err="1"/>
              <a:t>ra</a:t>
            </a:r>
            <a:r>
              <a:rPr lang="en-US" sz="4800" dirty="0"/>
              <a:t> </a:t>
            </a:r>
            <a:r>
              <a:rPr lang="en-US" sz="4800" dirty="0" err="1"/>
              <a:t>trong</a:t>
            </a:r>
            <a:r>
              <a:rPr lang="en-US" sz="4800" dirty="0"/>
              <a:t> </a:t>
            </a:r>
            <a:r>
              <a:rPr lang="en-US" sz="4800" dirty="0" err="1"/>
              <a:t>bài</a:t>
            </a:r>
            <a:r>
              <a:rPr lang="en-US" sz="4800" dirty="0"/>
              <a:t>.</a:t>
            </a:r>
          </a:p>
          <a:p>
            <a:pPr algn="just"/>
            <a:endParaRPr lang="en-US" sz="4800" dirty="0"/>
          </a:p>
        </p:txBody>
      </p:sp>
    </p:spTree>
    <p:extLst>
      <p:ext uri="{BB962C8B-B14F-4D97-AF65-F5344CB8AC3E}">
        <p14:creationId xmlns:p14="http://schemas.microsoft.com/office/powerpoint/2010/main" val="24423418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614066"/>
            <a:ext cx="10896599" cy="613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0" y="152401"/>
            <a:ext cx="4267200" cy="461665"/>
          </a:xfrm>
          <a:prstGeom prst="rect">
            <a:avLst/>
          </a:prstGeom>
          <a:noFill/>
        </p:spPr>
        <p:txBody>
          <a:bodyPr wrap="square" rtlCol="0">
            <a:spAutoFit/>
          </a:bodyPr>
          <a:lstStyle/>
          <a:p>
            <a:pPr lvl="0" algn="ctr"/>
            <a:r>
              <a:rPr lang="en-US" sz="2400" b="1" dirty="0">
                <a:solidFill>
                  <a:srgbClr val="7030A0"/>
                </a:solidFill>
                <a:latin typeface="Times New Roman" pitchFamily="18" charset="0"/>
                <a:cs typeface="Times New Roman" pitchFamily="18" charset="0"/>
              </a:rPr>
              <a:t>PHIẾU HỌC TẬP</a:t>
            </a:r>
          </a:p>
        </p:txBody>
      </p:sp>
      <p:sp>
        <p:nvSpPr>
          <p:cNvPr id="6" name="Title 5"/>
          <p:cNvSpPr>
            <a:spLocks noGrp="1"/>
          </p:cNvSpPr>
          <p:nvPr>
            <p:ph type="title"/>
          </p:nvPr>
        </p:nvSpPr>
        <p:spPr>
          <a:xfrm>
            <a:off x="1620982" y="1634327"/>
            <a:ext cx="9774382" cy="1325563"/>
          </a:xfrm>
        </p:spPr>
        <p:txBody>
          <a:bodyPr>
            <a:normAutofit fontScale="90000"/>
          </a:bodyPr>
          <a:lstStyle/>
          <a:p>
            <a:br>
              <a:rPr lang="en-US" b="1" dirty="0"/>
            </a:br>
            <a:r>
              <a:rPr lang="en-US" sz="3600" b="1" dirty="0" err="1"/>
              <a:t>Nêu</a:t>
            </a:r>
            <a:r>
              <a:rPr lang="en-US" sz="3600" b="1" dirty="0"/>
              <a:t> </a:t>
            </a:r>
            <a:r>
              <a:rPr lang="en-US" sz="3600" b="1" dirty="0" err="1"/>
              <a:t>các</a:t>
            </a:r>
            <a:r>
              <a:rPr lang="en-US" sz="3600" b="1" dirty="0"/>
              <a:t> </a:t>
            </a:r>
            <a:r>
              <a:rPr lang="en-US" sz="3600" b="1" dirty="0" err="1"/>
              <a:t>mốc</a:t>
            </a:r>
            <a:r>
              <a:rPr lang="en-US" sz="3600" b="1" dirty="0"/>
              <a:t> </a:t>
            </a:r>
            <a:r>
              <a:rPr lang="en-US" sz="3600" b="1" dirty="0" err="1"/>
              <a:t>thời</a:t>
            </a:r>
            <a:r>
              <a:rPr lang="en-US" sz="3600" b="1" dirty="0"/>
              <a:t> </a:t>
            </a:r>
            <a:r>
              <a:rPr lang="en-US" sz="3600" b="1" dirty="0" err="1"/>
              <a:t>gian</a:t>
            </a:r>
            <a:r>
              <a:rPr lang="en-US" sz="3600" b="1" dirty="0"/>
              <a:t> </a:t>
            </a:r>
            <a:r>
              <a:rPr lang="en-US" sz="3600" b="1" dirty="0" err="1"/>
              <a:t>và</a:t>
            </a:r>
            <a:r>
              <a:rPr lang="en-US" sz="3600" b="1" dirty="0"/>
              <a:t> </a:t>
            </a:r>
            <a:r>
              <a:rPr lang="en-US" sz="3600" b="1" dirty="0" err="1"/>
              <a:t>thông</a:t>
            </a:r>
            <a:r>
              <a:rPr lang="en-US" sz="3600" b="1" dirty="0"/>
              <a:t> tin </a:t>
            </a:r>
            <a:r>
              <a:rPr lang="en-US" sz="3600" b="1" dirty="0" err="1"/>
              <a:t>chính</a:t>
            </a:r>
            <a:r>
              <a:rPr lang="en-US" sz="3600" b="1" dirty="0"/>
              <a:t> </a:t>
            </a:r>
            <a:r>
              <a:rPr lang="en-US" sz="3600" b="1" dirty="0" err="1"/>
              <a:t>được</a:t>
            </a:r>
            <a:r>
              <a:rPr lang="en-US" sz="3600" b="1" dirty="0"/>
              <a:t> </a:t>
            </a:r>
            <a:r>
              <a:rPr lang="en-US" sz="3600" b="1" dirty="0" err="1"/>
              <a:t>nhắc</a:t>
            </a:r>
            <a:r>
              <a:rPr lang="en-US" sz="3600" b="1" dirty="0"/>
              <a:t> </a:t>
            </a:r>
            <a:r>
              <a:rPr lang="en-US" sz="3600" b="1" dirty="0" err="1"/>
              <a:t>đến</a:t>
            </a:r>
            <a:r>
              <a:rPr lang="en-US" sz="3600" b="1" dirty="0"/>
              <a:t> </a:t>
            </a:r>
            <a:r>
              <a:rPr lang="en-US" sz="3600" b="1" dirty="0" err="1"/>
              <a:t>trong</a:t>
            </a:r>
            <a:r>
              <a:rPr lang="en-US" sz="3600" b="1" dirty="0"/>
              <a:t> 3 </a:t>
            </a:r>
            <a:r>
              <a:rPr lang="en-US" sz="3600" b="1" dirty="0" err="1"/>
              <a:t>đợt</a:t>
            </a:r>
            <a:r>
              <a:rPr lang="en-US" sz="3600" b="1" dirty="0"/>
              <a:t> </a:t>
            </a:r>
            <a:r>
              <a:rPr lang="en-US" sz="3600" b="1" dirty="0" err="1"/>
              <a:t>tiến</a:t>
            </a:r>
            <a:r>
              <a:rPr lang="en-US" sz="3600" b="1" dirty="0"/>
              <a:t> </a:t>
            </a:r>
            <a:r>
              <a:rPr lang="en-US" sz="3600" b="1" dirty="0" err="1"/>
              <a:t>công</a:t>
            </a:r>
            <a:r>
              <a:rPr lang="en-US" sz="3600" b="1" dirty="0"/>
              <a:t> </a:t>
            </a:r>
            <a:r>
              <a:rPr lang="en-US" sz="3600" b="1" dirty="0" err="1"/>
              <a:t>tập</a:t>
            </a:r>
            <a:r>
              <a:rPr lang="en-US" sz="3600" b="1" dirty="0"/>
              <a:t> </a:t>
            </a:r>
            <a:r>
              <a:rPr lang="en-US" sz="3600" b="1" dirty="0" err="1"/>
              <a:t>đoàn</a:t>
            </a:r>
            <a:r>
              <a:rPr lang="en-US" sz="3600" b="1" dirty="0"/>
              <a:t> </a:t>
            </a:r>
            <a:r>
              <a:rPr lang="en-US" sz="3600" b="1" dirty="0" err="1"/>
              <a:t>cứ</a:t>
            </a:r>
            <a:r>
              <a:rPr lang="en-US" sz="3600" b="1" dirty="0"/>
              <a:t> </a:t>
            </a:r>
            <a:r>
              <a:rPr lang="en-US" sz="3600" b="1" dirty="0" err="1"/>
              <a:t>điểm</a:t>
            </a:r>
            <a:r>
              <a:rPr lang="en-US" sz="3600" b="1" dirty="0"/>
              <a:t> </a:t>
            </a:r>
            <a:r>
              <a:rPr lang="en-US" sz="3600" b="1" dirty="0" err="1"/>
              <a:t>Điện</a:t>
            </a:r>
            <a:r>
              <a:rPr lang="en-US" sz="3600" b="1" dirty="0"/>
              <a:t> </a:t>
            </a:r>
            <a:r>
              <a:rPr lang="en-US" sz="3600" b="1" dirty="0" err="1"/>
              <a:t>Biên</a:t>
            </a:r>
            <a:r>
              <a:rPr lang="en-US" sz="3600" b="1" dirty="0"/>
              <a:t> </a:t>
            </a:r>
            <a:r>
              <a:rPr lang="en-US" sz="3600" b="1" dirty="0" err="1"/>
              <a:t>Phủ</a:t>
            </a:r>
            <a:r>
              <a:rPr lang="en-US" sz="3600" b="1" dirty="0"/>
              <a:t>?</a:t>
            </a:r>
            <a:br>
              <a:rPr lang="en-US" sz="3600" b="1" dirty="0"/>
            </a:br>
            <a:endParaRPr lang="en-US" sz="3600" b="1" dirty="0"/>
          </a:p>
        </p:txBody>
      </p:sp>
      <p:sp>
        <p:nvSpPr>
          <p:cNvPr id="14" name="Title 5"/>
          <p:cNvSpPr txBox="1">
            <a:spLocks/>
          </p:cNvSpPr>
          <p:nvPr/>
        </p:nvSpPr>
        <p:spPr>
          <a:xfrm>
            <a:off x="1620982" y="2922659"/>
            <a:ext cx="9774382"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b="1" dirty="0"/>
            </a:br>
            <a:endParaRPr lang="en-US" sz="3600" b="1" dirty="0"/>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452442"/>
            <a:ext cx="5334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11"/>
          <p:cNvSpPr txBox="1">
            <a:spLocks noChangeArrowheads="1"/>
          </p:cNvSpPr>
          <p:nvPr/>
        </p:nvSpPr>
        <p:spPr bwMode="auto">
          <a:xfrm>
            <a:off x="4648200" y="4248222"/>
            <a:ext cx="3276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vi-VN" sz="1800" b="0" i="0" u="none" strike="noStrike" kern="0" cap="none" spc="0" normalizeH="0" baseline="0" noProof="0" dirty="0">
                <a:ln>
                  <a:noFill/>
                </a:ln>
                <a:solidFill>
                  <a:srgbClr val="000000"/>
                </a:solidFill>
                <a:effectLst/>
                <a:uLnTx/>
                <a:uFillTx/>
                <a:latin typeface="Arial" charset="0"/>
              </a:rPr>
              <a:t> </a:t>
            </a:r>
            <a:r>
              <a:rPr kumimoji="0" lang="en-US" altLang="vi-VN" sz="2000" b="1" i="0"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kumimoji="0" lang="en-US" altLang="vi-VN" sz="2000" b="1" i="0" u="sng" strike="noStrike" kern="0" cap="none" spc="0" normalizeH="0" baseline="0" noProof="0" dirty="0" err="1">
                <a:ln>
                  <a:noFill/>
                </a:ln>
                <a:solidFill>
                  <a:srgbClr val="000000"/>
                </a:solidFill>
                <a:effectLst/>
                <a:uLnTx/>
                <a:uFillTx/>
                <a:latin typeface="Times New Roman" pitchFamily="18" charset="0"/>
                <a:cs typeface="Times New Roman" pitchFamily="18" charset="0"/>
              </a:rPr>
              <a:t>Nhiệm</a:t>
            </a:r>
            <a:r>
              <a:rPr kumimoji="0" lang="en-US" altLang="vi-VN" sz="2000" b="1" i="0" u="sng"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kumimoji="0" lang="en-US" altLang="vi-VN" sz="2000" b="1" i="0" u="sng" strike="noStrike" kern="0" cap="none" spc="0" normalizeH="0" baseline="0" noProof="0" dirty="0" err="1">
                <a:ln>
                  <a:noFill/>
                </a:ln>
                <a:solidFill>
                  <a:srgbClr val="000000"/>
                </a:solidFill>
                <a:effectLst/>
                <a:uLnTx/>
                <a:uFillTx/>
                <a:latin typeface="Times New Roman" pitchFamily="18" charset="0"/>
                <a:cs typeface="Times New Roman" pitchFamily="18" charset="0"/>
              </a:rPr>
              <a:t>vụ</a:t>
            </a:r>
            <a:r>
              <a:rPr kumimoji="0" lang="en-US" altLang="vi-VN" sz="2000" b="1" i="0" u="none" strike="noStrike" kern="0" cap="none" spc="0" normalizeH="0" baseline="0" noProof="0" dirty="0">
                <a:ln>
                  <a:noFill/>
                </a:ln>
                <a:solidFill>
                  <a:srgbClr val="000000"/>
                </a:solidFill>
                <a:effectLst/>
                <a:uLnTx/>
                <a:uFillTx/>
                <a:latin typeface="Times New Roman" pitchFamily="18" charset="0"/>
                <a:cs typeface="Times New Roman" pitchFamily="18"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vi-VN" sz="20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  - </a:t>
            </a:r>
            <a:r>
              <a:rPr lang="en-US" altLang="vi-VN" sz="2000" b="1" kern="0" dirty="0" err="1">
                <a:solidFill>
                  <a:srgbClr val="000000"/>
                </a:solidFill>
                <a:latin typeface="Times New Roman" pitchFamily="18" charset="0"/>
                <a:cs typeface="Times New Roman" pitchFamily="18" charset="0"/>
              </a:rPr>
              <a:t>Nhóm</a:t>
            </a:r>
            <a:r>
              <a:rPr lang="en-US" altLang="vi-VN" sz="2000" b="1" kern="0" dirty="0">
                <a:solidFill>
                  <a:srgbClr val="000000"/>
                </a:solidFill>
                <a:latin typeface="Times New Roman" pitchFamily="18" charset="0"/>
                <a:cs typeface="Times New Roman" pitchFamily="18" charset="0"/>
              </a:rPr>
              <a:t> 1</a:t>
            </a:r>
            <a:r>
              <a:rPr kumimoji="0" lang="en-US" altLang="vi-VN" sz="20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lang="en-US" altLang="vi-VN" sz="2000" b="1" kern="0" noProof="0" dirty="0" err="1">
                <a:solidFill>
                  <a:srgbClr val="FF0000"/>
                </a:solidFill>
                <a:latin typeface="Times New Roman" pitchFamily="18" charset="0"/>
                <a:cs typeface="Times New Roman" pitchFamily="18" charset="0"/>
              </a:rPr>
              <a:t>Đợt</a:t>
            </a:r>
            <a:r>
              <a:rPr lang="en-US" altLang="vi-VN" sz="2000" b="1" kern="0" noProof="0" dirty="0">
                <a:solidFill>
                  <a:srgbClr val="FF0000"/>
                </a:solidFill>
                <a:latin typeface="Times New Roman" pitchFamily="18" charset="0"/>
                <a:cs typeface="Times New Roman" pitchFamily="18" charset="0"/>
              </a:rPr>
              <a:t> 1</a:t>
            </a:r>
            <a:endParaRPr kumimoji="0" lang="en-US" altLang="vi-VN" sz="2000" b="1" i="0"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vi-VN" sz="20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  - </a:t>
            </a:r>
            <a:r>
              <a:rPr lang="en-US" altLang="vi-VN" sz="2000" b="1" kern="0" dirty="0" err="1">
                <a:solidFill>
                  <a:srgbClr val="000000"/>
                </a:solidFill>
                <a:latin typeface="Times New Roman" pitchFamily="18" charset="0"/>
                <a:cs typeface="Times New Roman" pitchFamily="18" charset="0"/>
              </a:rPr>
              <a:t>Nhóm</a:t>
            </a:r>
            <a:r>
              <a:rPr lang="en-US" altLang="vi-VN" sz="2000" b="1" kern="0" dirty="0">
                <a:solidFill>
                  <a:srgbClr val="000000"/>
                </a:solidFill>
                <a:latin typeface="Times New Roman" pitchFamily="18" charset="0"/>
                <a:cs typeface="Times New Roman" pitchFamily="18" charset="0"/>
              </a:rPr>
              <a:t> 2</a:t>
            </a:r>
            <a:r>
              <a:rPr kumimoji="0" lang="en-US" altLang="vi-VN" sz="20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lang="en-US" altLang="vi-VN" sz="2000" b="1" kern="0" noProof="0" dirty="0" err="1">
                <a:solidFill>
                  <a:srgbClr val="FF0000"/>
                </a:solidFill>
                <a:latin typeface="Times New Roman" pitchFamily="18" charset="0"/>
                <a:cs typeface="Times New Roman" pitchFamily="18" charset="0"/>
              </a:rPr>
              <a:t>Đợt</a:t>
            </a:r>
            <a:r>
              <a:rPr lang="en-US" altLang="vi-VN" sz="2000" b="1" kern="0" noProof="0" dirty="0">
                <a:solidFill>
                  <a:srgbClr val="FF0000"/>
                </a:solidFill>
                <a:latin typeface="Times New Roman" pitchFamily="18" charset="0"/>
                <a:cs typeface="Times New Roman" pitchFamily="18" charset="0"/>
              </a:rPr>
              <a:t> 2</a:t>
            </a:r>
          </a:p>
          <a:p>
            <a:pPr marL="0" marR="0" lvl="0" indent="0" defTabSz="914400" eaLnBrk="1" fontAlgn="auto" latinLnBrk="0" hangingPunct="1">
              <a:lnSpc>
                <a:spcPct val="100000"/>
              </a:lnSpc>
              <a:spcBef>
                <a:spcPts val="0"/>
              </a:spcBef>
              <a:spcAft>
                <a:spcPts val="0"/>
              </a:spcAft>
              <a:buClrTx/>
              <a:buSzTx/>
              <a:buFontTx/>
              <a:buNone/>
              <a:tabLst/>
              <a:defRPr/>
            </a:pPr>
            <a:r>
              <a:rPr lang="en-US" altLang="vi-VN" sz="2000" b="1" kern="0" dirty="0">
                <a:solidFill>
                  <a:schemeClr val="tx1">
                    <a:lumMod val="95000"/>
                    <a:lumOff val="5000"/>
                  </a:schemeClr>
                </a:solidFill>
                <a:latin typeface="Times New Roman" pitchFamily="18" charset="0"/>
                <a:cs typeface="Times New Roman" pitchFamily="18" charset="0"/>
              </a:rPr>
              <a:t>  - </a:t>
            </a:r>
            <a:r>
              <a:rPr lang="en-US" altLang="vi-VN" sz="2000" b="1" kern="0" dirty="0" err="1">
                <a:solidFill>
                  <a:schemeClr val="tx1">
                    <a:lumMod val="95000"/>
                    <a:lumOff val="5000"/>
                  </a:schemeClr>
                </a:solidFill>
                <a:latin typeface="Times New Roman" pitchFamily="18" charset="0"/>
                <a:cs typeface="Times New Roman" pitchFamily="18" charset="0"/>
              </a:rPr>
              <a:t>Nhóm</a:t>
            </a:r>
            <a:r>
              <a:rPr lang="en-US" altLang="vi-VN" sz="2000" b="1" kern="0" dirty="0">
                <a:solidFill>
                  <a:schemeClr val="tx1">
                    <a:lumMod val="95000"/>
                    <a:lumOff val="5000"/>
                  </a:schemeClr>
                </a:solidFill>
                <a:latin typeface="Times New Roman" pitchFamily="18" charset="0"/>
                <a:cs typeface="Times New Roman" pitchFamily="18" charset="0"/>
              </a:rPr>
              <a:t> 3: </a:t>
            </a:r>
            <a:r>
              <a:rPr lang="en-US" altLang="vi-VN" sz="2000" b="1" kern="0" dirty="0" err="1">
                <a:solidFill>
                  <a:srgbClr val="FF0000"/>
                </a:solidFill>
                <a:latin typeface="Times New Roman" pitchFamily="18" charset="0"/>
                <a:cs typeface="Times New Roman" pitchFamily="18" charset="0"/>
              </a:rPr>
              <a:t>Đợt</a:t>
            </a:r>
            <a:r>
              <a:rPr lang="en-US" altLang="vi-VN" sz="2000" b="1" kern="0" dirty="0">
                <a:solidFill>
                  <a:srgbClr val="FF0000"/>
                </a:solidFill>
                <a:latin typeface="Times New Roman" pitchFamily="18" charset="0"/>
                <a:cs typeface="Times New Roman" pitchFamily="18" charset="0"/>
              </a:rPr>
              <a:t> 3</a:t>
            </a:r>
            <a:endParaRPr lang="en-US" altLang="vi-VN" sz="2000" b="1" kern="0" noProof="0" dirty="0">
              <a:solidFill>
                <a:srgbClr val="FF0000"/>
              </a:solidFill>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vi-VN" sz="2000" b="1" i="0"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9649227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517</TotalTime>
  <Words>992</Words>
  <Application>Microsoft Office PowerPoint</Application>
  <PresentationFormat>Widescreen</PresentationFormat>
  <Paragraphs>98</Paragraphs>
  <Slides>25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Roboto</vt:lpstr>
      <vt:lpstr>Times New Roman</vt:lpstr>
      <vt:lpstr>Office Theme</vt:lpstr>
      <vt:lpstr>PowerPoint Presentation</vt:lpstr>
      <vt:lpstr>PowerPoint Presentation</vt:lpstr>
      <vt:lpstr>PowerPoint Presentation</vt:lpstr>
      <vt:lpstr>Đồ họa thông tin</vt:lpstr>
      <vt:lpstr> Văn bản thông tin thuật lại một sự kiện lịch sử (theo trật tự thời gian)  </vt:lpstr>
      <vt:lpstr>PowerPoint Presentation</vt:lpstr>
      <vt:lpstr>Nhan đề: </vt:lpstr>
      <vt:lpstr>Sapo:</vt:lpstr>
      <vt:lpstr> Nêu các mốc thời gian và thông tin chính được nhắc đến trong 3 đợt tiến công tập đoàn cứ điểm Điện Biên Phủ? </vt:lpstr>
      <vt:lpstr>Ba đợt tiến công tập đoàn cứ điểm Điện Biên Phủ: </vt:lpstr>
      <vt:lpstr>PowerPoint Presentation</vt:lpstr>
      <vt:lpstr>PowerPoint Presentation</vt:lpstr>
      <vt:lpstr>PowerPoint Presentation</vt:lpstr>
      <vt:lpstr>Lược đồ chiến dịch Điện Biên Phủ</vt:lpstr>
      <vt:lpstr>PowerPoint Presentation</vt:lpstr>
      <vt:lpstr>PowerPoint Presentation</vt:lpstr>
      <vt:lpstr>PowerPoint Presentation</vt:lpstr>
      <vt:lpstr>PowerPoint Presentation</vt:lpstr>
      <vt:lpstr>PowerPoint Presentation</vt:lpstr>
      <vt:lpstr>PowerPoint Presentation</vt:lpstr>
      <vt:lpstr> Chiến dịch Điện Biên Phủ được chia làm mấy đợt tiến công? </vt:lpstr>
      <vt:lpstr> Hai cứ điểm của địch bị quân ta tiêu diệt trong đợt 1 là gì?  </vt:lpstr>
      <vt:lpstr> Đâu là đợt tiến công dai dẳng và quyết liệt nhất  Chiến dịch Điện Biên Phủ?  </vt:lpstr>
      <vt:lpstr>Chiến thắng Điện Biên Phủ, gắn liền với tên tuổi của vị tướng nào sau đây?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ngoc</dc:creator>
  <cp:lastModifiedBy>84919060896</cp:lastModifiedBy>
  <cp:revision>75</cp:revision>
  <dcterms:created xsi:type="dcterms:W3CDTF">2021-06-30T09:12:19Z</dcterms:created>
  <dcterms:modified xsi:type="dcterms:W3CDTF">2022-12-19T07:06:04Z</dcterms:modified>
</cp:coreProperties>
</file>