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26"/>
  </p:notesMasterIdLst>
  <p:sldIdLst>
    <p:sldId id="283" r:id="rId2"/>
    <p:sldId id="256" r:id="rId3"/>
    <p:sldId id="257" r:id="rId4"/>
    <p:sldId id="282" r:id="rId5"/>
    <p:sldId id="263" r:id="rId6"/>
    <p:sldId id="261" r:id="rId7"/>
    <p:sldId id="285" r:id="rId8"/>
    <p:sldId id="262" r:id="rId9"/>
    <p:sldId id="264" r:id="rId10"/>
    <p:sldId id="266" r:id="rId11"/>
    <p:sldId id="288" r:id="rId12"/>
    <p:sldId id="293" r:id="rId13"/>
    <p:sldId id="269" r:id="rId14"/>
    <p:sldId id="270" r:id="rId15"/>
    <p:sldId id="271" r:id="rId16"/>
    <p:sldId id="272" r:id="rId17"/>
    <p:sldId id="273" r:id="rId18"/>
    <p:sldId id="279" r:id="rId19"/>
    <p:sldId id="278" r:id="rId20"/>
    <p:sldId id="277" r:id="rId21"/>
    <p:sldId id="280" r:id="rId22"/>
    <p:sldId id="281" r:id="rId23"/>
    <p:sldId id="276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4" clrIdx="0">
    <p:extLst>
      <p:ext uri="{19B8F6BF-5375-455C-9EA6-DF929625EA0E}">
        <p15:presenceInfo xmlns:p15="http://schemas.microsoft.com/office/powerpoint/2012/main" userId="Hanh Phu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FB35FB"/>
    <a:srgbClr val="3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7DBF-4614-4CD6-A8F5-674651305489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88474-A0ED-4C48-AAEA-1DF37E03A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0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61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BF9B25-FE2E-4317-8ABE-EE7DC14E9EDD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322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6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2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2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6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97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6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0A4CB-9930-435B-9884-591E4F1CED02}" type="datetimeFigureOut">
              <a:rPr lang="en-US" smtClean="0"/>
              <a:t>24/12/2022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C35C-6D5B-4AA7-BE09-3347B8BB1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89030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457200" y="2424545"/>
            <a:ext cx="9275617" cy="33943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giảng:22,24/12/2022</a:t>
            </a:r>
          </a:p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63,64</a:t>
            </a:r>
          </a:p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ĐỌC HIỂU</a:t>
            </a:r>
          </a:p>
          <a:p>
            <a:pPr algn="ctr"/>
            <a:r>
              <a: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BẢN:	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TRÁI ĐẤT</a:t>
            </a:r>
          </a:p>
        </p:txBody>
      </p:sp>
    </p:spTree>
    <p:extLst>
      <p:ext uri="{BB962C8B-B14F-4D97-AF65-F5344CB8AC3E}">
        <p14:creationId xmlns:p14="http://schemas.microsoft.com/office/powerpoint/2010/main" val="229674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96388" y="1692276"/>
            <a:ext cx="4754880" cy="3225219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Họ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cơ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sở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lớn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này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hi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vọng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mỗi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nhiệm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42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812812"/>
              </p:ext>
            </p:extLst>
          </p:nvPr>
        </p:nvGraphicFramePr>
        <p:xfrm>
          <a:off x="1455783" y="765294"/>
          <a:ext cx="9645806" cy="4966434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5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56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1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89356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55783" y="765293"/>
          <a:ext cx="9645806" cy="5438670"/>
        </p:xfrm>
        <a:graphic>
          <a:graphicData uri="http://schemas.openxmlformats.org/drawingml/2006/table">
            <a:tbl>
              <a:tblPr firstRow="1" firstCol="1" bandRow="1"/>
              <a:tblGrid>
                <a:gridCol w="30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chính 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6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31/03/2007</a:t>
                      </a:r>
                      <a:endParaRPr lang="en-US" sz="28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Sydney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29/3/2008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35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14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en-US" sz="2800" b="1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88</a:t>
                      </a:r>
                      <a:endParaRPr lang="en-US" sz="2800" b="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2975184" y="1515152"/>
            <a:ext cx="3908941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352696" y="2254014"/>
            <a:ext cx="4754880" cy="3225219"/>
          </a:xfrm>
          <a:prstGeom prst="wedgeEllipseCallou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như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266590" y="1627278"/>
            <a:ext cx="5394960" cy="519425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- 2005,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dự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- 2006,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đặt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"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".</a:t>
            </a:r>
            <a:r>
              <a:rPr lang="en-US" sz="3200" i="1" dirty="0"/>
              <a:t> 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910913" y="1711343"/>
            <a:ext cx="7735801" cy="3319415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Kêu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điện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hồ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cuối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hàng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8581002" y="3666343"/>
            <a:ext cx="3553097" cy="272883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Nội</a:t>
            </a:r>
            <a:r>
              <a:rPr lang="en-US" sz="2800" b="1" dirty="0">
                <a:solidFill>
                  <a:srgbClr val="002060"/>
                </a:solidFill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chiến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dịch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này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gì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93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7-Point Star 1"/>
          <p:cNvSpPr/>
          <p:nvPr/>
        </p:nvSpPr>
        <p:spPr>
          <a:xfrm>
            <a:off x="300446" y="1692276"/>
            <a:ext cx="5251268" cy="3559311"/>
          </a:xfrm>
          <a:prstGeom prst="star7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Lễ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5852160" y="1692276"/>
            <a:ext cx="5747657" cy="413025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ngày</a:t>
            </a:r>
            <a:r>
              <a:rPr lang="en-US" sz="2800" b="1" i="1" dirty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30-3-2007, </a:t>
            </a:r>
            <a:r>
              <a:rPr lang="en-US" sz="2800" i="1" dirty="0" err="1">
                <a:solidFill>
                  <a:srgbClr val="002060"/>
                </a:solidFill>
              </a:rPr>
              <a:t>lễ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sự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Giờ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Trái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chức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tại</a:t>
            </a:r>
            <a:r>
              <a:rPr lang="en-US" sz="2800" i="1" dirty="0">
                <a:solidFill>
                  <a:srgbClr val="002060"/>
                </a:solidFill>
              </a:rPr>
              <a:t> Sydney.</a:t>
            </a:r>
            <a:endParaRPr lang="en-US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60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5184" y="136385"/>
            <a:ext cx="7749421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Flowchart: Punched Tape 1"/>
          <p:cNvSpPr/>
          <p:nvPr/>
        </p:nvSpPr>
        <p:spPr>
          <a:xfrm>
            <a:off x="2435855" y="1765817"/>
            <a:ext cx="8830492" cy="4010297"/>
          </a:xfrm>
          <a:prstGeom prst="flowChartPunchedTap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Quá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trình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“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Thu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chú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ý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nước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bắt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nhiều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những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- 29-3-2008,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371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35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triệu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- 2009,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4000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phố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thuộc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88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3872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4362994" cy="35269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mở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rộng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trong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5976730" y="1120776"/>
            <a:ext cx="4757531" cy="5293276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“Sang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2005,... 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tắt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lớn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tên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tháng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hằng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     “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31-03-2007 … 20h30”   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68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2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018903" y="2573384"/>
            <a:ext cx="3539845" cy="3526970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thêm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viết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08" y="1124935"/>
            <a:ext cx="6440557" cy="4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4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52119" y="388938"/>
            <a:ext cx="4432854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</a:rPr>
              <a:t>Tổng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kết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313044" y="1931329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thuật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706140" y="1931330"/>
            <a:ext cx="2782956" cy="1182929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Nội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dung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84604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...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Ngôn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ngữ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diễn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sáng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xác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phục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7" name="Down Arrow 6"/>
          <p:cNvSpPr/>
          <p:nvPr/>
        </p:nvSpPr>
        <p:spPr>
          <a:xfrm>
            <a:off x="4552119" y="3199035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932889" y="3234668"/>
            <a:ext cx="484632" cy="409171"/>
          </a:xfrm>
          <a:prstGeom prst="downArrow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Alternate Process 11"/>
          <p:cNvSpPr/>
          <p:nvPr/>
        </p:nvSpPr>
        <p:spPr>
          <a:xfrm>
            <a:off x="7377700" y="3692984"/>
            <a:ext cx="3439836" cy="2800581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cấp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đầy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đủ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7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30344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4" y="1"/>
            <a:ext cx="606165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11314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>
                <a:solidFill>
                  <a:srgbClr val="FF0000"/>
                </a:solidFill>
              </a:rPr>
              <a:t>A. Mỹ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010501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>
                <a:solidFill>
                  <a:srgbClr val="FF0000"/>
                </a:solidFill>
              </a:rPr>
              <a:t>B. Pháp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09689" y="3412237"/>
            <a:ext cx="1979067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>
                <a:solidFill>
                  <a:srgbClr val="FF0000"/>
                </a:solidFill>
              </a:rPr>
              <a:t>C. Australia (Úc)</a:t>
            </a:r>
            <a:endParaRPr lang="en-US" sz="2400" b="1" kern="1200" dirty="0">
              <a:solidFill>
                <a:srgbClr val="FF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649842" y="3412237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pPr lvl="0" algn="ctr" defTabSz="11557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600" b="1" kern="1200" dirty="0">
                <a:solidFill>
                  <a:srgbClr val="FF0000"/>
                </a:solidFill>
              </a:rPr>
              <a:t>D. Đan Mạch</a:t>
            </a:r>
            <a:endParaRPr lang="en-US" sz="2600" b="1" kern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2800" dirty="0"/>
          </a:p>
          <a:p>
            <a:pPr lvl="1"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ctr"/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8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226010" y="3409830"/>
            <a:ext cx="2339212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Giờ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26306" y="3409830"/>
            <a:ext cx="224691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Tắt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34307" y="3412237"/>
            <a:ext cx="2577360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Tiếng tắt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2623404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Tiếng nổ 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2" y="4583736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70" y="4556706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333" y="4583736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ban đầu của chiến dịch Giờ Trái Đất là gì?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68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221116" y="2867473"/>
            <a:ext cx="8057024" cy="1815882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594498" y="3441810"/>
            <a:ext cx="1868135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2008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164285" y="3409830"/>
            <a:ext cx="162205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2009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572285" y="3412237"/>
            <a:ext cx="1853586" cy="726352"/>
          </a:xfrm>
          <a:custGeom>
            <a:avLst/>
            <a:gdLst>
              <a:gd name="connsiteX0" fmla="*/ 0 w 1979067"/>
              <a:gd name="connsiteY0" fmla="*/ 121061 h 726352"/>
              <a:gd name="connsiteX1" fmla="*/ 121061 w 1979067"/>
              <a:gd name="connsiteY1" fmla="*/ 0 h 726352"/>
              <a:gd name="connsiteX2" fmla="*/ 1858006 w 1979067"/>
              <a:gd name="connsiteY2" fmla="*/ 0 h 726352"/>
              <a:gd name="connsiteX3" fmla="*/ 1979067 w 1979067"/>
              <a:gd name="connsiteY3" fmla="*/ 121061 h 726352"/>
              <a:gd name="connsiteX4" fmla="*/ 1979067 w 1979067"/>
              <a:gd name="connsiteY4" fmla="*/ 605291 h 726352"/>
              <a:gd name="connsiteX5" fmla="*/ 1858006 w 1979067"/>
              <a:gd name="connsiteY5" fmla="*/ 726352 h 726352"/>
              <a:gd name="connsiteX6" fmla="*/ 121061 w 1979067"/>
              <a:gd name="connsiteY6" fmla="*/ 726352 h 726352"/>
              <a:gd name="connsiteX7" fmla="*/ 0 w 1979067"/>
              <a:gd name="connsiteY7" fmla="*/ 605291 h 726352"/>
              <a:gd name="connsiteX8" fmla="*/ 0 w 1979067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9067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1858006" y="0"/>
                </a:lnTo>
                <a:cubicBezTo>
                  <a:pt x="1924866" y="0"/>
                  <a:pt x="1979067" y="54201"/>
                  <a:pt x="1979067" y="121061"/>
                </a:cubicBezTo>
                <a:lnTo>
                  <a:pt x="1979067" y="605291"/>
                </a:lnTo>
                <a:cubicBezTo>
                  <a:pt x="1979067" y="672151"/>
                  <a:pt x="1924866" y="726352"/>
                  <a:pt x="1858006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6898" tIns="126898" rIns="126898" bIns="12689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8981194" y="3443816"/>
            <a:ext cx="1612783" cy="726352"/>
          </a:xfrm>
          <a:custGeom>
            <a:avLst/>
            <a:gdLst>
              <a:gd name="connsiteX0" fmla="*/ 0 w 2339212"/>
              <a:gd name="connsiteY0" fmla="*/ 121061 h 726352"/>
              <a:gd name="connsiteX1" fmla="*/ 121061 w 2339212"/>
              <a:gd name="connsiteY1" fmla="*/ 0 h 726352"/>
              <a:gd name="connsiteX2" fmla="*/ 2218151 w 2339212"/>
              <a:gd name="connsiteY2" fmla="*/ 0 h 726352"/>
              <a:gd name="connsiteX3" fmla="*/ 2339212 w 2339212"/>
              <a:gd name="connsiteY3" fmla="*/ 121061 h 726352"/>
              <a:gd name="connsiteX4" fmla="*/ 2339212 w 2339212"/>
              <a:gd name="connsiteY4" fmla="*/ 605291 h 726352"/>
              <a:gd name="connsiteX5" fmla="*/ 2218151 w 2339212"/>
              <a:gd name="connsiteY5" fmla="*/ 726352 h 726352"/>
              <a:gd name="connsiteX6" fmla="*/ 121061 w 2339212"/>
              <a:gd name="connsiteY6" fmla="*/ 726352 h 726352"/>
              <a:gd name="connsiteX7" fmla="*/ 0 w 2339212"/>
              <a:gd name="connsiteY7" fmla="*/ 605291 h 726352"/>
              <a:gd name="connsiteX8" fmla="*/ 0 w 2339212"/>
              <a:gd name="connsiteY8" fmla="*/ 121061 h 72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212" h="726352">
                <a:moveTo>
                  <a:pt x="0" y="121061"/>
                </a:moveTo>
                <a:cubicBezTo>
                  <a:pt x="0" y="54201"/>
                  <a:pt x="54201" y="0"/>
                  <a:pt x="121061" y="0"/>
                </a:cubicBezTo>
                <a:lnTo>
                  <a:pt x="2218151" y="0"/>
                </a:lnTo>
                <a:cubicBezTo>
                  <a:pt x="2285011" y="0"/>
                  <a:pt x="2339212" y="54201"/>
                  <a:pt x="2339212" y="121061"/>
                </a:cubicBezTo>
                <a:lnTo>
                  <a:pt x="2339212" y="605291"/>
                </a:lnTo>
                <a:cubicBezTo>
                  <a:pt x="2339212" y="672151"/>
                  <a:pt x="2285011" y="726352"/>
                  <a:pt x="2218151" y="726352"/>
                </a:cubicBezTo>
                <a:lnTo>
                  <a:pt x="121061" y="726352"/>
                </a:lnTo>
                <a:cubicBezTo>
                  <a:pt x="54201" y="726352"/>
                  <a:pt x="0" y="672151"/>
                  <a:pt x="0" y="605291"/>
                </a:cubicBezTo>
                <a:lnTo>
                  <a:pt x="0" y="121061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518" tIns="134518" rIns="134518" bIns="134518" numCol="1" spcCol="1270" anchor="ctr" anchorCtr="0">
            <a:noAutofit/>
          </a:bodyPr>
          <a:lstStyle/>
          <a:p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2010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25" y="4631472"/>
            <a:ext cx="2352675" cy="1943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96" y="4693468"/>
            <a:ext cx="1970130" cy="1970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52" y="4556706"/>
            <a:ext cx="1970130" cy="19701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516" y="4620031"/>
            <a:ext cx="1970130" cy="197013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146762" y="1445293"/>
            <a:ext cx="6205732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Nam gia nhập chiến dịch Giờ Trái Đất vào năm nào?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611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338251" y="1593668"/>
            <a:ext cx="8190412" cy="4271555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một đoạn văn ngắn (4-6 câu) về việc hưởng ứng chiến dịch Giờ Trái Đất ở địa phương em.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6125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083" descr="3">
            <a:extLst>
              <a:ext uri="{FF2B5EF4-FFF2-40B4-BE49-F238E27FC236}">
                <a16:creationId xmlns:a16="http://schemas.microsoft.com/office/drawing/2014/main" id="{1DC62D50-E8C6-4E95-A9FC-C845406ED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789" y="2723374"/>
            <a:ext cx="8686800" cy="86540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6852" y="1397811"/>
            <a:ext cx="4587777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Thanks you!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47571" y="129123"/>
            <a:ext cx="4914900" cy="915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Hải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Hà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–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Quảng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Ninh</a:t>
            </a:r>
            <a:b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Người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thực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hiện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Đặng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Thị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Bích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Ngọc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55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1029302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6990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71411"/>
            <a:ext cx="2421228" cy="2518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59" y="167426"/>
            <a:ext cx="1416481" cy="1340140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1751527" y="1888387"/>
            <a:ext cx="8409903" cy="272225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GIỜ TRÁI ĐẤT</a:t>
            </a:r>
          </a:p>
        </p:txBody>
      </p:sp>
    </p:spTree>
    <p:extLst>
      <p:ext uri="{BB962C8B-B14F-4D97-AF65-F5344CB8AC3E}">
        <p14:creationId xmlns:p14="http://schemas.microsoft.com/office/powerpoint/2010/main" val="3072075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5635588" y="215769"/>
            <a:ext cx="2341405" cy="6268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VĂN BẢN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195470" y="2665990"/>
            <a:ext cx="2671322" cy="4062362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Theo baodautu.vn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0431" y="2731228"/>
            <a:ext cx="2847654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thông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tin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62307" y="2704179"/>
            <a:ext cx="2698563" cy="3997124"/>
          </a:xfrm>
          <a:prstGeom prst="roundRect">
            <a:avLst/>
          </a:prstGeom>
          <a:solidFill>
            <a:srgbClr val="FB35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Thuyết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minh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195469" y="1359252"/>
            <a:ext cx="2671323" cy="106604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xứ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0431" y="1316159"/>
            <a:ext cx="2847654" cy="10287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loại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641724" y="1341732"/>
            <a:ext cx="2698563" cy="106283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biểu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đạt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531130" y="1092921"/>
            <a:ext cx="6620292" cy="4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531130" y="1136014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806290" y="1125489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0151422" y="1092921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" idx="2"/>
          </p:cNvCxnSpPr>
          <p:nvPr/>
        </p:nvCxnSpPr>
        <p:spPr>
          <a:xfrm flipH="1">
            <a:off x="6806290" y="842652"/>
            <a:ext cx="1" cy="25026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0184659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806289" y="2417685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349231" y="2442752"/>
            <a:ext cx="0" cy="17310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5636036" y="1031432"/>
            <a:ext cx="4306454" cy="5047395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1: Ý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tưởng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xuất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đời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triển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Phần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thức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trờ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cầu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17919" y="2254636"/>
            <a:ext cx="2840218" cy="19989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Bố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cục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0299405" y="2442752"/>
            <a:ext cx="0" cy="2232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30" y="-16137"/>
            <a:ext cx="1416481" cy="125324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57628" y="28977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4726547"/>
            <a:ext cx="204774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237148" y="274638"/>
            <a:ext cx="4211391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SAPO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8959" y="1427821"/>
            <a:ext cx="10174309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Nằm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ngay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dưới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đậm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hút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đọc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1338959" y="264354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29/03/2014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338958" y="3859263"/>
            <a:ext cx="10174310" cy="121572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kiện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29/3, 63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tỉnh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thành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sẽ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dịch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Giớ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nguồn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lượng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38959" y="5332902"/>
            <a:ext cx="1017431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-&gt;Ý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nghĩa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giúp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rõ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đất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hưởng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ứng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23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716338" y="274638"/>
            <a:ext cx="6494462" cy="114300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8975"/>
            <a:ext cx="1510203" cy="15390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589" y="6679"/>
            <a:ext cx="1119922" cy="990862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>
          <a:xfrm>
            <a:off x="3262568" y="430900"/>
            <a:ext cx="3386426" cy="145442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56754" y="1692276"/>
            <a:ext cx="4754880" cy="3225219"/>
          </a:xfrm>
          <a:prstGeom prst="wedgeEllipse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Nêu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hoàn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cảnh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của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kiện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Giờ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Đất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26480" y="997541"/>
            <a:ext cx="5394960" cy="519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Năm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2004,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Tổ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chức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tồn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nhiên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Quốc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tế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Australia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kiếm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pháp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để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đưa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vấn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đề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biến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đổi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khí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hậu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vào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hoạt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động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tuyên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truyền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nên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đã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thảo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luận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với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công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ty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quảng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cáo</a:t>
            </a:r>
            <a:r>
              <a:rPr lang="en-US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Leo Burnett Sydney.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863</Words>
  <Application>Microsoft Office PowerPoint</Application>
  <PresentationFormat>Widescreen</PresentationFormat>
  <Paragraphs>93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ngoc</dc:creator>
  <cp:lastModifiedBy>84919060896</cp:lastModifiedBy>
  <cp:revision>96</cp:revision>
  <dcterms:created xsi:type="dcterms:W3CDTF">2021-06-25T16:46:30Z</dcterms:created>
  <dcterms:modified xsi:type="dcterms:W3CDTF">2022-12-23T22:57:42Z</dcterms:modified>
</cp:coreProperties>
</file>