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E3016"/>
    <a:srgbClr val="92DBF8"/>
    <a:srgbClr val="6ECFF6"/>
    <a:srgbClr val="FAC5BE"/>
    <a:srgbClr val="F8ACA2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75" d="100"/>
          <a:sy n="75" d="100"/>
        </p:scale>
        <p:origin x="658" y="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873242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2248" y="5380380"/>
            <a:ext cx="414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46" y="4897415"/>
            <a:ext cx="1059007" cy="309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1423" y="4866711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7" y="1833767"/>
            <a:ext cx="7872414" cy="5171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Phong,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we do. We have Tet.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When is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What do you do at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Is Tet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and another good thing about Tet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30854" y="25404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0854" y="34933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30854" y="44462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1774274" y="3475467"/>
            <a:ext cx="548640" cy="5486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97101"/>
            <a:ext cx="8238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sz="24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895833" y="1625102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>
                <a:solidFill>
                  <a:srgbClr val="F47A69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>
                <a:solidFill>
                  <a:srgbClr val="F47A69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>
                <a:solidFill>
                  <a:srgbClr val="F47A69"/>
                </a:solidFill>
              </a:rPr>
              <a:t>banh </a:t>
            </a:r>
            <a:r>
              <a:rPr lang="en-US" sz="2200" i="1" dirty="0" err="1">
                <a:solidFill>
                  <a:srgbClr val="F47A69"/>
                </a:solidFill>
              </a:rPr>
              <a:t>chung</a:t>
            </a:r>
            <a:r>
              <a:rPr lang="en-US" sz="2200" i="1" dirty="0">
                <a:solidFill>
                  <a:srgbClr val="F47A69"/>
                </a:solidFill>
              </a:rPr>
              <a:t> </a:t>
            </a:r>
            <a:r>
              <a:rPr lang="en-US" sz="2200" dirty="0">
                <a:solidFill>
                  <a:srgbClr val="F47A69"/>
                </a:solidFill>
              </a:rPr>
              <a:t>and </a:t>
            </a:r>
            <a:r>
              <a:rPr lang="en-US" sz="2200" i="1" dirty="0">
                <a:solidFill>
                  <a:srgbClr val="F47A69"/>
                </a:solidFill>
              </a:rPr>
              <a:t>banh </a:t>
            </a:r>
            <a:r>
              <a:rPr lang="en-US" sz="2200" i="1" dirty="0" err="1">
                <a:solidFill>
                  <a:srgbClr val="F47A69"/>
                </a:solidFill>
              </a:rPr>
              <a:t>tet</a:t>
            </a:r>
            <a:endParaRPr lang="en-US" sz="2200" i="1" dirty="0">
              <a:solidFill>
                <a:srgbClr val="F47A6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>
                <a:solidFill>
                  <a:srgbClr val="F47A69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1" y="289313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364" y="3551205"/>
            <a:ext cx="60994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 i="1"/>
              <a:t>banh chung 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about Tet.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not about Tet.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80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</TotalTime>
  <Words>449</Words>
  <Application>Microsoft Office PowerPoint</Application>
  <PresentationFormat>On-screen Show (4:3)</PresentationFormat>
  <Paragraphs>81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68</cp:revision>
  <dcterms:created xsi:type="dcterms:W3CDTF">2020-12-09T02:04:09Z</dcterms:created>
  <dcterms:modified xsi:type="dcterms:W3CDTF">2021-05-31T18:26:59Z</dcterms:modified>
</cp:coreProperties>
</file>