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472" r:id="rId2"/>
    <p:sldId id="325" r:id="rId3"/>
    <p:sldId id="537" r:id="rId4"/>
    <p:sldId id="473" r:id="rId5"/>
    <p:sldId id="474" r:id="rId6"/>
    <p:sldId id="475" r:id="rId7"/>
    <p:sldId id="326" r:id="rId8"/>
    <p:sldId id="300" r:id="rId9"/>
    <p:sldId id="463" r:id="rId10"/>
    <p:sldId id="484" r:id="rId11"/>
    <p:sldId id="304" r:id="rId12"/>
    <p:sldId id="330" r:id="rId13"/>
    <p:sldId id="542" r:id="rId14"/>
    <p:sldId id="544" r:id="rId15"/>
    <p:sldId id="485" r:id="rId16"/>
    <p:sldId id="568" r:id="rId17"/>
    <p:sldId id="467" r:id="rId18"/>
    <p:sldId id="569" r:id="rId19"/>
    <p:sldId id="468" r:id="rId20"/>
    <p:sldId id="331" r:id="rId21"/>
    <p:sldId id="319" r:id="rId22"/>
    <p:sldId id="315" r:id="rId23"/>
    <p:sldId id="317" r:id="rId24"/>
    <p:sldId id="318" r:id="rId25"/>
    <p:sldId id="313" r:id="rId26"/>
    <p:sldId id="329" r:id="rId27"/>
    <p:sldId id="466" r:id="rId28"/>
    <p:sldId id="321" r:id="rId29"/>
    <p:sldId id="541" r:id="rId30"/>
    <p:sldId id="486" r:id="rId31"/>
    <p:sldId id="490" r:id="rId32"/>
    <p:sldId id="491" r:id="rId33"/>
    <p:sldId id="551" r:id="rId34"/>
  </p:sldIdLst>
  <p:sldSz cx="12192000" cy="6858000"/>
  <p:notesSz cx="6858000" cy="9144000"/>
  <p:embeddedFontLst>
    <p:embeddedFont>
      <p:font typeface="#9Slide07 Dorayaki" charset="0"/>
      <p:regular r:id="rId36"/>
    </p:embeddedFont>
    <p:embeddedFont>
      <p:font typeface="#9Slide03 Arima Madurai Black" charset="0"/>
      <p:bold r:id="rId37"/>
    </p:embeddedFont>
    <p:embeddedFont>
      <p:font typeface="等线" charset="0"/>
      <p:regular r:id="rId38"/>
    </p:embeddedFont>
    <p:embeddedFont>
      <p:font typeface="Calibri" pitchFamily="34" charset="0"/>
      <p:regular r:id="rId39"/>
      <p:bold r:id="rId40"/>
      <p:italic r:id="rId41"/>
      <p:boldItalic r:id="rId42"/>
    </p:embeddedFont>
    <p:embeddedFont>
      <p:font typeface="Microsoft YaHei" pitchFamily="34" charset="-122"/>
      <p:regular r:id="rId43"/>
      <p:bold r:id="rId44"/>
    </p:embeddedFont>
    <p:embeddedFont>
      <p:font typeface="#9Slide03 Arima Madurai" charset="0"/>
      <p:regular r:id="rId45"/>
    </p:embeddedFont>
    <p:embeddedFont>
      <p:font typeface="#9Slide05 Cimochi" charset="-34"/>
      <p:regular r:id="rId46"/>
    </p:embeddedFont>
    <p:embeddedFont>
      <p:font typeface="Calibri Light" pitchFamily="34" charset="0"/>
      <p:regular r:id="rId47"/>
      <p:italic r:id="rId48"/>
    </p:embeddedFont>
    <p:embeddedFont>
      <p:font typeface="#9Slide03 Cabin Condensed Bold" charset="0"/>
      <p:bold r:id="rId49"/>
    </p:embeddedFont>
    <p:embeddedFont>
      <p:font typeface="#9Slide05 Fourth Medium" charset="0"/>
      <p:bold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Phần Mặc định" id="{907E3450-2B19-4242-B5C7-58EDAFDC7EE2}">
          <p14:sldIdLst>
            <p14:sldId id="472"/>
            <p14:sldId id="570"/>
            <p14:sldId id="325"/>
            <p14:sldId id="537"/>
            <p14:sldId id="473"/>
            <p14:sldId id="474"/>
            <p14:sldId id="475"/>
            <p14:sldId id="326"/>
            <p14:sldId id="300"/>
            <p14:sldId id="463"/>
            <p14:sldId id="484"/>
            <p14:sldId id="304"/>
            <p14:sldId id="330"/>
            <p14:sldId id="542"/>
            <p14:sldId id="544"/>
            <p14:sldId id="485"/>
            <p14:sldId id="568"/>
            <p14:sldId id="467"/>
            <p14:sldId id="569"/>
            <p14:sldId id="468"/>
            <p14:sldId id="331"/>
            <p14:sldId id="319"/>
            <p14:sldId id="315"/>
          </p14:sldIdLst>
        </p14:section>
        <p14:section name="Mục Tóm tắt" id="{D826870E-0119-4A82-A7FC-14FECDB249B3}">
          <p14:sldIdLst>
            <p14:sldId id="317"/>
            <p14:sldId id="318"/>
            <p14:sldId id="313"/>
          </p14:sldIdLst>
        </p14:section>
        <p14:section name="Mục 1" id="{B54E0C5E-6290-445B-8AB8-E85650E71C92}">
          <p14:sldIdLst>
            <p14:sldId id="329"/>
          </p14:sldIdLst>
        </p14:section>
        <p14:section name="Mục 2" id="{1505877F-324C-4639-86A8-52ADE1312756}">
          <p14:sldIdLst>
            <p14:sldId id="466"/>
          </p14:sldIdLst>
        </p14:section>
        <p14:section name="Một cung gió thảm mưa sầu, Bốn dây rỏ máu năm đầu ngón tay." id="{06836F29-0700-4DFC-9D31-50A4F5CBA7C1}">
          <p14:sldIdLst>
            <p14:sldId id="321"/>
          </p14:sldIdLst>
        </p14:section>
        <p14:section name="Phím đàn dìu dặt tay tiên, Khói trầm cao thấp tiếng huyền gần xa. Lọt tai nghe suốt năm cung Tiếng nào là chẳng não nùng xôn xao.  " id="{197834CE-0035-40F9-B04F-D1F721545BEB}">
          <p14:sldIdLst>
            <p14:sldId id="541"/>
            <p14:sldId id="486"/>
            <p14:sldId id="490"/>
            <p14:sldId id="491"/>
            <p14:sldId id="363"/>
            <p14:sldId id="269"/>
            <p14:sldId id="552"/>
            <p14:sldId id="554"/>
            <p14:sldId id="553"/>
            <p14:sldId id="556"/>
            <p14:sldId id="555"/>
            <p14:sldId id="557"/>
            <p14:sldId id="558"/>
            <p14:sldId id="559"/>
            <p14:sldId id="560"/>
            <p14:sldId id="561"/>
            <p14:sldId id="562"/>
            <p14:sldId id="563"/>
            <p14:sldId id="564"/>
            <p14:sldId id="565"/>
            <p14:sldId id="566"/>
            <p14:sldId id="567"/>
            <p14:sldId id="551"/>
            <p14:sldId id="273"/>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extLst>
      <p:ext uri="{19B8F6BF-5375-455C-9EA6-DF929625EA0E}">
        <p15:presenceInfo xmlns:p15="http://schemas.microsoft.com/office/powerpoint/2012/main" xmlns="" userId="0e8091db39f20de6" providerId="Windows Live"/>
      </p:ext>
    </p:extLst>
  </p:cmAuthor>
  <p:cmAuthor id="2" name="Hanh Phuong" initials="HP" lastIdx="6" clrIdx="1">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39667"/>
    <a:srgbClr val="F5F5F3"/>
    <a:srgbClr val="DFD9B3"/>
    <a:srgbClr val="FDA9D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4660"/>
  </p:normalViewPr>
  <p:slideViewPr>
    <p:cSldViewPr snapToGrid="0">
      <p:cViewPr varScale="1">
        <p:scale>
          <a:sx n="65" d="100"/>
          <a:sy n="65" d="100"/>
        </p:scale>
        <p:origin x="-696" y="-6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pPr/>
              <a:t>2/10/2023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pPr/>
              <a:t>‹#›</a:t>
            </a:fld>
            <a:endParaRPr lang="en-SG"/>
          </a:p>
        </p:txBody>
      </p:sp>
    </p:spTree>
    <p:extLst>
      <p:ext uri="{BB962C8B-B14F-4D97-AF65-F5344CB8AC3E}">
        <p14:creationId xmlns:p14="http://schemas.microsoft.com/office/powerpoint/2010/main" xmlns="" val="30391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a:t>
            </a:fld>
            <a:endParaRPr lang="en-SG"/>
          </a:p>
        </p:txBody>
      </p:sp>
    </p:spTree>
    <p:extLst>
      <p:ext uri="{BB962C8B-B14F-4D97-AF65-F5344CB8AC3E}">
        <p14:creationId xmlns:p14="http://schemas.microsoft.com/office/powerpoint/2010/main" xmlns="" val="195660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10</a:t>
            </a:fld>
            <a:endParaRPr lang="en-SG"/>
          </a:p>
        </p:txBody>
      </p:sp>
    </p:spTree>
    <p:extLst>
      <p:ext uri="{BB962C8B-B14F-4D97-AF65-F5344CB8AC3E}">
        <p14:creationId xmlns:p14="http://schemas.microsoft.com/office/powerpoint/2010/main" xmlns="" val="155416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11</a:t>
            </a:fld>
            <a:endParaRPr lang="en-SG"/>
          </a:p>
        </p:txBody>
      </p:sp>
    </p:spTree>
    <p:extLst>
      <p:ext uri="{BB962C8B-B14F-4D97-AF65-F5344CB8AC3E}">
        <p14:creationId xmlns:p14="http://schemas.microsoft.com/office/powerpoint/2010/main" xmlns="" val="1798021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12</a:t>
            </a:fld>
            <a:endParaRPr lang="en-SG"/>
          </a:p>
        </p:txBody>
      </p:sp>
    </p:spTree>
    <p:extLst>
      <p:ext uri="{BB962C8B-B14F-4D97-AF65-F5344CB8AC3E}">
        <p14:creationId xmlns:p14="http://schemas.microsoft.com/office/powerpoint/2010/main" xmlns="" val="240395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13</a:t>
            </a:fld>
            <a:endParaRPr lang="en-SG"/>
          </a:p>
        </p:txBody>
      </p:sp>
    </p:spTree>
    <p:extLst>
      <p:ext uri="{BB962C8B-B14F-4D97-AF65-F5344CB8AC3E}">
        <p14:creationId xmlns:p14="http://schemas.microsoft.com/office/powerpoint/2010/main" xmlns="" val="170210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14</a:t>
            </a:fld>
            <a:endParaRPr lang="en-SG"/>
          </a:p>
        </p:txBody>
      </p:sp>
    </p:spTree>
    <p:extLst>
      <p:ext uri="{BB962C8B-B14F-4D97-AF65-F5344CB8AC3E}">
        <p14:creationId xmlns:p14="http://schemas.microsoft.com/office/powerpoint/2010/main" xmlns="" val="3180596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15</a:t>
            </a:fld>
            <a:endParaRPr lang="en-SG"/>
          </a:p>
        </p:txBody>
      </p:sp>
    </p:spTree>
    <p:extLst>
      <p:ext uri="{BB962C8B-B14F-4D97-AF65-F5344CB8AC3E}">
        <p14:creationId xmlns:p14="http://schemas.microsoft.com/office/powerpoint/2010/main" xmlns="" val="2838817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17</a:t>
            </a:fld>
            <a:endParaRPr lang="en-SG"/>
          </a:p>
        </p:txBody>
      </p:sp>
    </p:spTree>
    <p:extLst>
      <p:ext uri="{BB962C8B-B14F-4D97-AF65-F5344CB8AC3E}">
        <p14:creationId xmlns:p14="http://schemas.microsoft.com/office/powerpoint/2010/main" xmlns="" val="367284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19</a:t>
            </a:fld>
            <a:endParaRPr lang="en-SG"/>
          </a:p>
        </p:txBody>
      </p:sp>
    </p:spTree>
    <p:extLst>
      <p:ext uri="{BB962C8B-B14F-4D97-AF65-F5344CB8AC3E}">
        <p14:creationId xmlns:p14="http://schemas.microsoft.com/office/powerpoint/2010/main" xmlns="" val="1023053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20</a:t>
            </a:fld>
            <a:endParaRPr lang="en-SG"/>
          </a:p>
        </p:txBody>
      </p:sp>
    </p:spTree>
    <p:extLst>
      <p:ext uri="{BB962C8B-B14F-4D97-AF65-F5344CB8AC3E}">
        <p14:creationId xmlns:p14="http://schemas.microsoft.com/office/powerpoint/2010/main" xmlns="" val="2671654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21</a:t>
            </a:fld>
            <a:endParaRPr lang="en-SG"/>
          </a:p>
        </p:txBody>
      </p:sp>
    </p:spTree>
    <p:extLst>
      <p:ext uri="{BB962C8B-B14F-4D97-AF65-F5344CB8AC3E}">
        <p14:creationId xmlns:p14="http://schemas.microsoft.com/office/powerpoint/2010/main" xmlns="" val="181900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a:t>
            </a:fld>
            <a:endParaRPr lang="en-SG"/>
          </a:p>
        </p:txBody>
      </p:sp>
    </p:spTree>
    <p:extLst>
      <p:ext uri="{BB962C8B-B14F-4D97-AF65-F5344CB8AC3E}">
        <p14:creationId xmlns:p14="http://schemas.microsoft.com/office/powerpoint/2010/main" xmlns="" val="2648425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22</a:t>
            </a:fld>
            <a:endParaRPr lang="en-SG"/>
          </a:p>
        </p:txBody>
      </p:sp>
    </p:spTree>
    <p:extLst>
      <p:ext uri="{BB962C8B-B14F-4D97-AF65-F5344CB8AC3E}">
        <p14:creationId xmlns:p14="http://schemas.microsoft.com/office/powerpoint/2010/main" xmlns="" val="213422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23</a:t>
            </a:fld>
            <a:endParaRPr lang="en-SG"/>
          </a:p>
        </p:txBody>
      </p:sp>
    </p:spTree>
    <p:extLst>
      <p:ext uri="{BB962C8B-B14F-4D97-AF65-F5344CB8AC3E}">
        <p14:creationId xmlns:p14="http://schemas.microsoft.com/office/powerpoint/2010/main" xmlns="" val="81776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24</a:t>
            </a:fld>
            <a:endParaRPr lang="en-SG"/>
          </a:p>
        </p:txBody>
      </p:sp>
    </p:spTree>
    <p:extLst>
      <p:ext uri="{BB962C8B-B14F-4D97-AF65-F5344CB8AC3E}">
        <p14:creationId xmlns:p14="http://schemas.microsoft.com/office/powerpoint/2010/main" xmlns="" val="182970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25</a:t>
            </a:fld>
            <a:endParaRPr lang="en-SG"/>
          </a:p>
        </p:txBody>
      </p:sp>
    </p:spTree>
    <p:extLst>
      <p:ext uri="{BB962C8B-B14F-4D97-AF65-F5344CB8AC3E}">
        <p14:creationId xmlns:p14="http://schemas.microsoft.com/office/powerpoint/2010/main" xmlns="" val="3625245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26</a:t>
            </a:fld>
            <a:endParaRPr lang="en-SG"/>
          </a:p>
        </p:txBody>
      </p:sp>
    </p:spTree>
    <p:extLst>
      <p:ext uri="{BB962C8B-B14F-4D97-AF65-F5344CB8AC3E}">
        <p14:creationId xmlns:p14="http://schemas.microsoft.com/office/powerpoint/2010/main" xmlns="" val="1954903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27</a:t>
            </a:fld>
            <a:endParaRPr lang="en-SG"/>
          </a:p>
        </p:txBody>
      </p:sp>
    </p:spTree>
    <p:extLst>
      <p:ext uri="{BB962C8B-B14F-4D97-AF65-F5344CB8AC3E}">
        <p14:creationId xmlns:p14="http://schemas.microsoft.com/office/powerpoint/2010/main" xmlns="" val="650224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28</a:t>
            </a:fld>
            <a:endParaRPr lang="en-SG"/>
          </a:p>
        </p:txBody>
      </p:sp>
    </p:spTree>
    <p:extLst>
      <p:ext uri="{BB962C8B-B14F-4D97-AF65-F5344CB8AC3E}">
        <p14:creationId xmlns:p14="http://schemas.microsoft.com/office/powerpoint/2010/main" xmlns="" val="1814557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29</a:t>
            </a:fld>
            <a:endParaRPr lang="en-SG"/>
          </a:p>
        </p:txBody>
      </p:sp>
    </p:spTree>
    <p:extLst>
      <p:ext uri="{BB962C8B-B14F-4D97-AF65-F5344CB8AC3E}">
        <p14:creationId xmlns:p14="http://schemas.microsoft.com/office/powerpoint/2010/main" xmlns="" val="254436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30</a:t>
            </a:fld>
            <a:endParaRPr lang="en-SG"/>
          </a:p>
        </p:txBody>
      </p:sp>
    </p:spTree>
    <p:extLst>
      <p:ext uri="{BB962C8B-B14F-4D97-AF65-F5344CB8AC3E}">
        <p14:creationId xmlns:p14="http://schemas.microsoft.com/office/powerpoint/2010/main" xmlns="" val="230768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31</a:t>
            </a:fld>
            <a:endParaRPr lang="en-SG"/>
          </a:p>
        </p:txBody>
      </p:sp>
    </p:spTree>
    <p:extLst>
      <p:ext uri="{BB962C8B-B14F-4D97-AF65-F5344CB8AC3E}">
        <p14:creationId xmlns:p14="http://schemas.microsoft.com/office/powerpoint/2010/main" xmlns="" val="8822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3</a:t>
            </a:fld>
            <a:endParaRPr lang="en-SG"/>
          </a:p>
        </p:txBody>
      </p:sp>
    </p:spTree>
    <p:extLst>
      <p:ext uri="{BB962C8B-B14F-4D97-AF65-F5344CB8AC3E}">
        <p14:creationId xmlns:p14="http://schemas.microsoft.com/office/powerpoint/2010/main" xmlns="" val="111111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32</a:t>
            </a:fld>
            <a:endParaRPr lang="en-SG"/>
          </a:p>
        </p:txBody>
      </p:sp>
    </p:spTree>
    <p:extLst>
      <p:ext uri="{BB962C8B-B14F-4D97-AF65-F5344CB8AC3E}">
        <p14:creationId xmlns:p14="http://schemas.microsoft.com/office/powerpoint/2010/main" xmlns="" val="158087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33</a:t>
            </a:fld>
            <a:endParaRPr lang="en-SG"/>
          </a:p>
        </p:txBody>
      </p:sp>
    </p:spTree>
    <p:extLst>
      <p:ext uri="{BB962C8B-B14F-4D97-AF65-F5344CB8AC3E}">
        <p14:creationId xmlns:p14="http://schemas.microsoft.com/office/powerpoint/2010/main" xmlns="" val="292934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4</a:t>
            </a:fld>
            <a:endParaRPr lang="en-SG"/>
          </a:p>
        </p:txBody>
      </p:sp>
    </p:spTree>
    <p:extLst>
      <p:ext uri="{BB962C8B-B14F-4D97-AF65-F5344CB8AC3E}">
        <p14:creationId xmlns:p14="http://schemas.microsoft.com/office/powerpoint/2010/main" xmlns="" val="177770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5</a:t>
            </a:fld>
            <a:endParaRPr lang="en-SG"/>
          </a:p>
        </p:txBody>
      </p:sp>
    </p:spTree>
    <p:extLst>
      <p:ext uri="{BB962C8B-B14F-4D97-AF65-F5344CB8AC3E}">
        <p14:creationId xmlns:p14="http://schemas.microsoft.com/office/powerpoint/2010/main" xmlns="" val="79851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6</a:t>
            </a:fld>
            <a:endParaRPr lang="en-SG"/>
          </a:p>
        </p:txBody>
      </p:sp>
    </p:spTree>
    <p:extLst>
      <p:ext uri="{BB962C8B-B14F-4D97-AF65-F5344CB8AC3E}">
        <p14:creationId xmlns:p14="http://schemas.microsoft.com/office/powerpoint/2010/main" xmlns="" val="302446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7</a:t>
            </a:fld>
            <a:endParaRPr lang="en-SG"/>
          </a:p>
        </p:txBody>
      </p:sp>
    </p:spTree>
    <p:extLst>
      <p:ext uri="{BB962C8B-B14F-4D97-AF65-F5344CB8AC3E}">
        <p14:creationId xmlns:p14="http://schemas.microsoft.com/office/powerpoint/2010/main" xmlns="" val="10553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8</a:t>
            </a:fld>
            <a:endParaRPr lang="en-SG"/>
          </a:p>
        </p:txBody>
      </p:sp>
    </p:spTree>
    <p:extLst>
      <p:ext uri="{BB962C8B-B14F-4D97-AF65-F5344CB8AC3E}">
        <p14:creationId xmlns:p14="http://schemas.microsoft.com/office/powerpoint/2010/main" xmlns="" val="361927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pPr/>
              <a:t>9</a:t>
            </a:fld>
            <a:endParaRPr lang="en-SG"/>
          </a:p>
        </p:txBody>
      </p:sp>
    </p:spTree>
    <p:extLst>
      <p:ext uri="{BB962C8B-B14F-4D97-AF65-F5344CB8AC3E}">
        <p14:creationId xmlns:p14="http://schemas.microsoft.com/office/powerpoint/2010/main" xmlns="" val="142086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3D889-783A-4A8C-9446-C9224C9EB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1B4DD8F-BCEC-4554-96D9-C9C8CC45D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4B81B147-0FBF-4A6F-BA4B-52855CEE0FCA}"/>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5" name="Footer Placeholder 4">
            <a:extLst>
              <a:ext uri="{FF2B5EF4-FFF2-40B4-BE49-F238E27FC236}">
                <a16:creationId xmlns:a16="http://schemas.microsoft.com/office/drawing/2014/main" xmlns="" id="{F5A6043D-D892-4853-8749-54E41796BB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1626752-B8EB-4B3B-965E-004A2AC42BA0}"/>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229928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06168-9226-4FEF-8D7E-59E1262E20D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C82AE540-EDDA-48DA-B0DB-5C5764BBF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2836092-3831-4F3D-A18B-A32B633554C5}"/>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5" name="Footer Placeholder 4">
            <a:extLst>
              <a:ext uri="{FF2B5EF4-FFF2-40B4-BE49-F238E27FC236}">
                <a16:creationId xmlns:a16="http://schemas.microsoft.com/office/drawing/2014/main" xmlns="" id="{B095DD4C-2DD1-4BB1-8194-492EA0AE70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1F1E11-D64D-4058-86E6-3F94694EAB22}"/>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86641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41B525-04A5-4584-8BB8-89421EDFB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5425CF8-7B85-43F8-B077-123B9BF5B3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D5B1A01-E43E-40FE-84A5-C9A30476036F}"/>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5" name="Footer Placeholder 4">
            <a:extLst>
              <a:ext uri="{FF2B5EF4-FFF2-40B4-BE49-F238E27FC236}">
                <a16:creationId xmlns:a16="http://schemas.microsoft.com/office/drawing/2014/main" xmlns="" id="{06AD276D-C918-4030-AABE-C9003AAB5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A62364F-EAB0-4F5E-A563-12E3CD885F4A}"/>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393115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23740-4F8C-495D-8909-221F138C8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41245C7-95B6-4528-B291-E0D98C480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B7948C5-3934-4190-9134-73F2F4DE172F}"/>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5" name="Footer Placeholder 4">
            <a:extLst>
              <a:ext uri="{FF2B5EF4-FFF2-40B4-BE49-F238E27FC236}">
                <a16:creationId xmlns:a16="http://schemas.microsoft.com/office/drawing/2014/main" xmlns="" id="{81463AE4-5947-489C-824D-52EE2367F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EADC66-74A1-4AE5-988B-5D9FF1AFD416}"/>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7972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C3B9E5-3321-4E85-8EB1-083761B46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93DEC18-B99C-4BE1-A7AF-2162AF681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B20E7B8-79E8-41BA-ACBE-74D1C43C9E36}"/>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5" name="Footer Placeholder 4">
            <a:extLst>
              <a:ext uri="{FF2B5EF4-FFF2-40B4-BE49-F238E27FC236}">
                <a16:creationId xmlns:a16="http://schemas.microsoft.com/office/drawing/2014/main" xmlns="" id="{2CEDDDE8-355C-42C6-8F1A-B83E73EDE6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C43F3BB-762B-49E6-95DD-5D82DEFC03F8}"/>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18965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1B23F-3E45-4F6E-BDDF-BBCFEF4A5D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632614E-4C24-4AE8-9888-55A21CAE84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4F9E939F-AC3D-412F-9515-B09D305DC5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D401859-655D-420C-A7D1-214E3E9ED186}"/>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6" name="Footer Placeholder 5">
            <a:extLst>
              <a:ext uri="{FF2B5EF4-FFF2-40B4-BE49-F238E27FC236}">
                <a16:creationId xmlns:a16="http://schemas.microsoft.com/office/drawing/2014/main" xmlns="" id="{4C325609-6965-4BC3-8F4B-A4B345B36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A5EBEE0-DC71-4F86-823D-D63269825771}"/>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35199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1E5F6A-AFAF-405C-91FD-D1A72D8186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1F2BE15-AD2F-42E9-AE47-910967B9A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67F6F8C-BF23-4A67-BC26-446D64712B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772A044-1804-4DE9-B718-998767647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230511F-AC3C-4AF5-A775-D9AC22F211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8C4F518-5005-4CE5-9725-478E49FA44DA}"/>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8" name="Footer Placeholder 7">
            <a:extLst>
              <a:ext uri="{FF2B5EF4-FFF2-40B4-BE49-F238E27FC236}">
                <a16:creationId xmlns:a16="http://schemas.microsoft.com/office/drawing/2014/main" xmlns="" id="{C58984CB-089C-400B-8383-32FD4CBC56E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991A06B2-522C-4EA8-9BC5-06399ABA5569}"/>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19850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EDC1C-F3A4-4FE6-AC38-B37B66273EC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D44E987-DC63-4BC4-A6FC-0E5B61ED00A7}"/>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4" name="Footer Placeholder 3">
            <a:extLst>
              <a:ext uri="{FF2B5EF4-FFF2-40B4-BE49-F238E27FC236}">
                <a16:creationId xmlns:a16="http://schemas.microsoft.com/office/drawing/2014/main" xmlns="" id="{11A26485-28E6-495B-A67E-16BD309E0D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76D973C-E4E4-419F-A6E2-170A84AF347F}"/>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67785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C294448-22DB-4305-A0AD-7ECA96DE7172}"/>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3" name="Footer Placeholder 2">
            <a:extLst>
              <a:ext uri="{FF2B5EF4-FFF2-40B4-BE49-F238E27FC236}">
                <a16:creationId xmlns:a16="http://schemas.microsoft.com/office/drawing/2014/main" xmlns="" id="{0680111C-58C8-42E3-978C-01473FFC68E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7A39732-C242-4828-B77C-5B8C68FE9364}"/>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335339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1CF76A-587A-4A28-BBD4-849916A31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CAF1ABA-4125-4E16-B824-EB6161F28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8E3AC97-4BFD-42FA-B513-F35EC20F9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D9311EA-6A4F-40BF-9D8A-C7B8938F4BD6}"/>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6" name="Footer Placeholder 5">
            <a:extLst>
              <a:ext uri="{FF2B5EF4-FFF2-40B4-BE49-F238E27FC236}">
                <a16:creationId xmlns:a16="http://schemas.microsoft.com/office/drawing/2014/main" xmlns="" id="{3A2C0A85-DEE3-4C71-B763-A632577F2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E3A7DBA-A86E-47C3-B0BE-8593C6C95810}"/>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296086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37DB6-862F-40D3-BD1E-DE7D37B7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148B878A-400C-4C1F-B6D9-4E559DC9C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68E572C-5B18-4591-8482-5F315E5A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B8E0D63-A0E7-484F-AD17-D06BE9CC2520}"/>
              </a:ext>
            </a:extLst>
          </p:cNvPr>
          <p:cNvSpPr>
            <a:spLocks noGrp="1"/>
          </p:cNvSpPr>
          <p:nvPr>
            <p:ph type="dt" sz="half" idx="10"/>
          </p:nvPr>
        </p:nvSpPr>
        <p:spPr/>
        <p:txBody>
          <a:bodyPr/>
          <a:lstStyle/>
          <a:p>
            <a:fld id="{D08ED45A-02FE-4B60-A854-83B38255CFFC}" type="datetimeFigureOut">
              <a:rPr lang="vi-VN" smtClean="0"/>
              <a:pPr/>
              <a:t>02/10/2023</a:t>
            </a:fld>
            <a:endParaRPr lang="vi-VN"/>
          </a:p>
        </p:txBody>
      </p:sp>
      <p:sp>
        <p:nvSpPr>
          <p:cNvPr id="6" name="Footer Placeholder 5">
            <a:extLst>
              <a:ext uri="{FF2B5EF4-FFF2-40B4-BE49-F238E27FC236}">
                <a16:creationId xmlns:a16="http://schemas.microsoft.com/office/drawing/2014/main" xmlns="" id="{8B4A194D-3979-4D2D-8478-B572CD9AA8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39F15ED-0C58-492D-BAB7-83A60C6B3D72}"/>
              </a:ext>
            </a:extLst>
          </p:cNvPr>
          <p:cNvSpPr>
            <a:spLocks noGrp="1"/>
          </p:cNvSpPr>
          <p:nvPr>
            <p:ph type="sldNum" sz="quarter" idx="12"/>
          </p:nvPr>
        </p:nvSpPr>
        <p:spPr/>
        <p:txBody>
          <a:body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22155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950FD47-C975-43B9-8385-EB95E929F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185BFD9-F105-45F8-B4DA-4C49CFF6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0371E77-6FAB-43DD-B5F2-64B781773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pPr/>
              <a:t>02/10/2023</a:t>
            </a:fld>
            <a:endParaRPr lang="vi-VN"/>
          </a:p>
        </p:txBody>
      </p:sp>
      <p:sp>
        <p:nvSpPr>
          <p:cNvPr id="5" name="Footer Placeholder 4">
            <a:extLst>
              <a:ext uri="{FF2B5EF4-FFF2-40B4-BE49-F238E27FC236}">
                <a16:creationId xmlns:a16="http://schemas.microsoft.com/office/drawing/2014/main" xmlns="" id="{591BF801-7041-44F8-A3E9-B05768BA6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0DE89BDF-5CC5-42C9-840F-2100A842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pPr/>
              <a:t>‹#›</a:t>
            </a:fld>
            <a:endParaRPr lang="vi-VN"/>
          </a:p>
        </p:txBody>
      </p:sp>
    </p:spTree>
    <p:extLst>
      <p:ext uri="{BB962C8B-B14F-4D97-AF65-F5344CB8AC3E}">
        <p14:creationId xmlns:p14="http://schemas.microsoft.com/office/powerpoint/2010/main" xmlns="" val="3267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25.xml"/><Relationship Id="rId3" Type="http://schemas.openxmlformats.org/officeDocument/2006/relationships/image" Target="../media/image291.png"/><Relationship Id="rId7" Type="http://schemas.openxmlformats.org/officeDocument/2006/relationships/slide" Target="slide22.xml"/><Relationship Id="rId12"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24.xml"/><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slide" Target="slide23.xml"/><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a:extLst>
              <a:ext uri="{FF2B5EF4-FFF2-40B4-BE49-F238E27FC236}">
                <a16:creationId xmlns:a16="http://schemas.microsoft.com/office/drawing/2014/main" xmlns="" id="{73AB86C7-0433-4D53-8B45-5FF924A8F39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28600"/>
            <a:ext cx="5049838"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3DC899C4-C2BA-41A1-9D3B-B8C63CF7A639}"/>
              </a:ext>
            </a:extLst>
          </p:cNvPr>
          <p:cNvSpPr txBox="1">
            <a:spLocks noChangeArrowheads="1"/>
          </p:cNvSpPr>
          <p:nvPr/>
        </p:nvSpPr>
        <p:spPr bwMode="auto">
          <a:xfrm>
            <a:off x="5867400" y="1143000"/>
            <a:ext cx="58674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dirty="0" err="1">
                <a:latin typeface="#9Slide07 Dorayaki" pitchFamily="2" charset="0"/>
              </a:rPr>
              <a:t>Chị</a:t>
            </a:r>
            <a:r>
              <a:rPr lang="en-SG" altLang="en-US" sz="15000" dirty="0">
                <a:latin typeface="#9Slide07 Dorayaki" pitchFamily="2" charset="0"/>
              </a:rPr>
              <a:t> </a:t>
            </a:r>
            <a:r>
              <a:rPr lang="en-SG" altLang="en-US" sz="15000" dirty="0" err="1">
                <a:latin typeface="#9Slide07 Dorayaki" pitchFamily="2" charset="0"/>
              </a:rPr>
              <a:t>em</a:t>
            </a:r>
            <a:r>
              <a:rPr lang="en-SG" altLang="en-US" sz="15000" dirty="0">
                <a:latin typeface="#9Slide07 Dorayaki" pitchFamily="2" charset="0"/>
              </a:rPr>
              <a:t> </a:t>
            </a:r>
            <a:r>
              <a:rPr lang="en-SG" altLang="en-US" sz="15000" dirty="0" err="1">
                <a:latin typeface="#9Slide07 Dorayaki" pitchFamily="2" charset="0"/>
              </a:rPr>
              <a:t>Thúy</a:t>
            </a:r>
            <a:r>
              <a:rPr lang="en-SG" altLang="en-US" sz="15000" dirty="0">
                <a:latin typeface="#9Slide07 Dorayaki" pitchFamily="2" charset="0"/>
              </a:rPr>
              <a:t> </a:t>
            </a:r>
            <a:r>
              <a:rPr lang="en-SG" altLang="en-US" sz="15000" dirty="0" err="1">
                <a:latin typeface="#9Slide07 Dorayaki" pitchFamily="2" charset="0"/>
              </a:rPr>
              <a:t>Kiều</a:t>
            </a:r>
            <a:endParaRPr lang="en-SG" altLang="en-US" sz="15000" dirty="0">
              <a:latin typeface="#9Slide07 Dorayak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a:extLst>
              <a:ext uri="{FF2B5EF4-FFF2-40B4-BE49-F238E27FC236}">
                <a16:creationId xmlns:a16="http://schemas.microsoft.com/office/drawing/2014/main" xmlns="" id="{21CF513D-5857-4097-9C67-3C2CA1E0B33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45199" y="0"/>
            <a:ext cx="385603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A0164365-170D-484C-99F6-253D80430755}"/>
              </a:ext>
            </a:extLst>
          </p:cNvPr>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a:extLst>
              <a:ext uri="{FF2B5EF4-FFF2-40B4-BE49-F238E27FC236}">
                <a16:creationId xmlns:a16="http://schemas.microsoft.com/office/drawing/2014/main" xmlns="" id="{94EC82A8-5D20-45E3-B0EC-C6CB2733F520}"/>
              </a:ext>
            </a:extLst>
          </p:cNvPr>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E5CB7790-78B8-4806-807B-4BBC9DC37159}"/>
              </a:ext>
            </a:extLst>
          </p:cNvPr>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xmlns="" id="{D9CA1278-B0A1-4574-BEF9-3F9620E3DF2F}"/>
              </a:ext>
            </a:extLst>
          </p:cNvPr>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xmlns="" id="{94C78793-61E2-46C0-B1C3-C7A4E6D8B4C3}"/>
              </a:ext>
            </a:extLst>
          </p:cNvPr>
          <p:cNvSpPr txBox="1"/>
          <p:nvPr/>
        </p:nvSpPr>
        <p:spPr>
          <a:xfrm flipH="1">
            <a:off x="357869" y="4122725"/>
            <a:ext cx="7591137" cy="954107"/>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vật</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xmlns="" id="{4B020840-BBC7-4EC1-8D3C-FD56633F163A}"/>
              </a:ext>
            </a:extLst>
          </p:cNvPr>
          <p:cNvPicPr>
            <a:picLocks noChangeAspect="1"/>
          </p:cNvPicPr>
          <p:nvPr/>
        </p:nvPicPr>
        <p:blipFill rotWithShape="1">
          <a:blip r:embed="rId4"/>
          <a:srcRect l="10570" t="24286" r="8893" b="22265"/>
          <a:stretch/>
        </p:blipFill>
        <p:spPr>
          <a:xfrm>
            <a:off x="976817" y="7112214"/>
            <a:ext cx="9818914" cy="3665532"/>
          </a:xfrm>
          <a:prstGeom prst="rect">
            <a:avLst/>
          </a:prstGeom>
        </p:spPr>
      </p:pic>
    </p:spTree>
    <p:extLst>
      <p:ext uri="{BB962C8B-B14F-4D97-AF65-F5344CB8AC3E}">
        <p14:creationId xmlns:p14="http://schemas.microsoft.com/office/powerpoint/2010/main" xmlns="" val="34472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6E922679-C049-483A-83E4-855CB64C214B}"/>
              </a:ext>
            </a:extLst>
          </p:cNvPr>
          <p:cNvSpPr/>
          <p:nvPr/>
        </p:nvSpPr>
        <p:spPr>
          <a:xfrm>
            <a:off x="0" y="3870809"/>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a:extLst>
              <a:ext uri="{FF2B5EF4-FFF2-40B4-BE49-F238E27FC236}">
                <a16:creationId xmlns:a16="http://schemas.microsoft.com/office/drawing/2014/main" xmlns="" id="{BD90BEDA-DA5E-4B65-B0EE-6F5E612B7FD2}"/>
              </a:ext>
            </a:extLst>
          </p:cNvPr>
          <p:cNvSpPr/>
          <p:nvPr/>
        </p:nvSpPr>
        <p:spPr>
          <a:xfrm>
            <a:off x="-72736" y="3878278"/>
            <a:ext cx="12264736" cy="3046988"/>
          </a:xfrm>
          <a:prstGeom prst="rect">
            <a:avLst/>
          </a:prstGeom>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Kiểu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cái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nhan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sắc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con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qua </a:t>
            </a:r>
            <a:r>
              <a:rPr lang="en-SG" sz="4800" b="1" dirty="0" err="1">
                <a:latin typeface="#9Slide05 Cimochi" panose="02000504060000020004" pitchFamily="2" charset="-34"/>
                <a:cs typeface="#9Slide05 Cimochi" panose="02000504060000020004" pitchFamily="2" charset="-34"/>
              </a:rPr>
              <a:t>nghệ</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thuật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điêu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luyện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endParaRPr lang="en-US" sz="4800" b="1" dirty="0">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xmlns="" val="37357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49D508-5AAA-446C-B897-4E4B5A280853}"/>
              </a:ext>
            </a:extLst>
          </p:cNvPr>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Chân dung Thúy Vân</a:t>
            </a:r>
          </a:p>
        </p:txBody>
      </p:sp>
      <p:sp>
        <p:nvSpPr>
          <p:cNvPr id="3" name="Rectangle 2">
            <a:extLst>
              <a:ext uri="{FF2B5EF4-FFF2-40B4-BE49-F238E27FC236}">
                <a16:creationId xmlns:a16="http://schemas.microsoft.com/office/drawing/2014/main" xmlns="" id="{451B6821-F43A-456C-B8FD-C948EC59C536}"/>
              </a:ext>
            </a:extLst>
          </p:cNvPr>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a:extLst>
              <a:ext uri="{FF2B5EF4-FFF2-40B4-BE49-F238E27FC236}">
                <a16:creationId xmlns:a16="http://schemas.microsoft.com/office/drawing/2014/main" xmlns="" id="{83443EB0-E1D9-44E6-BDB4-0B1479FE9EF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0887230-2C35-43EE-8002-671B13DF6D5B}"/>
              </a:ext>
            </a:extLst>
          </p:cNvPr>
          <p:cNvSpPr/>
          <p:nvPr/>
        </p:nvSpPr>
        <p:spPr>
          <a:xfrm>
            <a:off x="239485"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Thúy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Vân</a:t>
            </a:r>
            <a:r>
              <a:rPr lang="en-SG"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trang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trọng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khác</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vời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xmlns="" id="{1E2FD9FB-42B8-4C95-B0B0-EBE40617ADB0}"/>
              </a:ext>
            </a:extLst>
          </p:cNvPr>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Khuôn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mặt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a:extLst>
              <a:ext uri="{FF2B5EF4-FFF2-40B4-BE49-F238E27FC236}">
                <a16:creationId xmlns:a16="http://schemas.microsoft.com/office/drawing/2014/main" xmlns="" id="{F8AACE6B-D8DC-443B-A6FC-19AEA1831110}"/>
              </a:ext>
            </a:extLst>
          </p:cNvPr>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lông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phúc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hậu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ợng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ngài</a:t>
            </a:r>
            <a:r>
              <a:rPr lang="en-SG" sz="3200" dirty="0">
                <a:solidFill>
                  <a:schemeClr val="tx1"/>
                </a:solidFill>
                <a:latin typeface="#9Slide03 Arima Madurai" panose="00000500000000000000" pitchFamily="2" charset="0"/>
                <a:cs typeface="#9Slide03 Arima Madurai" panose="00000500000000000000" pitchFamily="2" charset="0"/>
              </a:rPr>
              <a:t>”</a:t>
            </a:r>
          </a:p>
        </p:txBody>
      </p:sp>
      <p:sp>
        <p:nvSpPr>
          <p:cNvPr id="10" name="Rectangle: Rounded Corners 9">
            <a:extLst>
              <a:ext uri="{FF2B5EF4-FFF2-40B4-BE49-F238E27FC236}">
                <a16:creationId xmlns:a16="http://schemas.microsoft.com/office/drawing/2014/main" xmlns="" id="{71DF867E-CAD8-49AA-8D08-264D837D987D}"/>
              </a:ext>
            </a:extLst>
          </p:cNvPr>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Nụ</a:t>
            </a:r>
            <a:r>
              <a:rPr lang="en-SG" sz="3200" dirty="0">
                <a:solidFill>
                  <a:schemeClr val="tx1"/>
                </a:solidFill>
                <a:latin typeface="#9Slide03 Arima Madurai" panose="00000500000000000000" pitchFamily="2" charset="0"/>
                <a:cs typeface="#9Slide03 Arima Madurai" panose="00000500000000000000" pitchFamily="2" charset="0"/>
              </a:rPr>
              <a:t> c</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tắn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xmlns="" id="{5541F7D5-07A0-4C5A-B7EC-F14376E8045B}"/>
              </a:ext>
            </a:extLst>
          </p:cNvPr>
          <p:cNvSpPr/>
          <p:nvPr/>
        </p:nvSpPr>
        <p:spPr>
          <a:xfrm>
            <a:off x="2808512" y="3950036"/>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Tiếng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nói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xmlns="" id="{926C38E8-5369-4614-ADAB-955E48D8C79B}"/>
              </a:ext>
            </a:extLst>
          </p:cNvPr>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Mái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tóc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xmlns="" id="{7914C2DA-0EC5-4905-85CA-C7ABD980542D}"/>
              </a:ext>
            </a:extLst>
          </p:cNvPr>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Làn</a:t>
            </a:r>
            <a:r>
              <a:rPr lang="en-SG" sz="3200"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ng</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cxnSp>
        <p:nvCxnSpPr>
          <p:cNvPr id="15" name="Straight Arrow Connector 14">
            <a:extLst>
              <a:ext uri="{FF2B5EF4-FFF2-40B4-BE49-F238E27FC236}">
                <a16:creationId xmlns:a16="http://schemas.microsoft.com/office/drawing/2014/main" xmlns="" id="{7996EDE2-7ED0-4E4B-BEAD-1BB179451FE8}"/>
              </a:ext>
            </a:extLst>
          </p:cNvPr>
          <p:cNvCxnSpPr>
            <a:cxnSpLocks/>
            <a:stCxn id="6" idx="3"/>
            <a:endCxn id="7" idx="1"/>
          </p:cNvCxnSpPr>
          <p:nvPr/>
        </p:nvCxnSpPr>
        <p:spPr>
          <a:xfrm flipV="1">
            <a:off x="2035628" y="898070"/>
            <a:ext cx="783771"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CA995A90-EC16-4191-BE28-A4128829E545}"/>
              </a:ext>
            </a:extLst>
          </p:cNvPr>
          <p:cNvCxnSpPr>
            <a:cxnSpLocks/>
            <a:stCxn id="6" idx="3"/>
            <a:endCxn id="9" idx="1"/>
          </p:cNvCxnSpPr>
          <p:nvPr/>
        </p:nvCxnSpPr>
        <p:spPr>
          <a:xfrm flipV="1">
            <a:off x="2035628" y="2247899"/>
            <a:ext cx="783770"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71BA4946-81E2-44FA-AF30-CF764D704886}"/>
              </a:ext>
            </a:extLst>
          </p:cNvPr>
          <p:cNvCxnSpPr>
            <a:cxnSpLocks/>
            <a:stCxn id="6" idx="3"/>
            <a:endCxn id="10" idx="1"/>
          </p:cNvCxnSpPr>
          <p:nvPr/>
        </p:nvCxnSpPr>
        <p:spPr>
          <a:xfrm>
            <a:off x="2035628" y="3390900"/>
            <a:ext cx="772884"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ECB9776A-B2F4-43B3-B90F-EC094FB769C2}"/>
              </a:ext>
            </a:extLst>
          </p:cNvPr>
          <p:cNvCxnSpPr>
            <a:cxnSpLocks/>
            <a:stCxn id="6" idx="3"/>
            <a:endCxn id="11" idx="1"/>
          </p:cNvCxnSpPr>
          <p:nvPr/>
        </p:nvCxnSpPr>
        <p:spPr>
          <a:xfrm>
            <a:off x="2035628" y="3390900"/>
            <a:ext cx="772884"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310C74BC-6597-4CE9-9FAA-7DFC20593C82}"/>
              </a:ext>
            </a:extLst>
          </p:cNvPr>
          <p:cNvCxnSpPr>
            <a:cxnSpLocks/>
            <a:stCxn id="6" idx="3"/>
            <a:endCxn id="12" idx="1"/>
          </p:cNvCxnSpPr>
          <p:nvPr/>
        </p:nvCxnSpPr>
        <p:spPr>
          <a:xfrm>
            <a:off x="2035628" y="3390900"/>
            <a:ext cx="772884"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A1689CB5-D7CC-4B4D-A53D-3A2DD26DD18F}"/>
              </a:ext>
            </a:extLst>
          </p:cNvPr>
          <p:cNvCxnSpPr>
            <a:cxnSpLocks/>
            <a:stCxn id="6" idx="3"/>
            <a:endCxn id="13" idx="1"/>
          </p:cNvCxnSpPr>
          <p:nvPr/>
        </p:nvCxnSpPr>
        <p:spPr>
          <a:xfrm>
            <a:off x="2035628" y="3390900"/>
            <a:ext cx="772884"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084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a:extLst>
              <a:ext uri="{FF2B5EF4-FFF2-40B4-BE49-F238E27FC236}">
                <a16:creationId xmlns:a16="http://schemas.microsoft.com/office/drawing/2014/main" xmlns="" id="{DCE54607-C378-45B9-83CC-A8B04A5D1E1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52145" y="-1"/>
            <a:ext cx="4839855" cy="685728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B2CD6FC1-9F4D-4A8F-881F-502A61D44C24}"/>
              </a:ext>
            </a:extLst>
          </p:cNvPr>
          <p:cNvSpPr txBox="1"/>
          <p:nvPr/>
        </p:nvSpPr>
        <p:spPr>
          <a:xfrm flipH="1">
            <a:off x="258155" y="831271"/>
            <a:ext cx="6835372" cy="2062103"/>
          </a:xfrm>
          <a:prstGeom prst="rect">
            <a:avLst/>
          </a:prstGeom>
          <a:noFill/>
        </p:spPr>
        <p:txBody>
          <a:bodyPr wrap="square" rtlCol="0">
            <a:spAutoFit/>
          </a:bodyPr>
          <a:lstStyle/>
          <a:p>
            <a:pPr algn="just"/>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Bút</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pháp</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ước</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lệ</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liệt</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kê</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Miêu</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tả</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chi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tiết</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nhiều</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h.a</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TN </a:t>
            </a:r>
            <a:r>
              <a:rPr lang="en-US" sz="3200" dirty="0" err="1" smtClean="0">
                <a:latin typeface="#9Slide03 Arima Madurai Black" panose="00000A00000000000000" pitchFamily="2" charset="0"/>
                <a:cs typeface="#9Slide03 Arima Madurai Black" panose="00000A00000000000000" pitchFamily="2" charset="0"/>
                <a:sym typeface="Wingdings" panose="05000000000000000000" pitchFamily="2" charset="2"/>
              </a:rPr>
              <a:t>đẹp</a:t>
            </a:r>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a:t>
            </a:r>
          </a:p>
          <a:p>
            <a:pPr algn="just"/>
            <a:r>
              <a:rPr lang="en-US" sz="3200" dirty="0" smtClean="0">
                <a:latin typeface="#9Slide03 Arima Madurai Black" panose="00000A00000000000000" pitchFamily="2" charset="0"/>
                <a:cs typeface="#9Slide03 Arima Madurai Black" panose="00000A00000000000000" pitchFamily="2" charset="0"/>
                <a:sym typeface="Wingdings" panose="05000000000000000000" pitchFamily="2" charset="2"/>
              </a:rPr>
              <a:t> -&gt;</a:t>
            </a:r>
            <a:r>
              <a:rPr lang="en-US" sz="3200" dirty="0" err="1" smtClean="0">
                <a:latin typeface="#9Slide03 Arima Madurai Black" panose="00000A00000000000000" pitchFamily="2" charset="0"/>
                <a:cs typeface="#9Slide03 Arima Madurai Black" panose="00000A00000000000000" pitchFamily="2" charset="0"/>
              </a:rPr>
              <a:t>Gợi</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tả</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vẻ</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đẹp</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phúc</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hậu</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quý</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phái</a:t>
            </a:r>
            <a:r>
              <a:rPr lang="en-US" sz="3200" dirty="0" smtClean="0">
                <a:latin typeface="#9Slide03 Arima Madurai Black" panose="00000A00000000000000" pitchFamily="2" charset="0"/>
                <a:cs typeface="#9Slide03 Arima Madurai Black" panose="00000A00000000000000" pitchFamily="2" charset="0"/>
              </a:rPr>
              <a:t>, sang </a:t>
            </a:r>
            <a:r>
              <a:rPr lang="en-US" sz="3200" dirty="0" err="1" smtClean="0">
                <a:latin typeface="#9Slide03 Arima Madurai Black" panose="00000A00000000000000" pitchFamily="2" charset="0"/>
                <a:cs typeface="#9Slide03 Arima Madurai Black" panose="00000A00000000000000" pitchFamily="2" charset="0"/>
              </a:rPr>
              <a:t>trọng</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hài</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hòa</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với</a:t>
            </a:r>
            <a:r>
              <a:rPr lang="en-US" sz="3200" dirty="0" smtClean="0">
                <a:latin typeface="#9Slide03 Arima Madurai Black" panose="00000A00000000000000" pitchFamily="2" charset="0"/>
                <a:cs typeface="#9Slide03 Arima Madurai Black" panose="00000A00000000000000" pitchFamily="2" charset="0"/>
              </a:rPr>
              <a:t> TN</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xmlns="" id="{64818F8F-13A4-4E94-A157-9E0F3E5F0FEE}"/>
              </a:ext>
            </a:extLst>
          </p:cNvPr>
          <p:cNvSpPr txBox="1"/>
          <p:nvPr/>
        </p:nvSpPr>
        <p:spPr>
          <a:xfrm flipH="1">
            <a:off x="136478" y="3040277"/>
            <a:ext cx="6835371" cy="1569660"/>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smtClean="0">
                <a:solidFill>
                  <a:srgbClr val="FF0000"/>
                </a:solidFill>
                <a:latin typeface="#9Slide03 Arima Madurai Black" panose="00000A00000000000000" pitchFamily="2" charset="0"/>
                <a:cs typeface="#9Slide03 Arima Madurai Black" panose="00000A00000000000000" pitchFamily="2" charset="0"/>
              </a:rPr>
              <a:t>cuộc</a:t>
            </a:r>
            <a:r>
              <a:rPr lang="en-US" sz="3200" dirty="0" smtClean="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không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gặp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sóng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trở</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1136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xmlns="" id="{FA78858C-5A1A-494B-A1A6-30BD43537DF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D6BB6224-FC2C-4153-B0ED-15E8184CFF27}"/>
              </a:ext>
            </a:extLst>
          </p:cNvPr>
          <p:cNvSpPr txBox="1">
            <a:spLocks noChangeArrowheads="1"/>
          </p:cNvSpPr>
          <p:nvPr/>
        </p:nvSpPr>
        <p:spPr bwMode="auto">
          <a:xfrm>
            <a:off x="221673" y="308769"/>
            <a:ext cx="68256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xmlns="" id="{E958A37A-E56C-4E62-A2C5-15E9961BFFD0}"/>
              </a:ext>
            </a:extLst>
          </p:cNvPr>
          <p:cNvSpPr/>
          <p:nvPr/>
        </p:nvSpPr>
        <p:spPr>
          <a:xfrm>
            <a:off x="-46182" y="1286668"/>
            <a:ext cx="7772400" cy="5262563"/>
          </a:xfrm>
          <a:prstGeom prst="rect">
            <a:avLst/>
          </a:prstGeom>
        </p:spPr>
        <p:txBody>
          <a:bodyPr>
            <a:spAutoFit/>
          </a:bodyPr>
          <a:lstStyle/>
          <a:p>
            <a:pPr algn="ctr">
              <a:defRPr/>
            </a:pPr>
            <a:r>
              <a:rPr lang="vi-VN" altLang="en-US" sz="2800" b="1" i="1" dirty="0">
                <a:latin typeface="+mj-lt"/>
              </a:rPr>
              <a:t>Kiều càng sắc sảo mặn mà,</a:t>
            </a:r>
            <a:endParaRPr lang="vi-VN" altLang="en-US" sz="2800" b="1" dirty="0">
              <a:latin typeface="+mj-lt"/>
            </a:endParaRPr>
          </a:p>
          <a:p>
            <a:pPr algn="ctr">
              <a:defRPr/>
            </a:pPr>
            <a:r>
              <a:rPr lang="vi-VN" altLang="en-US" sz="2800" b="1" i="1" dirty="0">
                <a:latin typeface="+mj-lt"/>
              </a:rPr>
              <a:t>So bề tài sắc lại là phần hơn.</a:t>
            </a:r>
            <a:endParaRPr lang="vi-VN" altLang="en-US" sz="2800" b="1" dirty="0">
              <a:latin typeface="+mj-lt"/>
            </a:endParaRPr>
          </a:p>
          <a:p>
            <a:pPr algn="ctr">
              <a:defRPr/>
            </a:pPr>
            <a:r>
              <a:rPr lang="vi-VN" altLang="en-US" sz="2800" b="1" i="1" dirty="0">
                <a:latin typeface="+mj-lt"/>
              </a:rPr>
              <a:t>Làn thu thủy nét xuân sơn,</a:t>
            </a:r>
            <a:endParaRPr lang="vi-VN" altLang="en-US" sz="2800" b="1" dirty="0">
              <a:latin typeface="+mj-lt"/>
            </a:endParaRPr>
          </a:p>
          <a:p>
            <a:pPr algn="ctr">
              <a:defRPr/>
            </a:pPr>
            <a:r>
              <a:rPr lang="vi-VN" altLang="en-US" sz="2800" b="1" i="1" dirty="0">
                <a:latin typeface="+mj-lt"/>
              </a:rPr>
              <a:t>Hoa ghen thua thắm liễu hờn kém xanh.</a:t>
            </a:r>
            <a:endParaRPr lang="vi-VN" altLang="en-US" sz="2800" b="1" dirty="0">
              <a:latin typeface="+mj-lt"/>
            </a:endParaRPr>
          </a:p>
          <a:p>
            <a:pPr algn="ctr">
              <a:defRPr/>
            </a:pPr>
            <a:r>
              <a:rPr lang="vi-VN" altLang="en-US" sz="2800" b="1" i="1" dirty="0">
                <a:latin typeface="+mj-lt"/>
              </a:rPr>
              <a:t>Một hai nghiêng nước nghiêng thành,</a:t>
            </a:r>
            <a:endParaRPr lang="vi-VN" altLang="en-US" sz="2800" b="1" dirty="0">
              <a:latin typeface="+mj-lt"/>
            </a:endParaRPr>
          </a:p>
          <a:p>
            <a:pPr algn="ctr">
              <a:defRPr/>
            </a:pPr>
            <a:r>
              <a:rPr lang="vi-VN" altLang="en-US" sz="2800" b="1" i="1" dirty="0">
                <a:latin typeface="+mj-lt"/>
              </a:rPr>
              <a:t>Sắc đành đòi một tài đành họa hai.</a:t>
            </a:r>
            <a:endParaRPr lang="vi-VN" altLang="en-US" sz="2800" b="1" dirty="0">
              <a:latin typeface="+mj-lt"/>
            </a:endParaRPr>
          </a:p>
          <a:p>
            <a:pPr algn="ctr">
              <a:defRPr/>
            </a:pPr>
            <a:r>
              <a:rPr lang="vi-VN" altLang="en-US" sz="2800" b="1" i="1" dirty="0">
                <a:latin typeface="+mj-lt"/>
              </a:rPr>
              <a:t>Thông minh vốn sẵn tính trời,</a:t>
            </a:r>
            <a:endParaRPr lang="vi-VN" altLang="en-US" sz="2800" b="1" dirty="0">
              <a:latin typeface="+mj-lt"/>
            </a:endParaRPr>
          </a:p>
          <a:p>
            <a:pPr algn="ctr">
              <a:defRPr/>
            </a:pPr>
            <a:r>
              <a:rPr lang="vi-VN" altLang="en-US" sz="2800" b="1" i="1" dirty="0">
                <a:latin typeface="+mj-lt"/>
              </a:rPr>
              <a:t>Pha nghề thi họa đủ mùi ca ngâm.</a:t>
            </a:r>
            <a:endParaRPr lang="vi-VN" altLang="en-US" sz="2800" b="1" dirty="0">
              <a:latin typeface="+mj-lt"/>
            </a:endParaRPr>
          </a:p>
          <a:p>
            <a:pPr algn="ctr">
              <a:defRPr/>
            </a:pPr>
            <a:r>
              <a:rPr lang="vi-VN" altLang="en-US" sz="2800" b="1" i="1" dirty="0">
                <a:latin typeface="+mj-lt"/>
              </a:rPr>
              <a:t>Cung thương làu bậc ngũ âm,</a:t>
            </a:r>
            <a:endParaRPr lang="vi-VN" altLang="en-US" sz="2800" b="1" dirty="0">
              <a:latin typeface="+mj-lt"/>
            </a:endParaRPr>
          </a:p>
          <a:p>
            <a:pPr algn="ctr">
              <a:defRPr/>
            </a:pPr>
            <a:r>
              <a:rPr lang="vi-VN" altLang="en-US" sz="2800" b="1" i="1" dirty="0">
                <a:latin typeface="+mj-lt"/>
              </a:rPr>
              <a:t>Nghề riêng ăn đứt hồ cầm một trương.</a:t>
            </a:r>
            <a:endParaRPr lang="vi-VN" altLang="en-US" sz="2800" b="1" dirty="0">
              <a:latin typeface="+mj-lt"/>
            </a:endParaRPr>
          </a:p>
          <a:p>
            <a:pPr algn="ctr">
              <a:defRPr/>
            </a:pPr>
            <a:r>
              <a:rPr lang="vi-VN" altLang="en-US" sz="2800" b="1" i="1" dirty="0">
                <a:latin typeface="+mj-lt"/>
              </a:rPr>
              <a:t>Khúc nhà tay lựa nên chương,</a:t>
            </a:r>
            <a:endParaRPr lang="vi-VN" altLang="en-US" sz="2800" b="1" dirty="0">
              <a:latin typeface="+mj-lt"/>
            </a:endParaRPr>
          </a:p>
          <a:p>
            <a:pPr algn="ctr">
              <a:defRPr/>
            </a:pPr>
            <a:r>
              <a:rPr lang="vi-VN" altLang="en-US" sz="2800" b="1" i="1" dirty="0">
                <a:latin typeface="+mj-lt"/>
              </a:rPr>
              <a:t>Một thiên “bạc mệnh” lại càng não nhân.</a:t>
            </a:r>
            <a:endParaRPr lang="vi-VN" altLang="en-US" sz="2800" b="1" dirty="0">
              <a:latin typeface="+mj-lt"/>
            </a:endParaRPr>
          </a:p>
        </p:txBody>
      </p:sp>
    </p:spTree>
    <p:extLst>
      <p:ext uri="{BB962C8B-B14F-4D97-AF65-F5344CB8AC3E}">
        <p14:creationId xmlns:p14="http://schemas.microsoft.com/office/powerpoint/2010/main" xmlns="" val="14881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xmlns="" id="{FA78858C-5A1A-494B-A1A6-30BD43537DF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0" y="188767"/>
            <a:ext cx="2460930"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đầu</a:t>
            </a:r>
            <a:r>
              <a:rPr lang="en-US" sz="2800" b="1" dirty="0" smtClean="0">
                <a:solidFill>
                  <a:srgbClr val="FF0000"/>
                </a:solidFill>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395785" y="709684"/>
            <a:ext cx="6949578"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đẹp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TV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bẩy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đẹp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K.</a:t>
            </a:r>
            <a:endParaRPr lang="en-US" sz="2800" dirty="0">
              <a:latin typeface="Times New Roman" pitchFamily="18" charset="0"/>
              <a:cs typeface="Times New Roman" pitchFamily="18" charset="0"/>
            </a:endParaRPr>
          </a:p>
        </p:txBody>
      </p:sp>
      <p:sp>
        <p:nvSpPr>
          <p:cNvPr id="5" name="TextBox 4"/>
          <p:cNvSpPr txBox="1"/>
          <p:nvPr/>
        </p:nvSpPr>
        <p:spPr>
          <a:xfrm>
            <a:off x="395785" y="1663791"/>
            <a:ext cx="4772460"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sảo</a:t>
            </a:r>
            <a:r>
              <a:rPr lang="en-US" sz="2800" dirty="0" smtClean="0">
                <a:latin typeface="Times New Roman" pitchFamily="18" charset="0"/>
                <a:cs typeface="Times New Roman" pitchFamily="18" charset="0"/>
              </a:rPr>
              <a:t>”=&gt; </a:t>
            </a:r>
            <a:r>
              <a:rPr lang="en-US" sz="2800" dirty="0" err="1" smtClean="0">
                <a:latin typeface="Times New Roman" pitchFamily="18" charset="0"/>
                <a:cs typeface="Times New Roman" pitchFamily="18" charset="0"/>
              </a:rPr>
              <a:t>vẻ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đẹp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tuệ</a:t>
            </a:r>
            <a:endParaRPr lang="en-US" sz="2800" dirty="0">
              <a:latin typeface="Times New Roman" pitchFamily="18" charset="0"/>
              <a:cs typeface="Times New Roman" pitchFamily="18" charset="0"/>
            </a:endParaRPr>
          </a:p>
        </p:txBody>
      </p:sp>
      <p:sp>
        <p:nvSpPr>
          <p:cNvPr id="6" name="TextBox 5"/>
          <p:cNvSpPr txBox="1"/>
          <p:nvPr/>
        </p:nvSpPr>
        <p:spPr>
          <a:xfrm>
            <a:off x="395785" y="2225203"/>
            <a:ext cx="6949578"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 =&gt; </a:t>
            </a:r>
            <a:r>
              <a:rPr lang="en-US" sz="2800" dirty="0" err="1" smtClean="0">
                <a:latin typeface="Times New Roman" pitchFamily="18" charset="0"/>
                <a:cs typeface="Times New Roman" pitchFamily="18" charset="0"/>
              </a:rPr>
              <a:t>Vẻ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đẹp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nặng</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7" name="TextBox 6"/>
          <p:cNvSpPr txBox="1"/>
          <p:nvPr/>
        </p:nvSpPr>
        <p:spPr>
          <a:xfrm>
            <a:off x="395785" y="3192958"/>
            <a:ext cx="6949578"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càng</a:t>
            </a:r>
            <a:r>
              <a:rPr lang="en-US" sz="2800" dirty="0" smtClean="0">
                <a:latin typeface="Times New Roman" pitchFamily="18" charset="0"/>
                <a:cs typeface="Times New Roman" pitchFamily="18" charset="0"/>
              </a:rPr>
              <a:t>”, “so”,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 &gt;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K </a:t>
            </a:r>
            <a:r>
              <a:rPr lang="en-US" sz="2800" dirty="0" err="1" smtClean="0">
                <a:latin typeface="Times New Roman" pitchFamily="18" charset="0"/>
                <a:cs typeface="Times New Roman" pitchFamily="18" charset="0"/>
              </a:rPr>
              <a:t>đều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TextBox 7"/>
          <p:cNvSpPr txBox="1"/>
          <p:nvPr/>
        </p:nvSpPr>
        <p:spPr>
          <a:xfrm>
            <a:off x="95534" y="4021484"/>
            <a:ext cx="1494255"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sắc</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00247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Vẻ đẹp nhân cách của Thúy Kiều qua đoạn trích Trao duyên">
            <a:extLst>
              <a:ext uri="{FF2B5EF4-FFF2-40B4-BE49-F238E27FC236}">
                <a16:creationId xmlns:a16="http://schemas.microsoft.com/office/drawing/2014/main" xmlns=""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xmlns="" val="0"/>
              </a:ext>
            </a:extLst>
          </a:blip>
          <a:srcRect r="5200"/>
          <a:stretch/>
        </p:blipFill>
        <p:spPr bwMode="auto">
          <a:xfrm>
            <a:off x="8023859" y="0"/>
            <a:ext cx="5448277"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7" name="Rectangle 7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xmlns="" id="{40109064-FB93-4E94-9F5C-6FD0382948B4}"/>
              </a:ext>
            </a:extLst>
          </p:cNvPr>
          <p:cNvGrpSpPr/>
          <p:nvPr/>
        </p:nvGrpSpPr>
        <p:grpSpPr>
          <a:xfrm>
            <a:off x="242938" y="1243699"/>
            <a:ext cx="7780921" cy="1961510"/>
            <a:chOff x="0" y="1066"/>
            <a:chExt cx="7780921" cy="1810940"/>
          </a:xfrm>
          <a:solidFill>
            <a:schemeClr val="accent4">
              <a:lumMod val="20000"/>
              <a:lumOff val="80000"/>
            </a:schemeClr>
          </a:solidFill>
        </p:grpSpPr>
        <p:sp>
          <p:nvSpPr>
            <p:cNvPr id="11" name="Rectangle: Rounded Corners 10">
              <a:extLst>
                <a:ext uri="{FF2B5EF4-FFF2-40B4-BE49-F238E27FC236}">
                  <a16:creationId xmlns:a16="http://schemas.microsoft.com/office/drawing/2014/main" xmlns="" id="{DC9AF258-0C74-4F92-BF6E-B818A0D6A4AD}"/>
                </a:ext>
              </a:extLst>
            </p:cNvPr>
            <p:cNvSpPr/>
            <p:nvPr/>
          </p:nvSpPr>
          <p:spPr>
            <a:xfrm>
              <a:off x="0" y="1066"/>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xmlns="" id="{5EA74AE1-3A54-4A6D-BF35-1B5BB2743665}"/>
                </a:ext>
              </a:extLst>
            </p:cNvPr>
            <p:cNvSpPr txBox="1"/>
            <p:nvPr/>
          </p:nvSpPr>
          <p:spPr>
            <a:xfrm>
              <a:off x="88403" y="89469"/>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smtClean="0">
                  <a:solidFill>
                    <a:schemeClr val="tx1"/>
                  </a:solidFill>
                  <a:latin typeface="Times New Roman" panose="02020603050405020304" pitchFamily="18" charset="0"/>
                  <a:cs typeface="Times New Roman" panose="02020603050405020304" pitchFamily="18" charset="0"/>
                </a:rPr>
                <a:t>NT </a:t>
              </a:r>
              <a:r>
                <a:rPr lang="en-BZ" sz="2800" kern="1200" dirty="0" err="1" smtClean="0">
                  <a:solidFill>
                    <a:schemeClr val="tx1"/>
                  </a:solidFill>
                  <a:latin typeface="Times New Roman" panose="02020603050405020304" pitchFamily="18" charset="0"/>
                  <a:cs typeface="Times New Roman" panose="02020603050405020304" pitchFamily="18" charset="0"/>
                </a:rPr>
                <a:t>thuật</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điểm</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nhãn</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dirty="0" err="1">
                  <a:solidFill>
                    <a:schemeClr val="tx1"/>
                  </a:solidFill>
                  <a:latin typeface="Times New Roman" panose="02020603050405020304" pitchFamily="18" charset="0"/>
                  <a:cs typeface="Times New Roman" panose="02020603050405020304" pitchFamily="18" charset="0"/>
                </a:rPr>
                <a:t>đ</a:t>
              </a:r>
              <a:r>
                <a:rPr lang="en-BZ" sz="2800" kern="1200" dirty="0" err="1" smtClean="0">
                  <a:solidFill>
                    <a:schemeClr val="tx1"/>
                  </a:solidFill>
                  <a:latin typeface="Times New Roman" panose="02020603050405020304" pitchFamily="18" charset="0"/>
                  <a:cs typeface="Times New Roman" panose="02020603050405020304" pitchFamily="18" charset="0"/>
                </a:rPr>
                <a:t>ặc</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tả</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đôi</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mắt</a:t>
              </a:r>
              <a:r>
                <a:rPr lang="en-BZ" sz="2800" dirty="0" smtClean="0">
                  <a:solidFill>
                    <a:schemeClr val="tx1"/>
                  </a:solidFill>
                  <a:latin typeface="Times New Roman" panose="02020603050405020304" pitchFamily="18" charset="0"/>
                  <a:cs typeface="Times New Roman" panose="02020603050405020304" pitchFamily="18" charset="0"/>
                </a:rPr>
                <a:t>: </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Ánh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mắt</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như</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làn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mùa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Lông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núi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mùa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xuân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Thanh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quý</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xmlns="" id="{F6F02224-7B8C-4897-8BA7-6F37D72DB228}"/>
              </a:ext>
            </a:extLst>
          </p:cNvPr>
          <p:cNvGrpSpPr/>
          <p:nvPr/>
        </p:nvGrpSpPr>
        <p:grpSpPr>
          <a:xfrm>
            <a:off x="242938" y="3314149"/>
            <a:ext cx="7780921" cy="1778051"/>
            <a:chOff x="0" y="1931074"/>
            <a:chExt cx="7780921" cy="1852898"/>
          </a:xfrm>
          <a:solidFill>
            <a:schemeClr val="accent6">
              <a:lumMod val="20000"/>
              <a:lumOff val="80000"/>
            </a:schemeClr>
          </a:solidFill>
        </p:grpSpPr>
        <p:sp>
          <p:nvSpPr>
            <p:cNvPr id="14" name="Rectangle: Rounded Corners 13">
              <a:extLst>
                <a:ext uri="{FF2B5EF4-FFF2-40B4-BE49-F238E27FC236}">
                  <a16:creationId xmlns:a16="http://schemas.microsoft.com/office/drawing/2014/main" xmlns="" id="{FCFDA427-0877-4EAF-971A-BC469E5BB779}"/>
                </a:ext>
              </a:extLst>
            </p:cNvPr>
            <p:cNvSpPr/>
            <p:nvPr/>
          </p:nvSpPr>
          <p:spPr>
            <a:xfrm>
              <a:off x="0" y="1931074"/>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xmlns="" id="{64EA9C9D-FAFA-4913-9E4B-B4C9FEE632B4}"/>
                </a:ext>
              </a:extLst>
            </p:cNvPr>
            <p:cNvSpPr txBox="1"/>
            <p:nvPr/>
          </p:nvSpPr>
          <p:spPr>
            <a:xfrm>
              <a:off x="88403" y="2149838"/>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defTabSz="1244600">
                <a:lnSpc>
                  <a:spcPct val="90000"/>
                </a:lnSpc>
                <a:spcBef>
                  <a:spcPct val="0"/>
                </a:spcBef>
                <a:spcAft>
                  <a:spcPct val="35000"/>
                </a:spcAft>
                <a:buNone/>
              </a:pPr>
              <a:r>
                <a:rPr lang="en-BZ" sz="2800" b="1" kern="1200" dirty="0" smtClean="0">
                  <a:solidFill>
                    <a:schemeClr val="tx1"/>
                  </a:solidFill>
                  <a:latin typeface="Times New Roman" panose="02020603050405020304" pitchFamily="18" charset="0"/>
                  <a:cs typeface="Times New Roman" panose="02020603050405020304" pitchFamily="18" charset="0"/>
                </a:rPr>
                <a:t>- </a:t>
              </a:r>
              <a:r>
                <a:rPr lang="en-BZ" sz="2800" dirty="0" err="1">
                  <a:solidFill>
                    <a:schemeClr val="tx1"/>
                  </a:solidFill>
                  <a:latin typeface="Times New Roman" panose="02020603050405020304" pitchFamily="18" charset="0"/>
                  <a:cs typeface="Times New Roman" panose="02020603050405020304" pitchFamily="18" charset="0"/>
                </a:rPr>
                <a:t>N</a:t>
              </a:r>
              <a:r>
                <a:rPr lang="en-BZ" sz="2800" kern="1200" dirty="0" err="1" smtClean="0">
                  <a:solidFill>
                    <a:schemeClr val="tx1"/>
                  </a:solidFill>
                  <a:latin typeface="Times New Roman" panose="02020603050405020304" pitchFamily="18" charset="0"/>
                  <a:cs typeface="Times New Roman" panose="02020603050405020304" pitchFamily="18" charset="0"/>
                </a:rPr>
                <a:t>hân</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hóa</a:t>
              </a:r>
              <a:r>
                <a:rPr lang="en-BZ" sz="2800" kern="1200" dirty="0">
                  <a:solidFill>
                    <a:schemeClr val="tx1"/>
                  </a:solidFill>
                  <a:latin typeface="Times New Roman" panose="02020603050405020304" pitchFamily="18" charset="0"/>
                  <a:cs typeface="Times New Roman" panose="02020603050405020304" pitchFamily="18" charset="0"/>
                </a:rPr>
                <a:t>, so </a:t>
              </a:r>
              <a:r>
                <a:rPr lang="en-BZ" sz="2800" kern="1200" dirty="0" err="1">
                  <a:solidFill>
                    <a:schemeClr val="tx1"/>
                  </a:solidFill>
                  <a:latin typeface="Times New Roman" panose="02020603050405020304" pitchFamily="18" charset="0"/>
                  <a:cs typeface="Times New Roman" panose="02020603050405020304" pitchFamily="18" charset="0"/>
                </a:rPr>
                <a:t>sánh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Hoa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ghen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liễu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hờn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rực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đầy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sức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tắn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duyên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liễu</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ghen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kị</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5F2DD731-C454-495A-AC78-00D266C02C75}"/>
              </a:ext>
            </a:extLst>
          </p:cNvPr>
          <p:cNvGrpSpPr/>
          <p:nvPr/>
        </p:nvGrpSpPr>
        <p:grpSpPr>
          <a:xfrm>
            <a:off x="242937" y="5228025"/>
            <a:ext cx="7780921" cy="1477575"/>
            <a:chOff x="0" y="3651522"/>
            <a:chExt cx="7780921" cy="1810940"/>
          </a:xfrm>
          <a:solidFill>
            <a:schemeClr val="accent2">
              <a:lumMod val="20000"/>
              <a:lumOff val="80000"/>
            </a:schemeClr>
          </a:solidFill>
        </p:grpSpPr>
        <p:sp>
          <p:nvSpPr>
            <p:cNvPr id="17" name="Rectangle: Rounded Corners 16">
              <a:extLst>
                <a:ext uri="{FF2B5EF4-FFF2-40B4-BE49-F238E27FC236}">
                  <a16:creationId xmlns:a16="http://schemas.microsoft.com/office/drawing/2014/main" xmlns="" id="{8E0C961E-7612-4996-8AAD-B0D7CCB5EB2B}"/>
                </a:ext>
              </a:extLst>
            </p:cNvPr>
            <p:cNvSpPr/>
            <p:nvPr/>
          </p:nvSpPr>
          <p:spPr>
            <a:xfrm>
              <a:off x="0" y="3651522"/>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xmlns="" id="{7CC79047-E2D4-4C96-AD8D-13AC93915BEC}"/>
                </a:ext>
              </a:extLst>
            </p:cNvPr>
            <p:cNvSpPr txBox="1"/>
            <p:nvPr/>
          </p:nvSpPr>
          <p:spPr>
            <a:xfrm>
              <a:off x="97903" y="3828328"/>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defTabSz="1244600">
                <a:lnSpc>
                  <a:spcPct val="90000"/>
                </a:lnSpc>
                <a:spcBef>
                  <a:spcPct val="0"/>
                </a:spcBef>
                <a:spcAft>
                  <a:spcPct val="35000"/>
                </a:spcAft>
                <a:buNone/>
              </a:pPr>
              <a:r>
                <a:rPr lang="en-BZ" sz="2800" b="1" kern="1200" dirty="0" smtClean="0">
                  <a:solidFill>
                    <a:schemeClr val="tx1"/>
                  </a:solidFill>
                  <a:latin typeface="Times New Roman" panose="02020603050405020304" pitchFamily="18" charset="0"/>
                  <a:cs typeface="Times New Roman" panose="02020603050405020304" pitchFamily="18" charset="0"/>
                </a:rPr>
                <a:t>- </a:t>
              </a:r>
              <a:r>
                <a:rPr lang="en-BZ" sz="2800" b="1" kern="1200" dirty="0" err="1" smtClean="0">
                  <a:solidFill>
                    <a:schemeClr val="tx1"/>
                  </a:solidFill>
                  <a:latin typeface="Times New Roman" panose="02020603050405020304" pitchFamily="18" charset="0"/>
                  <a:cs typeface="Times New Roman" panose="02020603050405020304" pitchFamily="18" charset="0"/>
                </a:rPr>
                <a:t>Điển</a:t>
              </a:r>
              <a:r>
                <a:rPr lang="en-BZ" sz="2800" b="1" kern="1200" dirty="0" smtClean="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tích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thành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say </a:t>
              </a:r>
              <a:r>
                <a:rPr lang="en-BZ" sz="28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đắm</a:t>
              </a:r>
              <a:r>
                <a:rPr lang="en-BZ" sz="2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kì</a:t>
              </a:r>
              <a:r>
                <a:rPr lang="en-BZ" sz="28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lạ</a:t>
              </a:r>
              <a:r>
                <a:rPr lang="en-BZ"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sp>
        <p:nvSpPr>
          <p:cNvPr id="4" name="TextBox 3"/>
          <p:cNvSpPr txBox="1"/>
          <p:nvPr/>
        </p:nvSpPr>
        <p:spPr>
          <a:xfrm>
            <a:off x="242937" y="156528"/>
            <a:ext cx="7780922"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latin typeface="Times New Roman" pitchFamily="18" charset="0"/>
                <a:cs typeface="Times New Roman" pitchFamily="18" charset="0"/>
              </a:rPr>
              <a:t>- ND  </a:t>
            </a:r>
            <a:r>
              <a:rPr lang="en-US" sz="2800" dirty="0" err="1" smtClean="0">
                <a:latin typeface="Times New Roman" pitchFamily="18" charset="0"/>
                <a:cs typeface="Times New Roman" pitchFamily="18" charset="0"/>
              </a:rPr>
              <a:t>vẫn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lệ</a:t>
            </a:r>
            <a:r>
              <a:rPr lang="en-US" sz="2800" dirty="0" smtClean="0">
                <a:latin typeface="Times New Roman" pitchFamily="18" charset="0"/>
                <a:cs typeface="Times New Roman" pitchFamily="18" charset="0"/>
              </a:rPr>
              <a:t>: “Thu </a:t>
            </a:r>
            <a:r>
              <a:rPr lang="en-US" sz="2800" dirty="0" err="1" smtClean="0">
                <a:latin typeface="Times New Roman" pitchFamily="18" charset="0"/>
                <a:cs typeface="Times New Roman" pitchFamily="18" charset="0"/>
              </a:rPr>
              <a:t>thủy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liễu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đẹp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K.</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25419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xmlns="" id="{FA78858C-5A1A-494B-A1A6-30BD43537DF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50127" y="964386"/>
            <a:ext cx="7055892" cy="1384995"/>
          </a:xfrm>
          <a:prstGeom prst="rect">
            <a:avLst/>
          </a:prstGeom>
          <a:noFill/>
        </p:spPr>
        <p:txBody>
          <a:bodyPr wrap="square" rtlCol="0">
            <a:spAutoFit/>
          </a:bodyPr>
          <a:lstStyle/>
          <a:p>
            <a:pPr marL="457200" indent="-457200">
              <a:buFont typeface="Symbol"/>
              <a:buChar char="Þ"/>
            </a:pPr>
            <a:r>
              <a:rPr lang="en-US" sz="2800" b="1" dirty="0" err="1" smtClean="0">
                <a:solidFill>
                  <a:srgbClr val="FF0000"/>
                </a:solidFill>
                <a:latin typeface="Times New Roman" pitchFamily="18" charset="0"/>
                <a:cs typeface="Times New Roman" pitchFamily="18" charset="0"/>
              </a:rPr>
              <a:t>Vẻ</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đẹp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rực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tươi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tắn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đầy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sức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sống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đẹp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hơn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cả</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đẹp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nhất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hóa</a:t>
            </a:r>
            <a:r>
              <a:rPr lang="en-US" sz="2800" b="1" dirty="0" smtClean="0">
                <a:solidFill>
                  <a:srgbClr val="FF0000"/>
                </a:solidFill>
                <a:latin typeface="Times New Roman" pitchFamily="18" charset="0"/>
                <a:cs typeface="Times New Roman" pitchFamily="18" charset="0"/>
              </a:rPr>
              <a:t>, 1 </a:t>
            </a:r>
            <a:r>
              <a:rPr lang="en-US" sz="2800" b="1" dirty="0" err="1" smtClean="0">
                <a:solidFill>
                  <a:srgbClr val="FF0000"/>
                </a:solidFill>
                <a:latin typeface="Times New Roman" pitchFamily="18" charset="0"/>
                <a:cs typeface="Times New Roman" pitchFamily="18" charset="0"/>
              </a:rPr>
              <a:t>trang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tuyệt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sắc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80727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trong nhà, đang ngồi, bẩn, cũ&#10;&#10;Mô tả được tạo tự động">
            <a:extLst>
              <a:ext uri="{FF2B5EF4-FFF2-40B4-BE49-F238E27FC236}">
                <a16:creationId xmlns:a16="http://schemas.microsoft.com/office/drawing/2014/main" xmlns="" id="{ED90377E-A374-4945-BCB4-3F2141DBB1BA}"/>
              </a:ext>
            </a:extLst>
          </p:cNvPr>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l="19210" b="600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xmlns="" id="{4479B7B8-F167-4D18-9270-63B9948DC89A}"/>
              </a:ext>
            </a:extLst>
          </p:cNvPr>
          <p:cNvSpPr>
            <a:spLocks noGrp="1"/>
          </p:cNvSpPr>
          <p:nvPr>
            <p:ph type="title"/>
          </p:nvPr>
        </p:nvSpPr>
        <p:spPr>
          <a:xfrm>
            <a:off x="-487264" y="2064223"/>
            <a:ext cx="9439172" cy="3204134"/>
          </a:xfrm>
        </p:spPr>
        <p:txBody>
          <a:bodyPr vert="horz" lIns="91440" tIns="45720" rIns="91440" bIns="45720" rtlCol="0" anchor="b">
            <a:noAutofit/>
          </a:bodyPr>
          <a:lstStyle/>
          <a:p>
            <a:pPr marL="0" indent="0" algn="ctr"/>
            <a:r>
              <a:rPr lang="en-US" sz="3200" b="1" dirty="0">
                <a:latin typeface="Times New Roman" pitchFamily="18" charset="0"/>
                <a:cs typeface="Times New Roman" pitchFamily="18" charset="0"/>
              </a:rPr>
              <a:t>T</a:t>
            </a:r>
            <a:r>
              <a:rPr lang="vi-VN" sz="3200" b="1" dirty="0">
                <a:latin typeface="Times New Roman" pitchFamily="18" charset="0"/>
                <a:cs typeface="Times New Roman" pitchFamily="18" charset="0"/>
              </a:rPr>
              <a:t>hông minh </a:t>
            </a:r>
            <a:r>
              <a:rPr lang="vi-VN" sz="3200" b="1" dirty="0" err="1">
                <a:latin typeface="Times New Roman" pitchFamily="18" charset="0"/>
                <a:cs typeface="Times New Roman" pitchFamily="18" charset="0"/>
              </a:rPr>
              <a:t>vốn</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sẵn</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tính</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trời</a:t>
            </a:r>
            <a:r>
              <a:rPr lang="vi-VN" sz="3200" b="1" dirty="0">
                <a:latin typeface="Times New Roman" pitchFamily="18" charset="0"/>
                <a:cs typeface="Times New Roman" pitchFamily="18" charset="0"/>
              </a:rPr>
              <a:t>,</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P</a:t>
            </a:r>
            <a:r>
              <a:rPr lang="vi-VN" sz="3200" b="1" dirty="0">
                <a:latin typeface="Times New Roman" pitchFamily="18" charset="0"/>
                <a:cs typeface="Times New Roman" pitchFamily="18" charset="0"/>
              </a:rPr>
              <a:t>ha </a:t>
            </a:r>
            <a:r>
              <a:rPr lang="vi-VN" sz="3200" b="1" dirty="0" err="1">
                <a:latin typeface="Times New Roman" pitchFamily="18" charset="0"/>
                <a:cs typeface="Times New Roman" pitchFamily="18" charset="0"/>
              </a:rPr>
              <a:t>nghề</a:t>
            </a:r>
            <a:r>
              <a:rPr lang="vi-VN" sz="3200" b="1" dirty="0">
                <a:latin typeface="Times New Roman" pitchFamily="18" charset="0"/>
                <a:cs typeface="Times New Roman" pitchFamily="18" charset="0"/>
              </a:rPr>
              <a:t> thi </a:t>
            </a:r>
            <a:r>
              <a:rPr lang="vi-VN" sz="3200" b="1" dirty="0" err="1">
                <a:latin typeface="Times New Roman" pitchFamily="18" charset="0"/>
                <a:cs typeface="Times New Roman" pitchFamily="18" charset="0"/>
              </a:rPr>
              <a:t>họa</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đủ</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mùi</a:t>
            </a:r>
            <a:r>
              <a:rPr lang="vi-VN" sz="3200" b="1" dirty="0">
                <a:latin typeface="Times New Roman" pitchFamily="18" charset="0"/>
                <a:cs typeface="Times New Roman" pitchFamily="18" charset="0"/>
              </a:rPr>
              <a:t> ca ngâm.</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C</a:t>
            </a:r>
            <a:r>
              <a:rPr lang="vi-VN" sz="3200" b="1" dirty="0">
                <a:latin typeface="Times New Roman" pitchFamily="18" charset="0"/>
                <a:cs typeface="Times New Roman" pitchFamily="18" charset="0"/>
              </a:rPr>
              <a:t>ung thương </a:t>
            </a:r>
            <a:r>
              <a:rPr lang="vi-VN" sz="3200" b="1" dirty="0" err="1">
                <a:latin typeface="Times New Roman" pitchFamily="18" charset="0"/>
                <a:cs typeface="Times New Roman" pitchFamily="18" charset="0"/>
              </a:rPr>
              <a:t>làu</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bậc</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ngũ</a:t>
            </a:r>
            <a:r>
              <a:rPr lang="vi-VN" sz="3200" b="1" dirty="0">
                <a:latin typeface="Times New Roman" pitchFamily="18" charset="0"/>
                <a:cs typeface="Times New Roman" pitchFamily="18" charset="0"/>
              </a:rPr>
              <a:t> âm,</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N</a:t>
            </a:r>
            <a:r>
              <a:rPr lang="vi-VN" sz="3200" b="1" dirty="0" err="1">
                <a:latin typeface="Times New Roman" pitchFamily="18" charset="0"/>
                <a:cs typeface="Times New Roman" pitchFamily="18" charset="0"/>
              </a:rPr>
              <a:t>ghề</a:t>
            </a:r>
            <a:r>
              <a:rPr lang="vi-VN" sz="3200" b="1" dirty="0">
                <a:latin typeface="Times New Roman" pitchFamily="18" charset="0"/>
                <a:cs typeface="Times New Roman" pitchFamily="18" charset="0"/>
              </a:rPr>
              <a:t> riêng ăn </a:t>
            </a:r>
            <a:r>
              <a:rPr lang="vi-VN" sz="3200" b="1" dirty="0" err="1">
                <a:latin typeface="Times New Roman" pitchFamily="18" charset="0"/>
                <a:cs typeface="Times New Roman" pitchFamily="18" charset="0"/>
              </a:rPr>
              <a:t>đứt</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hồ</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cầm</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một</a:t>
            </a:r>
            <a:r>
              <a:rPr lang="vi-VN" sz="3200" b="1" dirty="0">
                <a:latin typeface="Times New Roman" pitchFamily="18" charset="0"/>
                <a:cs typeface="Times New Roman" pitchFamily="18" charset="0"/>
              </a:rPr>
              <a:t> </a:t>
            </a:r>
            <a:r>
              <a:rPr lang="en-US" sz="3200" b="1" dirty="0">
                <a:latin typeface="Times New Roman" pitchFamily="18" charset="0"/>
                <a:cs typeface="Times New Roman" pitchFamily="18" charset="0"/>
              </a:rPr>
              <a:t>tr</a:t>
            </a:r>
            <a:r>
              <a:rPr lang="vi-VN" sz="3200" b="1" dirty="0">
                <a:latin typeface="Times New Roman" pitchFamily="18" charset="0"/>
                <a:cs typeface="Times New Roman" pitchFamily="18" charset="0"/>
              </a:rPr>
              <a:t>ương.</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K</a:t>
            </a:r>
            <a:r>
              <a:rPr lang="vi-VN" sz="3200" b="1" dirty="0" err="1">
                <a:latin typeface="Times New Roman" pitchFamily="18" charset="0"/>
                <a:cs typeface="Times New Roman" pitchFamily="18" charset="0"/>
              </a:rPr>
              <a:t>húc</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nhà</a:t>
            </a:r>
            <a:r>
              <a:rPr lang="vi-VN" sz="3200" b="1" dirty="0">
                <a:latin typeface="Times New Roman" pitchFamily="18" charset="0"/>
                <a:cs typeface="Times New Roman" pitchFamily="18" charset="0"/>
              </a:rPr>
              <a:t> tay </a:t>
            </a:r>
            <a:r>
              <a:rPr lang="vi-VN" sz="3200" b="1" dirty="0" err="1">
                <a:latin typeface="Times New Roman" pitchFamily="18" charset="0"/>
                <a:cs typeface="Times New Roman" pitchFamily="18" charset="0"/>
              </a:rPr>
              <a:t>lựa</a:t>
            </a:r>
            <a:r>
              <a:rPr lang="vi-VN" sz="3200" b="1" dirty="0">
                <a:latin typeface="Times New Roman" pitchFamily="18" charset="0"/>
                <a:cs typeface="Times New Roman" pitchFamily="18" charset="0"/>
              </a:rPr>
              <a:t> nên chương,</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M</a:t>
            </a:r>
            <a:r>
              <a:rPr lang="vi-VN" sz="3200" b="1" dirty="0" err="1">
                <a:latin typeface="Times New Roman" pitchFamily="18" charset="0"/>
                <a:cs typeface="Times New Roman" pitchFamily="18" charset="0"/>
              </a:rPr>
              <a:t>ột</a:t>
            </a:r>
            <a:r>
              <a:rPr lang="vi-VN" sz="3200" b="1" dirty="0">
                <a:latin typeface="Times New Roman" pitchFamily="18" charset="0"/>
                <a:cs typeface="Times New Roman" pitchFamily="18" charset="0"/>
              </a:rPr>
              <a:t> thiên </a:t>
            </a:r>
            <a:r>
              <a:rPr lang="en-US" sz="3200" b="1" dirty="0">
                <a:latin typeface="Times New Roman" pitchFamily="18" charset="0"/>
                <a:cs typeface="Times New Roman" pitchFamily="18" charset="0"/>
              </a:rPr>
              <a:t>B</a:t>
            </a:r>
            <a:r>
              <a:rPr lang="vi-VN" sz="3200" b="1" dirty="0" err="1">
                <a:latin typeface="Times New Roman" pitchFamily="18" charset="0"/>
                <a:cs typeface="Times New Roman" pitchFamily="18" charset="0"/>
              </a:rPr>
              <a:t>ạc</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mệnh</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lại</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càng</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não</a:t>
            </a:r>
            <a:r>
              <a:rPr lang="vi-VN" sz="3200" b="1" dirty="0">
                <a:latin typeface="Times New Roman" pitchFamily="18" charset="0"/>
                <a:cs typeface="Times New Roman" pitchFamily="18" charset="0"/>
              </a:rPr>
              <a:t> nhân</a:t>
            </a:r>
            <a:r>
              <a:rPr lang="vi-VN" sz="5400" b="1" dirty="0">
                <a:latin typeface="VL Atlantika" pitchFamily="50" charset="0"/>
                <a:cs typeface="Times New Roman" panose="02020603050405020304" pitchFamily="18" charset="0"/>
              </a:rPr>
              <a:t>.</a:t>
            </a:r>
            <a:r>
              <a:rPr lang="en-US" sz="5400" dirty="0">
                <a:latin typeface="VL Atlantika" pitchFamily="50" charset="0"/>
              </a:rPr>
              <a:t/>
            </a:r>
            <a:br>
              <a:rPr lang="en-US" sz="5400" dirty="0">
                <a:latin typeface="VL Atlantika" pitchFamily="50" charset="0"/>
              </a:rPr>
            </a:br>
            <a:endParaRPr lang="en-US" sz="5400" dirty="0">
              <a:latin typeface="VL Atlantika" pitchFamily="50" charset="0"/>
            </a:endParaRP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xmlns="" id="{92EA71A0-CEB5-4B1C-AF05-E317FC9A5E57}"/>
              </a:ext>
            </a:extLst>
          </p:cNvPr>
          <p:cNvSpPr txBox="1"/>
          <p:nvPr/>
        </p:nvSpPr>
        <p:spPr>
          <a:xfrm>
            <a:off x="1668780" y="411480"/>
            <a:ext cx="5715000" cy="646331"/>
          </a:xfrm>
          <a:prstGeom prst="rect">
            <a:avLst/>
          </a:prstGeom>
          <a:noFill/>
        </p:spPr>
        <p:txBody>
          <a:bodyPr wrap="square" rtlCol="0">
            <a:spAutoFit/>
          </a:bodyPr>
          <a:lstStyle/>
          <a:p>
            <a:r>
              <a:rPr lang="en-BZ" sz="3600" dirty="0">
                <a:latin typeface="#9Slide03 Cabin Condensed Bold" panose="00000806000000000000" pitchFamily="2" charset="0"/>
              </a:rPr>
              <a:t>TÀI NĂNG THÚY KIỀU</a:t>
            </a:r>
          </a:p>
        </p:txBody>
      </p:sp>
    </p:spTree>
    <p:extLst>
      <p:ext uri="{BB962C8B-B14F-4D97-AF65-F5344CB8AC3E}">
        <p14:creationId xmlns:p14="http://schemas.microsoft.com/office/powerpoint/2010/main" xmlns="" val="37257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xmlns="" id="{E0244FDC-4759-4622-887D-4207D411522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6">
            <a:extLst>
              <a:ext uri="{FF2B5EF4-FFF2-40B4-BE49-F238E27FC236}">
                <a16:creationId xmlns:a16="http://schemas.microsoft.com/office/drawing/2014/main" xmlns="" id="{E02D7CB6-D2C5-48DF-98E2-7DF6A3FC374C}"/>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xmlns="" id="{FA802E6B-8DD2-4371-BD8E-E65E62DE1EC6}"/>
              </a:ext>
            </a:extLst>
          </p:cNvPr>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Tìm</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hiểu</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chung</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xmlns="" id="{F75BDA5F-415C-4D9F-9DB7-EE61F8B80F7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2">
            <a:extLst>
              <a:ext uri="{FF2B5EF4-FFF2-40B4-BE49-F238E27FC236}">
                <a16:creationId xmlns:a16="http://schemas.microsoft.com/office/drawing/2014/main" xmlns="" id="{4B7F78F4-F8DD-4D35-8281-3430646B0468}"/>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063" y="122830"/>
            <a:ext cx="242399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Kiều</a:t>
            </a:r>
            <a:r>
              <a:rPr lang="en-US" dirty="0" smtClean="0"/>
              <a:t>:</a:t>
            </a:r>
            <a:endParaRPr lang="en-US" dirty="0"/>
          </a:p>
        </p:txBody>
      </p:sp>
      <p:sp>
        <p:nvSpPr>
          <p:cNvPr id="4" name="Rectangle 3"/>
          <p:cNvSpPr/>
          <p:nvPr/>
        </p:nvSpPr>
        <p:spPr>
          <a:xfrm>
            <a:off x="631199" y="1166747"/>
            <a:ext cx="7994496" cy="523220"/>
          </a:xfrm>
          <a:prstGeom prst="rect">
            <a:avLst/>
          </a:prstGeom>
        </p:spPr>
        <p:txBody>
          <a:bodyPr wrap="none">
            <a:spAutoFit/>
          </a:bodyPr>
          <a:lstStyle/>
          <a:p>
            <a:pPr algn="ctr"/>
            <a:r>
              <a:rPr lang="en-US" sz="2800" b="1" dirty="0" smtClean="0">
                <a:latin typeface="Times New Roman" pitchFamily="18" charset="0"/>
                <a:cs typeface="Times New Roman" pitchFamily="18" charset="0"/>
              </a:rPr>
              <a:t>+ So </a:t>
            </a:r>
            <a:r>
              <a:rPr lang="en-US" sz="2800" b="1" dirty="0" err="1">
                <a:latin typeface="Times New Roman" pitchFamily="18" charset="0"/>
                <a:cs typeface="Times New Roman" pitchFamily="18" charset="0"/>
              </a:rPr>
              <a:t>sánh</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endParaRPr lang="en-SG" sz="2800" dirty="0">
              <a:latin typeface="Times New Roman" pitchFamily="18" charset="0"/>
              <a:cs typeface="Times New Roman" pitchFamily="18" charset="0"/>
            </a:endParaRPr>
          </a:p>
        </p:txBody>
      </p:sp>
      <p:sp>
        <p:nvSpPr>
          <p:cNvPr id="6" name="TextBox 5"/>
          <p:cNvSpPr txBox="1"/>
          <p:nvPr/>
        </p:nvSpPr>
        <p:spPr>
          <a:xfrm>
            <a:off x="631199" y="748113"/>
            <a:ext cx="838235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phần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phần</a:t>
            </a:r>
            <a:r>
              <a:rPr lang="en-US" sz="2800" dirty="0" smtClean="0">
                <a:latin typeface="Times New Roman" pitchFamily="18" charset="0"/>
                <a:cs typeface="Times New Roman" pitchFamily="18" charset="0"/>
              </a:rPr>
              <a:t> =&gt; </a:t>
            </a:r>
            <a:r>
              <a:rPr lang="en-US" sz="2800" dirty="0" err="1" smtClean="0">
                <a:latin typeface="Times New Roman" pitchFamily="18" charset="0"/>
                <a:cs typeface="Times New Roman" pitchFamily="18" charset="0"/>
              </a:rPr>
              <a:t>nhấn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K.</a:t>
            </a:r>
            <a:endParaRPr lang="en-US" sz="2800" dirty="0">
              <a:latin typeface="Times New Roman" pitchFamily="18" charset="0"/>
              <a:cs typeface="Times New Roman" pitchFamily="18" charset="0"/>
            </a:endParaRPr>
          </a:p>
        </p:txBody>
      </p:sp>
      <p:sp>
        <p:nvSpPr>
          <p:cNvPr id="9" name="TextBox 8"/>
          <p:cNvSpPr txBox="1"/>
          <p:nvPr/>
        </p:nvSpPr>
        <p:spPr>
          <a:xfrm>
            <a:off x="671555" y="1689967"/>
            <a:ext cx="11520445" cy="3539430"/>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a:t>
            </a:r>
            <a:r>
              <a:rPr lang="en-US" sz="2800" dirty="0" err="1" smtClean="0">
                <a:latin typeface="Times New Roman" pitchFamily="18" charset="0"/>
                <a:cs typeface="Times New Roman" pitchFamily="18" charset="0"/>
              </a:rPr>
              <a:t>ài</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minh: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do </a:t>
            </a:r>
            <a:r>
              <a:rPr lang="en-US" sz="2800" dirty="0" err="1" smtClean="0">
                <a:latin typeface="Times New Roman" pitchFamily="18" charset="0"/>
                <a:cs typeface="Times New Roman" pitchFamily="18" charset="0"/>
              </a:rPr>
              <a:t>thiên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a:t>
            </a:r>
            <a:r>
              <a:rPr lang="en-US" sz="2800" dirty="0" smtClean="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Cầm</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kì</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thi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họa</a:t>
            </a:r>
            <a:r>
              <a:rPr lang="en-US" sz="2800" dirty="0" smtClean="0">
                <a:latin typeface="Times New Roman" pitchFamily="18" charset="0"/>
                <a:cs typeface="Times New Roman" pitchFamily="18" charset="0"/>
              </a:rPr>
              <a:t> = &gt;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hiếm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vẹn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tưởng</a:t>
            </a:r>
            <a:r>
              <a:rPr lang="en-US" sz="2800" dirty="0" smtClean="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          ./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biệt</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nghề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riêng</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làu</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trội</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         ./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nhạc</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bạc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TÌNH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p:txBody>
      </p:sp>
      <p:sp>
        <p:nvSpPr>
          <p:cNvPr id="10" name="TextBox 9"/>
          <p:cNvSpPr txBox="1"/>
          <p:nvPr/>
        </p:nvSpPr>
        <p:spPr>
          <a:xfrm>
            <a:off x="2138289" y="4540080"/>
            <a:ext cx="7787581"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=&gt; K </a:t>
            </a:r>
            <a:r>
              <a:rPr lang="en-US" sz="2800" b="1" dirty="0" err="1" smtClean="0">
                <a:solidFill>
                  <a:srgbClr val="FF0000"/>
                </a:solidFill>
                <a:latin typeface="Times New Roman" pitchFamily="18" charset="0"/>
                <a:cs typeface="Times New Roman" pitchFamily="18" charset="0"/>
              </a:rPr>
              <a:t>hội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tụ</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đầy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đủ</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yếu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đó</a:t>
            </a:r>
            <a:r>
              <a:rPr lang="en-US" sz="2800" b="1" dirty="0" smtClean="0">
                <a:solidFill>
                  <a:srgbClr val="FF0000"/>
                </a:solidFill>
                <a:latin typeface="Times New Roman" pitchFamily="18" charset="0"/>
                <a:cs typeface="Times New Roman" pitchFamily="18" charset="0"/>
              </a:rPr>
              <a:t> : TÂM, TÀI, SẮC </a:t>
            </a: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A79642C-D0B6-4C53-92AA-5A9CCE24A5A0}"/>
              </a:ext>
            </a:extLst>
          </p:cNvPr>
          <p:cNvSpPr>
            <a:spLocks noGrp="1"/>
          </p:cNvSpPr>
          <p:nvPr>
            <p:ph type="title"/>
          </p:nvPr>
        </p:nvSpPr>
        <p:spPr>
          <a:xfrm>
            <a:off x="796635" y="0"/>
            <a:ext cx="10515600" cy="1325563"/>
          </a:xfrm>
        </p:spPr>
        <p:txBody>
          <a:bodyPr/>
          <a:lstStyle/>
          <a:p>
            <a:pPr algn="ctr"/>
            <a:r>
              <a:rPr lang="en-BZ" dirty="0">
                <a:latin typeface="#9Slide03 Cabin Condensed Bold" panose="00000806000000000000" pitchFamily="2" charset="0"/>
              </a:rPr>
              <a:t>KIỀU ĐÁNH ĐÀN</a:t>
            </a:r>
          </a:p>
        </p:txBody>
      </p:sp>
      <mc:AlternateContent xmlns:mc="http://schemas.openxmlformats.org/markup-compatibility/2006">
        <mc:Choice xmlns:psuz="http://schemas.microsoft.com/office/powerpoint/2016/summaryzoom" xmlns="" Requires="psuz">
          <p:graphicFrame>
            <p:nvGraphicFramePr>
              <p:cNvPr id="5" name="Trọng tâm Tóm tắt 4">
                <a:extLst>
                  <a:ext uri="{FF2B5EF4-FFF2-40B4-BE49-F238E27FC236}">
                    <a16:creationId xmlns:a16="http://schemas.microsoft.com/office/drawing/2014/main" id="{4CC6AC22-8AEA-468D-AC39-C9165E7FAFDD}"/>
                  </a:ext>
                </a:extLst>
              </p:cNvPr>
              <p:cNvGraphicFramePr>
                <a:graphicFrameLocks noChangeAspect="1"/>
              </p:cNvGraphicFramePr>
              <p:nvPr>
                <p:extLst>
                  <p:ext uri="{D42A27DB-BD31-4B8C-83A1-F6EECF244321}">
                    <p14:modId xmlns:p14="http://schemas.microsoft.com/office/powerpoint/2010/main" val="943457978"/>
                  </p:ext>
                </p:extLst>
              </p:nvPr>
            </p:nvGraphicFramePr>
            <p:xfrm>
              <a:off x="346363" y="1288472"/>
              <a:ext cx="11416145" cy="5569527"/>
            </p:xfrm>
            <a:graphic>
              <a:graphicData uri="http://schemas.microsoft.com/office/powerpoint/2016/summaryzoom">
                <psuz:summaryZm>
                  <psuz:summaryZmObj sectionId="{B54E0C5E-6290-445B-8AB8-E85650E71C92}">
                    <psuz:zmPr id="{AECC0A64-7961-4901-9A16-F7B7499FC04E}" transitionDur="1000">
                      <p166:blipFill xmlns:p166="http://schemas.microsoft.com/office/powerpoint/2016/6/main">
                        <a:blip r:embed="rId3"/>
                        <a:stretch>
                          <a:fillRect/>
                        </a:stretch>
                      </p166:blipFill>
                      <p166:spPr xmlns:p166="http://schemas.microsoft.com/office/powerpoint/2016/6/main">
                        <a:xfrm>
                          <a:off x="1168910" y="194934"/>
                          <a:ext cx="4455620" cy="2506287"/>
                        </a:xfrm>
                        <a:prstGeom prst="rect">
                          <a:avLst/>
                        </a:prstGeom>
                        <a:ln w="3175">
                          <a:solidFill>
                            <a:prstClr val="ltGray"/>
                          </a:solidFill>
                        </a:ln>
                      </p166:spPr>
                    </psuz:zmPr>
                  </psuz:summaryZmObj>
                  <psuz:summaryZmObj sectionId="{1505877F-324C-4639-86A8-52ADE1312756}">
                    <psuz:zmPr id="{DDD46FC2-8FFB-4B66-B48E-5F451D71B4CF}" transitionDur="1000">
                      <p166:blipFill xmlns:p166="http://schemas.microsoft.com/office/powerpoint/2016/6/main">
                        <a:blip r:embed="rId4"/>
                        <a:stretch>
                          <a:fillRect/>
                        </a:stretch>
                      </p166:blipFill>
                      <p166:spPr xmlns:p166="http://schemas.microsoft.com/office/powerpoint/2016/6/main">
                        <a:xfrm>
                          <a:off x="5791616" y="194934"/>
                          <a:ext cx="4455620" cy="2506287"/>
                        </a:xfrm>
                        <a:prstGeom prst="rect">
                          <a:avLst/>
                        </a:prstGeom>
                        <a:ln w="3175">
                          <a:solidFill>
                            <a:prstClr val="ltGray"/>
                          </a:solidFill>
                        </a:ln>
                      </p166:spPr>
                    </psuz:zmPr>
                  </psuz:summaryZmObj>
                  <psuz:summaryZmObj sectionId="{06836F29-0700-4DFC-9D31-50A4F5CBA7C1}">
                    <psuz:zmPr id="{9B0423EC-C24C-4798-967B-F255A813E558}" transitionDur="1000">
                      <p166:blipFill xmlns:p166="http://schemas.microsoft.com/office/powerpoint/2016/6/main">
                        <a:blip r:embed="rId5"/>
                        <a:stretch>
                          <a:fillRect/>
                        </a:stretch>
                      </p166:blipFill>
                      <p166:spPr xmlns:p166="http://schemas.microsoft.com/office/powerpoint/2016/6/main">
                        <a:xfrm>
                          <a:off x="1168910" y="2868307"/>
                          <a:ext cx="4455620" cy="2506287"/>
                        </a:xfrm>
                        <a:prstGeom prst="rect">
                          <a:avLst/>
                        </a:prstGeom>
                        <a:ln w="3175">
                          <a:solidFill>
                            <a:prstClr val="ltGray"/>
                          </a:solidFill>
                        </a:ln>
                      </p166:spPr>
                    </psuz:zmPr>
                  </psuz:summaryZmObj>
                  <psuz:summaryZmObj sectionId="{197834CE-0035-40F9-B04F-D1F721545BEB}">
                    <psuz:zmPr id="{B5781E3E-5F12-4D42-8E6E-775D3FA4A341}" transitionDur="1000">
                      <p166:blipFill xmlns:p166="http://schemas.microsoft.com/office/powerpoint/2016/6/main">
                        <a:blip r:embed="rId6"/>
                        <a:stretch>
                          <a:fillRect/>
                        </a:stretch>
                      </p166:blipFill>
                      <p166:spPr xmlns:p166="http://schemas.microsoft.com/office/powerpoint/2016/6/main">
                        <a:xfrm>
                          <a:off x="5791616" y="2868307"/>
                          <a:ext cx="4455620" cy="2506287"/>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xmlns="" id="{4CC6AC22-8AEA-468D-AC39-C9165E7FAFDD}"/>
                  </a:ext>
                </a:extLst>
              </p:cNvPr>
              <p:cNvGrpSpPr>
                <a:grpSpLocks noGrp="1" noUngrp="1" noRot="1" noChangeAspect="1" noMove="1" noResize="1"/>
              </p:cNvGrpSpPr>
              <p:nvPr/>
            </p:nvGrpSpPr>
            <p:grpSpPr>
              <a:xfrm>
                <a:off x="346363" y="1288472"/>
                <a:ext cx="11416145" cy="5569527"/>
                <a:chOff x="346363" y="1288472"/>
                <a:chExt cx="11416145" cy="5569527"/>
              </a:xfrm>
            </p:grpSpPr>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1515273" y="1483406"/>
                  <a:ext cx="4455620" cy="2506287"/>
                </a:xfrm>
                <a:prstGeom prst="rect">
                  <a:avLst/>
                </a:prstGeom>
                <a:ln w="3175">
                  <a:solidFill>
                    <a:prstClr val="ltGray"/>
                  </a:solidFill>
                </a:ln>
              </p:spPr>
            </p:pic>
            <p:pic>
              <p:nvPicPr>
                <p:cNvPr id="4" name="Picture 4">
                  <a:hlinkClick r:id="rId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6137979" y="1483406"/>
                  <a:ext cx="4455620" cy="2506287"/>
                </a:xfrm>
                <a:prstGeom prst="rect">
                  <a:avLst/>
                </a:prstGeom>
                <a:ln w="3175">
                  <a:solidFill>
                    <a:prstClr val="ltGray"/>
                  </a:solidFill>
                </a:ln>
              </p:spPr>
            </p:pic>
            <p:pic>
              <p:nvPicPr>
                <p:cNvPr id="6" name="Picture 6">
                  <a:hlinkClick r:id="rId11"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1515273" y="4156779"/>
                  <a:ext cx="4455620" cy="2506287"/>
                </a:xfrm>
                <a:prstGeom prst="rect">
                  <a:avLst/>
                </a:prstGeom>
                <a:ln w="3175">
                  <a:solidFill>
                    <a:prstClr val="ltGray"/>
                  </a:solidFill>
                </a:ln>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6137979" y="4156779"/>
                  <a:ext cx="4455620" cy="2506287"/>
                </a:xfrm>
                <a:prstGeom prst="rect">
                  <a:avLst/>
                </a:prstGeom>
                <a:ln w="3175">
                  <a:solidFill>
                    <a:prstClr val="ltGray"/>
                  </a:solidFill>
                </a:ln>
              </p:spPr>
            </p:pic>
          </p:grpSp>
        </mc:Fallback>
      </mc:AlternateContent>
    </p:spTree>
    <p:extLst>
      <p:ext uri="{BB962C8B-B14F-4D97-AF65-F5344CB8AC3E}">
        <p14:creationId xmlns:p14="http://schemas.microsoft.com/office/powerpoint/2010/main" xmlns="" val="3290720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9ABBDFAC-993B-40F3-B7D0-34EDE3BF5AFE}"/>
              </a:ext>
            </a:extLst>
          </p:cNvPr>
          <p:cNvPicPr>
            <a:picLocks noChangeAspect="1" noChangeArrowheads="1"/>
          </p:cNvPicPr>
          <p:nvPr/>
        </p:nvPicPr>
        <p:blipFill rotWithShape="1">
          <a:blip r:embed="rId3">
            <a:alphaModFix/>
            <a:extLst>
              <a:ext uri="{28A0092B-C50C-407E-A947-70E740481C1C}">
                <a14:useLocalDpi xmlns:a14="http://schemas.microsoft.com/office/drawing/2010/main" xmlns="" val="0"/>
              </a:ext>
            </a:extLst>
          </a:blip>
          <a:srcRect t="2053" r="1" b="12145"/>
          <a:stretch/>
        </p:blipFill>
        <p:spPr bwMode="auto">
          <a:xfrm>
            <a:off x="5797543" y="10"/>
            <a:ext cx="6394152" cy="6857990"/>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70">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xmlns="" id="{326EEB72-59FF-4426-8112-F0DA0C5A66D1}"/>
              </a:ext>
            </a:extLst>
          </p:cNvPr>
          <p:cNvSpPr>
            <a:spLocks noGrp="1"/>
          </p:cNvSpPr>
          <p:nvPr>
            <p:ph idx="1"/>
          </p:nvPr>
        </p:nvSpPr>
        <p:spPr>
          <a:xfrm>
            <a:off x="157803" y="1534585"/>
            <a:ext cx="6757988" cy="3788830"/>
          </a:xfrm>
        </p:spPr>
        <p:txBody>
          <a:bodyPr anchor="ctr">
            <a:normAutofit/>
          </a:bodyPr>
          <a:lstStyle/>
          <a:p>
            <a:pPr algn="ctr"/>
            <a:r>
              <a:rPr lang="vi-VN" sz="3500" dirty="0">
                <a:latin typeface="Times New Roman" pitchFamily="18" charset="0"/>
                <a:cs typeface="Times New Roman" pitchFamily="18" charset="0"/>
              </a:rPr>
              <a:t>Trong như </a:t>
            </a:r>
            <a:r>
              <a:rPr lang="vi-VN" sz="3500" dirty="0" err="1">
                <a:latin typeface="Times New Roman" pitchFamily="18" charset="0"/>
                <a:cs typeface="Times New Roman" pitchFamily="18" charset="0"/>
              </a:rPr>
              <a:t>tiếng</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hạc</a:t>
            </a:r>
            <a:r>
              <a:rPr lang="vi-VN" sz="3500" dirty="0">
                <a:latin typeface="Times New Roman" pitchFamily="18" charset="0"/>
                <a:cs typeface="Times New Roman" pitchFamily="18" charset="0"/>
              </a:rPr>
              <a:t> bay qua</a:t>
            </a:r>
            <a:r>
              <a:rPr lang="en-US" sz="3500" dirty="0">
                <a:latin typeface="Times New Roman" pitchFamily="18" charset="0"/>
                <a:cs typeface="Times New Roman" pitchFamily="18" charset="0"/>
              </a:rPr>
              <a:t>,</a:t>
            </a:r>
            <a:endParaRPr lang="vi-VN" sz="3500" dirty="0">
              <a:latin typeface="Times New Roman" pitchFamily="18" charset="0"/>
              <a:cs typeface="Times New Roman" pitchFamily="18" charset="0"/>
            </a:endParaRPr>
          </a:p>
          <a:p>
            <a:pPr marL="0" indent="0" algn="ctr">
              <a:buNone/>
            </a:pPr>
            <a:r>
              <a:rPr lang="vi-VN" sz="3500" dirty="0" err="1">
                <a:latin typeface="Times New Roman" pitchFamily="18" charset="0"/>
                <a:cs typeface="Times New Roman" pitchFamily="18" charset="0"/>
              </a:rPr>
              <a:t>Đục</a:t>
            </a:r>
            <a:r>
              <a:rPr lang="vi-VN" sz="3500" dirty="0">
                <a:latin typeface="Times New Roman" pitchFamily="18" charset="0"/>
                <a:cs typeface="Times New Roman" pitchFamily="18" charset="0"/>
              </a:rPr>
              <a:t> như </a:t>
            </a:r>
            <a:r>
              <a:rPr lang="vi-VN" sz="3500" dirty="0" err="1">
                <a:latin typeface="Times New Roman" pitchFamily="18" charset="0"/>
                <a:cs typeface="Times New Roman" pitchFamily="18" charset="0"/>
              </a:rPr>
              <a:t>nước</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suối</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mới</a:t>
            </a:r>
            <a:r>
              <a:rPr lang="vi-VN" sz="3500" dirty="0">
                <a:latin typeface="Times New Roman" pitchFamily="18" charset="0"/>
                <a:cs typeface="Times New Roman" pitchFamily="18" charset="0"/>
              </a:rPr>
              <a:t> sa </a:t>
            </a:r>
            <a:r>
              <a:rPr lang="vi-VN" sz="3500" dirty="0" err="1">
                <a:latin typeface="Times New Roman" pitchFamily="18" charset="0"/>
                <a:cs typeface="Times New Roman" pitchFamily="18" charset="0"/>
              </a:rPr>
              <a:t>nửa</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vời</a:t>
            </a:r>
            <a:r>
              <a:rPr lang="en-US" sz="3500" dirty="0">
                <a:latin typeface="Times New Roman" pitchFamily="18" charset="0"/>
                <a:cs typeface="Times New Roman" pitchFamily="18" charset="0"/>
              </a:rPr>
              <a:t>.</a:t>
            </a:r>
            <a:endParaRPr lang="vi-VN" sz="3500" dirty="0">
              <a:latin typeface="Times New Roman" pitchFamily="18" charset="0"/>
              <a:cs typeface="Times New Roman" pitchFamily="18" charset="0"/>
            </a:endParaRPr>
          </a:p>
          <a:p>
            <a:pPr marL="0" indent="0" algn="ctr">
              <a:buNone/>
            </a:pPr>
            <a:r>
              <a:rPr lang="vi-VN" sz="3500" dirty="0" err="1">
                <a:latin typeface="Times New Roman" pitchFamily="18" charset="0"/>
                <a:cs typeface="Times New Roman" pitchFamily="18" charset="0"/>
              </a:rPr>
              <a:t>Tiếng</a:t>
            </a:r>
            <a:r>
              <a:rPr lang="vi-VN" sz="3500" dirty="0">
                <a:latin typeface="Times New Roman" pitchFamily="18" charset="0"/>
                <a:cs typeface="Times New Roman" pitchFamily="18" charset="0"/>
              </a:rPr>
              <a:t> khoan như </a:t>
            </a:r>
            <a:r>
              <a:rPr lang="vi-VN" sz="3500" dirty="0" err="1">
                <a:latin typeface="Times New Roman" pitchFamily="18" charset="0"/>
                <a:cs typeface="Times New Roman" pitchFamily="18" charset="0"/>
              </a:rPr>
              <a:t>gió</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thoảng</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ngoài</a:t>
            </a:r>
            <a:r>
              <a:rPr lang="en-US" sz="3500" dirty="0">
                <a:latin typeface="Times New Roman" pitchFamily="18" charset="0"/>
                <a:cs typeface="Times New Roman" pitchFamily="18" charset="0"/>
              </a:rPr>
              <a:t>,</a:t>
            </a:r>
            <a:endParaRPr lang="vi-VN" sz="3500" dirty="0">
              <a:latin typeface="Times New Roman" pitchFamily="18" charset="0"/>
              <a:cs typeface="Times New Roman" pitchFamily="18" charset="0"/>
            </a:endParaRPr>
          </a:p>
          <a:p>
            <a:pPr marL="0" indent="0" algn="ctr">
              <a:buNone/>
            </a:pPr>
            <a:r>
              <a:rPr lang="vi-VN" sz="3500" dirty="0" err="1">
                <a:latin typeface="Times New Roman" pitchFamily="18" charset="0"/>
                <a:cs typeface="Times New Roman" pitchFamily="18" charset="0"/>
              </a:rPr>
              <a:t>Tiếng</a:t>
            </a:r>
            <a:r>
              <a:rPr lang="vi-VN" sz="3500" dirty="0">
                <a:latin typeface="Times New Roman" pitchFamily="18" charset="0"/>
                <a:cs typeface="Times New Roman" pitchFamily="18" charset="0"/>
              </a:rPr>
              <a:t> mau </a:t>
            </a:r>
            <a:r>
              <a:rPr lang="vi-VN" sz="3500" dirty="0" err="1">
                <a:latin typeface="Times New Roman" pitchFamily="18" charset="0"/>
                <a:cs typeface="Times New Roman" pitchFamily="18" charset="0"/>
              </a:rPr>
              <a:t>sầm</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sập</a:t>
            </a:r>
            <a:r>
              <a:rPr lang="vi-VN" sz="3500" dirty="0">
                <a:latin typeface="Times New Roman" pitchFamily="18" charset="0"/>
                <a:cs typeface="Times New Roman" pitchFamily="18" charset="0"/>
              </a:rPr>
              <a:t> như </a:t>
            </a:r>
            <a:r>
              <a:rPr lang="vi-VN" sz="3500" dirty="0" err="1">
                <a:latin typeface="Times New Roman" pitchFamily="18" charset="0"/>
                <a:cs typeface="Times New Roman" pitchFamily="18" charset="0"/>
              </a:rPr>
              <a:t>trời</a:t>
            </a:r>
            <a:r>
              <a:rPr lang="vi-VN" sz="3500" dirty="0">
                <a:latin typeface="Times New Roman" pitchFamily="18" charset="0"/>
                <a:cs typeface="Times New Roman" pitchFamily="18" charset="0"/>
              </a:rPr>
              <a:t> </a:t>
            </a:r>
            <a:r>
              <a:rPr lang="vi-VN" sz="3500" dirty="0" err="1">
                <a:latin typeface="Times New Roman" pitchFamily="18" charset="0"/>
                <a:cs typeface="Times New Roman" pitchFamily="18" charset="0"/>
              </a:rPr>
              <a:t>đổ</a:t>
            </a:r>
            <a:r>
              <a:rPr lang="vi-VN" sz="3500" dirty="0">
                <a:latin typeface="Times New Roman" pitchFamily="18" charset="0"/>
                <a:cs typeface="Times New Roman" pitchFamily="18" charset="0"/>
              </a:rPr>
              <a:t> mưa</a:t>
            </a:r>
            <a:r>
              <a:rPr lang="en-US" sz="3500" dirty="0">
                <a:latin typeface="Times New Roman" pitchFamily="18" charset="0"/>
                <a:cs typeface="Times New Roman" pitchFamily="18" charset="0"/>
              </a:rPr>
              <a:t>.</a:t>
            </a:r>
            <a:endParaRPr lang="vi-VN" sz="3500" dirty="0">
              <a:latin typeface="Times New Roman" pitchFamily="18" charset="0"/>
              <a:cs typeface="Times New Roman" pitchFamily="18" charset="0"/>
            </a:endParaRPr>
          </a:p>
          <a:p>
            <a:endParaRPr lang="en-BZ" sz="4400" dirty="0">
              <a:solidFill>
                <a:srgbClr val="000000"/>
              </a:solidFill>
              <a:latin typeface="VL Atlantika" pitchFamily="50" charset="0"/>
            </a:endParaRPr>
          </a:p>
        </p:txBody>
      </p:sp>
    </p:spTree>
    <p:extLst>
      <p:ext uri="{BB962C8B-B14F-4D97-AF65-F5344CB8AC3E}">
        <p14:creationId xmlns:p14="http://schemas.microsoft.com/office/powerpoint/2010/main" xmlns="" val="1578765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F6BBFA05-06AB-4BD6-B5EF-2239195C8A5B}"/>
              </a:ext>
            </a:extLst>
          </p:cNvPr>
          <p:cNvSpPr>
            <a:spLocks noGrp="1"/>
          </p:cNvSpPr>
          <p:nvPr>
            <p:ph idx="1"/>
          </p:nvPr>
        </p:nvSpPr>
        <p:spPr>
          <a:xfrm>
            <a:off x="-518750" y="4676316"/>
            <a:ext cx="9989820" cy="3375920"/>
          </a:xfrm>
        </p:spPr>
        <p:txBody>
          <a:bodyPr anchor="t">
            <a:normAutofit lnSpcReduction="10000"/>
          </a:bodyPr>
          <a:lstStyle/>
          <a:p>
            <a:pPr algn="ctr"/>
            <a:r>
              <a:rPr lang="en-US" sz="6000" b="1" dirty="0" err="1">
                <a:latin typeface="VL Atlantika" pitchFamily="50" charset="0"/>
                <a:cs typeface="Times New Roman" panose="02020603050405020304" pitchFamily="18" charset="0"/>
              </a:rPr>
              <a:t>Bốn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dây</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khóc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than,</a:t>
            </a:r>
          </a:p>
          <a:p>
            <a:pPr marL="0" indent="0" algn="ctr">
              <a:buNone/>
            </a:pPr>
            <a:r>
              <a:rPr lang="en-US" sz="6000" b="1" dirty="0" err="1">
                <a:latin typeface="VL Atlantika" pitchFamily="50" charset="0"/>
                <a:cs typeface="Times New Roman" panose="02020603050405020304" pitchFamily="18" charset="0"/>
              </a:rPr>
              <a:t>Khiến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người</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trên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tiệc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cũng</a:t>
            </a:r>
            <a:r>
              <a:rPr lang="en-US" sz="6000" b="1" dirty="0">
                <a:latin typeface="VL Atlantika" pitchFamily="50" charset="0"/>
                <a:cs typeface="Times New Roman" panose="02020603050405020304" pitchFamily="18" charset="0"/>
              </a:rPr>
              <a:t> tan </a:t>
            </a:r>
            <a:r>
              <a:rPr lang="en-US" sz="6000" b="1" dirty="0" err="1">
                <a:latin typeface="VL Atlantika" pitchFamily="50" charset="0"/>
                <a:cs typeface="Times New Roman" panose="02020603050405020304" pitchFamily="18" charset="0"/>
              </a:rPr>
              <a:t>nát</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lòng</a:t>
            </a:r>
            <a:r>
              <a:rPr lang="en-US" sz="6000" b="1" dirty="0">
                <a:latin typeface="VL Atlantika" pitchFamily="50" charset="0"/>
                <a:cs typeface="Times New Roman" panose="02020603050405020304" pitchFamily="18" charset="0"/>
              </a:rPr>
              <a:t>.</a:t>
            </a:r>
          </a:p>
          <a:p>
            <a:pPr algn="ctr"/>
            <a:endParaRPr lang="en-BZ" sz="6000" dirty="0">
              <a:latin typeface="VL Atlantika" pitchFamily="50" charset="0"/>
            </a:endParaRPr>
          </a:p>
        </p:txBody>
      </p:sp>
      <p:sp>
        <p:nvSpPr>
          <p:cNvPr id="71" name="Freeform: Shape 70">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kiá»u ÄÃ¡nh ÄÃ n">
            <a:extLst>
              <a:ext uri="{FF2B5EF4-FFF2-40B4-BE49-F238E27FC236}">
                <a16:creationId xmlns:a16="http://schemas.microsoft.com/office/drawing/2014/main" xmlns="" id="{DEC7B635-1DD1-49B3-A9CE-96492F581835}"/>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5738" r="1" b="20537"/>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82564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kiá»u ÄÃ¡nh ÄÃ n cho há» tÃ´n hiáº¿n">
            <a:extLst>
              <a:ext uri="{FF2B5EF4-FFF2-40B4-BE49-F238E27FC236}">
                <a16:creationId xmlns:a16="http://schemas.microsoft.com/office/drawing/2014/main" xmlns="" id="{034FECA5-F08D-4DC8-86DA-D5475DDE2EC1}"/>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25191" b="2175"/>
          <a:stretch/>
        </p:blipFill>
        <p:spPr bwMode="auto">
          <a:xfrm>
            <a:off x="3523488" y="10"/>
            <a:ext cx="8668512"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Rectangle 192">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xmlns="" id="{3E8845AD-1D53-48A4-81CB-7136738DDBDF}"/>
              </a:ext>
            </a:extLst>
          </p:cNvPr>
          <p:cNvSpPr>
            <a:spLocks noGrp="1"/>
          </p:cNvSpPr>
          <p:nvPr>
            <p:ph type="title"/>
          </p:nvPr>
        </p:nvSpPr>
        <p:spPr>
          <a:xfrm>
            <a:off x="0" y="1340437"/>
            <a:ext cx="8437419" cy="3204134"/>
          </a:xfrm>
        </p:spPr>
        <p:txBody>
          <a:bodyPr vert="horz" lIns="91440" tIns="45720" rIns="91440" bIns="45720" rtlCol="0" anchor="b">
            <a:normAutofit/>
          </a:bodyPr>
          <a:lstStyle/>
          <a:p>
            <a:pPr algn="ct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sầu</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r>
              <a:rPr lang="en-US" sz="3200" dirty="0" err="1">
                <a:latin typeface="Times New Roman" pitchFamily="18" charset="0"/>
                <a:cs typeface="Times New Roman" pitchFamily="18" charset="0"/>
              </a:rPr>
              <a:t>Bốn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a:t>
            </a:r>
          </a:p>
        </p:txBody>
      </p:sp>
      <p:sp>
        <p:nvSpPr>
          <p:cNvPr id="194" name="Rectangle 19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5981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6CCA5F87-1D1E-45CB-8D83-FC7EEFAD99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xmlns="" id="{E5B1B369-8927-4B4A-B232-61637B765D6F}"/>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6261" b="11237"/>
          <a:stretch/>
        </p:blipFill>
        <p:spPr bwMode="auto">
          <a:xfrm>
            <a:off x="20" y="10"/>
            <a:ext cx="8668492"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Rectangle 74">
            <a:extLst>
              <a:ext uri="{FF2B5EF4-FFF2-40B4-BE49-F238E27FC236}">
                <a16:creationId xmlns:a16="http://schemas.microsoft.com/office/drawing/2014/main" xmlns="" id="{7CCFC2C6-6238-4A2F-93DE-2ADF74AF6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xmlns="" id="{EC73E8DE-5715-49D2-853D-1E912CA393BA}"/>
              </a:ext>
            </a:extLst>
          </p:cNvPr>
          <p:cNvSpPr>
            <a:spLocks noGrp="1"/>
          </p:cNvSpPr>
          <p:nvPr>
            <p:ph type="title"/>
          </p:nvPr>
        </p:nvSpPr>
        <p:spPr>
          <a:xfrm>
            <a:off x="3918591" y="1378000"/>
            <a:ext cx="9499843" cy="3828146"/>
          </a:xfrm>
        </p:spPr>
        <p:txBody>
          <a:bodyPr vert="horz" lIns="91440" tIns="45720" rIns="91440" bIns="45720" rtlCol="0" anchor="b">
            <a:normAutofit/>
          </a:bodyPr>
          <a:lstStyle/>
          <a:p>
            <a:pPr algn="ctr"/>
            <a:r>
              <a:rPr lang="en-US" sz="3600" b="1" dirty="0" err="1">
                <a:latin typeface="Times New Roman" pitchFamily="18" charset="0"/>
                <a:cs typeface="Times New Roman" pitchFamily="18" charset="0"/>
              </a:rPr>
              <a:t>Phím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đàn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dìu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tiên</a:t>
            </a:r>
            <a:r>
              <a:rPr lang="en-US" sz="3600" b="1" dirty="0">
                <a:latin typeface="Times New Roman" pitchFamily="18" charset="0"/>
                <a:cs typeface="Times New Roman" pitchFamily="18" charset="0"/>
              </a:rPr>
              <a:t>,</a:t>
            </a:r>
            <a:br>
              <a:rPr lang="en-US" sz="3600" b="1" dirty="0">
                <a:latin typeface="Times New Roman" pitchFamily="18" charset="0"/>
                <a:cs typeface="Times New Roman" pitchFamily="18" charset="0"/>
              </a:rPr>
            </a:br>
            <a:r>
              <a:rPr lang="en-US" sz="3600" b="1" dirty="0" err="1">
                <a:latin typeface="Times New Roman" pitchFamily="18" charset="0"/>
                <a:cs typeface="Times New Roman" pitchFamily="18" charset="0"/>
              </a:rPr>
              <a:t>Khói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trầm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xa</a:t>
            </a:r>
            <a:r>
              <a:rPr lang="en-US" sz="3600" b="1" dirty="0">
                <a:latin typeface="Times New Roman" pitchFamily="18" charset="0"/>
                <a:cs typeface="Times New Roman" pitchFamily="18" charset="0"/>
              </a:rPr>
              <a:t>.</a:t>
            </a:r>
            <a:br>
              <a:rPr lang="en-US" sz="3600" b="1" dirty="0">
                <a:latin typeface="Times New Roman" pitchFamily="18" charset="0"/>
                <a:cs typeface="Times New Roman" pitchFamily="18" charset="0"/>
              </a:rPr>
            </a:br>
            <a:r>
              <a:rPr lang="en-US" sz="3600" b="1" dirty="0" err="1">
                <a:latin typeface="Times New Roman" pitchFamily="18" charset="0"/>
                <a:cs typeface="Times New Roman" pitchFamily="18" charset="0"/>
              </a:rPr>
              <a:t>Lọt</a:t>
            </a:r>
            <a:r>
              <a:rPr lang="en-US" sz="3600" b="1" dirty="0">
                <a:latin typeface="Times New Roman" pitchFamily="18" charset="0"/>
                <a:cs typeface="Times New Roman" pitchFamily="18" charset="0"/>
              </a:rPr>
              <a:t> tai </a:t>
            </a:r>
            <a:r>
              <a:rPr lang="en-US" sz="3600" b="1" dirty="0" err="1">
                <a:latin typeface="Times New Roman" pitchFamily="18" charset="0"/>
                <a:cs typeface="Times New Roman" pitchFamily="18" charset="0"/>
              </a:rPr>
              <a:t>nghe</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suốt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r>
            <a:br>
              <a:rPr lang="en-US" sz="3600" b="1" dirty="0">
                <a:latin typeface="Times New Roman" pitchFamily="18" charset="0"/>
                <a:cs typeface="Times New Roman" pitchFamily="18" charset="0"/>
              </a:rPr>
            </a:br>
            <a:r>
              <a:rPr lang="en-US" sz="3600" b="1" dirty="0" err="1">
                <a:latin typeface="Times New Roman" pitchFamily="18" charset="0"/>
                <a:cs typeface="Times New Roman" pitchFamily="18" charset="0"/>
              </a:rPr>
              <a:t>Tiếng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chẳng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não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nùng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xao</a:t>
            </a:r>
            <a:r>
              <a:rPr lang="en-US" sz="3600" b="1" dirty="0">
                <a:latin typeface="Times New Roman" pitchFamily="18" charset="0"/>
                <a:cs typeface="Times New Roman" pitchFamily="18" charset="0"/>
              </a:rPr>
              <a:t>.</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b="1" dirty="0">
                <a:latin typeface="VL Atlantika" pitchFamily="50" charset="0"/>
              </a:rPr>
              <a:t/>
            </a:r>
            <a:br>
              <a:rPr lang="en-US" b="1" dirty="0">
                <a:latin typeface="VL Atlantika" pitchFamily="50" charset="0"/>
              </a:rPr>
            </a:br>
            <a:endParaRPr lang="en-US" dirty="0">
              <a:latin typeface="VL Atlantika" pitchFamily="50" charset="0"/>
            </a:endParaRPr>
          </a:p>
        </p:txBody>
      </p:sp>
      <p:sp>
        <p:nvSpPr>
          <p:cNvPr id="77" name="Rectangle 7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2484658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223" y="4488867"/>
            <a:ext cx="6407523" cy="954107"/>
          </a:xfrm>
          <a:prstGeom prst="rect">
            <a:avLst/>
          </a:prstGeom>
          <a:noFill/>
        </p:spPr>
        <p:txBody>
          <a:bodyPr wrap="none" rtlCol="0">
            <a:spAutoFit/>
          </a:bodyPr>
          <a:lstStyle/>
          <a:p>
            <a:pPr marL="285750" indent="-285750">
              <a:buFont typeface="Symbol"/>
              <a:buChar char="Þ"/>
            </a:pPr>
            <a:r>
              <a:rPr lang="en-US" sz="2800" b="1" dirty="0" err="1" smtClean="0">
                <a:solidFill>
                  <a:srgbClr val="FF0000"/>
                </a:solidFill>
                <a:latin typeface="Times New Roman" pitchFamily="18" charset="0"/>
                <a:cs typeface="Times New Roman" pitchFamily="18" charset="0"/>
              </a:rPr>
              <a:t>dự</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cuộc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hoa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hồng</a:t>
            </a:r>
            <a:r>
              <a:rPr lang="en-US" sz="2800" b="1" dirty="0" smtClean="0">
                <a:solidFill>
                  <a:srgbClr val="FF0000"/>
                </a:solidFill>
                <a:latin typeface="Times New Roman" pitchFamily="18" charset="0"/>
                <a:cs typeface="Times New Roman" pitchFamily="18" charset="0"/>
              </a:rPr>
              <a:t> </a:t>
            </a:r>
          </a:p>
          <a:p>
            <a:r>
              <a:rPr lang="en-US" sz="2800" b="1" dirty="0" err="1" smtClean="0">
                <a:solidFill>
                  <a:srgbClr val="FF0000"/>
                </a:solidFill>
                <a:latin typeface="Times New Roman" pitchFamily="18" charset="0"/>
                <a:cs typeface="Times New Roman" pitchFamily="18" charset="0"/>
              </a:rPr>
              <a:t>nhan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mệnh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bạc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đầy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sóng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gió</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đau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khổ</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6" name="TextBox 5"/>
          <p:cNvSpPr txBox="1"/>
          <p:nvPr/>
        </p:nvSpPr>
        <p:spPr>
          <a:xfrm>
            <a:off x="249881" y="629038"/>
            <a:ext cx="4105611"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Bức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chân</a:t>
            </a:r>
            <a:r>
              <a:rPr lang="en-US" sz="2800" b="1" dirty="0" smtClean="0">
                <a:solidFill>
                  <a:srgbClr val="FF0000"/>
                </a:solidFill>
                <a:latin typeface="Times New Roman" pitchFamily="18" charset="0"/>
                <a:cs typeface="Times New Roman" pitchFamily="18" charset="0"/>
              </a:rPr>
              <a:t> dung </a:t>
            </a:r>
            <a:r>
              <a:rPr lang="en-US" sz="2800" b="1" dirty="0" err="1" smtClean="0">
                <a:solidFill>
                  <a:srgbClr val="FF0000"/>
                </a:solidFill>
                <a:latin typeface="Times New Roman" pitchFamily="18" charset="0"/>
                <a:cs typeface="Times New Roman" pitchFamily="18" charset="0"/>
              </a:rPr>
              <a:t>số</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phận</a:t>
            </a:r>
            <a:r>
              <a:rPr lang="en-US" sz="2800" b="1" dirty="0">
                <a:solidFill>
                  <a:srgbClr val="FF0000"/>
                </a:solidFill>
                <a:latin typeface="Times New Roman" pitchFamily="18" charset="0"/>
                <a:cs typeface="Times New Roman" pitchFamily="18" charset="0"/>
              </a:rPr>
              <a:t>:</a:t>
            </a:r>
          </a:p>
        </p:txBody>
      </p:sp>
      <p:sp>
        <p:nvSpPr>
          <p:cNvPr id="7" name="TextBox 6"/>
          <p:cNvSpPr txBox="1"/>
          <p:nvPr/>
        </p:nvSpPr>
        <p:spPr>
          <a:xfrm>
            <a:off x="485706" y="1419367"/>
            <a:ext cx="6914386" cy="2677656"/>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K </a:t>
            </a:r>
            <a:r>
              <a:rPr lang="en-US" sz="2800" dirty="0" err="1" smtClean="0">
                <a:latin typeface="Times New Roman" pitchFamily="18" charset="0"/>
                <a:cs typeface="Times New Roman" pitchFamily="18" charset="0"/>
              </a:rPr>
              <a:t>khiến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hóa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hờn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ghen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kị</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bẩm</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đủ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mùi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bậc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ắt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đứt</a:t>
            </a:r>
            <a:r>
              <a:rPr lang="en-US" sz="2800" dirty="0" smtClean="0">
                <a:latin typeface="Times New Roman" pitchFamily="18" charset="0"/>
                <a:cs typeface="Times New Roman" pitchFamily="18" charset="0"/>
              </a:rPr>
              <a:t> =&gt;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kị</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thiên</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não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8" name="Picture 2" descr="69d31946a04b771fcefca35c">
            <a:extLst>
              <a:ext uri="{FF2B5EF4-FFF2-40B4-BE49-F238E27FC236}">
                <a16:creationId xmlns:a16="http://schemas.microsoft.com/office/drawing/2014/main" xmlns="" id="{BA0E7A0C-A6A2-4C29-8521-B515DF4DCA1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00092" y="0"/>
            <a:ext cx="4687887"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a:extLst>
              <a:ext uri="{FF2B5EF4-FFF2-40B4-BE49-F238E27FC236}">
                <a16:creationId xmlns:a16="http://schemas.microsoft.com/office/drawing/2014/main" xmlns="" id="{D46F866E-F744-4463-B20E-E43572976FA9}"/>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685" r="32422" b="-1"/>
          <a:stretch/>
        </p:blipFill>
        <p:spPr bwMode="auto">
          <a:xfrm>
            <a:off x="6054134"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xmlns="">
                <a:solidFill>
                  <a:srgbClr val="FFFFFF"/>
                </a:solidFill>
              </a14:hiddenFill>
            </a:ext>
          </a:extLst>
        </p:spPr>
      </p:pic>
      <p:pic>
        <p:nvPicPr>
          <p:cNvPr id="36" name="Picture 22">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sp>
        <p:nvSpPr>
          <p:cNvPr id="9" name="TextBox 8">
            <a:extLst>
              <a:ext uri="{FF2B5EF4-FFF2-40B4-BE49-F238E27FC236}">
                <a16:creationId xmlns:a16="http://schemas.microsoft.com/office/drawing/2014/main" xmlns="" id="{A981A8C0-2F0C-4BC5-A5AB-AC7F4F55EA46}"/>
              </a:ext>
            </a:extLst>
          </p:cNvPr>
          <p:cNvSpPr txBox="1"/>
          <p:nvPr/>
        </p:nvSpPr>
        <p:spPr>
          <a:xfrm>
            <a:off x="1089891" y="970634"/>
            <a:ext cx="4581235" cy="4916731"/>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êm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đềm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Thúy</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Kiều</a:t>
            </a:r>
            <a:endParaRPr lang="en-SG" sz="6600" dirty="0">
              <a:solidFill>
                <a:srgbClr val="FF0000"/>
              </a:solidFill>
              <a:latin typeface="#9Slide05 Fourth Medium" panose="00000600000000000000" pitchFamily="2" charset="0"/>
            </a:endParaRPr>
          </a:p>
        </p:txBody>
      </p:sp>
    </p:spTree>
    <p:extLst>
      <p:ext uri="{BB962C8B-B14F-4D97-AF65-F5344CB8AC3E}">
        <p14:creationId xmlns:p14="http://schemas.microsoft.com/office/powerpoint/2010/main" xmlns="" val="8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86D1E5B5-E14C-48DC-B9A1-CFC8F5D591F7}"/>
              </a:ext>
            </a:extLst>
          </p:cNvPr>
          <p:cNvSpPr>
            <a:spLocks noGrp="1"/>
          </p:cNvSpPr>
          <p:nvPr>
            <p:ph idx="1"/>
          </p:nvPr>
        </p:nvSpPr>
        <p:spPr>
          <a:xfrm>
            <a:off x="-186921" y="1741040"/>
            <a:ext cx="7190508" cy="3375920"/>
          </a:xfrm>
        </p:spPr>
        <p:txBody>
          <a:bodyPr anchor="t">
            <a:noAutofit/>
          </a:bodyPr>
          <a:lstStyle/>
          <a:p>
            <a:pPr marL="0" indent="0" algn="ctr">
              <a:buNone/>
            </a:pPr>
            <a:r>
              <a:rPr lang="en-US" sz="3200" b="1" dirty="0">
                <a:latin typeface="Times New Roman" pitchFamily="18" charset="0"/>
                <a:cs typeface="Times New Roman" pitchFamily="18" charset="0"/>
              </a:rPr>
              <a:t>P</a:t>
            </a:r>
            <a:r>
              <a:rPr lang="vi-VN" sz="3200" b="1" dirty="0" err="1">
                <a:latin typeface="Times New Roman" pitchFamily="18" charset="0"/>
                <a:cs typeface="Times New Roman" pitchFamily="18" charset="0"/>
              </a:rPr>
              <a:t>hong</a:t>
            </a:r>
            <a:r>
              <a:rPr lang="vi-VN" sz="3200" b="1" dirty="0">
                <a:latin typeface="Times New Roman" pitchFamily="18" charset="0"/>
                <a:cs typeface="Times New Roman" pitchFamily="18" charset="0"/>
              </a:rPr>
              <a:t> lưu </a:t>
            </a:r>
            <a:r>
              <a:rPr lang="vi-VN" sz="3200" b="1" dirty="0" err="1">
                <a:latin typeface="Times New Roman" pitchFamily="18" charset="0"/>
                <a:cs typeface="Times New Roman" pitchFamily="18" charset="0"/>
              </a:rPr>
              <a:t>rất</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mực</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hồng</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quần</a:t>
            </a:r>
            <a:r>
              <a:rPr lang="vi-VN" sz="3200" b="1" dirty="0">
                <a:latin typeface="Times New Roman" pitchFamily="18" charset="0"/>
                <a:cs typeface="Times New Roman" pitchFamily="18" charset="0"/>
              </a:rPr>
              <a:t>,</a:t>
            </a:r>
            <a:endParaRPr lang="en-US" sz="3200" b="1" dirty="0">
              <a:latin typeface="Times New Roman" pitchFamily="18" charset="0"/>
              <a:cs typeface="Times New Roman" pitchFamily="18" charset="0"/>
            </a:endParaRPr>
          </a:p>
          <a:p>
            <a:pPr marL="0" indent="0" algn="ctr">
              <a:buNone/>
            </a:pPr>
            <a:r>
              <a:rPr lang="en-US" sz="3200" b="1" dirty="0">
                <a:latin typeface="Times New Roman" pitchFamily="18" charset="0"/>
                <a:cs typeface="Times New Roman" pitchFamily="18" charset="0"/>
              </a:rPr>
              <a:t>X</a:t>
            </a:r>
            <a:r>
              <a:rPr lang="vi-VN" sz="3200" b="1" dirty="0" err="1">
                <a:latin typeface="Times New Roman" pitchFamily="18" charset="0"/>
                <a:cs typeface="Times New Roman" pitchFamily="18" charset="0"/>
              </a:rPr>
              <a:t>uân</a:t>
            </a:r>
            <a:r>
              <a:rPr lang="vi-VN" sz="3200" b="1" dirty="0">
                <a:latin typeface="Times New Roman" pitchFamily="18" charset="0"/>
                <a:cs typeface="Times New Roman" pitchFamily="18" charset="0"/>
              </a:rPr>
              <a:t> xanh </a:t>
            </a:r>
            <a:r>
              <a:rPr lang="vi-VN" sz="3200" b="1" dirty="0" err="1">
                <a:latin typeface="Times New Roman" pitchFamily="18" charset="0"/>
                <a:cs typeface="Times New Roman" pitchFamily="18" charset="0"/>
              </a:rPr>
              <a:t>xấp</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xỉ</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tới</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tuần</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cập</a:t>
            </a:r>
            <a:r>
              <a:rPr lang="vi-VN" sz="3200" b="1" dirty="0">
                <a:latin typeface="Times New Roman" pitchFamily="18" charset="0"/>
                <a:cs typeface="Times New Roman" pitchFamily="18" charset="0"/>
              </a:rPr>
              <a:t> kê.</a:t>
            </a:r>
            <a:endParaRPr lang="en-US" sz="3200" b="1" dirty="0">
              <a:latin typeface="Times New Roman" pitchFamily="18" charset="0"/>
              <a:cs typeface="Times New Roman" pitchFamily="18" charset="0"/>
            </a:endParaRPr>
          </a:p>
          <a:p>
            <a:pPr marL="0" indent="0" algn="ctr">
              <a:buNone/>
            </a:pPr>
            <a:r>
              <a:rPr lang="en-US" sz="3200" b="1" dirty="0">
                <a:latin typeface="Times New Roman" pitchFamily="18" charset="0"/>
                <a:cs typeface="Times New Roman" pitchFamily="18" charset="0"/>
              </a:rPr>
              <a:t>Ê</a:t>
            </a:r>
            <a:r>
              <a:rPr lang="vi-VN" sz="3200" b="1" dirty="0">
                <a:latin typeface="Times New Roman" pitchFamily="18" charset="0"/>
                <a:cs typeface="Times New Roman" pitchFamily="18" charset="0"/>
              </a:rPr>
              <a:t>m </a:t>
            </a:r>
            <a:r>
              <a:rPr lang="vi-VN" sz="3200" b="1" dirty="0" err="1">
                <a:latin typeface="Times New Roman" pitchFamily="18" charset="0"/>
                <a:cs typeface="Times New Roman" pitchFamily="18" charset="0"/>
              </a:rPr>
              <a:t>đềm</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trướng</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rủ</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màn</a:t>
            </a:r>
            <a:r>
              <a:rPr lang="vi-VN" sz="3200" b="1" dirty="0">
                <a:latin typeface="Times New Roman" pitchFamily="18" charset="0"/>
                <a:cs typeface="Times New Roman" pitchFamily="18" charset="0"/>
              </a:rPr>
              <a:t> che,</a:t>
            </a:r>
            <a:endParaRPr lang="en-US" sz="3200" b="1" dirty="0">
              <a:latin typeface="Times New Roman" pitchFamily="18" charset="0"/>
              <a:cs typeface="Times New Roman" pitchFamily="18" charset="0"/>
            </a:endParaRPr>
          </a:p>
          <a:p>
            <a:pPr marL="0" indent="0" algn="ctr">
              <a:buNone/>
            </a:pPr>
            <a:r>
              <a:rPr lang="en-US" sz="3200" b="1" dirty="0">
                <a:latin typeface="Times New Roman" pitchFamily="18" charset="0"/>
                <a:cs typeface="Times New Roman" pitchFamily="18" charset="0"/>
              </a:rPr>
              <a:t>T</a:t>
            </a:r>
            <a:r>
              <a:rPr lang="vi-VN" sz="3200" b="1" dirty="0" err="1">
                <a:latin typeface="Times New Roman" pitchFamily="18" charset="0"/>
                <a:cs typeface="Times New Roman" pitchFamily="18" charset="0"/>
              </a:rPr>
              <a:t>ường</a:t>
            </a:r>
            <a:r>
              <a:rPr lang="vi-VN" sz="3200" b="1" dirty="0">
                <a:latin typeface="Times New Roman" pitchFamily="18" charset="0"/>
                <a:cs typeface="Times New Roman" pitchFamily="18" charset="0"/>
              </a:rPr>
              <a:t> đông ong </a:t>
            </a:r>
            <a:r>
              <a:rPr lang="vi-VN" sz="3200" b="1" dirty="0" err="1">
                <a:latin typeface="Times New Roman" pitchFamily="18" charset="0"/>
                <a:cs typeface="Times New Roman" pitchFamily="18" charset="0"/>
              </a:rPr>
              <a:t>bướm</a:t>
            </a:r>
            <a:r>
              <a:rPr lang="vi-VN" sz="3200" b="1" dirty="0">
                <a:latin typeface="Times New Roman" pitchFamily="18" charset="0"/>
                <a:cs typeface="Times New Roman" pitchFamily="18" charset="0"/>
              </a:rPr>
              <a:t> đi </a:t>
            </a:r>
            <a:r>
              <a:rPr lang="vi-VN" sz="3200" b="1" dirty="0" err="1">
                <a:latin typeface="Times New Roman" pitchFamily="18" charset="0"/>
                <a:cs typeface="Times New Roman" pitchFamily="18" charset="0"/>
              </a:rPr>
              <a:t>về</a:t>
            </a:r>
            <a:r>
              <a:rPr lang="vi-VN" sz="3200" b="1" dirty="0">
                <a:latin typeface="Times New Roman" pitchFamily="18" charset="0"/>
                <a:cs typeface="Times New Roman" pitchFamily="18" charset="0"/>
              </a:rPr>
              <a:t> </a:t>
            </a:r>
            <a:r>
              <a:rPr lang="vi-VN" sz="3200" b="1" dirty="0" err="1">
                <a:latin typeface="Times New Roman" pitchFamily="18" charset="0"/>
                <a:cs typeface="Times New Roman" pitchFamily="18" charset="0"/>
              </a:rPr>
              <a:t>mặc</a:t>
            </a:r>
            <a:r>
              <a:rPr lang="vi-VN" sz="3200" b="1" dirty="0">
                <a:latin typeface="Times New Roman" pitchFamily="18" charset="0"/>
                <a:cs typeface="Times New Roman" pitchFamily="18" charset="0"/>
              </a:rPr>
              <a:t> ai.</a:t>
            </a:r>
          </a:p>
          <a:p>
            <a:pPr algn="ctr"/>
            <a:endParaRPr lang="en-US" sz="4800" dirty="0">
              <a:latin typeface="VL Atlantika" pitchFamily="50" charset="0"/>
            </a:endParaRPr>
          </a:p>
        </p:txBody>
      </p:sp>
      <p:sp>
        <p:nvSpPr>
          <p:cNvPr id="12" name="Freeform: Shape 11">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quần áo&#10;&#10;Mô tả được tạo tự động">
            <a:extLst>
              <a:ext uri="{FF2B5EF4-FFF2-40B4-BE49-F238E27FC236}">
                <a16:creationId xmlns:a16="http://schemas.microsoft.com/office/drawing/2014/main" xmlns="" id="{4858B5BC-E3E7-4ADE-B89E-D84D69F6124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r="1" b="1340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xmlns="" val="50712685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a:extLst>
              <a:ext uri="{FF2B5EF4-FFF2-40B4-BE49-F238E27FC236}">
                <a16:creationId xmlns:a16="http://schemas.microsoft.com/office/drawing/2014/main" xmlns="" id="{4FD321C4-9887-4DF8-BA2B-CB6B0ACF547E}"/>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22155"/>
          <a:stretch/>
        </p:blipFill>
        <p:spPr bwMode="auto">
          <a:xfrm>
            <a:off x="8598090" y="484903"/>
            <a:ext cx="3098261" cy="2217354"/>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0e0da270f8756b2b8601b0d9">
            <a:extLst>
              <a:ext uri="{FF2B5EF4-FFF2-40B4-BE49-F238E27FC236}">
                <a16:creationId xmlns:a16="http://schemas.microsoft.com/office/drawing/2014/main" xmlns="" id="{27186B39-1A8C-4113-A5AA-C433C767DC4C}"/>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2734" r="3795" b="32187"/>
          <a:stretch/>
        </p:blipFill>
        <p:spPr bwMode="auto">
          <a:xfrm>
            <a:off x="495649" y="484902"/>
            <a:ext cx="3448554" cy="221735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 ">
            <a:extLst>
              <a:ext uri="{FF2B5EF4-FFF2-40B4-BE49-F238E27FC236}">
                <a16:creationId xmlns:a16="http://schemas.microsoft.com/office/drawing/2014/main" xmlns="" id="{6F060590-A63C-4198-B0BC-DB9918AA8345}"/>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1041" r="8711"/>
          <a:stretch/>
        </p:blipFill>
        <p:spPr bwMode="auto">
          <a:xfrm>
            <a:off x="4408227" y="484902"/>
            <a:ext cx="3853698" cy="221735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2395BEF5-7ACE-402F-BB3F-B184C91BF81C}"/>
              </a:ext>
            </a:extLst>
          </p:cNvPr>
          <p:cNvSpPr txBox="1"/>
          <p:nvPr/>
        </p:nvSpPr>
        <p:spPr>
          <a:xfrm>
            <a:off x="1216121" y="3215034"/>
            <a:ext cx="2874101" cy="3108543"/>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Cặp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đôi</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phong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trướng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che</a:t>
            </a:r>
            <a:r>
              <a:rPr lang="en-US" sz="2800" dirty="0" smtClean="0">
                <a:latin typeface="Times New Roman" pitchFamily="18" charset="0"/>
                <a:cs typeface="Times New Roman" pitchFamily="18" charset="0"/>
              </a:rPr>
              <a:t>”-&gt;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êm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đềm</a:t>
            </a:r>
            <a:endParaRPr lang="en-SG" sz="28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39239F98-137B-4DD5-873D-0B52FDF62054}"/>
              </a:ext>
            </a:extLst>
          </p:cNvPr>
          <p:cNvSpPr txBox="1"/>
          <p:nvPr/>
        </p:nvSpPr>
        <p:spPr>
          <a:xfrm>
            <a:off x="6271488" y="3233789"/>
            <a:ext cx="2929516" cy="3108543"/>
          </a:xfrm>
          <a:prstGeom prst="rect">
            <a:avLst/>
          </a:prstGeom>
          <a:noFill/>
        </p:spPr>
        <p:txBody>
          <a:bodyPr wrap="square" rtlCol="0">
            <a:spAutoFit/>
          </a:bodyPr>
          <a:lstStyle/>
          <a:p>
            <a:r>
              <a:rPr lang="en-US" sz="2800" dirty="0" smtClean="0">
                <a:latin typeface="Times New Roman" pitchFamily="18" charset="0"/>
                <a:cs typeface="Times New Roman" pitchFamily="18" charset="0"/>
              </a:rPr>
              <a:t>- 4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láy</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xuân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hộp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xuyến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=&gt; </a:t>
            </a:r>
          </a:p>
          <a:p>
            <a:r>
              <a:rPr lang="en-US" sz="2800" dirty="0" err="1" smtClean="0">
                <a:latin typeface="Times New Roman" pitchFamily="18" charset="0"/>
                <a:cs typeface="Times New Roman" pitchFamily="18" charset="0"/>
              </a:rPr>
              <a:t>Dự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cố</a:t>
            </a:r>
            <a:r>
              <a:rPr lang="en-US" sz="2800" dirty="0" smtClean="0">
                <a:latin typeface="Times New Roman" pitchFamily="18" charset="0"/>
                <a:cs typeface="Times New Roman" pitchFamily="18" charset="0"/>
              </a:rPr>
              <a:t>…</a:t>
            </a:r>
            <a:endParaRPr lang="en-SG"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999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B5239643-FD0E-41B0-8841-1E36CF8FAF18}"/>
              </a:ext>
            </a:extLst>
          </p:cNvPr>
          <p:cNvSpPr/>
          <p:nvPr/>
        </p:nvSpPr>
        <p:spPr>
          <a:xfrm>
            <a:off x="923636" y="531088"/>
            <a:ext cx="2743200" cy="27916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VỊ TRÍ</a:t>
            </a:r>
          </a:p>
        </p:txBody>
      </p:sp>
      <p:sp>
        <p:nvSpPr>
          <p:cNvPr id="3" name="Oval 2">
            <a:extLst>
              <a:ext uri="{FF2B5EF4-FFF2-40B4-BE49-F238E27FC236}">
                <a16:creationId xmlns:a16="http://schemas.microsoft.com/office/drawing/2014/main" xmlns="" id="{61410CE5-8DE7-4D3B-992B-5CCB2E50D1AB}"/>
              </a:ext>
            </a:extLst>
          </p:cNvPr>
          <p:cNvSpPr/>
          <p:nvPr/>
        </p:nvSpPr>
        <p:spPr>
          <a:xfrm>
            <a:off x="4724400" y="531089"/>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ĐẠI Ý</a:t>
            </a:r>
          </a:p>
        </p:txBody>
      </p:sp>
      <p:sp>
        <p:nvSpPr>
          <p:cNvPr id="4" name="Oval 3">
            <a:extLst>
              <a:ext uri="{FF2B5EF4-FFF2-40B4-BE49-F238E27FC236}">
                <a16:creationId xmlns:a16="http://schemas.microsoft.com/office/drawing/2014/main" xmlns="" id="{5CFF8E09-D967-44CD-A3C3-2BFE000A8951}"/>
              </a:ext>
            </a:extLst>
          </p:cNvPr>
          <p:cNvSpPr/>
          <p:nvPr/>
        </p:nvSpPr>
        <p:spPr>
          <a:xfrm>
            <a:off x="8488219" y="531089"/>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BỐ CỤC</a:t>
            </a:r>
          </a:p>
        </p:txBody>
      </p:sp>
    </p:spTree>
    <p:extLst>
      <p:ext uri="{BB962C8B-B14F-4D97-AF65-F5344CB8AC3E}">
        <p14:creationId xmlns:p14="http://schemas.microsoft.com/office/powerpoint/2010/main" xmlns="" val="22141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xmlns=""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6">
            <a:extLst>
              <a:ext uri="{FF2B5EF4-FFF2-40B4-BE49-F238E27FC236}">
                <a16:creationId xmlns:a16="http://schemas.microsoft.com/office/drawing/2014/main" xmlns=""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xmlns=""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smtClean="0">
                <a:solidFill>
                  <a:srgbClr val="FF0000"/>
                </a:solidFill>
                <a:latin typeface="#9Slide03 Arima Madurai Black" panose="00000A00000000000000" pitchFamily="2" charset="0"/>
                <a:cs typeface="#9Slide03 Arima Madurai Black" panose="00000A00000000000000" pitchFamily="2" charset="0"/>
              </a:rPr>
              <a:t>IV. </a:t>
            </a:r>
            <a:endParaRPr lang="en-SG" altLang="zh-CN" sz="6000" dirty="0">
              <a:solidFill>
                <a:srgbClr val="FF0000"/>
              </a:solidFill>
              <a:latin typeface="#9Slide03 Arima Madurai Black" panose="00000A00000000000000" pitchFamily="2" charset="0"/>
              <a:cs typeface="#9Slide03 Arima Madurai Black" panose="00000A00000000000000" pitchFamily="2" charset="0"/>
            </a:endParaRP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xmlns=""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2">
            <a:extLst>
              <a:ext uri="{FF2B5EF4-FFF2-40B4-BE49-F238E27FC236}">
                <a16:creationId xmlns:a16="http://schemas.microsoft.com/office/drawing/2014/main" xmlns=""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5997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xmlns="" id="{4A46F179-6751-4626-8A50-8638B4FE981C}"/>
              </a:ext>
            </a:extLst>
          </p:cNvPr>
          <p:cNvGrpSpPr/>
          <p:nvPr/>
        </p:nvGrpSpPr>
        <p:grpSpPr>
          <a:xfrm>
            <a:off x="546294" y="1590675"/>
            <a:ext cx="3299849" cy="4703010"/>
            <a:chOff x="546294" y="914400"/>
            <a:chExt cx="3299849" cy="4703010"/>
          </a:xfrm>
        </p:grpSpPr>
        <p:pic>
          <p:nvPicPr>
            <p:cNvPr id="3" name="图片 1">
              <a:extLst>
                <a:ext uri="{FF2B5EF4-FFF2-40B4-BE49-F238E27FC236}">
                  <a16:creationId xmlns:a16="http://schemas.microsoft.com/office/drawing/2014/main" xmlns="" id="{21E184AC-F558-43B7-A7AA-3CCE55F2370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a16="http://schemas.microsoft.com/office/drawing/2014/main" xmlns="" id="{E79EB305-E933-40BE-98E1-64D43E63158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6294" y="3790950"/>
              <a:ext cx="1490100" cy="1826460"/>
            </a:xfrm>
            <a:prstGeom prst="rect">
              <a:avLst/>
            </a:prstGeom>
          </p:spPr>
        </p:pic>
        <p:sp>
          <p:nvSpPr>
            <p:cNvPr id="6" name="文本框 11">
              <a:extLst>
                <a:ext uri="{FF2B5EF4-FFF2-40B4-BE49-F238E27FC236}">
                  <a16:creationId xmlns:a16="http://schemas.microsoft.com/office/drawing/2014/main" xmlns="" id="{E5504A50-98DB-433D-9CB1-715FA1563D61}"/>
                </a:ext>
              </a:extLst>
            </p:cNvPr>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Thủ</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cổ</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đ</a:t>
              </a:r>
              <a:r>
                <a:rPr lang="en-US" altLang="en-US" sz="4000" b="1" dirty="0" err="1">
                  <a:solidFill>
                    <a:srgbClr val="FF0000"/>
                  </a:solidFill>
                  <a:latin typeface="Times New Roman" panose="02020603050405020304" pitchFamily="18" charset="0"/>
                  <a:cs typeface="Times New Roman" panose="02020603050405020304" pitchFamily="18" charset="0"/>
                </a:rPr>
                <a:t>iển</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US" altLang="en-US" sz="4000" b="1" dirty="0" err="1">
                  <a:solidFill>
                    <a:srgbClr val="FF0000"/>
                  </a:solidFill>
                  <a:latin typeface="Times New Roman" panose="02020603050405020304" pitchFamily="18" charset="0"/>
                  <a:cs typeface="Times New Roman" panose="02020603050405020304" pitchFamily="18" charset="0"/>
                </a:rPr>
                <a:t>ớc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lệ</a:t>
              </a:r>
              <a:r>
                <a:rPr lang="en-US" altLang="en-US" sz="4000" b="1" dirty="0">
                  <a:solidFill>
                    <a:srgbClr val="FF0000"/>
                  </a:solidFill>
                  <a:latin typeface="Times New Roman" panose="02020603050405020304" pitchFamily="18" charset="0"/>
                  <a:cs typeface="Times New Roman" panose="02020603050405020304" pitchFamily="18" charset="0"/>
                </a:rPr>
                <a:t>, t</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US" altLang="en-US" sz="4000" b="1" dirty="0" err="1">
                  <a:solidFill>
                    <a:srgbClr val="FF0000"/>
                  </a:solidFill>
                  <a:latin typeface="Times New Roman" panose="02020603050405020304" pitchFamily="18" charset="0"/>
                  <a:cs typeface="Times New Roman" panose="02020603050405020304" pitchFamily="18" charset="0"/>
                </a:rPr>
                <a:t>ợng</a:t>
              </a:r>
              <a:r>
                <a:rPr lang="en-US" altLang="en-US" sz="4000" b="1" dirty="0">
                  <a:solidFill>
                    <a:srgbClr val="FF0000"/>
                  </a:solidFill>
                  <a:latin typeface="Times New Roman" panose="02020603050405020304" pitchFamily="18" charset="0"/>
                  <a:cs typeface="Times New Roman" panose="02020603050405020304" pitchFamily="18" charset="0"/>
                </a:rPr>
                <a:t> tr</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US" altLang="en-US" sz="4000" b="1" dirty="0">
                  <a:solidFill>
                    <a:srgbClr val="FF0000"/>
                  </a:solidFill>
                  <a:latin typeface="Times New Roman" panose="02020603050405020304" pitchFamily="18" charset="0"/>
                  <a:cs typeface="Times New Roman" panose="02020603050405020304" pitchFamily="18" charset="0"/>
                </a:rPr>
                <a:t>ng</a:t>
              </a:r>
            </a:p>
          </p:txBody>
        </p:sp>
      </p:grpSp>
      <p:grpSp>
        <p:nvGrpSpPr>
          <p:cNvPr id="9" name="组合 28">
            <a:extLst>
              <a:ext uri="{FF2B5EF4-FFF2-40B4-BE49-F238E27FC236}">
                <a16:creationId xmlns:a16="http://schemas.microsoft.com/office/drawing/2014/main" xmlns="" id="{DB357B74-08F0-45D7-BC84-D3C5AF2C0D3F}"/>
              </a:ext>
            </a:extLst>
          </p:cNvPr>
          <p:cNvGrpSpPr/>
          <p:nvPr/>
        </p:nvGrpSpPr>
        <p:grpSpPr>
          <a:xfrm>
            <a:off x="4923971" y="1590675"/>
            <a:ext cx="2525766" cy="5197188"/>
            <a:chOff x="4923971" y="1019175"/>
            <a:chExt cx="2525766" cy="5197188"/>
          </a:xfrm>
        </p:grpSpPr>
        <p:pic>
          <p:nvPicPr>
            <p:cNvPr id="10" name="图片 2">
              <a:extLst>
                <a:ext uri="{FF2B5EF4-FFF2-40B4-BE49-F238E27FC236}">
                  <a16:creationId xmlns:a16="http://schemas.microsoft.com/office/drawing/2014/main" xmlns="" id="{AF0BA563-D1B3-45A6-80E0-97B1ACFCADE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a16="http://schemas.microsoft.com/office/drawing/2014/main" xmlns="" id="{28BE93CB-D228-481D-A07F-EF386D3B919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214375" y="4546600"/>
              <a:ext cx="1589614" cy="1669763"/>
            </a:xfrm>
            <a:prstGeom prst="rect">
              <a:avLst/>
            </a:prstGeom>
          </p:spPr>
        </p:pic>
        <p:sp>
          <p:nvSpPr>
            <p:cNvPr id="13" name="文本框 19">
              <a:extLst>
                <a:ext uri="{FF2B5EF4-FFF2-40B4-BE49-F238E27FC236}">
                  <a16:creationId xmlns:a16="http://schemas.microsoft.com/office/drawing/2014/main" xmlns="" id="{F39D09E6-E2B4-4A56-83A6-8E9C9BFF25F9}"/>
                </a:ext>
              </a:extLst>
            </p:cNvPr>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16" name="组合 29">
            <a:extLst>
              <a:ext uri="{FF2B5EF4-FFF2-40B4-BE49-F238E27FC236}">
                <a16:creationId xmlns:a16="http://schemas.microsoft.com/office/drawing/2014/main" xmlns="" id="{4270116E-D175-4222-8616-EC8D14A2FDE8}"/>
              </a:ext>
            </a:extLst>
          </p:cNvPr>
          <p:cNvGrpSpPr/>
          <p:nvPr/>
        </p:nvGrpSpPr>
        <p:grpSpPr>
          <a:xfrm>
            <a:off x="8632371" y="1590675"/>
            <a:ext cx="2944959" cy="4562474"/>
            <a:chOff x="8632371" y="1019175"/>
            <a:chExt cx="2944959" cy="4562474"/>
          </a:xfrm>
        </p:grpSpPr>
        <p:pic>
          <p:nvPicPr>
            <p:cNvPr id="17" name="图片 3">
              <a:extLst>
                <a:ext uri="{FF2B5EF4-FFF2-40B4-BE49-F238E27FC236}">
                  <a16:creationId xmlns:a16="http://schemas.microsoft.com/office/drawing/2014/main" xmlns="" id="{7786938A-FFE6-4423-A1F4-876CECE6FECE}"/>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a16="http://schemas.microsoft.com/office/drawing/2014/main" xmlns="" id="{7AB7B75B-F375-4FC5-9FD9-F05414B0B09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1805646">
              <a:off x="10028258" y="3583070"/>
              <a:ext cx="1549072" cy="1998579"/>
            </a:xfrm>
            <a:prstGeom prst="rect">
              <a:avLst/>
            </a:prstGeom>
          </p:spPr>
        </p:pic>
        <p:sp>
          <p:nvSpPr>
            <p:cNvPr id="20" name="文本框 23">
              <a:extLst>
                <a:ext uri="{FF2B5EF4-FFF2-40B4-BE49-F238E27FC236}">
                  <a16:creationId xmlns:a16="http://schemas.microsoft.com/office/drawing/2014/main" xmlns="" id="{9086BD5A-A30C-4FF9-A302-042D84699B7C}"/>
                </a:ext>
              </a:extLst>
            </p:cNvPr>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a:extLst>
              <a:ext uri="{FF2B5EF4-FFF2-40B4-BE49-F238E27FC236}">
                <a16:creationId xmlns:a16="http://schemas.microsoft.com/office/drawing/2014/main" xmlns="" id="{87FBF1E1-C940-436E-BFE3-EDAC957E59CF}"/>
              </a:ext>
            </a:extLst>
          </p:cNvPr>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12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a16="http://schemas.microsoft.com/office/drawing/2014/main" xmlns="" id="{8B96C2D2-7FED-4FCE-A05C-7DA36C9C24A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a16="http://schemas.microsoft.com/office/drawing/2014/main" xmlns="" id="{FF9BEEBC-427E-4351-B8EA-2C6B8F64779D}"/>
              </a:ext>
            </a:extLst>
          </p:cNvPr>
          <p:cNvGrpSpPr/>
          <p:nvPr/>
        </p:nvGrpSpPr>
        <p:grpSpPr>
          <a:xfrm>
            <a:off x="950059" y="-452876"/>
            <a:ext cx="1869743" cy="7299992"/>
            <a:chOff x="4524025" y="-441990"/>
            <a:chExt cx="1869743" cy="7299992"/>
          </a:xfrm>
        </p:grpSpPr>
        <p:pic>
          <p:nvPicPr>
            <p:cNvPr id="4" name="图片 1" descr="图片包含 户外, 地面, 人员, 建筑物&#10;&#10;已生成高可信度的说明">
              <a:extLst>
                <a:ext uri="{FF2B5EF4-FFF2-40B4-BE49-F238E27FC236}">
                  <a16:creationId xmlns:a16="http://schemas.microsoft.com/office/drawing/2014/main" xmlns="" id="{28798952-3C91-46C5-B930-35772713F0E9}"/>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xmlns="" id="{897AD054-A85B-440E-93BE-CF02AAD3AEA1}"/>
                </a:ext>
              </a:extLst>
            </p:cNvPr>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a:extLst>
              <a:ext uri="{FF2B5EF4-FFF2-40B4-BE49-F238E27FC236}">
                <a16:creationId xmlns:a16="http://schemas.microsoft.com/office/drawing/2014/main" xmlns="" id="{23825347-6E87-4A1C-9675-00821D8495A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20818336">
            <a:off x="107050" y="3934716"/>
            <a:ext cx="2379889" cy="3224967"/>
          </a:xfrm>
          <a:prstGeom prst="rect">
            <a:avLst/>
          </a:prstGeom>
        </p:spPr>
      </p:pic>
      <p:sp>
        <p:nvSpPr>
          <p:cNvPr id="9" name="Rectangle 8">
            <a:extLst>
              <a:ext uri="{FF2B5EF4-FFF2-40B4-BE49-F238E27FC236}">
                <a16:creationId xmlns:a16="http://schemas.microsoft.com/office/drawing/2014/main" xmlns="" id="{1D6F1CEC-568A-473A-8C9F-8E476B62A74C}"/>
              </a:ext>
            </a:extLst>
          </p:cNvPr>
          <p:cNvSpPr/>
          <p:nvPr/>
        </p:nvSpPr>
        <p:spPr>
          <a:xfrm>
            <a:off x="4214010" y="562975"/>
            <a:ext cx="7395398" cy="2554545"/>
          </a:xfrm>
          <a:prstGeom prst="rect">
            <a:avLst/>
          </a:prstGeom>
        </p:spPr>
        <p:txBody>
          <a:bodyPr wrap="square">
            <a:spAutoFit/>
          </a:bodyPr>
          <a:lstStyle/>
          <a:p>
            <a:pPr algn="just"/>
            <a:r>
              <a:rPr lang="en-US" altLang="en-US" sz="4000" dirty="0" smtClean="0">
                <a:solidFill>
                  <a:srgbClr val="006600"/>
                </a:solidFill>
                <a:latin typeface="#9Slide03 Arima Madurai Black" panose="00000A00000000000000" pitchFamily="2" charset="0"/>
                <a:cs typeface="#9Slide03 Arima Madurai Black" panose="00000A00000000000000" pitchFamily="2" charset="0"/>
              </a:rPr>
              <a:t> </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Ca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ngợi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vẻ</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vi-VN" altLang="en-US" sz="4000" dirty="0">
                <a:solidFill>
                  <a:srgbClr val="FF0000"/>
                </a:solidFill>
                <a:latin typeface="#9Slide03 Arima Madurai Black" panose="00000A00000000000000" pitchFamily="2" charset="0"/>
                <a:cs typeface="#9Slide03 Arima Madurai Black" panose="00000A00000000000000" pitchFamily="2" charset="0"/>
              </a:rPr>
              <a:t>đ</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ẹp</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tuyệt</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thế</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giai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smtClean="0">
                <a:solidFill>
                  <a:srgbClr val="FF0000"/>
                </a:solidFill>
                <a:latin typeface="#9Slide03 Arima Madurai Black" panose="00000A00000000000000" pitchFamily="2" charset="0"/>
                <a:cs typeface="#9Slide03 Arima Madurai Black" panose="00000A00000000000000" pitchFamily="2" charset="0"/>
              </a:rPr>
              <a:t>của</a:t>
            </a:r>
            <a:r>
              <a:rPr lang="en-US" altLang="en-US" sz="4000" dirty="0" smtClean="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smtClean="0">
                <a:solidFill>
                  <a:srgbClr val="FF0000"/>
                </a:solidFill>
                <a:latin typeface="#9Slide03 Arima Madurai Black" panose="00000A00000000000000" pitchFamily="2" charset="0"/>
                <a:cs typeface="#9Slide03 Arima Madurai Black" panose="00000A00000000000000" pitchFamily="2" charset="0"/>
              </a:rPr>
              <a:t>hai</a:t>
            </a:r>
            <a:r>
              <a:rPr lang="en-US" altLang="en-US" sz="4000" dirty="0" smtClean="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chị</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em</a:t>
            </a:r>
            <a:r>
              <a:rPr lang="en-US" altLang="en-US" sz="4000" dirty="0" smtClean="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smtClean="0">
                <a:solidFill>
                  <a:srgbClr val="FF0000"/>
                </a:solidFill>
                <a:latin typeface="#9Slide03 Arima Madurai Black" panose="00000A00000000000000" pitchFamily="2" charset="0"/>
                <a:cs typeface="#9Slide03 Arima Madurai Black" panose="00000A00000000000000" pitchFamily="2" charset="0"/>
              </a:rPr>
              <a:t>Kiều.Qua</a:t>
            </a:r>
            <a:r>
              <a:rPr lang="en-US" altLang="en-US" sz="4000" dirty="0" smtClean="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smtClean="0">
                <a:solidFill>
                  <a:srgbClr val="FF0000"/>
                </a:solidFill>
                <a:latin typeface="#9Slide03 Arima Madurai Black" panose="00000A00000000000000" pitchFamily="2" charset="0"/>
                <a:cs typeface="#9Slide03 Arima Madurai Black" panose="00000A00000000000000" pitchFamily="2" charset="0"/>
              </a:rPr>
              <a:t>đó</a:t>
            </a:r>
            <a:r>
              <a:rPr lang="en-US" altLang="en-US" sz="4000" dirty="0" smtClean="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kín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vi-VN" altLang="en-US" sz="4000" dirty="0">
                <a:solidFill>
                  <a:srgbClr val="FF0000"/>
                </a:solidFill>
                <a:latin typeface="#9Slide03 Arima Madurai Black" panose="00000A00000000000000" pitchFamily="2" charset="0"/>
                <a:cs typeface="#9Slide03 Arima Madurai Black" panose="00000A00000000000000" pitchFamily="2" charset="0"/>
              </a:rPr>
              <a:t>đ</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áo</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thể</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hiện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những</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dự</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về</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số</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phận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con ng</a:t>
            </a:r>
            <a:r>
              <a:rPr lang="vi-VN" altLang="en-US" sz="4000" dirty="0">
                <a:solidFill>
                  <a:srgbClr val="FF0000"/>
                </a:solidFill>
                <a:latin typeface="#9Slide03 Arima Madurai Black" panose="00000A00000000000000" pitchFamily="2" charset="0"/>
                <a:cs typeface="#9Slide03 Arima Madurai Black" panose="00000A00000000000000" pitchFamily="2" charset="0"/>
              </a:rPr>
              <a:t>ư</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ời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a:t>
            </a:r>
            <a:endParaRPr lang="en-US" altLang="en-US" sz="4000" i="1"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34785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Title_1">
            <a:extLst>
              <a:ext uri="{FF2B5EF4-FFF2-40B4-BE49-F238E27FC236}">
                <a16:creationId xmlns:a16="http://schemas.microsoft.com/office/drawing/2014/main" xmlns=""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6" name="Rectangle 5">
            <a:extLst>
              <a:ext uri="{FF2B5EF4-FFF2-40B4-BE49-F238E27FC236}">
                <a16:creationId xmlns:a16="http://schemas.microsoft.com/office/drawing/2014/main" xmlns="" id="{FE90620E-91B3-4A5A-9AF5-EC97BE41FABE}"/>
              </a:ext>
            </a:extLst>
          </p:cNvPr>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grpSp>
        <p:nvGrpSpPr>
          <p:cNvPr id="7" name="组合 4">
            <a:extLst>
              <a:ext uri="{FF2B5EF4-FFF2-40B4-BE49-F238E27FC236}">
                <a16:creationId xmlns:a16="http://schemas.microsoft.com/office/drawing/2014/main" xmlns="" id="{7A16C635-BFD0-482B-B482-42CD1C0EB68F}"/>
              </a:ext>
            </a:extLst>
          </p:cNvPr>
          <p:cNvGrpSpPr>
            <a:grpSpLocks/>
          </p:cNvGrpSpPr>
          <p:nvPr/>
        </p:nvGrpSpPr>
        <p:grpSpPr bwMode="auto">
          <a:xfrm>
            <a:off x="3409155" y="2840037"/>
            <a:ext cx="1296988" cy="1298575"/>
            <a:chOff x="5348241" y="2395536"/>
            <a:chExt cx="1855411" cy="1855411"/>
          </a:xfrm>
        </p:grpSpPr>
        <p:sp>
          <p:nvSpPr>
            <p:cNvPr id="8" name="椭圆 18">
              <a:extLst>
                <a:ext uri="{FF2B5EF4-FFF2-40B4-BE49-F238E27FC236}">
                  <a16:creationId xmlns:a16="http://schemas.microsoft.com/office/drawing/2014/main" xmlns=""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a:extLst>
                <a:ext uri="{FF2B5EF4-FFF2-40B4-BE49-F238E27FC236}">
                  <a16:creationId xmlns:a16="http://schemas.microsoft.com/office/drawing/2014/main" xmlns=""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a:extLst>
              <a:ext uri="{FF2B5EF4-FFF2-40B4-BE49-F238E27FC236}">
                <a16:creationId xmlns:a16="http://schemas.microsoft.com/office/drawing/2014/main" xmlns="" id="{C640CA37-9C2C-41D5-AAF7-7F05AA35234D}"/>
              </a:ext>
            </a:extLst>
          </p:cNvPr>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a:extLst>
              <a:ext uri="{FF2B5EF4-FFF2-40B4-BE49-F238E27FC236}">
                <a16:creationId xmlns:a16="http://schemas.microsoft.com/office/drawing/2014/main" xmlns="" id="{58005B92-2260-4ADD-8F73-586783A5C8EF}"/>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27474"/>
          <a:stretch/>
        </p:blipFill>
        <p:spPr>
          <a:xfrm>
            <a:off x="8851900" y="4445597"/>
            <a:ext cx="3550518" cy="2416510"/>
          </a:xfrm>
          <a:prstGeom prst="rect">
            <a:avLst/>
          </a:prstGeom>
        </p:spPr>
      </p:pic>
    </p:spTree>
    <p:extLst>
      <p:ext uri="{BB962C8B-B14F-4D97-AF65-F5344CB8AC3E}">
        <p14:creationId xmlns:p14="http://schemas.microsoft.com/office/powerpoint/2010/main" xmlns=""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a16="http://schemas.microsoft.com/office/drawing/2014/main" xmlns=""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a16="http://schemas.microsoft.com/office/drawing/2014/main" xmlns=""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a16="http://schemas.microsoft.com/office/drawing/2014/main" xmlns="" id="{8BFEC113-9C1C-46D3-B53F-118B437E6F7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图片 6">
            <a:extLst>
              <a:ext uri="{FF2B5EF4-FFF2-40B4-BE49-F238E27FC236}">
                <a16:creationId xmlns:a16="http://schemas.microsoft.com/office/drawing/2014/main" xmlns="" id="{1FB57751-3471-4885-807D-547894467A6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7">
            <a:extLst>
              <a:ext uri="{FF2B5EF4-FFF2-40B4-BE49-F238E27FC236}">
                <a16:creationId xmlns:a16="http://schemas.microsoft.com/office/drawing/2014/main" xmlns="" id="{DA8D8D3B-F34F-434D-9E31-01DEDEA89CA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文本框 10">
            <a:extLst>
              <a:ext uri="{FF2B5EF4-FFF2-40B4-BE49-F238E27FC236}">
                <a16:creationId xmlns:a16="http://schemas.microsoft.com/office/drawing/2014/main" xmlns=""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a16="http://schemas.microsoft.com/office/drawing/2014/main" xmlns=""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1F5C9F8B-F5DE-4C9C-9D3B-80FACB4E1863}"/>
              </a:ext>
            </a:extLst>
          </p:cNvPr>
          <p:cNvSpPr txBox="1">
            <a:spLocks noChangeArrowheads="1"/>
          </p:cNvSpPr>
          <p:nvPr/>
        </p:nvSpPr>
        <p:spPr bwMode="auto">
          <a:xfrm>
            <a:off x="4881563" y="617538"/>
            <a:ext cx="24257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1. Vị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1F2559C-BD6A-45AE-9680-9ABF3735B862}"/>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Nội dung</a:t>
            </a:r>
          </a:p>
        </p:txBody>
      </p:sp>
      <p:sp>
        <p:nvSpPr>
          <p:cNvPr id="3" name="矩形 12">
            <a:extLst>
              <a:ext uri="{FF2B5EF4-FFF2-40B4-BE49-F238E27FC236}">
                <a16:creationId xmlns:a16="http://schemas.microsoft.com/office/drawing/2014/main" xmlns="" id="{8A0B6568-D1C6-45CE-B5F9-DCC8F44EE57F}"/>
              </a:ext>
            </a:extLst>
          </p:cNvPr>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a:extLst>
              <a:ext uri="{FF2B5EF4-FFF2-40B4-BE49-F238E27FC236}">
                <a16:creationId xmlns:a16="http://schemas.microsoft.com/office/drawing/2014/main" xmlns="" id="{93BDCAED-887E-48C0-90E7-731F8600BED8}"/>
              </a:ext>
            </a:extLst>
          </p:cNvPr>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Đoạn trích miêu tả 2 bức chân dung xinh đẹp của Thúy Vân, Thúy Kiều*</a:t>
            </a:r>
            <a:endParaRPr lang="zh-CN" altLang="en-US" sz="3200">
              <a:latin typeface="Times New Roman" panose="02020603050405020304" pitchFamily="18" charset="0"/>
              <a:cs typeface="Times New Roman" panose="02020603050405020304" pitchFamily="18" charset="0"/>
            </a:endParaRPr>
          </a:p>
        </p:txBody>
      </p:sp>
      <p:sp>
        <p:nvSpPr>
          <p:cNvPr id="5" name="矩形 6">
            <a:extLst>
              <a:ext uri="{FF2B5EF4-FFF2-40B4-BE49-F238E27FC236}">
                <a16:creationId xmlns:a16="http://schemas.microsoft.com/office/drawing/2014/main" xmlns="" id="{FB4328D1-C655-4EEB-8BD9-81843913DB5E}"/>
              </a:ext>
            </a:extLst>
          </p:cNvPr>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a:extLst>
              <a:ext uri="{FF2B5EF4-FFF2-40B4-BE49-F238E27FC236}">
                <a16:creationId xmlns:a16="http://schemas.microsoft.com/office/drawing/2014/main" xmlns="" id="{0A20B8EC-6AFF-4930-BF0C-422F8146A01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14">
            <a:extLst>
              <a:ext uri="{FF2B5EF4-FFF2-40B4-BE49-F238E27FC236}">
                <a16:creationId xmlns:a16="http://schemas.microsoft.com/office/drawing/2014/main" xmlns="" id="{899788D7-7BDD-446A-AA90-7ED874A7875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文本框 21">
            <a:extLst>
              <a:ext uri="{FF2B5EF4-FFF2-40B4-BE49-F238E27FC236}">
                <a16:creationId xmlns:a16="http://schemas.microsoft.com/office/drawing/2014/main" xmlns="" id="{BF71EF14-08A0-4ABE-A767-CE8477F51E48}"/>
              </a:ext>
            </a:extLst>
          </p:cNvPr>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Đồng thời cũng dự báo t</a:t>
            </a:r>
            <a:r>
              <a:rPr lang="vi-VN" altLang="zh-CN" sz="320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a:solidFill>
                  <a:srgbClr val="644B3D"/>
                </a:solidFill>
                <a:latin typeface="Times New Roman" panose="02020603050405020304" pitchFamily="18" charset="0"/>
                <a:ea typeface="汉仪全唐诗简"/>
                <a:cs typeface="Times New Roman" panose="02020603050405020304" pitchFamily="18" charset="0"/>
              </a:rPr>
              <a:t>ơng lai, số phận của hai nàng Kiều</a:t>
            </a:r>
            <a:endParaRPr lang="en-US" altLang="zh-CN" sz="320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11650" y="2324100"/>
            <a:ext cx="3695700"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4F4879C-7B42-4A85-B921-20D092FC70DE}"/>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a:extLst>
              <a:ext uri="{FF2B5EF4-FFF2-40B4-BE49-F238E27FC236}">
                <a16:creationId xmlns:a16="http://schemas.microsoft.com/office/drawing/2014/main" xmlns="" id="{727FD5F4-1D5E-431B-8366-3CBDDB9FD24D}"/>
              </a:ext>
            </a:extLst>
          </p:cNvPr>
          <p:cNvGrpSpPr>
            <a:grpSpLocks/>
          </p:cNvGrpSpPr>
          <p:nvPr/>
        </p:nvGrpSpPr>
        <p:grpSpPr bwMode="auto">
          <a:xfrm>
            <a:off x="865188" y="1620838"/>
            <a:ext cx="5140325" cy="2070100"/>
            <a:chOff x="663522" y="641267"/>
            <a:chExt cx="5140593" cy="2070100"/>
          </a:xfrm>
        </p:grpSpPr>
        <p:pic>
          <p:nvPicPr>
            <p:cNvPr id="8220" name="图片 26">
              <a:extLst>
                <a:ext uri="{FF2B5EF4-FFF2-40B4-BE49-F238E27FC236}">
                  <a16:creationId xmlns:a16="http://schemas.microsoft.com/office/drawing/2014/main" xmlns="" id="{80C50630-F33D-4363-AA21-594A4BFA84A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221" name="组合 9">
              <a:extLst>
                <a:ext uri="{FF2B5EF4-FFF2-40B4-BE49-F238E27FC236}">
                  <a16:creationId xmlns:a16="http://schemas.microsoft.com/office/drawing/2014/main" xmlns="" id="{0A58BEFE-F2C7-46C2-8749-9E9D5417418E}"/>
                </a:ext>
              </a:extLst>
            </p:cNvPr>
            <p:cNvGrpSpPr>
              <a:grpSpLocks/>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a:extLst>
                  <a:ext uri="{FF2B5EF4-FFF2-40B4-BE49-F238E27FC236}">
                    <a16:creationId xmlns:a16="http://schemas.microsoft.com/office/drawing/2014/main" xmlns="" id="{B6D8CF86-2326-438F-973F-243913C2C5FC}"/>
                  </a:ext>
                </a:extLst>
              </p:cNvPr>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a:extLst>
                  <a:ext uri="{FF2B5EF4-FFF2-40B4-BE49-F238E27FC236}">
                    <a16:creationId xmlns:a16="http://schemas.microsoft.com/office/drawing/2014/main" xmlns="" id="{AEC8CBB1-7EF6-4E70-BEA8-3899100CBA22}"/>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a:extLst>
                <a:ext uri="{FF2B5EF4-FFF2-40B4-BE49-F238E27FC236}">
                  <a16:creationId xmlns:a16="http://schemas.microsoft.com/office/drawing/2014/main" xmlns="" id="{15BDD943-086D-4913-AD74-B29290DA5D68}"/>
                </a:ext>
              </a:extLst>
            </p:cNvPr>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a:extLst>
                <a:ext uri="{FF2B5EF4-FFF2-40B4-BE49-F238E27FC236}">
                  <a16:creationId xmlns:a16="http://schemas.microsoft.com/office/drawing/2014/main" xmlns="" id="{6A42BC42-00F2-458D-B50C-74C58B385834}"/>
                </a:ext>
              </a:extLst>
            </p:cNvPr>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a:extLst>
                <a:ext uri="{FF2B5EF4-FFF2-40B4-BE49-F238E27FC236}">
                  <a16:creationId xmlns:a16="http://schemas.microsoft.com/office/drawing/2014/main" xmlns="" id="{E6F0587B-460C-4337-8E9F-1B6D01A6AB92}"/>
                </a:ext>
              </a:extLst>
            </p:cNvPr>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Giới thiệu chung về 2 chị em</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a:extLst>
              <a:ext uri="{FF2B5EF4-FFF2-40B4-BE49-F238E27FC236}">
                <a16:creationId xmlns:a16="http://schemas.microsoft.com/office/drawing/2014/main" xmlns="" id="{70F89AA4-EC8F-41B3-BDE1-C036AB293F98}"/>
              </a:ext>
            </a:extLst>
          </p:cNvPr>
          <p:cNvGrpSpPr>
            <a:grpSpLocks/>
          </p:cNvGrpSpPr>
          <p:nvPr/>
        </p:nvGrpSpPr>
        <p:grpSpPr bwMode="auto">
          <a:xfrm>
            <a:off x="654050" y="4240213"/>
            <a:ext cx="5351463" cy="1954212"/>
            <a:chOff x="451712" y="3260221"/>
            <a:chExt cx="5352403" cy="1954731"/>
          </a:xfrm>
        </p:grpSpPr>
        <p:pic>
          <p:nvPicPr>
            <p:cNvPr id="8213" name="图片 28" descr="图片包含 户外, 霉菌&#10;&#10;已生成高可信度的说明">
              <a:extLst>
                <a:ext uri="{FF2B5EF4-FFF2-40B4-BE49-F238E27FC236}">
                  <a16:creationId xmlns:a16="http://schemas.microsoft.com/office/drawing/2014/main" xmlns="" id="{45AF95E6-DC59-4072-B07A-CD45B5F20CC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214" name="组合 27">
              <a:extLst>
                <a:ext uri="{FF2B5EF4-FFF2-40B4-BE49-F238E27FC236}">
                  <a16:creationId xmlns:a16="http://schemas.microsoft.com/office/drawing/2014/main" xmlns="" id="{4A774007-6DAF-495E-89B1-787EBE35EF0C}"/>
                </a:ext>
              </a:extLst>
            </p:cNvPr>
            <p:cNvGrpSpPr>
              <a:grpSpLocks/>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a:extLst>
                  <a:ext uri="{FF2B5EF4-FFF2-40B4-BE49-F238E27FC236}">
                    <a16:creationId xmlns:a16="http://schemas.microsoft.com/office/drawing/2014/main" xmlns="" id="{D05D0206-E575-45C7-8281-7DAFED04AEAA}"/>
                  </a:ext>
                </a:extLst>
              </p:cNvPr>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a:extLst>
                  <a:ext uri="{FF2B5EF4-FFF2-40B4-BE49-F238E27FC236}">
                    <a16:creationId xmlns:a16="http://schemas.microsoft.com/office/drawing/2014/main" xmlns="" id="{B3B2C71D-2FE4-4E2A-BFDD-C801CEFC961F}"/>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a:extLst>
                <a:ext uri="{FF2B5EF4-FFF2-40B4-BE49-F238E27FC236}">
                  <a16:creationId xmlns:a16="http://schemas.microsoft.com/office/drawing/2014/main" xmlns="" id="{FFA6AB65-F6D0-4007-8132-9CBAE07056AA}"/>
                </a:ext>
              </a:extLst>
            </p:cNvPr>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a:extLst>
                <a:ext uri="{FF2B5EF4-FFF2-40B4-BE49-F238E27FC236}">
                  <a16:creationId xmlns:a16="http://schemas.microsoft.com/office/drawing/2014/main" xmlns="" id="{BDBAEB0E-7346-42B6-8C55-C4648A452DAE}"/>
                </a:ext>
              </a:extLst>
            </p:cNvPr>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12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a:extLst>
                <a:ext uri="{FF2B5EF4-FFF2-40B4-BE49-F238E27FC236}">
                  <a16:creationId xmlns:a16="http://schemas.microsoft.com/office/drawing/2014/main" xmlns="" id="{64D90828-20F3-4C04-A885-0C3A7643FEC5}"/>
                </a:ext>
              </a:extLst>
            </p:cNvPr>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a:extLst>
              <a:ext uri="{FF2B5EF4-FFF2-40B4-BE49-F238E27FC236}">
                <a16:creationId xmlns:a16="http://schemas.microsoft.com/office/drawing/2014/main" xmlns="" id="{A579278F-DD42-479B-8A2F-FFC1D7DE46CC}"/>
              </a:ext>
            </a:extLst>
          </p:cNvPr>
          <p:cNvGrpSpPr>
            <a:grpSpLocks/>
          </p:cNvGrpSpPr>
          <p:nvPr/>
        </p:nvGrpSpPr>
        <p:grpSpPr bwMode="auto">
          <a:xfrm>
            <a:off x="6373813" y="1677988"/>
            <a:ext cx="4600575" cy="1947862"/>
            <a:chOff x="6172057" y="699175"/>
            <a:chExt cx="4600958" cy="1947305"/>
          </a:xfrm>
        </p:grpSpPr>
        <p:pic>
          <p:nvPicPr>
            <p:cNvPr id="8206" name="图片 42" descr="图片包含 白色, 室内, 餐桌, 鲜花&#10;&#10;已生成极高可信度的说明">
              <a:extLst>
                <a:ext uri="{FF2B5EF4-FFF2-40B4-BE49-F238E27FC236}">
                  <a16:creationId xmlns:a16="http://schemas.microsoft.com/office/drawing/2014/main" xmlns="" id="{4CB8A9B5-525A-45E7-881E-6A01871DC724}"/>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39" descr="图片包含 户外, 地面, 人员, 建筑物&#10;&#10;已生成高可信度的说明">
              <a:extLst>
                <a:ext uri="{FF2B5EF4-FFF2-40B4-BE49-F238E27FC236}">
                  <a16:creationId xmlns:a16="http://schemas.microsoft.com/office/drawing/2014/main" xmlns="" id="{48275958-9AF0-4A36-AAB5-24B5FE96D5B9}"/>
                </a:ext>
              </a:extLst>
            </p:cNvPr>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a:extLst>
                <a:ext uri="{FF2B5EF4-FFF2-40B4-BE49-F238E27FC236}">
                  <a16:creationId xmlns:a16="http://schemas.microsoft.com/office/drawing/2014/main" xmlns="" id="{0DF1AFB8-F8E0-4069-8EA5-0E2CACC5C430}"/>
                </a:ext>
              </a:extLst>
            </p:cNvPr>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a:extLst>
                <a:ext uri="{FF2B5EF4-FFF2-40B4-BE49-F238E27FC236}">
                  <a16:creationId xmlns:a16="http://schemas.microsoft.com/office/drawing/2014/main" xmlns="" id="{E4A3644E-12F5-4F9C-8FFD-A2E5725B505D}"/>
                </a:ext>
              </a:extLst>
            </p:cNvPr>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a:extLst>
                <a:ext uri="{FF2B5EF4-FFF2-40B4-BE49-F238E27FC236}">
                  <a16:creationId xmlns:a16="http://schemas.microsoft.com/office/drawing/2014/main" xmlns="" id="{214AA09C-ED1C-463F-954A-DA85F6E48327}"/>
                </a:ext>
              </a:extLst>
            </p:cNvPr>
            <p:cNvGrpSpPr>
              <a:grpSpLocks/>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a:extLst>
                  <a:ext uri="{FF2B5EF4-FFF2-40B4-BE49-F238E27FC236}">
                    <a16:creationId xmlns:a16="http://schemas.microsoft.com/office/drawing/2014/main" xmlns="" id="{7DC88731-D82F-4CF9-8671-00A8D7A7F855}"/>
                  </a:ext>
                </a:extLst>
              </p:cNvPr>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a:extLst>
                  <a:ext uri="{FF2B5EF4-FFF2-40B4-BE49-F238E27FC236}">
                    <a16:creationId xmlns:a16="http://schemas.microsoft.com/office/drawing/2014/main" xmlns="" id="{29647084-8079-4A1F-8B50-DB480453359B}"/>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P2</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a:extLst>
              <a:ext uri="{FF2B5EF4-FFF2-40B4-BE49-F238E27FC236}">
                <a16:creationId xmlns:a16="http://schemas.microsoft.com/office/drawing/2014/main" xmlns="" id="{DBEA0D71-2F5A-4D18-A940-0DDD17ED1024}"/>
              </a:ext>
            </a:extLst>
          </p:cNvPr>
          <p:cNvGrpSpPr>
            <a:grpSpLocks/>
          </p:cNvGrpSpPr>
          <p:nvPr/>
        </p:nvGrpSpPr>
        <p:grpSpPr bwMode="auto">
          <a:xfrm>
            <a:off x="6448425" y="4535488"/>
            <a:ext cx="5286375" cy="1865390"/>
            <a:chOff x="6247065" y="3555790"/>
            <a:chExt cx="5285889" cy="1865729"/>
          </a:xfrm>
        </p:grpSpPr>
        <p:pic>
          <p:nvPicPr>
            <p:cNvPr id="8199" name="图片 8" descr="图片包含 植物&#10;&#10;已生成极高可信度的说明">
              <a:extLst>
                <a:ext uri="{FF2B5EF4-FFF2-40B4-BE49-F238E27FC236}">
                  <a16:creationId xmlns:a16="http://schemas.microsoft.com/office/drawing/2014/main" xmlns="" id="{684116D5-8054-4803-A449-5DFDAF2397A0}"/>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图片 44" descr="图片包含 户外, 地面, 人员, 建筑物&#10;&#10;已生成高可信度的说明">
              <a:extLst>
                <a:ext uri="{FF2B5EF4-FFF2-40B4-BE49-F238E27FC236}">
                  <a16:creationId xmlns:a16="http://schemas.microsoft.com/office/drawing/2014/main" xmlns="" id="{B27D633A-3981-4C60-BA7C-826DF5586C47}"/>
                </a:ext>
              </a:extLst>
            </p:cNvPr>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a:extLst>
                <a:ext uri="{FF2B5EF4-FFF2-40B4-BE49-F238E27FC236}">
                  <a16:creationId xmlns:a16="http://schemas.microsoft.com/office/drawing/2014/main" xmlns="" id="{04068B62-C830-4847-B5A1-A574F7EBAF54}"/>
                </a:ext>
              </a:extLst>
            </p:cNvPr>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a:extLst>
                <a:ext uri="{FF2B5EF4-FFF2-40B4-BE49-F238E27FC236}">
                  <a16:creationId xmlns:a16="http://schemas.microsoft.com/office/drawing/2014/main" xmlns="" id="{6E4AFE9C-C20D-409F-838D-A1FE50F9B79D}"/>
                </a:ext>
              </a:extLst>
            </p:cNvPr>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a:extLst>
                <a:ext uri="{FF2B5EF4-FFF2-40B4-BE49-F238E27FC236}">
                  <a16:creationId xmlns:a16="http://schemas.microsoft.com/office/drawing/2014/main" xmlns="" id="{A55394DB-7B49-4BA5-B39D-7022ADB4D353}"/>
                </a:ext>
              </a:extLst>
            </p:cNvPr>
            <p:cNvGrpSpPr>
              <a:grpSpLocks/>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a:extLst>
                  <a:ext uri="{FF2B5EF4-FFF2-40B4-BE49-F238E27FC236}">
                    <a16:creationId xmlns:a16="http://schemas.microsoft.com/office/drawing/2014/main" xmlns="" id="{E9F61E72-67D0-45E1-982A-3C8495729C41}"/>
                  </a:ext>
                </a:extLst>
              </p:cNvPr>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a:extLst>
                  <a:ext uri="{FF2B5EF4-FFF2-40B4-BE49-F238E27FC236}">
                    <a16:creationId xmlns:a16="http://schemas.microsoft.com/office/drawing/2014/main" xmlns="" id="{2916F0E6-E464-436E-9AB6-851B0F1F0449}"/>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xmlns=""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6">
            <a:extLst>
              <a:ext uri="{FF2B5EF4-FFF2-40B4-BE49-F238E27FC236}">
                <a16:creationId xmlns:a16="http://schemas.microsoft.com/office/drawing/2014/main" xmlns=""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xmlns="" id="{49D91CE0-A159-4909-99F7-B2C70F5635DC}"/>
              </a:ext>
            </a:extLst>
          </p:cNvPr>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xmlns=""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2">
            <a:extLst>
              <a:ext uri="{FF2B5EF4-FFF2-40B4-BE49-F238E27FC236}">
                <a16:creationId xmlns:a16="http://schemas.microsoft.com/office/drawing/2014/main" xmlns=""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xmlns=""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xmlns="" id="{44476810-14B3-41F9-B4CD-70815A26F783}"/>
              </a:ext>
            </a:extLst>
          </p:cNvPr>
          <p:cNvSpPr>
            <a:spLocks noGrp="1"/>
          </p:cNvSpPr>
          <p:nvPr>
            <p:ph idx="1"/>
          </p:nvPr>
        </p:nvSpPr>
        <p:spPr>
          <a:xfrm>
            <a:off x="0" y="2497813"/>
            <a:ext cx="6394151" cy="3788830"/>
          </a:xfrm>
        </p:spPr>
        <p:txBody>
          <a:bodyPr vert="horz" lIns="91440" tIns="45720" rIns="91440" bIns="45720" rtlCol="0" anchor="ctr">
            <a:noAutofit/>
          </a:bodyPr>
          <a:lstStyle/>
          <a:p>
            <a:pPr marL="0" indent="0">
              <a:buNone/>
            </a:pPr>
            <a:r>
              <a:rPr lang="en-US" b="1" dirty="0" err="1">
                <a:solidFill>
                  <a:srgbClr val="000000"/>
                </a:solidFill>
                <a:latin typeface="Times New Roman" pitchFamily="18" charset="0"/>
                <a:cs typeface="Times New Roman" pitchFamily="18" charset="0"/>
              </a:rPr>
              <a:t>Đầu</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lòng</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hai</a:t>
            </a:r>
            <a:r>
              <a:rPr lang="en-US" b="1" dirty="0">
                <a:solidFill>
                  <a:srgbClr val="000000"/>
                </a:solidFill>
                <a:latin typeface="Times New Roman" pitchFamily="18" charset="0"/>
                <a:cs typeface="Times New Roman" pitchFamily="18" charset="0"/>
              </a:rPr>
              <a:t> ả </a:t>
            </a:r>
            <a:r>
              <a:rPr lang="en-US" b="1" dirty="0" err="1">
                <a:solidFill>
                  <a:srgbClr val="000000"/>
                </a:solidFill>
                <a:latin typeface="Times New Roman" pitchFamily="18" charset="0"/>
                <a:cs typeface="Times New Roman" pitchFamily="18" charset="0"/>
              </a:rPr>
              <a:t>tố</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nga</a:t>
            </a:r>
            <a:r>
              <a:rPr lang="en-US" b="1" dirty="0">
                <a:solidFill>
                  <a:srgbClr val="000000"/>
                </a:solidFill>
                <a:latin typeface="Times New Roman" pitchFamily="18" charset="0"/>
                <a:cs typeface="Times New Roman" pitchFamily="18" charset="0"/>
              </a:rPr>
              <a:t>,</a:t>
            </a:r>
          </a:p>
          <a:p>
            <a:pPr marL="0" indent="0">
              <a:buNone/>
            </a:pPr>
            <a:r>
              <a:rPr lang="en-US" b="1" dirty="0" err="1">
                <a:solidFill>
                  <a:srgbClr val="000000"/>
                </a:solidFill>
                <a:latin typeface="Times New Roman" pitchFamily="18" charset="0"/>
                <a:cs typeface="Times New Roman" pitchFamily="18" charset="0"/>
              </a:rPr>
              <a:t>Thúy</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Kiều</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là</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chị</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em</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là</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Thúy</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Vân</a:t>
            </a:r>
            <a:r>
              <a:rPr lang="en-US" b="1" dirty="0">
                <a:solidFill>
                  <a:srgbClr val="000000"/>
                </a:solidFill>
                <a:latin typeface="Times New Roman" pitchFamily="18" charset="0"/>
                <a:cs typeface="Times New Roman" pitchFamily="18" charset="0"/>
              </a:rPr>
              <a:t>	</a:t>
            </a:r>
          </a:p>
          <a:p>
            <a:pPr marL="0" indent="0">
              <a:buNone/>
            </a:pPr>
            <a:r>
              <a:rPr lang="en-US" b="1" dirty="0">
                <a:solidFill>
                  <a:srgbClr val="000000"/>
                </a:solidFill>
                <a:latin typeface="Times New Roman" pitchFamily="18" charset="0"/>
                <a:cs typeface="Times New Roman" pitchFamily="18" charset="0"/>
              </a:rPr>
              <a:t>Mai </a:t>
            </a:r>
            <a:r>
              <a:rPr lang="en-US" b="1" dirty="0" err="1">
                <a:solidFill>
                  <a:srgbClr val="000000"/>
                </a:solidFill>
                <a:latin typeface="Times New Roman" pitchFamily="18" charset="0"/>
                <a:cs typeface="Times New Roman" pitchFamily="18" charset="0"/>
              </a:rPr>
              <a:t>cốt</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cách</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tuyết</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tinh</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thần</a:t>
            </a:r>
            <a:r>
              <a:rPr lang="en-US" b="1" dirty="0">
                <a:solidFill>
                  <a:srgbClr val="000000"/>
                </a:solidFill>
                <a:latin typeface="Times New Roman" pitchFamily="18" charset="0"/>
                <a:cs typeface="Times New Roman" pitchFamily="18" charset="0"/>
              </a:rPr>
              <a:t>,</a:t>
            </a:r>
          </a:p>
          <a:p>
            <a:pPr marL="0" indent="0">
              <a:buNone/>
            </a:pPr>
            <a:r>
              <a:rPr lang="en-US" b="1" dirty="0" err="1">
                <a:solidFill>
                  <a:srgbClr val="000000"/>
                </a:solidFill>
                <a:latin typeface="Times New Roman" pitchFamily="18" charset="0"/>
                <a:cs typeface="Times New Roman" pitchFamily="18" charset="0"/>
              </a:rPr>
              <a:t>Mỗi</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người</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một</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vẻ</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mười</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phân</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vẹn</a:t>
            </a:r>
            <a:r>
              <a:rPr lang="en-US" b="1" dirty="0">
                <a:solidFill>
                  <a:srgbClr val="000000"/>
                </a:solidFill>
                <a:latin typeface="Times New Roman" pitchFamily="18" charset="0"/>
                <a:cs typeface="Times New Roman" pitchFamily="18" charset="0"/>
              </a:rPr>
              <a:t> </a:t>
            </a:r>
            <a:r>
              <a:rPr lang="en-US" b="1" dirty="0" err="1">
                <a:solidFill>
                  <a:srgbClr val="000000"/>
                </a:solidFill>
                <a:latin typeface="Times New Roman" pitchFamily="18" charset="0"/>
                <a:cs typeface="Times New Roman" pitchFamily="18" charset="0"/>
              </a:rPr>
              <a:t>mười</a:t>
            </a:r>
            <a:r>
              <a:rPr lang="en-US" b="1" dirty="0">
                <a:solidFill>
                  <a:srgbClr val="000000"/>
                </a:solidFill>
                <a:latin typeface="Times New Roman" pitchFamily="18" charset="0"/>
                <a:cs typeface="Times New Roman" pitchFamily="18" charset="0"/>
              </a:rPr>
              <a:t>.</a:t>
            </a:r>
          </a:p>
          <a:p>
            <a:pPr algn="ctr"/>
            <a:endParaRPr lang="en-US" sz="4000" dirty="0">
              <a:solidFill>
                <a:srgbClr val="000000"/>
              </a:solidFill>
              <a:latin typeface="VL Atlantika" pitchFamily="50" charset="0"/>
            </a:endParaRPr>
          </a:p>
        </p:txBody>
      </p:sp>
      <p:sp>
        <p:nvSpPr>
          <p:cNvPr id="6" name="TextBox 5">
            <a:extLst>
              <a:ext uri="{FF2B5EF4-FFF2-40B4-BE49-F238E27FC236}">
                <a16:creationId xmlns:a16="http://schemas.microsoft.com/office/drawing/2014/main" xmlns="" id="{35D11CF8-FEBB-4987-9B05-361A0EB4E8E9}"/>
              </a:ext>
            </a:extLst>
          </p:cNvPr>
          <p:cNvSpPr txBox="1">
            <a:spLocks noChangeArrowheads="1"/>
          </p:cNvSpPr>
          <p:nvPr/>
        </p:nvSpPr>
        <p:spPr bwMode="auto">
          <a:xfrm>
            <a:off x="182418" y="571357"/>
            <a:ext cx="59135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1.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Giới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thiệu</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khái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quát</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về</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em</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4234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a:extLst>
              <a:ext uri="{FF2B5EF4-FFF2-40B4-BE49-F238E27FC236}">
                <a16:creationId xmlns:a16="http://schemas.microsoft.com/office/drawing/2014/main" xmlns="" id="{262E7A0C-396E-4FB0-A861-A95FBCB4EF2B}"/>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742" r="10597"/>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xmlns="">
                <a:solidFill>
                  <a:srgbClr val="FFFFFF"/>
                </a:solidFill>
              </a14:hiddenFill>
            </a:ext>
          </a:extLst>
        </p:spPr>
      </p:pic>
      <p:sp>
        <p:nvSpPr>
          <p:cNvPr id="2052" name="Freeform: Shape 70">
            <a:extLst>
              <a:ext uri="{FF2B5EF4-FFF2-40B4-BE49-F238E27FC236}">
                <a16:creationId xmlns:a16="http://schemas.microsoft.com/office/drawing/2014/main" xmlns=""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a:extLst>
              <a:ext uri="{FF2B5EF4-FFF2-40B4-BE49-F238E27FC236}">
                <a16:creationId xmlns:a16="http://schemas.microsoft.com/office/drawing/2014/main" xmlns=""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a:extLst>
              <a:ext uri="{FF2B5EF4-FFF2-40B4-BE49-F238E27FC236}">
                <a16:creationId xmlns:a16="http://schemas.microsoft.com/office/drawing/2014/main" xmlns="" id="{0808A75B-D49A-4F16-913D-367BBCA4B993}"/>
              </a:ext>
            </a:extLst>
          </p:cNvPr>
          <p:cNvSpPr/>
          <p:nvPr/>
        </p:nvSpPr>
        <p:spPr>
          <a:xfrm>
            <a:off x="6541987" y="1467114"/>
            <a:ext cx="5345213" cy="4979405"/>
          </a:xfrm>
          <a:prstGeom prst="rect">
            <a:avLst/>
          </a:prstGeom>
          <a:noFill/>
        </p:spPr>
      </p:sp>
      <p:sp>
        <p:nvSpPr>
          <p:cNvPr id="12" name="TextBox 11">
            <a:extLst>
              <a:ext uri="{FF2B5EF4-FFF2-40B4-BE49-F238E27FC236}">
                <a16:creationId xmlns:a16="http://schemas.microsoft.com/office/drawing/2014/main" xmlns="" id="{C8191619-AA42-4F08-8EA1-93AAB4DA91BC}"/>
              </a:ext>
            </a:extLst>
          </p:cNvPr>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xmlns="" id="{7C9DA506-D612-41B5-80A9-FC36C73BC6CE}"/>
              </a:ext>
            </a:extLst>
          </p:cNvPr>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a:extLst>
              <a:ext uri="{FF2B5EF4-FFF2-40B4-BE49-F238E27FC236}">
                <a16:creationId xmlns:a16="http://schemas.microsoft.com/office/drawing/2014/main" xmlns="" id="{21213293-5831-4FE8-A2AF-614EDB9A7287}"/>
              </a:ext>
            </a:extLst>
          </p:cNvPr>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a:extLst>
              <a:ext uri="{FF2B5EF4-FFF2-40B4-BE49-F238E27FC236}">
                <a16:creationId xmlns:a16="http://schemas.microsoft.com/office/drawing/2014/main" xmlns="" id="{268BAE3A-0F05-469E-8267-BC73F82B9E9A}"/>
              </a:ext>
            </a:extLst>
          </p:cNvPr>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3175739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1487</Words>
  <Application>Microsoft Office PowerPoint</Application>
  <PresentationFormat>Custom</PresentationFormat>
  <Paragraphs>165</Paragraphs>
  <Slides>33</Slides>
  <Notes>31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Arial</vt:lpstr>
      <vt:lpstr>#9Slide07 Dorayaki</vt:lpstr>
      <vt:lpstr>#9Slide03 Arima Madurai Black</vt:lpstr>
      <vt:lpstr>等线</vt:lpstr>
      <vt:lpstr>Calibri</vt:lpstr>
      <vt:lpstr>Times New Roman</vt:lpstr>
      <vt:lpstr>汉仪全唐诗简</vt:lpstr>
      <vt:lpstr>Microsoft YaHei</vt:lpstr>
      <vt:lpstr>VL Atlantika</vt:lpstr>
      <vt:lpstr>#9Slide03 Arima Madurai</vt:lpstr>
      <vt:lpstr>Wingdings</vt:lpstr>
      <vt:lpstr>#9Slide05 Cimochi</vt:lpstr>
      <vt:lpstr>Calibri Light</vt:lpstr>
      <vt:lpstr>Symbol</vt:lpstr>
      <vt:lpstr>#9Slide03 Cabin Condensed Bold</vt:lpstr>
      <vt:lpstr>#9Slide05 Fourth Medium</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Thông minh vốn sẵn tính trời, Pha nghề thi họa đủ mùi ca ngâm.  Cung thương làu bậc ngũ âm, Nghề riêng ăn đứt hồ cầm một trương.  Khúc nhà tay lựa nên chương, Một thiên Bạc mệnh lại càng não nhân. </vt:lpstr>
      <vt:lpstr>Slide 20</vt:lpstr>
      <vt:lpstr>KIỀU ĐÁNH ĐÀN</vt:lpstr>
      <vt:lpstr>Slide 22</vt:lpstr>
      <vt:lpstr>Slide 23</vt:lpstr>
      <vt:lpstr>Một cung gió thảm mưa sầu, Bốn dây rỏ máu năm đầu ngón tay.</vt:lpstr>
      <vt:lpstr>Phím đàn dìu dặt tay tiên, Khói trầm cao thấp tiếng huyền gần xa. Lọt tai nghe suốt năm cung Tiếng nào là chẳng não nùng xôn xao.  </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chinh</cp:lastModifiedBy>
  <cp:revision>89</cp:revision>
  <dcterms:created xsi:type="dcterms:W3CDTF">2020-08-03T23:59:08Z</dcterms:created>
  <dcterms:modified xsi:type="dcterms:W3CDTF">2023-10-02T12:56:51Z</dcterms:modified>
</cp:coreProperties>
</file>