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4"/>
  </p:notesMasterIdLst>
  <p:sldIdLst>
    <p:sldId id="282" r:id="rId2"/>
    <p:sldId id="283" r:id="rId3"/>
    <p:sldId id="257" r:id="rId4"/>
    <p:sldId id="284" r:id="rId5"/>
    <p:sldId id="259" r:id="rId6"/>
    <p:sldId id="296" r:id="rId7"/>
    <p:sldId id="286" r:id="rId8"/>
    <p:sldId id="287" r:id="rId9"/>
    <p:sldId id="288" r:id="rId10"/>
    <p:sldId id="289" r:id="rId11"/>
    <p:sldId id="290" r:id="rId12"/>
    <p:sldId id="270" r:id="rId13"/>
    <p:sldId id="298" r:id="rId14"/>
    <p:sldId id="335" r:id="rId15"/>
    <p:sldId id="336" r:id="rId16"/>
    <p:sldId id="332" r:id="rId17"/>
    <p:sldId id="337" r:id="rId18"/>
    <p:sldId id="334" r:id="rId19"/>
    <p:sldId id="275" r:id="rId20"/>
    <p:sldId id="300" r:id="rId21"/>
    <p:sldId id="339" r:id="rId22"/>
    <p:sldId id="344" r:id="rId23"/>
    <p:sldId id="265" r:id="rId24"/>
    <p:sldId id="346" r:id="rId25"/>
    <p:sldId id="342" r:id="rId26"/>
    <p:sldId id="256" r:id="rId27"/>
    <p:sldId id="345" r:id="rId28"/>
    <p:sldId id="260" r:id="rId29"/>
    <p:sldId id="263" r:id="rId30"/>
    <p:sldId id="347" r:id="rId31"/>
    <p:sldId id="280" r:id="rId32"/>
    <p:sldId id="340" r:id="rId33"/>
  </p:sldIdLst>
  <p:sldSz cx="12192000" cy="6858000"/>
  <p:notesSz cx="6858000" cy="9144000"/>
  <p:custDataLst>
    <p:tags r:id="rId3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74" autoAdjust="0"/>
    <p:restoredTop sz="83277" autoAdjust="0"/>
  </p:normalViewPr>
  <p:slideViewPr>
    <p:cSldViewPr snapToGrid="0">
      <p:cViewPr varScale="1">
        <p:scale>
          <a:sx n="79" d="100"/>
          <a:sy n="79" d="100"/>
        </p:scale>
        <p:origin x="960" y="5"/>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A14149-3C68-4420-80C0-C18F91A2FC67}"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2D150B-983A-4B29-B9CD-2C102A6678C8}" type="slidenum">
              <a:rPr lang="en-US" smtClean="0"/>
              <a:t>‹#›</a:t>
            </a:fld>
            <a:endParaRPr lang="en-US"/>
          </a:p>
        </p:txBody>
      </p:sp>
    </p:spTree>
    <p:extLst>
      <p:ext uri="{BB962C8B-B14F-4D97-AF65-F5344CB8AC3E}">
        <p14:creationId xmlns:p14="http://schemas.microsoft.com/office/powerpoint/2010/main" val="3756706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sz="1200" kern="1200" dirty="0" err="1">
                <a:solidFill>
                  <a:schemeClr val="tx1"/>
                </a:solidFill>
                <a:effectLst/>
                <a:latin typeface="+mn-lt"/>
                <a:ea typeface="+mn-ea"/>
                <a:cs typeface="+mn-cs"/>
              </a:rPr>
              <a:t>Chào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mừng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quý</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thầy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cô</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với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tiết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học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ngày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hôm</a:t>
            </a:r>
            <a:r>
              <a:rPr lang="en-US" sz="1200" kern="1200" baseline="0" dirty="0">
                <a:solidFill>
                  <a:schemeClr val="tx1"/>
                </a:solidFill>
                <a:effectLst/>
                <a:latin typeface="+mn-lt"/>
                <a:ea typeface="+mn-ea"/>
                <a:cs typeface="+mn-cs"/>
              </a:rPr>
              <a:t> nay </a:t>
            </a:r>
            <a:r>
              <a:rPr lang="en-US" sz="1200" kern="1200" baseline="0" dirty="0" err="1">
                <a:solidFill>
                  <a:schemeClr val="tx1"/>
                </a:solidFill>
                <a:effectLst/>
                <a:latin typeface="+mn-lt"/>
                <a:ea typeface="+mn-ea"/>
                <a:cs typeface="+mn-cs"/>
              </a:rPr>
              <a:t>của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lớp</a:t>
            </a:r>
            <a:r>
              <a:rPr lang="en-US" sz="1200" kern="1200" baseline="0" dirty="0">
                <a:solidFill>
                  <a:schemeClr val="tx1"/>
                </a:solidFill>
                <a:effectLst/>
                <a:latin typeface="+mn-lt"/>
                <a:ea typeface="+mn-ea"/>
                <a:cs typeface="+mn-cs"/>
              </a:rPr>
              <a:t> 8C. </a:t>
            </a:r>
            <a:r>
              <a:rPr lang="en-US" sz="1200" kern="1200" baseline="0" dirty="0" err="1">
                <a:solidFill>
                  <a:schemeClr val="tx1"/>
                </a:solidFill>
                <a:effectLst/>
                <a:latin typeface="+mn-lt"/>
                <a:ea typeface="+mn-ea"/>
                <a:cs typeface="+mn-cs"/>
              </a:rPr>
              <a:t>Khác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với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thông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lệ</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ngày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hôm</a:t>
            </a:r>
            <a:r>
              <a:rPr lang="en-US" sz="1200" kern="1200" baseline="0" dirty="0">
                <a:solidFill>
                  <a:schemeClr val="tx1"/>
                </a:solidFill>
                <a:effectLst/>
                <a:latin typeface="+mn-lt"/>
                <a:ea typeface="+mn-ea"/>
                <a:cs typeface="+mn-cs"/>
              </a:rPr>
              <a:t> nay </a:t>
            </a:r>
            <a:r>
              <a:rPr lang="en-US" sz="1200" kern="1200" baseline="0" dirty="0" err="1">
                <a:solidFill>
                  <a:schemeClr val="tx1"/>
                </a:solidFill>
                <a:effectLst/>
                <a:latin typeface="+mn-lt"/>
                <a:ea typeface="+mn-ea"/>
                <a:cs typeface="+mn-cs"/>
              </a:rPr>
              <a:t>các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em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sẽ</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là</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cùng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tham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gia</a:t>
            </a:r>
            <a:r>
              <a:rPr lang="en-US" sz="1200" kern="1200" baseline="0" dirty="0">
                <a:solidFill>
                  <a:schemeClr val="tx1"/>
                </a:solidFill>
                <a:effectLst/>
                <a:latin typeface="+mn-lt"/>
                <a:ea typeface="+mn-ea"/>
                <a:cs typeface="+mn-cs"/>
              </a:rPr>
              <a:t> Gameshow </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đỉnh</a:t>
            </a:r>
            <a:r>
              <a:rPr lang="en-US" sz="1200" kern="1200" dirty="0">
                <a:solidFill>
                  <a:schemeClr val="tx1"/>
                </a:solidFill>
                <a:effectLst/>
                <a:latin typeface="+mn-lt"/>
                <a:ea typeface="+mn-ea"/>
                <a:cs typeface="+mn-cs"/>
              </a:rPr>
              <a:t> Olympia”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với</a:t>
            </a:r>
            <a:r>
              <a:rPr lang="en-US" sz="1200" kern="1200" baseline="0" dirty="0">
                <a:solidFill>
                  <a:schemeClr val="tx1"/>
                </a:solidFill>
                <a:effectLst/>
                <a:latin typeface="+mn-lt"/>
                <a:ea typeface="+mn-ea"/>
                <a:cs typeface="+mn-cs"/>
              </a:rPr>
              <a:t> 1 </a:t>
            </a:r>
            <a:r>
              <a:rPr lang="en-US" sz="1200" kern="1200" baseline="0" dirty="0" err="1">
                <a:solidFill>
                  <a:schemeClr val="tx1"/>
                </a:solidFill>
                <a:effectLst/>
                <a:latin typeface="+mn-lt"/>
                <a:ea typeface="+mn-ea"/>
                <a:cs typeface="+mn-cs"/>
              </a:rPr>
              <a:t>cuộc</a:t>
            </a:r>
            <a:r>
              <a:rPr lang="en-US" sz="1200" kern="1200" baseline="0" dirty="0">
                <a:solidFill>
                  <a:schemeClr val="tx1"/>
                </a:solidFill>
                <a:effectLst/>
                <a:latin typeface="+mn-lt"/>
                <a:ea typeface="+mn-ea"/>
                <a:cs typeface="+mn-cs"/>
              </a:rPr>
              <a:t> so </a:t>
            </a:r>
            <a:r>
              <a:rPr lang="en-US" sz="1200" kern="1200" baseline="0" dirty="0" err="1">
                <a:solidFill>
                  <a:schemeClr val="tx1"/>
                </a:solidFill>
                <a:effectLst/>
                <a:latin typeface="+mn-lt"/>
                <a:ea typeface="+mn-ea"/>
                <a:cs typeface="+mn-cs"/>
              </a:rPr>
              <a:t>tài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vô</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cùng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quyết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liệt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của</a:t>
            </a:r>
            <a:r>
              <a:rPr lang="en-US" sz="1200" kern="1200" baseline="0" dirty="0">
                <a:solidFill>
                  <a:schemeClr val="tx1"/>
                </a:solidFill>
                <a:effectLst/>
                <a:latin typeface="+mn-lt"/>
                <a:ea typeface="+mn-ea"/>
                <a:cs typeface="+mn-cs"/>
              </a:rPr>
              <a:t> 4 </a:t>
            </a:r>
            <a:r>
              <a:rPr lang="en-US" sz="1200" kern="1200" baseline="0" dirty="0" err="1">
                <a:solidFill>
                  <a:schemeClr val="tx1"/>
                </a:solidFill>
                <a:effectLst/>
                <a:latin typeface="+mn-lt"/>
                <a:ea typeface="+mn-ea"/>
                <a:cs typeface="+mn-cs"/>
              </a:rPr>
              <a:t>đội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1285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Cuộc</a:t>
            </a:r>
            <a:r>
              <a:rPr lang="en-US" baseline="0" dirty="0"/>
              <a:t> </a:t>
            </a:r>
            <a:r>
              <a:rPr lang="en-US" baseline="0" dirty="0" err="1"/>
              <a:t>thi</a:t>
            </a:r>
            <a:r>
              <a:rPr lang="en-US" baseline="0" dirty="0"/>
              <a:t> </a:t>
            </a:r>
            <a:r>
              <a:rPr lang="en-US" baseline="0" dirty="0" err="1"/>
              <a:t>của</a:t>
            </a:r>
            <a:r>
              <a:rPr lang="en-US" baseline="0" dirty="0"/>
              <a:t> </a:t>
            </a:r>
            <a:r>
              <a:rPr lang="en-US" baseline="0" dirty="0" err="1"/>
              <a:t>chúng</a:t>
            </a:r>
            <a:r>
              <a:rPr lang="en-US" baseline="0" dirty="0"/>
              <a:t> ta </a:t>
            </a:r>
            <a:r>
              <a:rPr lang="en-US" baseline="0" dirty="0" err="1"/>
              <a:t>gồm</a:t>
            </a:r>
            <a:r>
              <a:rPr lang="en-US" baseline="0" dirty="0"/>
              <a:t> </a:t>
            </a:r>
            <a:r>
              <a:rPr lang="en-US" baseline="0" dirty="0" err="1"/>
              <a:t>có</a:t>
            </a:r>
            <a:r>
              <a:rPr lang="en-US" baseline="0" dirty="0"/>
              <a:t> </a:t>
            </a:r>
            <a:r>
              <a:rPr lang="en-US" baseline="0" dirty="0" err="1"/>
              <a:t>sự</a:t>
            </a:r>
            <a:r>
              <a:rPr lang="en-US" baseline="0" dirty="0"/>
              <a:t> </a:t>
            </a:r>
            <a:r>
              <a:rPr lang="en-US" baseline="0" dirty="0" err="1"/>
              <a:t>tham</a:t>
            </a:r>
            <a:r>
              <a:rPr lang="en-US" baseline="0" dirty="0"/>
              <a:t> </a:t>
            </a:r>
            <a:r>
              <a:rPr lang="en-US" baseline="0" dirty="0" err="1"/>
              <a:t>dự</a:t>
            </a:r>
            <a:r>
              <a:rPr lang="en-US" baseline="0" dirty="0"/>
              <a:t> </a:t>
            </a:r>
            <a:r>
              <a:rPr lang="en-US" baseline="0" dirty="0" err="1"/>
              <a:t>của</a:t>
            </a:r>
            <a:r>
              <a:rPr lang="en-US" baseline="0" dirty="0"/>
              <a:t> 4 </a:t>
            </a:r>
            <a:r>
              <a:rPr lang="en-US" baseline="0" dirty="0" err="1"/>
              <a:t>đội</a:t>
            </a:r>
            <a:r>
              <a:rPr lang="en-US" baseline="0" dirty="0"/>
              <a:t> </a:t>
            </a:r>
            <a:r>
              <a:rPr lang="en-US" baseline="0" dirty="0" err="1"/>
              <a:t>chơi</a:t>
            </a:r>
            <a:r>
              <a:rPr lang="en-US" baseline="0" dirty="0"/>
              <a:t> </a:t>
            </a:r>
            <a:r>
              <a:rPr lang="en-US" baseline="0" dirty="0" err="1"/>
              <a:t>đến</a:t>
            </a:r>
            <a:r>
              <a:rPr lang="en-US" baseline="0" dirty="0"/>
              <a:t> </a:t>
            </a:r>
            <a:r>
              <a:rPr lang="en-US" baseline="0" dirty="0" err="1"/>
              <a:t>từ</a:t>
            </a:r>
            <a:r>
              <a:rPr lang="en-US" baseline="0" dirty="0"/>
              <a:t> 4 </a:t>
            </a:r>
            <a:r>
              <a:rPr lang="en-US" baseline="0" dirty="0" err="1"/>
              <a:t>nhóm</a:t>
            </a:r>
            <a:r>
              <a:rPr lang="en-US" baseline="0" dirty="0"/>
              <a:t>, </a:t>
            </a:r>
            <a:r>
              <a:rPr lang="en-US" baseline="0" dirty="0" err="1"/>
              <a:t>Các</a:t>
            </a:r>
            <a:r>
              <a:rPr lang="en-US" baseline="0" dirty="0"/>
              <a:t> </a:t>
            </a:r>
            <a:r>
              <a:rPr lang="en-US" baseline="0" dirty="0" err="1"/>
              <a:t>em</a:t>
            </a:r>
            <a:r>
              <a:rPr lang="en-US" baseline="0" dirty="0"/>
              <a:t> </a:t>
            </a:r>
            <a:r>
              <a:rPr lang="en-US" baseline="0" dirty="0" err="1"/>
              <a:t>sẽ</a:t>
            </a:r>
            <a:r>
              <a:rPr lang="en-US" baseline="0" dirty="0"/>
              <a:t> </a:t>
            </a:r>
            <a:r>
              <a:rPr lang="en-US" baseline="0" dirty="0" err="1"/>
              <a:t>trải</a:t>
            </a:r>
            <a:r>
              <a:rPr lang="en-US" baseline="0" dirty="0"/>
              <a:t> qua 4vòng </a:t>
            </a:r>
            <a:r>
              <a:rPr lang="en-US" baseline="0" dirty="0" err="1"/>
              <a:t>thi</a:t>
            </a:r>
            <a:r>
              <a:rPr lang="en-US" baseline="0" dirty="0"/>
              <a:t>: KHỞI ĐỘNG, VƯỢT CHƯỚNG NGẠI VẬT, VỀ ĐÍCH </a:t>
            </a:r>
            <a:r>
              <a:rPr lang="en-US" baseline="0" dirty="0" err="1"/>
              <a:t>để</a:t>
            </a:r>
            <a:r>
              <a:rPr lang="en-US" baseline="0" dirty="0"/>
              <a:t> </a:t>
            </a:r>
            <a:r>
              <a:rPr lang="en-US" baseline="0" dirty="0" err="1"/>
              <a:t>cùng</a:t>
            </a:r>
            <a:r>
              <a:rPr lang="en-US" baseline="0" dirty="0"/>
              <a:t> </a:t>
            </a:r>
            <a:r>
              <a:rPr lang="en-US" baseline="0" dirty="0" err="1"/>
              <a:t>tìm</a:t>
            </a:r>
            <a:r>
              <a:rPr lang="en-US" baseline="0" dirty="0"/>
              <a:t> </a:t>
            </a:r>
            <a:r>
              <a:rPr lang="en-US" baseline="0" dirty="0" err="1"/>
              <a:t>hiểu</a:t>
            </a:r>
            <a:r>
              <a:rPr lang="en-US" baseline="0" dirty="0"/>
              <a:t> </a:t>
            </a:r>
            <a:r>
              <a:rPr lang="en-US" baseline="0" dirty="0" err="1"/>
              <a:t>nội</a:t>
            </a:r>
            <a:r>
              <a:rPr lang="en-US" baseline="0" dirty="0"/>
              <a:t> dung </a:t>
            </a:r>
            <a:r>
              <a:rPr lang="en-US" baseline="0" dirty="0" err="1"/>
              <a:t>bài</a:t>
            </a:r>
            <a:r>
              <a:rPr lang="en-US" baseline="0" dirty="0"/>
              <a:t> </a:t>
            </a:r>
            <a:r>
              <a:rPr lang="en-US" baseline="0" dirty="0" err="1"/>
              <a:t>học</a:t>
            </a:r>
            <a:r>
              <a:rPr lang="en-US" baseline="0" dirty="0"/>
              <a:t> </a:t>
            </a:r>
            <a:r>
              <a:rPr lang="en-US" baseline="0" dirty="0" err="1"/>
              <a:t>ngày</a:t>
            </a:r>
            <a:r>
              <a:rPr lang="en-US" baseline="0" dirty="0"/>
              <a:t> </a:t>
            </a:r>
            <a:r>
              <a:rPr lang="en-US" baseline="0" dirty="0" err="1"/>
              <a:t>hôm</a:t>
            </a:r>
            <a:r>
              <a:rPr lang="en-US" baseline="0" dirty="0"/>
              <a:t> nay </a:t>
            </a:r>
            <a:r>
              <a:rPr lang="en-US" baseline="0" dirty="0" err="1"/>
              <a:t>của</a:t>
            </a:r>
            <a:r>
              <a:rPr lang="en-US" baseline="0" dirty="0"/>
              <a:t> </a:t>
            </a:r>
            <a:r>
              <a:rPr lang="en-US" baseline="0" dirty="0" err="1"/>
              <a:t>chúng</a:t>
            </a:r>
            <a:r>
              <a:rPr lang="en-US" baseline="0" dirty="0"/>
              <a:t> ta.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sẵn</a:t>
            </a:r>
            <a:r>
              <a:rPr lang="en-US" baseline="0" dirty="0"/>
              <a:t> sang </a:t>
            </a:r>
            <a:r>
              <a:rPr lang="en-US" baseline="0" dirty="0" err="1"/>
              <a:t>chưa</a:t>
            </a:r>
            <a:r>
              <a:rPr lang="en-US" baseline="0" dirty="0"/>
              <a:t>? </a:t>
            </a:r>
            <a:r>
              <a:rPr lang="en-US" baseline="0" dirty="0" err="1"/>
              <a:t>Chúng</a:t>
            </a:r>
            <a:r>
              <a:rPr lang="en-US" baseline="0" dirty="0"/>
              <a:t> ta </a:t>
            </a:r>
            <a:r>
              <a:rPr lang="en-US" baseline="0" dirty="0" err="1"/>
              <a:t>cùng</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nhé</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6703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Vòng</a:t>
            </a:r>
            <a:r>
              <a:rPr lang="en-US" baseline="0" dirty="0"/>
              <a:t> </a:t>
            </a:r>
            <a:r>
              <a:rPr lang="en-US" baseline="0" dirty="0" err="1"/>
              <a:t>thi</a:t>
            </a:r>
            <a:r>
              <a:rPr lang="en-US" baseline="0" dirty="0"/>
              <a:t> </a:t>
            </a:r>
            <a:r>
              <a:rPr lang="en-US" baseline="0" dirty="0" err="1"/>
              <a:t>thứ</a:t>
            </a:r>
            <a:r>
              <a:rPr lang="en-US" baseline="0" dirty="0"/>
              <a:t> </a:t>
            </a:r>
            <a:r>
              <a:rPr lang="en-US" baseline="0" dirty="0" err="1"/>
              <a:t>nhất</a:t>
            </a:r>
            <a:r>
              <a:rPr lang="en-US" baseline="0" dirty="0"/>
              <a:t>: KHỞI ĐỘNG </a:t>
            </a:r>
            <a:r>
              <a:rPr lang="en-US" baseline="0" dirty="0" err="1"/>
              <a:t>xin</a:t>
            </a:r>
            <a:r>
              <a:rPr lang="en-US" baseline="0" dirty="0"/>
              <a:t> </a:t>
            </a:r>
            <a:r>
              <a:rPr lang="en-US" baseline="0" dirty="0" err="1"/>
              <a:t>được</a:t>
            </a:r>
            <a:r>
              <a:rPr lang="en-US" baseline="0" dirty="0"/>
              <a:t> </a:t>
            </a:r>
            <a:r>
              <a:rPr lang="en-US" baseline="0" dirty="0" err="1"/>
              <a:t>phép</a:t>
            </a:r>
            <a:r>
              <a:rPr lang="en-US" baseline="0" dirty="0"/>
              <a:t> </a:t>
            </a:r>
            <a:r>
              <a:rPr lang="en-US" baseline="0" dirty="0" err="1"/>
              <a:t>bắt</a:t>
            </a:r>
            <a:r>
              <a:rPr lang="en-US" baseline="0" dirty="0"/>
              <a:t> </a:t>
            </a:r>
            <a:r>
              <a:rPr lang="en-US" baseline="0" dirty="0" err="1"/>
              <a:t>đầu</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2747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2D150B-983A-4B29-B9CD-2C102A6678C8}" type="slidenum">
              <a:rPr lang="en-US" smtClean="0"/>
              <a:t>6</a:t>
            </a:fld>
            <a:endParaRPr lang="en-US"/>
          </a:p>
        </p:txBody>
      </p:sp>
    </p:spTree>
    <p:extLst>
      <p:ext uri="{BB962C8B-B14F-4D97-AF65-F5344CB8AC3E}">
        <p14:creationId xmlns:p14="http://schemas.microsoft.com/office/powerpoint/2010/main" val="34109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2D150B-983A-4B29-B9CD-2C102A6678C8}" type="slidenum">
              <a:rPr lang="en-US" smtClean="0"/>
              <a:t>7</a:t>
            </a:fld>
            <a:endParaRPr lang="en-US"/>
          </a:p>
        </p:txBody>
      </p:sp>
    </p:spTree>
    <p:extLst>
      <p:ext uri="{BB962C8B-B14F-4D97-AF65-F5344CB8AC3E}">
        <p14:creationId xmlns:p14="http://schemas.microsoft.com/office/powerpoint/2010/main" val="250304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2D150B-983A-4B29-B9CD-2C102A6678C8}" type="slidenum">
              <a:rPr lang="en-US" smtClean="0"/>
              <a:t>8</a:t>
            </a:fld>
            <a:endParaRPr lang="en-US"/>
          </a:p>
        </p:txBody>
      </p:sp>
    </p:spTree>
    <p:extLst>
      <p:ext uri="{BB962C8B-B14F-4D97-AF65-F5344CB8AC3E}">
        <p14:creationId xmlns:p14="http://schemas.microsoft.com/office/powerpoint/2010/main" val="1816415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Vòng</a:t>
            </a:r>
            <a:r>
              <a:rPr lang="en-US" baseline="0" dirty="0"/>
              <a:t> </a:t>
            </a:r>
            <a:r>
              <a:rPr lang="en-US" baseline="0" dirty="0" err="1"/>
              <a:t>thi</a:t>
            </a:r>
            <a:r>
              <a:rPr lang="en-US" baseline="0" dirty="0"/>
              <a:t> </a:t>
            </a:r>
            <a:r>
              <a:rPr lang="en-US" baseline="0" dirty="0" err="1"/>
              <a:t>này</a:t>
            </a:r>
            <a:r>
              <a:rPr lang="en-US" baseline="0" dirty="0"/>
              <a:t> </a:t>
            </a:r>
            <a:r>
              <a:rPr lang="en-US" baseline="0" dirty="0" err="1"/>
              <a:t>gồm</a:t>
            </a:r>
            <a:r>
              <a:rPr lang="en-US" baseline="0" dirty="0"/>
              <a:t> 1 </a:t>
            </a:r>
            <a:r>
              <a:rPr lang="en-US" baseline="0" dirty="0" err="1"/>
              <a:t>gói</a:t>
            </a:r>
            <a:r>
              <a:rPr lang="en-US" baseline="0" dirty="0"/>
              <a:t> 3 </a:t>
            </a:r>
            <a:r>
              <a:rPr lang="en-US" baseline="0" dirty="0" err="1"/>
              <a:t>câu</a:t>
            </a:r>
            <a:r>
              <a:rPr lang="en-US" baseline="0" dirty="0"/>
              <a:t> </a:t>
            </a:r>
            <a:r>
              <a:rPr lang="en-US" baseline="0" dirty="0" err="1"/>
              <a:t>hỏi</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có</a:t>
            </a:r>
            <a:r>
              <a:rPr lang="en-US" baseline="0" dirty="0"/>
              <a:t> </a:t>
            </a:r>
            <a:r>
              <a:rPr lang="en-US" baseline="0" dirty="0" err="1"/>
              <a:t>tối</a:t>
            </a:r>
            <a:r>
              <a:rPr lang="en-US" baseline="0" dirty="0"/>
              <a:t> </a:t>
            </a:r>
            <a:r>
              <a:rPr lang="en-US" baseline="0" dirty="0" err="1"/>
              <a:t>đa</a:t>
            </a:r>
            <a:r>
              <a:rPr lang="en-US" baseline="0" dirty="0"/>
              <a:t> 30s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Các</a:t>
            </a:r>
            <a:r>
              <a:rPr lang="en-US" baseline="0" dirty="0"/>
              <a:t> </a:t>
            </a:r>
            <a:r>
              <a:rPr lang="en-US" baseline="0" dirty="0" err="1"/>
              <a:t>thí</a:t>
            </a:r>
            <a:r>
              <a:rPr lang="en-US" baseline="0" dirty="0"/>
              <a:t> </a:t>
            </a:r>
            <a:r>
              <a:rPr lang="en-US" baseline="0" dirty="0" err="1"/>
              <a:t>sinh</a:t>
            </a:r>
            <a:r>
              <a:rPr lang="en-US" baseline="0" dirty="0"/>
              <a:t> </a:t>
            </a:r>
            <a:r>
              <a:rPr lang="en-US" baseline="0" dirty="0" err="1"/>
              <a:t>quan</a:t>
            </a:r>
            <a:r>
              <a:rPr lang="en-US" baseline="0" dirty="0"/>
              <a:t> </a:t>
            </a:r>
            <a:r>
              <a:rPr lang="en-US" baseline="0" dirty="0" err="1"/>
              <a:t>sát</a:t>
            </a:r>
            <a:r>
              <a:rPr lang="en-US" baseline="0" dirty="0"/>
              <a:t> </a:t>
            </a:r>
            <a:r>
              <a:rPr lang="en-US" baseline="0" dirty="0" err="1"/>
              <a:t>trên</a:t>
            </a:r>
            <a:r>
              <a:rPr lang="en-US" baseline="0" dirty="0"/>
              <a:t> </a:t>
            </a:r>
            <a:r>
              <a:rPr lang="en-US" baseline="0" dirty="0" err="1"/>
              <a:t>màn</a:t>
            </a:r>
            <a:r>
              <a:rPr lang="en-US" baseline="0" dirty="0"/>
              <a:t> </a:t>
            </a:r>
            <a:r>
              <a:rPr lang="en-US" baseline="0" dirty="0" err="1"/>
              <a:t>hình</a:t>
            </a:r>
            <a:r>
              <a:rPr lang="en-US" baseline="0" dirty="0"/>
              <a:t>, </a:t>
            </a:r>
            <a:r>
              <a:rPr lang="en-US" baseline="0" dirty="0" err="1"/>
              <a:t>dựa</a:t>
            </a:r>
            <a:r>
              <a:rPr lang="en-US" baseline="0" dirty="0"/>
              <a:t> </a:t>
            </a:r>
            <a:r>
              <a:rPr lang="en-US" baseline="0" dirty="0" err="1"/>
              <a:t>vào</a:t>
            </a:r>
            <a:r>
              <a:rPr lang="en-US" baseline="0" dirty="0"/>
              <a:t> SGK, </a:t>
            </a:r>
            <a:r>
              <a:rPr lang="en-US" baseline="0" dirty="0" err="1"/>
              <a:t>thảo</a:t>
            </a:r>
            <a:r>
              <a:rPr lang="en-US" baseline="0" dirty="0"/>
              <a:t> </a:t>
            </a:r>
            <a:r>
              <a:rPr lang="en-US" baseline="0" dirty="0" err="1"/>
              <a:t>luận</a:t>
            </a:r>
            <a:r>
              <a:rPr lang="en-US" baseline="0" dirty="0"/>
              <a:t> </a:t>
            </a:r>
            <a:r>
              <a:rPr lang="en-US" baseline="0" dirty="0" err="1"/>
              <a:t>và</a:t>
            </a:r>
            <a:r>
              <a:rPr lang="en-US" baseline="0" dirty="0"/>
              <a:t> </a:t>
            </a:r>
            <a:r>
              <a:rPr lang="en-US" baseline="0" dirty="0" err="1"/>
              <a:t>viết</a:t>
            </a:r>
            <a:r>
              <a:rPr lang="en-US" baseline="0" dirty="0"/>
              <a:t> </a:t>
            </a:r>
            <a:r>
              <a:rPr lang="en-US" baseline="0" dirty="0" err="1"/>
              <a:t>nhanh</a:t>
            </a:r>
            <a:r>
              <a:rPr lang="en-US" baseline="0" dirty="0"/>
              <a:t> </a:t>
            </a:r>
            <a:r>
              <a:rPr lang="en-US" baseline="0" dirty="0" err="1"/>
              <a:t>đáp</a:t>
            </a:r>
            <a:r>
              <a:rPr lang="en-US" baseline="0" dirty="0"/>
              <a:t> </a:t>
            </a:r>
            <a:r>
              <a:rPr lang="en-US" baseline="0" dirty="0" err="1"/>
              <a:t>án</a:t>
            </a:r>
            <a:r>
              <a:rPr lang="en-US" baseline="0" dirty="0"/>
              <a:t>. </a:t>
            </a:r>
            <a:r>
              <a:rPr lang="en-US" baseline="0" dirty="0" err="1"/>
              <a:t>Mỗi</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a:t>
            </a:r>
            <a:r>
              <a:rPr lang="en-US" baseline="0" dirty="0" err="1"/>
              <a:t>được</a:t>
            </a:r>
            <a:r>
              <a:rPr lang="en-US" baseline="0" dirty="0"/>
              <a:t> 1 </a:t>
            </a:r>
            <a:r>
              <a:rPr lang="en-US" baseline="0" dirty="0" err="1"/>
              <a:t>điểm</a:t>
            </a:r>
            <a:r>
              <a:rPr lang="en-US" baseline="0" dirty="0"/>
              <a:t>, </a:t>
            </a:r>
            <a:r>
              <a:rPr lang="en-US" baseline="0" dirty="0" err="1"/>
              <a:t>các</a:t>
            </a:r>
            <a:r>
              <a:rPr lang="en-US" baseline="0" dirty="0"/>
              <a:t> </a:t>
            </a:r>
            <a:r>
              <a:rPr lang="en-US" baseline="0" dirty="0" err="1"/>
              <a:t>nhóm</a:t>
            </a:r>
            <a:r>
              <a:rPr lang="en-US" baseline="0" dirty="0"/>
              <a:t> </a:t>
            </a:r>
            <a:r>
              <a:rPr lang="en-US" baseline="0" dirty="0" err="1"/>
              <a:t>đưa</a:t>
            </a:r>
            <a:r>
              <a:rPr lang="en-US" baseline="0" dirty="0"/>
              <a:t> </a:t>
            </a:r>
            <a:r>
              <a:rPr lang="en-US" baseline="0" dirty="0" err="1"/>
              <a:t>bảng</a:t>
            </a:r>
            <a:r>
              <a:rPr lang="en-US" baseline="0" dirty="0"/>
              <a:t> </a:t>
            </a:r>
            <a:r>
              <a:rPr lang="en-US" baseline="0" dirty="0" err="1"/>
              <a:t>trước</a:t>
            </a:r>
            <a:r>
              <a:rPr lang="en-US" baseline="0" dirty="0"/>
              <a:t> </a:t>
            </a:r>
            <a:r>
              <a:rPr lang="en-US" baseline="0" dirty="0" err="1"/>
              <a:t>thời</a:t>
            </a:r>
            <a:r>
              <a:rPr lang="en-US" baseline="0" dirty="0"/>
              <a:t> </a:t>
            </a:r>
            <a:r>
              <a:rPr lang="en-US" baseline="0" dirty="0" err="1"/>
              <a:t>gian</a:t>
            </a:r>
            <a:r>
              <a:rPr lang="en-US" baseline="0" dirty="0"/>
              <a:t> </a:t>
            </a:r>
            <a:r>
              <a:rPr lang="en-US" baseline="0" dirty="0" err="1"/>
              <a:t>quy</a:t>
            </a:r>
            <a:r>
              <a:rPr lang="en-US" baseline="0" dirty="0"/>
              <a:t> </a:t>
            </a:r>
            <a:r>
              <a:rPr lang="en-US" baseline="0" dirty="0" err="1"/>
              <a:t>định</a:t>
            </a:r>
            <a:r>
              <a:rPr lang="en-US" baseline="0" dirty="0"/>
              <a:t> </a:t>
            </a:r>
            <a:r>
              <a:rPr lang="en-US" baseline="0" dirty="0" err="1"/>
              <a:t>sẽ</a:t>
            </a:r>
            <a:r>
              <a:rPr lang="en-US" baseline="0" dirty="0"/>
              <a:t> </a:t>
            </a:r>
            <a:r>
              <a:rPr lang="en-US" baseline="0" dirty="0" err="1"/>
              <a:t>được</a:t>
            </a:r>
            <a:r>
              <a:rPr lang="en-US" baseline="0" dirty="0"/>
              <a:t> </a:t>
            </a:r>
            <a:r>
              <a:rPr lang="en-US" baseline="0" dirty="0" err="1"/>
              <a:t>cộng</a:t>
            </a:r>
            <a:r>
              <a:rPr lang="en-US" baseline="0" dirty="0"/>
              <a:t> </a:t>
            </a:r>
            <a:r>
              <a:rPr lang="en-US" baseline="0" dirty="0" err="1"/>
              <a:t>thêm</a:t>
            </a:r>
            <a:r>
              <a:rPr lang="en-US" baseline="0" dirty="0"/>
              <a:t> 1 </a:t>
            </a:r>
            <a:r>
              <a:rPr lang="en-US" baseline="0" dirty="0" err="1"/>
              <a:t>điểm</a:t>
            </a:r>
            <a:r>
              <a:rPr lang="en-US" baseline="0" dirty="0"/>
              <a:t>, </a:t>
            </a:r>
            <a:r>
              <a:rPr lang="en-US" baseline="0" dirty="0" err="1"/>
              <a:t>đưa</a:t>
            </a:r>
            <a:r>
              <a:rPr lang="en-US" baseline="0" dirty="0"/>
              <a:t> </a:t>
            </a:r>
            <a:r>
              <a:rPr lang="en-US" baseline="0" dirty="0" err="1"/>
              <a:t>sau</a:t>
            </a:r>
            <a:r>
              <a:rPr lang="en-US" baseline="0" dirty="0"/>
              <a:t> </a:t>
            </a:r>
            <a:r>
              <a:rPr lang="en-US" baseline="0" dirty="0" err="1"/>
              <a:t>thời</a:t>
            </a:r>
            <a:r>
              <a:rPr lang="en-US" baseline="0" dirty="0"/>
              <a:t> </a:t>
            </a:r>
            <a:r>
              <a:rPr lang="en-US" baseline="0" dirty="0" err="1"/>
              <a:t>gian</a:t>
            </a:r>
            <a:r>
              <a:rPr lang="en-US" baseline="0" dirty="0"/>
              <a:t> </a:t>
            </a:r>
            <a:r>
              <a:rPr lang="en-US" baseline="0" dirty="0" err="1"/>
              <a:t>sẽ</a:t>
            </a:r>
            <a:r>
              <a:rPr lang="en-US" baseline="0" dirty="0"/>
              <a:t> </a:t>
            </a:r>
            <a:r>
              <a:rPr lang="en-US" baseline="0" dirty="0" err="1"/>
              <a:t>mất</a:t>
            </a:r>
            <a:r>
              <a:rPr lang="en-US" baseline="0" dirty="0"/>
              <a:t> </a:t>
            </a:r>
            <a:r>
              <a:rPr lang="en-US" baseline="0" dirty="0" err="1"/>
              <a:t>lượt</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hiểu</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Sẵn</a:t>
            </a:r>
            <a:r>
              <a:rPr lang="en-US" baseline="0" dirty="0"/>
              <a:t> sang </a:t>
            </a:r>
            <a:r>
              <a:rPr lang="en-US" baseline="0" dirty="0" err="1"/>
              <a:t>nhé</a:t>
            </a:r>
            <a:r>
              <a:rPr lang="en-US" baseline="0" dirty="0"/>
              <a:t>!</a:t>
            </a:r>
            <a:endParaRPr lang="en-US" dirty="0"/>
          </a:p>
        </p:txBody>
      </p:sp>
      <p:sp>
        <p:nvSpPr>
          <p:cNvPr id="4" name="Slide Number Placeholder 3"/>
          <p:cNvSpPr>
            <a:spLocks noGrp="1"/>
          </p:cNvSpPr>
          <p:nvPr>
            <p:ph type="sldNum" sz="quarter" idx="10"/>
          </p:nvPr>
        </p:nvSpPr>
        <p:spPr/>
        <p:txBody>
          <a:bodyPr/>
          <a:lstStyle/>
          <a:p>
            <a:fld id="{FB80A3F1-A5B8-4DD4-BBA4-6C471DA2EAD1}" type="slidenum">
              <a:rPr lang="en-US" smtClean="0"/>
              <a:t>12</a:t>
            </a:fld>
            <a:endParaRPr lang="en-US"/>
          </a:p>
        </p:txBody>
      </p:sp>
    </p:spTree>
    <p:extLst>
      <p:ext uri="{BB962C8B-B14F-4D97-AF65-F5344CB8AC3E}">
        <p14:creationId xmlns:p14="http://schemas.microsoft.com/office/powerpoint/2010/main" val="902351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2D150B-983A-4B29-B9CD-2C102A6678C8}" type="slidenum">
              <a:rPr lang="en-US" smtClean="0"/>
              <a:t>16</a:t>
            </a:fld>
            <a:endParaRPr lang="en-US"/>
          </a:p>
        </p:txBody>
      </p:sp>
    </p:spTree>
    <p:extLst>
      <p:ext uri="{BB962C8B-B14F-4D97-AF65-F5344CB8AC3E}">
        <p14:creationId xmlns:p14="http://schemas.microsoft.com/office/powerpoint/2010/main" val="559086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FB80A3F1-A5B8-4DD4-BBA4-6C471DA2EAD1}" type="slidenum">
              <a:rPr lang="en-US" smtClean="0"/>
              <a:t>19</a:t>
            </a:fld>
            <a:endParaRPr lang="en-US"/>
          </a:p>
        </p:txBody>
      </p:sp>
    </p:spTree>
    <p:extLst>
      <p:ext uri="{BB962C8B-B14F-4D97-AF65-F5344CB8AC3E}">
        <p14:creationId xmlns:p14="http://schemas.microsoft.com/office/powerpoint/2010/main" val="2959811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952420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3755111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2824355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361577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784E0F-B49E-4CF9-974F-F2E81701724C}" type="datetimeFigureOut">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2406798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784E0F-B49E-4CF9-974F-F2E81701724C}" type="datetimeFigureOut">
              <a:rPr lang="en-US" smtClean="0"/>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1235195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784E0F-B49E-4CF9-974F-F2E81701724C}" type="datetimeFigureOut">
              <a:rPr lang="en-US" smtClean="0"/>
              <a:t>10/10/2023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570376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784E0F-B49E-4CF9-974F-F2E81701724C}" type="datetimeFigureOut">
              <a:rPr lang="en-US" smtClean="0"/>
              <a:t>10/10/2023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4162768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784E0F-B49E-4CF9-974F-F2E81701724C}" type="datetimeFigureOut">
              <a:rPr lang="en-US" smtClean="0"/>
              <a:t>10/10/2023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3092865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3931539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2255043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784E0F-B49E-4CF9-974F-F2E81701724C}" type="datetimeFigureOut">
              <a:rPr lang="en-US" smtClean="0"/>
              <a:t>10/10/2023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B2D9CF-84F5-40DC-9319-750C0EB7F784}" type="slidenum">
              <a:rPr lang="en-US" smtClean="0"/>
              <a:t>‹#›</a:t>
            </a:fld>
            <a:endParaRPr lang="en-US"/>
          </a:p>
        </p:txBody>
      </p:sp>
    </p:spTree>
    <p:extLst>
      <p:ext uri="{BB962C8B-B14F-4D97-AF65-F5344CB8AC3E}">
        <p14:creationId xmlns:p14="http://schemas.microsoft.com/office/powerpoint/2010/main" val="758895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5.jpe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slide" Target="slide7.xml"/><Relationship Id="rId5" Type="http://schemas.openxmlformats.org/officeDocument/2006/relationships/audio" Target="../media/audio8.wav"/><Relationship Id="rId4" Type="http://schemas.openxmlformats.org/officeDocument/2006/relationships/audio" Target="../media/audio9.wav"/></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5.jpe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slide" Target="slide7.xml"/><Relationship Id="rId5" Type="http://schemas.openxmlformats.org/officeDocument/2006/relationships/audio" Target="../media/audio9.wav"/><Relationship Id="rId4" Type="http://schemas.openxmlformats.org/officeDocument/2006/relationships/audio" Target="../media/audio8.wav"/></Relationships>
</file>

<file path=ppt/slides/_rels/slide12.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audio" Target="../media/audio4.wav"/><Relationship Id="rId12" Type="http://schemas.openxmlformats.org/officeDocument/2006/relationships/hyperlink" Target="https://www.youtube.com/user/TheMylove2011"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audio" Target="../media/audio6.wav"/><Relationship Id="rId11" Type="http://schemas.openxmlformats.org/officeDocument/2006/relationships/audio" Target="../media/audio1.wav"/><Relationship Id="rId5" Type="http://schemas.openxmlformats.org/officeDocument/2006/relationships/audio" Target="../media/audio5.wav"/><Relationship Id="rId10" Type="http://schemas.openxmlformats.org/officeDocument/2006/relationships/image" Target="../media/image10.png"/><Relationship Id="rId4" Type="http://schemas.openxmlformats.org/officeDocument/2006/relationships/notesSlide" Target="../notesSlides/notesSlide7.xml"/><Relationship Id="rId9" Type="http://schemas.openxmlformats.org/officeDocument/2006/relationships/image" Target="../media/image9.gif"/></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9.emf"/><Relationship Id="rId5" Type="http://schemas.openxmlformats.org/officeDocument/2006/relationships/image" Target="../media/image18.png"/><Relationship Id="rId4" Type="http://schemas.openxmlformats.org/officeDocument/2006/relationships/image" Target="../media/image17.emf"/></Relationships>
</file>

<file path=ppt/slides/_rels/slide1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audio" Target="../media/audio4.wav"/><Relationship Id="rId12" Type="http://schemas.openxmlformats.org/officeDocument/2006/relationships/hyperlink" Target="https://www.youtube.com/user/TheMylove2011"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audio" Target="../media/audio6.wav"/><Relationship Id="rId11" Type="http://schemas.openxmlformats.org/officeDocument/2006/relationships/audio" Target="../media/audio1.wav"/><Relationship Id="rId5" Type="http://schemas.openxmlformats.org/officeDocument/2006/relationships/audio" Target="../media/audio5.wav"/><Relationship Id="rId10" Type="http://schemas.openxmlformats.org/officeDocument/2006/relationships/image" Target="../media/image10.png"/><Relationship Id="rId4" Type="http://schemas.openxmlformats.org/officeDocument/2006/relationships/notesSlide" Target="../notesSlides/notesSlide9.xml"/><Relationship Id="rId9" Type="http://schemas.openxmlformats.org/officeDocument/2006/relationships/image" Target="../media/image9.gi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emf"/><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s://www.youtube.com/user/TheMylove2011" TargetMode="External"/><Relationship Id="rId3" Type="http://schemas.openxmlformats.org/officeDocument/2006/relationships/slideLayout" Target="../slideLayouts/slideLayout1.xml"/><Relationship Id="rId7" Type="http://schemas.openxmlformats.org/officeDocument/2006/relationships/audio" Target="../media/audio1.wav"/><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2.wav"/><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emf"/><Relationship Id="rId11" Type="http://schemas.openxmlformats.org/officeDocument/2006/relationships/image" Target="../media/image5.png"/><Relationship Id="rId5" Type="http://schemas.openxmlformats.org/officeDocument/2006/relationships/audio" Target="../media/audio4.wav"/><Relationship Id="rId10" Type="http://schemas.openxmlformats.org/officeDocument/2006/relationships/hyperlink" Target="https://www.youtube.com/user/TheMylove2011" TargetMode="External"/><Relationship Id="rId4" Type="http://schemas.openxmlformats.org/officeDocument/2006/relationships/audio" Target="../media/audio3.wav"/><Relationship Id="rId9" Type="http://schemas.openxmlformats.org/officeDocument/2006/relationships/audio" Target="../media/audio1.wav"/></Relationships>
</file>

<file path=ppt/slides/_rels/slide5.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audio" Target="../media/audio4.wav"/><Relationship Id="rId12" Type="http://schemas.openxmlformats.org/officeDocument/2006/relationships/hyperlink" Target="https://www.youtube.com/user/TheMylove2011" TargetMode="External"/><Relationship Id="rId17" Type="http://schemas.openxmlformats.org/officeDocument/2006/relationships/audio" Target="../media/audio7.wav"/><Relationship Id="rId2" Type="http://schemas.openxmlformats.org/officeDocument/2006/relationships/audio" Target="../media/media2.m4a"/><Relationship Id="rId16" Type="http://schemas.openxmlformats.org/officeDocument/2006/relationships/audio" Target="../media/audio4.wav"/><Relationship Id="rId1" Type="http://schemas.microsoft.com/office/2007/relationships/media" Target="../media/media2.m4a"/><Relationship Id="rId6" Type="http://schemas.openxmlformats.org/officeDocument/2006/relationships/audio" Target="../media/audio6.wav"/><Relationship Id="rId11" Type="http://schemas.openxmlformats.org/officeDocument/2006/relationships/audio" Target="../media/audio1.wav"/><Relationship Id="rId5" Type="http://schemas.openxmlformats.org/officeDocument/2006/relationships/audio" Target="../media/audio5.wav"/><Relationship Id="rId15" Type="http://schemas.openxmlformats.org/officeDocument/2006/relationships/audio" Target="../media/audio6.wav"/><Relationship Id="rId10" Type="http://schemas.openxmlformats.org/officeDocument/2006/relationships/image" Target="../media/image10.png"/><Relationship Id="rId4" Type="http://schemas.openxmlformats.org/officeDocument/2006/relationships/notesSlide" Target="../notesSlides/notesSlide3.xml"/><Relationship Id="rId9" Type="http://schemas.openxmlformats.org/officeDocument/2006/relationships/image" Target="../media/image9.gif"/><Relationship Id="rId14" Type="http://schemas.openxmlformats.org/officeDocument/2006/relationships/audio" Target="../media/audio5.wav"/></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slide" Target="slide8.xml"/><Relationship Id="rId12" Type="http://schemas.openxmlformats.org/officeDocument/2006/relationships/image" Target="../media/image14.gif"/><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1.png"/><Relationship Id="rId11" Type="http://schemas.openxmlformats.org/officeDocument/2006/relationships/image" Target="../media/image13.gif"/><Relationship Id="rId5" Type="http://schemas.openxmlformats.org/officeDocument/2006/relationships/slide" Target="slide9.xml"/><Relationship Id="rId10" Type="http://schemas.openxmlformats.org/officeDocument/2006/relationships/image" Target="../media/image12.gif"/><Relationship Id="rId4" Type="http://schemas.openxmlformats.org/officeDocument/2006/relationships/notesSlide" Target="../notesSlides/notesSlide5.xml"/><Relationship Id="rId9" Type="http://schemas.openxmlformats.org/officeDocument/2006/relationships/slide" Target="slide10.xml"/><Relationship Id="rId14" Type="http://schemas.openxmlformats.org/officeDocument/2006/relationships/slide" Target="slide12.xml"/></Relationships>
</file>

<file path=ppt/slides/_rels/slide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2.xml"/><Relationship Id="rId7" Type="http://schemas.openxmlformats.org/officeDocument/2006/relationships/slide" Target="slide7.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audio" Target="../media/audio9.wav"/><Relationship Id="rId5" Type="http://schemas.openxmlformats.org/officeDocument/2006/relationships/audio" Target="../media/audio8.wav"/><Relationship Id="rId4" Type="http://schemas.openxmlformats.org/officeDocument/2006/relationships/notesSlide" Target="../notesSlides/notesSlide6.xml"/><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5.jpe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slide" Target="slide7.xml"/><Relationship Id="rId5" Type="http://schemas.openxmlformats.org/officeDocument/2006/relationships/audio" Target="../media/audio8.wav"/><Relationship Id="rId4" Type="http://schemas.openxmlformats.org/officeDocument/2006/relationships/audio" Target="../media/audio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3520457" y="4345128"/>
            <a:ext cx="5947654" cy="1200329"/>
          </a:xfrm>
          <a:prstGeom prst="rect">
            <a:avLst/>
          </a:prstGeom>
          <a:noFill/>
        </p:spPr>
        <p:txBody>
          <a:bodyPr wrap="none" rtlCol="0">
            <a:spAutoFit/>
          </a:bodyPr>
          <a:lstStyle/>
          <a:p>
            <a:r>
              <a:rPr lang="en-US" sz="3600" b="1" dirty="0" err="1">
                <a:solidFill>
                  <a:srgbClr val="FF0000"/>
                </a:solidFill>
              </a:rPr>
              <a:t>Giáo</a:t>
            </a:r>
            <a:r>
              <a:rPr lang="en-US" sz="3600" b="1" dirty="0">
                <a:solidFill>
                  <a:srgbClr val="FF0000"/>
                </a:solidFill>
              </a:rPr>
              <a:t> </a:t>
            </a:r>
            <a:r>
              <a:rPr lang="en-US" sz="3600" b="1" dirty="0" err="1">
                <a:solidFill>
                  <a:srgbClr val="FF0000"/>
                </a:solidFill>
              </a:rPr>
              <a:t>viên</a:t>
            </a:r>
            <a:r>
              <a:rPr lang="vi-VN" sz="3600" b="1" dirty="0">
                <a:solidFill>
                  <a:srgbClr val="FF0000"/>
                </a:solidFill>
              </a:rPr>
              <a:t> </a:t>
            </a:r>
            <a:r>
              <a:rPr lang="en-US" sz="3600" b="1" dirty="0">
                <a:solidFill>
                  <a:srgbClr val="FF0000"/>
                </a:solidFill>
              </a:rPr>
              <a:t>: </a:t>
            </a:r>
            <a:r>
              <a:rPr lang="en-US" sz="3600" b="1" dirty="0" err="1">
                <a:solidFill>
                  <a:srgbClr val="FF0000"/>
                </a:solidFill>
              </a:rPr>
              <a:t>Nguyễn</a:t>
            </a:r>
            <a:r>
              <a:rPr lang="en-US" sz="3600" b="1" dirty="0">
                <a:solidFill>
                  <a:srgbClr val="FF0000"/>
                </a:solidFill>
              </a:rPr>
              <a:t> </a:t>
            </a:r>
            <a:r>
              <a:rPr lang="en-US" sz="3600" b="1" dirty="0" err="1">
                <a:solidFill>
                  <a:srgbClr val="FF0000"/>
                </a:solidFill>
              </a:rPr>
              <a:t>Thị</a:t>
            </a:r>
            <a:r>
              <a:rPr lang="en-US" sz="3600" b="1" dirty="0">
                <a:solidFill>
                  <a:srgbClr val="FF0000"/>
                </a:solidFill>
              </a:rPr>
              <a:t> </a:t>
            </a:r>
            <a:r>
              <a:rPr lang="en-US" sz="3600" b="1" dirty="0" err="1">
                <a:solidFill>
                  <a:srgbClr val="FF0000"/>
                </a:solidFill>
              </a:rPr>
              <a:t>Chờ</a:t>
            </a:r>
            <a:endParaRPr lang="en-US" sz="3600" b="1" dirty="0">
              <a:solidFill>
                <a:srgbClr val="FF0000"/>
              </a:solidFill>
            </a:endParaRPr>
          </a:p>
          <a:p>
            <a:pPr algn="ctr"/>
            <a:r>
              <a:rPr lang="en-US" sz="3600" b="1" dirty="0">
                <a:solidFill>
                  <a:srgbClr val="FF0000"/>
                </a:solidFill>
              </a:rPr>
              <a:t>        </a:t>
            </a:r>
            <a:r>
              <a:rPr lang="en-US" sz="3600" b="1" dirty="0" err="1">
                <a:solidFill>
                  <a:srgbClr val="FF0000"/>
                </a:solidFill>
              </a:rPr>
              <a:t>Tổ</a:t>
            </a:r>
            <a:r>
              <a:rPr lang="en-US" sz="3600" b="1" dirty="0">
                <a:solidFill>
                  <a:srgbClr val="FF0000"/>
                </a:solidFill>
              </a:rPr>
              <a:t>      : Khoa </a:t>
            </a:r>
            <a:r>
              <a:rPr lang="en-US" sz="3600" b="1" dirty="0" err="1">
                <a:solidFill>
                  <a:srgbClr val="FF0000"/>
                </a:solidFill>
              </a:rPr>
              <a:t>học</a:t>
            </a:r>
            <a:r>
              <a:rPr lang="en-US" sz="3600" b="1" dirty="0">
                <a:solidFill>
                  <a:srgbClr val="FF0000"/>
                </a:solidFill>
              </a:rPr>
              <a:t> </a:t>
            </a:r>
            <a:r>
              <a:rPr lang="en-US" sz="3600" b="1" dirty="0" err="1">
                <a:solidFill>
                  <a:srgbClr val="FF0000"/>
                </a:solidFill>
              </a:rPr>
              <a:t>tự</a:t>
            </a:r>
            <a:r>
              <a:rPr lang="en-US" sz="3600" b="1" dirty="0">
                <a:solidFill>
                  <a:srgbClr val="FF0000"/>
                </a:solidFill>
              </a:rPr>
              <a:t> </a:t>
            </a:r>
            <a:r>
              <a:rPr lang="en-US" sz="3600" b="1" dirty="0" err="1">
                <a:solidFill>
                  <a:srgbClr val="FF0000"/>
                </a:solidFill>
              </a:rPr>
              <a:t>nhiên</a:t>
            </a:r>
            <a:r>
              <a:rPr lang="en-US" sz="3600" b="1" dirty="0">
                <a:solidFill>
                  <a:srgbClr val="FF0000"/>
                </a:solidFill>
              </a:rPr>
              <a:t> </a:t>
            </a:r>
          </a:p>
        </p:txBody>
      </p:sp>
      <p:sp>
        <p:nvSpPr>
          <p:cNvPr id="8" name="Rectangle 7">
            <a:extLst>
              <a:ext uri="{FF2B5EF4-FFF2-40B4-BE49-F238E27FC236}">
                <a16:creationId xmlns:a16="http://schemas.microsoft.com/office/drawing/2014/main" id="{89684D5B-935F-FEF8-B3C0-55BFE67F2044}"/>
              </a:ext>
            </a:extLst>
          </p:cNvPr>
          <p:cNvSpPr/>
          <p:nvPr/>
        </p:nvSpPr>
        <p:spPr>
          <a:xfrm>
            <a:off x="1646022" y="1633896"/>
            <a:ext cx="9174378" cy="2123658"/>
          </a:xfrm>
          <a:prstGeom prst="rect">
            <a:avLst/>
          </a:prstGeom>
          <a:solidFill>
            <a:schemeClr val="bg1"/>
          </a:solidFill>
          <a:ln>
            <a:solidFill>
              <a:schemeClr val="bg1"/>
            </a:solidFill>
          </a:ln>
        </p:spPr>
        <p:txBody>
          <a:bodyPr wrap="square" lIns="91440" tIns="45720" rIns="91440" bIns="45720">
            <a:spAutoFit/>
          </a:bodyPr>
          <a:lstStyle/>
          <a:p>
            <a:pPr algn="ctr"/>
            <a:r>
              <a:rPr lang="en-US" sz="4400" b="1" dirty="0">
                <a:ln w="9525">
                  <a:solidFill>
                    <a:schemeClr val="bg1"/>
                  </a:solidFill>
                  <a:prstDash val="solid"/>
                </a:ln>
                <a:solidFill>
                  <a:srgbClr val="00B0F0"/>
                </a:solidFill>
                <a:effectLst>
                  <a:outerShdw blurRad="12700" dist="38100" dir="2700000" algn="tl" rotWithShape="0">
                    <a:schemeClr val="accent5">
                      <a:lumMod val="60000"/>
                      <a:lumOff val="40000"/>
                    </a:schemeClr>
                  </a:outerShdw>
                </a:effectLst>
                <a:latin typeface="Arial" panose="020B0604020202020204" pitchFamily="34" charset="0"/>
                <a:ea typeface="Cambria" panose="02040503050406030204" pitchFamily="18" charset="0"/>
                <a:cs typeface="Arial" panose="020B0604020202020204" pitchFamily="34" charset="0"/>
              </a:rPr>
              <a:t>NHIỆT LIỆT CHÀO MỪNG  QUÝ THẦY CÔ VỀ DỰ GIỜ TIẾT HỌC</a:t>
            </a:r>
            <a:r>
              <a:rPr lang="vi-VN" sz="4400" b="1" dirty="0">
                <a:ln w="9525">
                  <a:solidFill>
                    <a:schemeClr val="bg1"/>
                  </a:solidFill>
                  <a:prstDash val="solid"/>
                </a:ln>
                <a:solidFill>
                  <a:srgbClr val="00B0F0"/>
                </a:solidFill>
                <a:effectLst>
                  <a:outerShdw blurRad="12700" dist="38100" dir="2700000" algn="tl" rotWithShape="0">
                    <a:schemeClr val="accent5">
                      <a:lumMod val="60000"/>
                      <a:lumOff val="40000"/>
                    </a:schemeClr>
                  </a:outerShdw>
                </a:effectLst>
                <a:latin typeface="Arial" panose="020B0604020202020204" pitchFamily="34" charset="0"/>
                <a:ea typeface="Cambria" panose="02040503050406030204" pitchFamily="18" charset="0"/>
                <a:cs typeface="Arial" panose="020B0604020202020204" pitchFamily="34" charset="0"/>
              </a:rPr>
              <a:t> CÔNG NGHỆ 8</a:t>
            </a:r>
            <a:endParaRPr lang="en-US" sz="4400" b="1" dirty="0">
              <a:ln w="9525">
                <a:solidFill>
                  <a:schemeClr val="bg1"/>
                </a:solidFill>
                <a:prstDash val="solid"/>
              </a:ln>
              <a:solidFill>
                <a:srgbClr val="00B0F0"/>
              </a:solidFill>
              <a:effectLst>
                <a:outerShdw blurRad="12700" dist="38100" dir="2700000" algn="tl" rotWithShape="0">
                  <a:schemeClr val="accent5">
                    <a:lumMod val="60000"/>
                    <a:lumOff val="40000"/>
                  </a:schemeClr>
                </a:outerShdw>
              </a:effectLst>
              <a:latin typeface="Arial" panose="020B0604020202020204" pitchFamily="34" charset="0"/>
              <a:ea typeface="Cambria" panose="02040503050406030204" pitchFamily="18" charset="0"/>
              <a:cs typeface="Arial" panose="020B0604020202020204" pitchFamily="34" charset="0"/>
            </a:endParaRPr>
          </a:p>
        </p:txBody>
      </p:sp>
      <p:sp>
        <p:nvSpPr>
          <p:cNvPr id="10" name="Rectangle 9">
            <a:extLst>
              <a:ext uri="{FF2B5EF4-FFF2-40B4-BE49-F238E27FC236}">
                <a16:creationId xmlns:a16="http://schemas.microsoft.com/office/drawing/2014/main" id="{84EE742E-C09F-E6D8-DA14-4CB065C6C473}"/>
              </a:ext>
            </a:extLst>
          </p:cNvPr>
          <p:cNvSpPr/>
          <p:nvPr/>
        </p:nvSpPr>
        <p:spPr>
          <a:xfrm>
            <a:off x="1493622" y="83782"/>
            <a:ext cx="9479178" cy="1200329"/>
          </a:xfrm>
          <a:prstGeom prst="rect">
            <a:avLst/>
          </a:prstGeom>
          <a:solidFill>
            <a:schemeClr val="bg1"/>
          </a:solidFill>
          <a:ln>
            <a:solidFill>
              <a:schemeClr val="bg1"/>
            </a:solidFill>
          </a:ln>
        </p:spPr>
        <p:txBody>
          <a:bodyPr wrap="square" lIns="91440" tIns="45720" rIns="91440" bIns="45720">
            <a:spAutoFit/>
          </a:bodyPr>
          <a:lstStyle/>
          <a:p>
            <a:pPr algn="ctr"/>
            <a:r>
              <a:rPr lang="vi-VN"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 panose="020B0604020202020204" pitchFamily="34" charset="0"/>
                <a:ea typeface="Cambria" panose="02040503050406030204" pitchFamily="18" charset="0"/>
                <a:cs typeface="Arial" panose="020B0604020202020204" pitchFamily="34" charset="0"/>
              </a:rPr>
              <a:t>UBND HUYỆN AN LÃO</a:t>
            </a:r>
          </a:p>
          <a:p>
            <a:pPr algn="ctr"/>
            <a:r>
              <a:rPr lang="vi-VN"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 panose="020B0604020202020204" pitchFamily="34" charset="0"/>
                <a:ea typeface="Cambria" panose="02040503050406030204" pitchFamily="18" charset="0"/>
                <a:cs typeface="Arial" panose="020B0604020202020204" pitchFamily="34" charset="0"/>
              </a:rPr>
              <a:t>TRƯỜNG THCS THÁI SƠN</a:t>
            </a:r>
            <a:endPar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 panose="020B0604020202020204" pitchFamily="34"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5958109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689110" y="2183985"/>
            <a:ext cx="7354957" cy="918222"/>
          </a:xfrm>
          <a:prstGeom prst="snip2DiagRect">
            <a:avLst/>
          </a:prstGeom>
          <a:solidFill>
            <a:srgbClr val="002060">
              <a:alpha val="75000"/>
            </a:srgbClr>
          </a:solid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A. </a:t>
            </a:r>
            <a:r>
              <a:rPr lang="en-US" sz="3200" dirty="0" err="1">
                <a:solidFill>
                  <a:schemeClr val="bg1"/>
                </a:solidFill>
                <a:latin typeface="Times New Roman" panose="02020603050405020304" pitchFamily="18" charset="0"/>
                <a:cs typeface="Times New Roman" panose="02020603050405020304" pitchFamily="18" charset="0"/>
              </a:rPr>
              <a:t>Dùng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để</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chế</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tạo</a:t>
            </a:r>
            <a:r>
              <a:rPr lang="en-US" sz="3200" dirty="0">
                <a:solidFill>
                  <a:schemeClr val="bg1"/>
                </a:solidFill>
                <a:latin typeface="Times New Roman" panose="02020603050405020304" pitchFamily="18" charset="0"/>
                <a:cs typeface="Times New Roman" panose="02020603050405020304" pitchFamily="18" charset="0"/>
              </a:rPr>
              <a:t> chi </a:t>
            </a:r>
            <a:r>
              <a:rPr lang="en-US" sz="3200" dirty="0" err="1">
                <a:solidFill>
                  <a:schemeClr val="bg1"/>
                </a:solidFill>
                <a:latin typeface="Times New Roman" panose="02020603050405020304" pitchFamily="18" charset="0"/>
                <a:cs typeface="Times New Roman" panose="02020603050405020304" pitchFamily="18" charset="0"/>
              </a:rPr>
              <a:t>tiết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máy</a:t>
            </a:r>
            <a:endParaRPr lang="en-US" sz="3200" dirty="0">
              <a:solidFill>
                <a:schemeClr val="bg1"/>
              </a:solidFill>
              <a:latin typeface="Times New Roman" panose="02020603050405020304" pitchFamily="18" charset="0"/>
              <a:cs typeface="Times New Roman" panose="02020603050405020304" pitchFamily="18" charset="0"/>
            </a:endParaRPr>
          </a:p>
          <a:p>
            <a:pPr lvl="0"/>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344557" y="304800"/>
            <a:ext cx="11502886" cy="1588656"/>
          </a:xfrm>
          <a:prstGeom prst="snip2DiagRect">
            <a:avLst/>
          </a:prstGeom>
          <a:solidFill>
            <a:schemeClr val="bg1">
              <a:alpha val="75000"/>
            </a:schemeClr>
          </a:solid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600" b="1" dirty="0" err="1">
                <a:solidFill>
                  <a:schemeClr val="tx1"/>
                </a:solidFill>
                <a:latin typeface="Times New Roman" panose="02020603050405020304" pitchFamily="18" charset="0"/>
                <a:cs typeface="Times New Roman" panose="02020603050405020304" pitchFamily="18" charset="0"/>
              </a:rPr>
              <a:t>Câu</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hỏi</a:t>
            </a:r>
            <a:r>
              <a:rPr lang="en-US" sz="3600" b="1" dirty="0">
                <a:solidFill>
                  <a:schemeClr val="tx1"/>
                </a:solidFill>
                <a:latin typeface="Times New Roman" panose="02020603050405020304" pitchFamily="18" charset="0"/>
                <a:cs typeface="Times New Roman" panose="02020603050405020304" pitchFamily="18" charset="0"/>
              </a:rPr>
              <a:t> 3: </a:t>
            </a:r>
            <a:r>
              <a:rPr lang="en-US" sz="3600" b="1" dirty="0" err="1">
                <a:solidFill>
                  <a:schemeClr val="tx1"/>
                </a:solidFill>
                <a:latin typeface="Times New Roman" panose="02020603050405020304" pitchFamily="18" charset="0"/>
                <a:cs typeface="Times New Roman" panose="02020603050405020304" pitchFamily="18" charset="0"/>
              </a:rPr>
              <a:t>Công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dụng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của</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bản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vẽ</a:t>
            </a:r>
            <a:r>
              <a:rPr lang="en-US" sz="3600" b="1" dirty="0">
                <a:solidFill>
                  <a:schemeClr val="tx1"/>
                </a:solidFill>
                <a:latin typeface="Times New Roman" panose="02020603050405020304" pitchFamily="18" charset="0"/>
                <a:cs typeface="Times New Roman" panose="02020603050405020304" pitchFamily="18" charset="0"/>
              </a:rPr>
              <a:t> chi </a:t>
            </a:r>
            <a:r>
              <a:rPr lang="en-US" sz="3600" b="1" dirty="0" err="1">
                <a:solidFill>
                  <a:schemeClr val="tx1"/>
                </a:solidFill>
                <a:latin typeface="Times New Roman" panose="02020603050405020304" pitchFamily="18" charset="0"/>
                <a:cs typeface="Times New Roman" panose="02020603050405020304" pitchFamily="18" charset="0"/>
              </a:rPr>
              <a:t>tiết</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là</a:t>
            </a:r>
            <a:r>
              <a:rPr lang="en-US" sz="3600" b="1" dirty="0">
                <a:solidFill>
                  <a:schemeClr val="tx1"/>
                </a:solidFill>
                <a:latin typeface="Times New Roman" panose="02020603050405020304" pitchFamily="18" charset="0"/>
                <a:cs typeface="Times New Roman" panose="02020603050405020304" pitchFamily="18" charset="0"/>
              </a:rPr>
              <a:t>:</a:t>
            </a:r>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689110" y="3240843"/>
            <a:ext cx="7586669" cy="918222"/>
          </a:xfrm>
          <a:prstGeom prst="snip2DiagRect">
            <a:avLst/>
          </a:prstGeom>
          <a:solidFill>
            <a:srgbClr val="002060">
              <a:alpha val="75000"/>
            </a:srgbClr>
          </a:solid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dirty="0">
                <a:solidFill>
                  <a:prstClr val="white"/>
                </a:solidFill>
                <a:latin typeface="Times New Roman" panose="02020603050405020304" pitchFamily="18" charset="0"/>
                <a:cs typeface="Times New Roman" panose="02020603050405020304" pitchFamily="18" charset="0"/>
              </a:rPr>
              <a:t>B. </a:t>
            </a:r>
            <a:r>
              <a:rPr lang="en-US" sz="3200" dirty="0" err="1">
                <a:latin typeface="Times New Roman" panose="02020603050405020304" pitchFamily="18" charset="0"/>
                <a:cs typeface="Times New Roman" panose="02020603050405020304" pitchFamily="18" charset="0"/>
              </a:rPr>
              <a:t>Dùng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a:t>
            </a:r>
            <a:r>
              <a:rPr lang="en-US" sz="3200" dirty="0">
                <a:latin typeface="Times New Roman" panose="02020603050405020304" pitchFamily="18" charset="0"/>
                <a:cs typeface="Times New Roman" panose="02020603050405020304" pitchFamily="18" charset="0"/>
              </a:rPr>
              <a:t> chi </a:t>
            </a:r>
            <a:r>
              <a:rPr lang="en-US" sz="3200" dirty="0" err="1">
                <a:latin typeface="Times New Roman" panose="02020603050405020304" pitchFamily="18" charset="0"/>
                <a:cs typeface="Times New Roman" panose="02020603050405020304" pitchFamily="18" charset="0"/>
              </a:rPr>
              <a:t>tiết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máy</a:t>
            </a:r>
            <a:r>
              <a:rPr lang="en-US" sz="3200" dirty="0">
                <a:latin typeface="Times New Roman" panose="02020603050405020304" pitchFamily="18" charset="0"/>
                <a:cs typeface="Times New Roman" panose="02020603050405020304" pitchFamily="18" charset="0"/>
              </a:rPr>
              <a:t>                  </a:t>
            </a:r>
            <a:endParaRPr kumimoji="0" lang="en-US" sz="320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689110" y="4297701"/>
            <a:ext cx="7354957" cy="918222"/>
          </a:xfrm>
          <a:prstGeom prst="snip2DiagRect">
            <a:avLst/>
          </a:prstGeom>
          <a:solidFill>
            <a:srgbClr val="002060">
              <a:alpha val="75000"/>
            </a:srgbClr>
          </a:solid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lắp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ráp</a:t>
            </a:r>
            <a:endParaRPr lang="en-US" sz="28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3" name="Arrow: Pentagon 10">
            <a:hlinkClick r:id="rId6" action="ppaction://hlinksldjump"/>
            <a:extLst>
              <a:ext uri="{FF2B5EF4-FFF2-40B4-BE49-F238E27FC236}">
                <a16:creationId xmlns:a16="http://schemas.microsoft.com/office/drawing/2014/main" id="{3F5E0018-06D1-4CC3-8E0E-A698D17C90D4}"/>
              </a:ext>
            </a:extLst>
          </p:cNvPr>
          <p:cNvSpPr/>
          <p:nvPr/>
        </p:nvSpPr>
        <p:spPr>
          <a:xfrm flipH="1">
            <a:off x="9447143" y="5643584"/>
            <a:ext cx="2400300" cy="918222"/>
          </a:xfrm>
          <a:prstGeom prst="homePlate">
            <a:avLst/>
          </a:prstGeom>
          <a:blipFill>
            <a:blip r:embed="rId7"/>
            <a:tile tx="0" ty="0" sx="100000" sy="100000" flip="none" algn="tl"/>
          </a:blip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GO HOME</a:t>
            </a:r>
          </a:p>
        </p:txBody>
      </p:sp>
      <p:pic>
        <p:nvPicPr>
          <p:cNvPr id="8" name="Green Countdown Timer 30 sec ( v 188 ) LED clock timer with sound effects HD">
            <a:hlinkClick r:id="" action="ppaction://media"/>
            <a:extLst>
              <a:ext uri="{FF2B5EF4-FFF2-40B4-BE49-F238E27FC236}">
                <a16:creationId xmlns:a16="http://schemas.microsoft.com/office/drawing/2014/main" id="{60F78D63-3939-4130-B30B-B9A578BDA3F9}"/>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079770" y="3567637"/>
            <a:ext cx="2468446" cy="1388501"/>
          </a:xfrm>
          <a:prstGeom prst="roundRect">
            <a:avLst>
              <a:gd name="adj" fmla="val 5299"/>
            </a:avLst>
          </a:prstGeom>
          <a:ln>
            <a:noFill/>
          </a:ln>
          <a:effectLst/>
          <a:scene3d>
            <a:camera prst="orthographicFront"/>
            <a:lightRig rig="balanced" dir="t"/>
          </a:scene3d>
          <a:sp3d prstMaterial="plastic">
            <a:bevelT/>
            <a:contourClr>
              <a:srgbClr val="FFFFFF"/>
            </a:contourClr>
          </a:sp3d>
        </p:spPr>
      </p:pic>
      <p:sp>
        <p:nvSpPr>
          <p:cNvPr id="2" name="Rectangle: Diagonal Corners Snipped 1">
            <a:extLst>
              <a:ext uri="{FF2B5EF4-FFF2-40B4-BE49-F238E27FC236}">
                <a16:creationId xmlns:a16="http://schemas.microsoft.com/office/drawing/2014/main" id="{08DDC10E-A740-0A1E-691E-AFA3980068EA}"/>
              </a:ext>
            </a:extLst>
          </p:cNvPr>
          <p:cNvSpPr/>
          <p:nvPr/>
        </p:nvSpPr>
        <p:spPr>
          <a:xfrm>
            <a:off x="689110" y="5435992"/>
            <a:ext cx="7354957" cy="918222"/>
          </a:xfrm>
          <a:prstGeom prst="snip2DiagRect">
            <a:avLst/>
          </a:prstGeom>
          <a:solidFill>
            <a:srgbClr val="002060">
              <a:alpha val="75000"/>
            </a:srgbClr>
          </a:solid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Times New Roman" panose="02020603050405020304" pitchFamily="18" charset="0"/>
                <a:cs typeface="Times New Roman" panose="02020603050405020304" pitchFamily="18" charset="0"/>
              </a:rPr>
              <a:t>D</a:t>
            </a: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Dùng</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để</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kiểm</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tra</a:t>
            </a:r>
            <a:r>
              <a:rPr lang="en-US" sz="2800" dirty="0">
                <a:solidFill>
                  <a:prstClr val="white"/>
                </a:solidFill>
                <a:latin typeface="Times New Roman" panose="02020603050405020304" pitchFamily="18" charset="0"/>
                <a:cs typeface="Times New Roman" panose="02020603050405020304" pitchFamily="18" charset="0"/>
              </a:rPr>
              <a:t> chi </a:t>
            </a:r>
            <a:r>
              <a:rPr lang="en-US" sz="2800" dirty="0" err="1">
                <a:solidFill>
                  <a:prstClr val="white"/>
                </a:solidFill>
                <a:latin typeface="Times New Roman" panose="02020603050405020304" pitchFamily="18" charset="0"/>
                <a:cs typeface="Times New Roman" panose="02020603050405020304" pitchFamily="18" charset="0"/>
              </a:rPr>
              <a:t>tiết</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máy</a:t>
            </a:r>
            <a:endPar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27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3501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92D05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9"/>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9"/>
                                        </p:tgtEl>
                                        <p:attrNameLst>
                                          <p:attrName>fillcolor</p:attrName>
                                        </p:attrNameLst>
                                      </p:cBhvr>
                                      <p:to>
                                        <a:srgbClr val="FF0000"/>
                                      </p:to>
                                    </p:animClr>
                                    <p:set>
                                      <p:cBhvr>
                                        <p:cTn id="52" dur="500" fill="hold"/>
                                        <p:tgtEl>
                                          <p:spTgt spid="9"/>
                                        </p:tgtEl>
                                        <p:attrNameLst>
                                          <p:attrName>fill.type</p:attrName>
                                        </p:attrNameLst>
                                      </p:cBhvr>
                                      <p:to>
                                        <p:strVal val="solid"/>
                                      </p:to>
                                    </p:set>
                                    <p:set>
                                      <p:cBhvr>
                                        <p:cTn id="53" dur="500" fill="hold"/>
                                        <p:tgtEl>
                                          <p:spTgt spid="9"/>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9"/>
                  </p:tgtEl>
                </p:cond>
              </p:nextCondLst>
            </p:seq>
            <p:seq concurrent="1" nextAc="seek">
              <p:cTn id="54" restart="whenNotActive" fill="hold" evtFilter="cancelBubble" nodeType="interactiveSeq">
                <p:stCondLst>
                  <p:cond evt="onClick" delay="0">
                    <p:tgtEl>
                      <p:spTgt spid="8"/>
                    </p:tgtEl>
                  </p:cond>
                </p:stCondLst>
                <p:endSync evt="end" delay="0">
                  <p:rtn val="all"/>
                </p:endSync>
                <p:childTnLst>
                  <p:par>
                    <p:cTn id="55" fill="hold">
                      <p:stCondLst>
                        <p:cond delay="0"/>
                      </p:stCondLst>
                      <p:childTnLst>
                        <p:par>
                          <p:cTn id="56" fill="hold">
                            <p:stCondLst>
                              <p:cond delay="0"/>
                            </p:stCondLst>
                            <p:childTnLst>
                              <p:par>
                                <p:cTn id="57" presetID="2" presetClass="mediacall" presetSubtype="0" fill="hold" nodeType="clickEffect">
                                  <p:stCondLst>
                                    <p:cond delay="0"/>
                                  </p:stCondLst>
                                  <p:childTnLst>
                                    <p:cmd type="call" cmd="togglePause">
                                      <p:cBhvr>
                                        <p:cTn id="58" dur="1" fill="hold"/>
                                        <p:tgtEl>
                                          <p:spTgt spid="8"/>
                                        </p:tgtEl>
                                      </p:cBhvr>
                                    </p:cmd>
                                  </p:childTnLst>
                                </p:cTn>
                              </p:par>
                            </p:childTnLst>
                          </p:cTn>
                        </p:par>
                      </p:childTnLst>
                    </p:cTn>
                  </p:par>
                </p:childTnLst>
              </p:cTn>
              <p:nextCondLst>
                <p:cond evt="onClick" delay="0">
                  <p:tgtEl>
                    <p:spTgt spid="8"/>
                  </p:tgtEl>
                </p:cond>
              </p:nextCondLst>
            </p:seq>
            <p:video>
              <p:cMediaNode vol="80000">
                <p:cTn id="59" fill="hold" display="0">
                  <p:stCondLst>
                    <p:cond delay="indefinite"/>
                  </p:stCondLst>
                </p:cTn>
                <p:tgtEl>
                  <p:spTgt spid="8"/>
                </p:tgtEl>
              </p:cMediaNode>
            </p:video>
            <p:seq concurrent="1" nextAc="seek">
              <p:cTn id="60" restart="whenNotActive" fill="hold" evtFilter="cancelBubble" nodeType="interactiveSeq">
                <p:stCondLst>
                  <p:cond evt="onClick" delay="0">
                    <p:tgtEl>
                      <p:spTgt spid="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500" fill="hold"/>
                                        <p:tgtEl>
                                          <p:spTgt spid="2"/>
                                        </p:tgtEl>
                                        <p:attrNameLst>
                                          <p:attrName>fillcolor</p:attrName>
                                        </p:attrNameLst>
                                      </p:cBhvr>
                                      <p:to>
                                        <a:srgbClr val="FF0000"/>
                                      </p:to>
                                    </p:animClr>
                                    <p:set>
                                      <p:cBhvr>
                                        <p:cTn id="65" dur="500" fill="hold"/>
                                        <p:tgtEl>
                                          <p:spTgt spid="2"/>
                                        </p:tgtEl>
                                        <p:attrNameLst>
                                          <p:attrName>fill.type</p:attrName>
                                        </p:attrNameLst>
                                      </p:cBhvr>
                                      <p:to>
                                        <p:strVal val="solid"/>
                                      </p:to>
                                    </p:set>
                                    <p:set>
                                      <p:cBhvr>
                                        <p:cTn id="66" dur="500" fill="hold"/>
                                        <p:tgtEl>
                                          <p:spTgt spid="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
                  </p:tgtEl>
                </p:cond>
              </p:nextCondLst>
            </p:seq>
          </p:childTnLst>
        </p:cTn>
      </p:par>
    </p:tnLst>
    <p:bldLst>
      <p:bldP spid="5" grpId="0" animBg="1"/>
      <p:bldP spid="6" grpId="0" animBg="1"/>
      <p:bldP spid="7" grpId="0" animBg="1"/>
      <p:bldP spid="9"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689113" y="2497522"/>
            <a:ext cx="7354957" cy="918222"/>
          </a:xfrm>
          <a:prstGeom prst="snip2DiagRect">
            <a:avLst/>
          </a:prstGeom>
          <a:solidFill>
            <a:srgbClr val="002060">
              <a:alpha val="75000"/>
            </a:srgbClr>
          </a:solid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Tùy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chi </a:t>
            </a:r>
            <a:r>
              <a:rPr lang="en-US" sz="2800" dirty="0" err="1">
                <a:latin typeface="Times New Roman" panose="02020603050405020304" pitchFamily="18" charset="0"/>
                <a:cs typeface="Times New Roman" panose="02020603050405020304" pitchFamily="18" charset="0"/>
              </a:rPr>
              <a:t>tiết</a:t>
            </a:r>
            <a:endParaRPr lang="en-US" sz="28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344557" y="304799"/>
            <a:ext cx="11502886" cy="2054087"/>
          </a:xfrm>
          <a:prstGeom prst="snip2DiagRect">
            <a:avLst/>
          </a:prstGeom>
          <a:solidFill>
            <a:schemeClr val="bg1">
              <a:alpha val="75000"/>
            </a:schemeClr>
          </a:solid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600" b="1" dirty="0" err="1">
                <a:solidFill>
                  <a:schemeClr val="tx1"/>
                </a:solidFill>
                <a:latin typeface="Times New Roman" panose="02020603050405020304" pitchFamily="18" charset="0"/>
                <a:cs typeface="Times New Roman" panose="02020603050405020304" pitchFamily="18" charset="0"/>
              </a:rPr>
              <a:t>Câu</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hỏi</a:t>
            </a:r>
            <a:r>
              <a:rPr lang="en-US" sz="3600" b="1" dirty="0">
                <a:solidFill>
                  <a:schemeClr val="tx1"/>
                </a:solidFill>
                <a:latin typeface="Times New Roman" panose="02020603050405020304" pitchFamily="18" charset="0"/>
                <a:cs typeface="Times New Roman" panose="02020603050405020304" pitchFamily="18" charset="0"/>
              </a:rPr>
              <a:t> 4: </a:t>
            </a:r>
            <a:r>
              <a:rPr lang="en-US" sz="3600" b="1" dirty="0" err="1">
                <a:solidFill>
                  <a:schemeClr val="tx1"/>
                </a:solidFill>
                <a:latin typeface="Times New Roman" panose="02020603050405020304" pitchFamily="18" charset="0"/>
                <a:cs typeface="Times New Roman" panose="02020603050405020304" pitchFamily="18" charset="0"/>
              </a:rPr>
              <a:t>Hình</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biểu</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diễn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của</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bản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vẽ</a:t>
            </a:r>
            <a:r>
              <a:rPr lang="en-US" sz="3600" b="1" dirty="0">
                <a:solidFill>
                  <a:schemeClr val="tx1"/>
                </a:solidFill>
                <a:latin typeface="Times New Roman" panose="02020603050405020304" pitchFamily="18" charset="0"/>
                <a:cs typeface="Times New Roman" panose="02020603050405020304" pitchFamily="18" charset="0"/>
              </a:rPr>
              <a:t> chi </a:t>
            </a:r>
            <a:r>
              <a:rPr lang="en-US" sz="3600" b="1" dirty="0" err="1">
                <a:solidFill>
                  <a:schemeClr val="tx1"/>
                </a:solidFill>
                <a:latin typeface="Times New Roman" panose="02020603050405020304" pitchFamily="18" charset="0"/>
                <a:cs typeface="Times New Roman" panose="02020603050405020304" pitchFamily="18" charset="0"/>
              </a:rPr>
              <a:t>tiết</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gồm</a:t>
            </a:r>
            <a:r>
              <a:rPr lang="en-US" sz="3600" b="1" dirty="0">
                <a:solidFill>
                  <a:schemeClr val="tx1"/>
                </a:solidFill>
                <a:latin typeface="Times New Roman" panose="02020603050405020304" pitchFamily="18" charset="0"/>
                <a:cs typeface="Times New Roman" panose="02020603050405020304" pitchFamily="18" charset="0"/>
              </a:rPr>
              <a:t>: :</a:t>
            </a:r>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689113" y="3567637"/>
            <a:ext cx="7354957" cy="918222"/>
          </a:xfrm>
          <a:prstGeom prst="snip2DiagRect">
            <a:avLst/>
          </a:prstGeom>
          <a:solidFill>
            <a:srgbClr val="002060">
              <a:alpha val="75000"/>
            </a:srgbClr>
          </a:solid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cạnh</a:t>
            </a:r>
            <a:endParaRPr lang="en-US" sz="2800" dirty="0">
              <a:latin typeface="Times New Roman" panose="02020603050405020304" pitchFamily="18" charset="0"/>
              <a:cs typeface="Times New Roman" panose="02020603050405020304" pitchFamily="18" charset="0"/>
            </a:endParaRPr>
          </a:p>
          <a:p>
            <a:pPr lvl="0">
              <a:defRPr/>
            </a:pP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689113" y="4637752"/>
            <a:ext cx="7354957" cy="918222"/>
          </a:xfrm>
          <a:prstGeom prst="snip2DiagRect">
            <a:avLst/>
          </a:prstGeom>
          <a:solidFill>
            <a:srgbClr val="002060">
              <a:alpha val="75000"/>
            </a:srgbClr>
          </a:solid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cạnh</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3" name="Arrow: Pentagon 10">
            <a:hlinkClick r:id="rId6" action="ppaction://hlinksldjump"/>
            <a:extLst>
              <a:ext uri="{FF2B5EF4-FFF2-40B4-BE49-F238E27FC236}">
                <a16:creationId xmlns:a16="http://schemas.microsoft.com/office/drawing/2014/main" id="{3F5E0018-06D1-4CC3-8E0E-A698D17C90D4}"/>
              </a:ext>
            </a:extLst>
          </p:cNvPr>
          <p:cNvSpPr/>
          <p:nvPr/>
        </p:nvSpPr>
        <p:spPr>
          <a:xfrm flipH="1">
            <a:off x="9447143" y="5643584"/>
            <a:ext cx="2400300" cy="918222"/>
          </a:xfrm>
          <a:prstGeom prst="homePlate">
            <a:avLst/>
          </a:prstGeom>
          <a:blipFill>
            <a:blip r:embed="rId7"/>
            <a:tile tx="0" ty="0" sx="100000" sy="100000" flip="none" algn="tl"/>
          </a:blip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GO HOME</a:t>
            </a:r>
          </a:p>
        </p:txBody>
      </p:sp>
      <p:pic>
        <p:nvPicPr>
          <p:cNvPr id="9" name="Green Countdown Timer 30 sec ( v 188 ) LED clock timer with sound effects HD">
            <a:hlinkClick r:id="" action="ppaction://media"/>
            <a:extLst>
              <a:ext uri="{FF2B5EF4-FFF2-40B4-BE49-F238E27FC236}">
                <a16:creationId xmlns:a16="http://schemas.microsoft.com/office/drawing/2014/main" id="{60F78D63-3939-4130-B30B-B9A578BDA3F9}"/>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189378" y="3472260"/>
            <a:ext cx="2468446" cy="1388501"/>
          </a:xfrm>
          <a:prstGeom prst="roundRect">
            <a:avLst>
              <a:gd name="adj" fmla="val 5299"/>
            </a:avLst>
          </a:prstGeom>
          <a:ln>
            <a:noFill/>
          </a:ln>
          <a:effectLst/>
          <a:scene3d>
            <a:camera prst="orthographicFront"/>
            <a:lightRig rig="balanced" dir="t"/>
          </a:scene3d>
          <a:sp3d prstMaterial="plastic">
            <a:bevelT/>
            <a:contourClr>
              <a:srgbClr val="FFFFFF"/>
            </a:contourClr>
          </a:sp3d>
        </p:spPr>
      </p:pic>
      <p:sp>
        <p:nvSpPr>
          <p:cNvPr id="2" name="Rectangle: Diagonal Corners Snipped 1">
            <a:extLst>
              <a:ext uri="{FF2B5EF4-FFF2-40B4-BE49-F238E27FC236}">
                <a16:creationId xmlns:a16="http://schemas.microsoft.com/office/drawing/2014/main" id="{ECFF12E1-DE82-A965-8570-956B9039633B}"/>
              </a:ext>
            </a:extLst>
          </p:cNvPr>
          <p:cNvSpPr/>
          <p:nvPr/>
        </p:nvSpPr>
        <p:spPr>
          <a:xfrm>
            <a:off x="689112" y="5707867"/>
            <a:ext cx="7354957" cy="918222"/>
          </a:xfrm>
          <a:prstGeom prst="snip2DiagRect">
            <a:avLst/>
          </a:prstGeom>
          <a:solidFill>
            <a:srgbClr val="002060">
              <a:alpha val="75000"/>
            </a:srgbClr>
          </a:solid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9634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3501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92D05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2" presetClass="mediacall" presetSubtype="0" fill="hold" nodeType="clickEffect">
                                  <p:stCondLst>
                                    <p:cond delay="0"/>
                                  </p:stCondLst>
                                  <p:childTnLst>
                                    <p:cmd type="call" cmd="togglePause">
                                      <p:cBhvr>
                                        <p:cTn id="58" dur="1" fill="hold"/>
                                        <p:tgtEl>
                                          <p:spTgt spid="9"/>
                                        </p:tgtEl>
                                      </p:cBhvr>
                                    </p:cmd>
                                  </p:childTnLst>
                                </p:cTn>
                              </p:par>
                            </p:childTnLst>
                          </p:cTn>
                        </p:par>
                      </p:childTnLst>
                    </p:cTn>
                  </p:par>
                </p:childTnLst>
              </p:cTn>
              <p:nextCondLst>
                <p:cond evt="onClick" delay="0">
                  <p:tgtEl>
                    <p:spTgt spid="9"/>
                  </p:tgtEl>
                </p:cond>
              </p:nextCondLst>
            </p:seq>
            <p:video>
              <p:cMediaNode vol="80000">
                <p:cTn id="59" fill="hold" display="0">
                  <p:stCondLst>
                    <p:cond delay="indefinite"/>
                  </p:stCondLst>
                </p:cTn>
                <p:tgtEl>
                  <p:spTgt spid="9"/>
                </p:tgtEl>
              </p:cMediaNode>
            </p:video>
            <p:seq concurrent="1" nextAc="seek">
              <p:cTn id="60" restart="whenNotActive" fill="hold" evtFilter="cancelBubble" nodeType="interactiveSeq">
                <p:stCondLst>
                  <p:cond evt="onClick" delay="0">
                    <p:tgtEl>
                      <p:spTgt spid="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500" fill="hold"/>
                                        <p:tgtEl>
                                          <p:spTgt spid="2"/>
                                        </p:tgtEl>
                                        <p:attrNameLst>
                                          <p:attrName>fillcolor</p:attrName>
                                        </p:attrNameLst>
                                      </p:cBhvr>
                                      <p:to>
                                        <a:srgbClr val="FF0000"/>
                                      </p:to>
                                    </p:animClr>
                                    <p:set>
                                      <p:cBhvr>
                                        <p:cTn id="65" dur="500" fill="hold"/>
                                        <p:tgtEl>
                                          <p:spTgt spid="2"/>
                                        </p:tgtEl>
                                        <p:attrNameLst>
                                          <p:attrName>fill.type</p:attrName>
                                        </p:attrNameLst>
                                      </p:cBhvr>
                                      <p:to>
                                        <p:strVal val="solid"/>
                                      </p:to>
                                    </p:set>
                                    <p:set>
                                      <p:cBhvr>
                                        <p:cTn id="66" dur="500" fill="hold"/>
                                        <p:tgtEl>
                                          <p:spTgt spid="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2"/>
                  </p:tgtEl>
                </p:cond>
              </p:nextCondLst>
            </p:seq>
          </p:childTnLst>
        </p:cTn>
      </p:par>
    </p:tnLst>
    <p:bldLst>
      <p:bldP spid="5" grpId="0" animBg="1"/>
      <p:bldP spid="6" grpId="0" animBg="1"/>
      <p:bldP spid="7" grpId="0" animBg="1"/>
      <p:bldP spid="8" grpId="0"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4" y="3"/>
            <a:ext cx="9143999" cy="6970601"/>
          </a:xfrm>
          <a:prstGeom prst="rect">
            <a:avLst/>
          </a:prstGeom>
          <a:solidFill>
            <a:srgbClr val="21212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p:cNvCxnSpPr>
            <a:endCxn id="8" idx="1"/>
          </p:cNvCxnSpPr>
          <p:nvPr/>
        </p:nvCxnSpPr>
        <p:spPr>
          <a:xfrm>
            <a:off x="1857225" y="357371"/>
            <a:ext cx="1142381" cy="3056389"/>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9194095" y="3413761"/>
            <a:ext cx="1128218" cy="311802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009900" y="929640"/>
            <a:ext cx="6172200" cy="4968241"/>
          </a:xfrm>
          <a:prstGeom prst="rect">
            <a:avLst/>
          </a:prstGeom>
          <a:solidFill>
            <a:srgbClr val="FF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7000" b="1" dirty="0">
                <a:latin typeface="Arial" panose="020B0604020202020204" pitchFamily="34" charset="0"/>
                <a:cs typeface="Arial" panose="020B0604020202020204" pitchFamily="34" charset="0"/>
              </a:rPr>
              <a:t>VÒNG 2</a:t>
            </a:r>
          </a:p>
          <a:p>
            <a:pPr algn="ctr">
              <a:lnSpc>
                <a:spcPct val="150000"/>
              </a:lnSpc>
            </a:pPr>
            <a:r>
              <a:rPr lang="en-US" sz="7000" b="1" dirty="0">
                <a:latin typeface="Arial" panose="020B0604020202020204" pitchFamily="34" charset="0"/>
                <a:cs typeface="Arial" panose="020B0604020202020204" pitchFamily="34" charset="0"/>
              </a:rPr>
              <a:t>TĂNG TỐC</a:t>
            </a:r>
          </a:p>
        </p:txBody>
      </p:sp>
      <p:cxnSp>
        <p:nvCxnSpPr>
          <p:cNvPr id="6" name="Straight Connector 5"/>
          <p:cNvCxnSpPr>
            <a:stCxn id="8" idx="1"/>
          </p:cNvCxnSpPr>
          <p:nvPr/>
        </p:nvCxnSpPr>
        <p:spPr>
          <a:xfrm flipH="1">
            <a:off x="1858205" y="3413760"/>
            <a:ext cx="1141398" cy="311209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9194095" y="356708"/>
            <a:ext cx="1128218" cy="305705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2999606" y="929640"/>
            <a:ext cx="196649" cy="4968241"/>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Left Bracket 8"/>
          <p:cNvSpPr/>
          <p:nvPr/>
        </p:nvSpPr>
        <p:spPr>
          <a:xfrm rot="10800000">
            <a:off x="9003939" y="929641"/>
            <a:ext cx="190156" cy="4968241"/>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0" name="Group 9"/>
          <p:cNvGrpSpPr/>
          <p:nvPr/>
        </p:nvGrpSpPr>
        <p:grpSpPr>
          <a:xfrm>
            <a:off x="2749872" y="3175901"/>
            <a:ext cx="509282" cy="509282"/>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8928351" y="3174497"/>
            <a:ext cx="509282" cy="509282"/>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0" name="Picture 5" descr="n3"/>
          <p:cNvPicPr>
            <a:picLocks noChangeAspect="1" noChangeArrowheads="1"/>
          </p:cNvPicPr>
          <p:nvPr/>
        </p:nvPicPr>
        <p:blipFill>
          <a:blip r:embed="rId9"/>
          <a:srcRect/>
          <a:stretch>
            <a:fillRect/>
          </a:stretch>
        </p:blipFill>
        <p:spPr bwMode="auto">
          <a:xfrm rot="10800000" flipV="1">
            <a:off x="1846925" y="305590"/>
            <a:ext cx="8475388" cy="171450"/>
          </a:xfrm>
          <a:prstGeom prst="rect">
            <a:avLst/>
          </a:prstGeom>
          <a:noFill/>
          <a:ln w="9525">
            <a:noFill/>
            <a:miter lim="800000"/>
            <a:headEnd/>
            <a:tailEnd/>
          </a:ln>
        </p:spPr>
      </p:pic>
      <p:grpSp>
        <p:nvGrpSpPr>
          <p:cNvPr id="26" name="Group 25"/>
          <p:cNvGrpSpPr/>
          <p:nvPr/>
        </p:nvGrpSpPr>
        <p:grpSpPr>
          <a:xfrm>
            <a:off x="10037692" y="117057"/>
            <a:ext cx="509282" cy="509282"/>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1638236" y="117057"/>
            <a:ext cx="509282" cy="509282"/>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1" name="Picture 5" descr="n3"/>
          <p:cNvPicPr>
            <a:picLocks noChangeAspect="1" noChangeArrowheads="1"/>
          </p:cNvPicPr>
          <p:nvPr/>
        </p:nvPicPr>
        <p:blipFill>
          <a:blip r:embed="rId9"/>
          <a:srcRect/>
          <a:stretch>
            <a:fillRect/>
          </a:stretch>
        </p:blipFill>
        <p:spPr bwMode="auto">
          <a:xfrm rot="10800000" flipV="1">
            <a:off x="1846925" y="6503252"/>
            <a:ext cx="8475388" cy="171450"/>
          </a:xfrm>
          <a:prstGeom prst="rect">
            <a:avLst/>
          </a:prstGeom>
          <a:noFill/>
          <a:ln w="9525">
            <a:noFill/>
            <a:miter lim="800000"/>
            <a:headEnd/>
            <a:tailEnd/>
          </a:ln>
        </p:spPr>
      </p:pic>
      <p:grpSp>
        <p:nvGrpSpPr>
          <p:cNvPr id="17" name="Group 16"/>
          <p:cNvGrpSpPr/>
          <p:nvPr/>
        </p:nvGrpSpPr>
        <p:grpSpPr>
          <a:xfrm>
            <a:off x="1638236" y="6337478"/>
            <a:ext cx="509282" cy="509282"/>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10037692" y="6337478"/>
            <a:ext cx="509282" cy="509282"/>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 name="nhacnen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10210800" y="6400800"/>
            <a:ext cx="457200" cy="457200"/>
          </a:xfrm>
          <a:prstGeom prst="rect">
            <a:avLst/>
          </a:prstGeom>
        </p:spPr>
      </p:pic>
      <p:pic>
        <p:nvPicPr>
          <p:cNvPr id="31" name="Picture 30">
            <a:hlinkHover r:id="rId12" highlightClick="1">
              <a:snd r:embed="rId11" name="applause.wav"/>
            </a:hlinkHover>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06886" y="5542065"/>
            <a:ext cx="1374162" cy="1315935"/>
          </a:xfrm>
          <a:prstGeom prst="rect">
            <a:avLst/>
          </a:prstGeom>
        </p:spPr>
      </p:pic>
    </p:spTree>
    <p:extLst>
      <p:ext uri="{BB962C8B-B14F-4D97-AF65-F5344CB8AC3E}">
        <p14:creationId xmlns:p14="http://schemas.microsoft.com/office/powerpoint/2010/main" val="419561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5"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6"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childTnLst>
                          </p:cTn>
                        </p:par>
                        <p:par>
                          <p:cTn id="32" fill="hold">
                            <p:stCondLst>
                              <p:cond delay="600"/>
                            </p:stCondLst>
                            <p:childTnLst>
                              <p:par>
                                <p:cTn id="33" presetID="50" presetClass="entr" presetSubtype="0" decel="10000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700" fill="hold"/>
                                        <p:tgtEl>
                                          <p:spTgt spid="9"/>
                                        </p:tgtEl>
                                        <p:attrNameLst>
                                          <p:attrName>ppt_w</p:attrName>
                                        </p:attrNameLst>
                                      </p:cBhvr>
                                      <p:tavLst>
                                        <p:tav tm="0">
                                          <p:val>
                                            <p:strVal val="#ppt_w+.3"/>
                                          </p:val>
                                        </p:tav>
                                        <p:tav tm="100000">
                                          <p:val>
                                            <p:strVal val="#ppt_w"/>
                                          </p:val>
                                        </p:tav>
                                      </p:tavLst>
                                    </p:anim>
                                    <p:anim calcmode="lin" valueType="num">
                                      <p:cBhvr>
                                        <p:cTn id="36" dur="700" fill="hold"/>
                                        <p:tgtEl>
                                          <p:spTgt spid="9"/>
                                        </p:tgtEl>
                                        <p:attrNameLst>
                                          <p:attrName>ppt_h</p:attrName>
                                        </p:attrNameLst>
                                      </p:cBhvr>
                                      <p:tavLst>
                                        <p:tav tm="0">
                                          <p:val>
                                            <p:strVal val="#ppt_h"/>
                                          </p:val>
                                        </p:tav>
                                        <p:tav tm="100000">
                                          <p:val>
                                            <p:strVal val="#ppt_h"/>
                                          </p:val>
                                        </p:tav>
                                      </p:tavLst>
                                    </p:anim>
                                    <p:animEffect transition="in" filter="fade">
                                      <p:cBhvr>
                                        <p:cTn id="37" dur="700"/>
                                        <p:tgtEl>
                                          <p:spTgt spid="9"/>
                                        </p:tgtEl>
                                      </p:cBhvr>
                                    </p:animEffect>
                                  </p:childTnLst>
                                </p:cTn>
                              </p:par>
                              <p:par>
                                <p:cTn id="38" presetID="50" presetClass="entr" presetSubtype="0" decel="10000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700" fill="hold"/>
                                        <p:tgtEl>
                                          <p:spTgt spid="8"/>
                                        </p:tgtEl>
                                        <p:attrNameLst>
                                          <p:attrName>ppt_w</p:attrName>
                                        </p:attrNameLst>
                                      </p:cBhvr>
                                      <p:tavLst>
                                        <p:tav tm="0">
                                          <p:val>
                                            <p:strVal val="#ppt_w+.3"/>
                                          </p:val>
                                        </p:tav>
                                        <p:tav tm="100000">
                                          <p:val>
                                            <p:strVal val="#ppt_w"/>
                                          </p:val>
                                        </p:tav>
                                      </p:tavLst>
                                    </p:anim>
                                    <p:anim calcmode="lin" valueType="num">
                                      <p:cBhvr>
                                        <p:cTn id="41" dur="700" fill="hold"/>
                                        <p:tgtEl>
                                          <p:spTgt spid="8"/>
                                        </p:tgtEl>
                                        <p:attrNameLst>
                                          <p:attrName>ppt_h</p:attrName>
                                        </p:attrNameLst>
                                      </p:cBhvr>
                                      <p:tavLst>
                                        <p:tav tm="0">
                                          <p:val>
                                            <p:strVal val="#ppt_h"/>
                                          </p:val>
                                        </p:tav>
                                        <p:tav tm="100000">
                                          <p:val>
                                            <p:strVal val="#ppt_h"/>
                                          </p:val>
                                        </p:tav>
                                      </p:tavLst>
                                    </p:anim>
                                    <p:animEffect transition="in" filter="fade">
                                      <p:cBhvr>
                                        <p:cTn id="42" dur="7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suonho.wav"/>
                                        </p:tgtEl>
                                      </p:cMediaNode>
                                    </p:audio>
                                  </p:subTnLst>
                                </p:cTn>
                              </p:par>
                            </p:childTnLst>
                          </p:cTn>
                        </p:par>
                        <p:par>
                          <p:cTn id="43" fill="hold">
                            <p:stCondLst>
                              <p:cond delay="1300"/>
                            </p:stCondLst>
                            <p:childTnLst>
                              <p:par>
                                <p:cTn id="44" presetID="14" presetClass="entr" presetSubtype="10"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randombar(horizontal)">
                                      <p:cBhvr>
                                        <p:cTn id="46" dur="400"/>
                                        <p:tgtEl>
                                          <p:spTgt spid="5"/>
                                        </p:tgtEl>
                                      </p:cBhvr>
                                    </p:animEffect>
                                  </p:childTnLst>
                                  <p:subTnLst>
                                    <p:audio>
                                      <p:cMediaNode>
                                        <p:cTn display="0" masterRel="sameClick">
                                          <p:stCondLst>
                                            <p:cond evt="begin" delay="0">
                                              <p:tn val="44"/>
                                            </p:cond>
                                          </p:stCondLst>
                                          <p:endCondLst>
                                            <p:cond evt="onStopAudio" delay="0">
                                              <p:tgtEl>
                                                <p:sldTgt/>
                                              </p:tgtEl>
                                            </p:cond>
                                          </p:endCondLst>
                                        </p:cTn>
                                        <p:tgtEl>
                                          <p:sndTgt r:embed="rId8" name="fins__success-2.wav"/>
                                        </p:tgtEl>
                                      </p:cMediaNode>
                                    </p:audio>
                                  </p:subTnLst>
                                </p:cTn>
                              </p:par>
                            </p:childTnLst>
                          </p:cTn>
                        </p:par>
                        <p:par>
                          <p:cTn id="47" fill="hold">
                            <p:stCondLst>
                              <p:cond delay="1700"/>
                            </p:stCondLst>
                            <p:childTnLst>
                              <p:par>
                                <p:cTn id="48" presetID="1" presetClass="mediacall" presetSubtype="0" fill="hold" nodeType="afterEffect">
                                  <p:stCondLst>
                                    <p:cond delay="0"/>
                                  </p:stCondLst>
                                  <p:childTnLst>
                                    <p:cmd type="call" cmd="playFrom(0.0)">
                                      <p:cBhvr>
                                        <p:cTn id="49" dur="9566"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50" fill="hold" display="0">
                  <p:stCondLst>
                    <p:cond delay="indefinite"/>
                  </p:stCondLst>
                  <p:endCondLst>
                    <p:cond evt="onStopAudio" delay="0">
                      <p:tgtEl>
                        <p:sldTgt/>
                      </p:tgtEl>
                    </p:cond>
                  </p:endCondLst>
                </p:cTn>
                <p:tgtEl>
                  <p:spTgt spid="30"/>
                </p:tgtEl>
              </p:cMediaNode>
            </p:audio>
          </p:childTnLst>
        </p:cTn>
      </p:par>
    </p:tnLst>
    <p:bldLst>
      <p:bldP spid="2" grpId="0" animBg="1"/>
      <p:bldP spid="5"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475185" y="0"/>
            <a:ext cx="11241629" cy="5610575"/>
          </a:xfrm>
          <a:prstGeom prst="rect">
            <a:avLst/>
          </a:prstGeom>
          <a:noFill/>
        </p:spPr>
        <p:txBody>
          <a:bodyPr wrap="square" rtlCol="0">
            <a:spAutoFit/>
          </a:bodyPr>
          <a:lstStyle/>
          <a:p>
            <a:pPr algn="just">
              <a:lnSpc>
                <a:spcPct val="150000"/>
              </a:lnSpc>
            </a:pPr>
            <a:r>
              <a:rPr lang="en-US" sz="4400" b="1" dirty="0" err="1">
                <a:solidFill>
                  <a:srgbClr val="FF0000"/>
                </a:solidFill>
                <a:latin typeface="Arial" panose="020B0604020202020204" pitchFamily="34" charset="0"/>
                <a:ea typeface="Verdana" panose="020B0604030504040204" pitchFamily="34" charset="0"/>
                <a:cs typeface="Arial" panose="020B0604020202020204" pitchFamily="34" charset="0"/>
              </a:rPr>
              <a:t>Luật</a:t>
            </a:r>
            <a:r>
              <a:rPr lang="en-US" sz="4400" b="1" dirty="0">
                <a:solidFill>
                  <a:srgbClr val="FF0000"/>
                </a:solidFill>
                <a:latin typeface="Arial" panose="020B0604020202020204" pitchFamily="34" charset="0"/>
                <a:ea typeface="Verdana" panose="020B0604030504040204" pitchFamily="34" charset="0"/>
                <a:cs typeface="Arial" panose="020B0604020202020204" pitchFamily="34" charset="0"/>
              </a:rPr>
              <a:t> </a:t>
            </a:r>
            <a:r>
              <a:rPr lang="en-US" sz="4400" b="1" dirty="0" err="1">
                <a:solidFill>
                  <a:srgbClr val="FF0000"/>
                </a:solidFill>
                <a:latin typeface="Arial" panose="020B0604020202020204" pitchFamily="34" charset="0"/>
                <a:ea typeface="Verdana" panose="020B0604030504040204" pitchFamily="34" charset="0"/>
                <a:cs typeface="Arial" panose="020B0604020202020204" pitchFamily="34" charset="0"/>
              </a:rPr>
              <a:t>chơi</a:t>
            </a:r>
            <a:r>
              <a:rPr lang="en-US" sz="4400" b="1" dirty="0">
                <a:solidFill>
                  <a:srgbClr val="FF0000"/>
                </a:solidFill>
                <a:latin typeface="Arial" panose="020B0604020202020204" pitchFamily="34" charset="0"/>
                <a:ea typeface="Verdana" panose="020B0604030504040204" pitchFamily="34" charset="0"/>
                <a:cs typeface="Arial" panose="020B0604020202020204" pitchFamily="34" charset="0"/>
              </a:rPr>
              <a:t>: </a:t>
            </a:r>
          </a:p>
          <a:p>
            <a:pPr marL="571500" indent="-571500" algn="just">
              <a:lnSpc>
                <a:spcPct val="150000"/>
              </a:lnSpc>
              <a:buFontTx/>
              <a:buChar char="-"/>
            </a:pPr>
            <a:r>
              <a:rPr lang="en-US" sz="4000" b="1" dirty="0" err="1">
                <a:solidFill>
                  <a:srgbClr val="002060"/>
                </a:solidFill>
                <a:latin typeface="Arial" panose="020B0604020202020204" pitchFamily="34" charset="0"/>
                <a:ea typeface="Verdana" panose="020B0604030504040204" pitchFamily="34" charset="0"/>
                <a:cs typeface="Arial" panose="020B0604020202020204" pitchFamily="34" charset="0"/>
              </a:rPr>
              <a:t>Các</a:t>
            </a:r>
            <a:r>
              <a:rPr lang="en-US" sz="40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4000" b="1" dirty="0" err="1">
                <a:solidFill>
                  <a:srgbClr val="002060"/>
                </a:solidFill>
                <a:latin typeface="Arial" panose="020B0604020202020204" pitchFamily="34" charset="0"/>
                <a:ea typeface="Verdana" panose="020B0604030504040204" pitchFamily="34" charset="0"/>
                <a:cs typeface="Arial" panose="020B0604020202020204" pitchFamily="34" charset="0"/>
              </a:rPr>
              <a:t>đội</a:t>
            </a:r>
            <a:r>
              <a:rPr lang="en-US" sz="40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4000" b="1" dirty="0" err="1">
                <a:solidFill>
                  <a:srgbClr val="002060"/>
                </a:solidFill>
                <a:latin typeface="Arial" panose="020B0604020202020204" pitchFamily="34" charset="0"/>
                <a:ea typeface="Verdana" panose="020B0604030504040204" pitchFamily="34" charset="0"/>
                <a:cs typeface="Arial" panose="020B0604020202020204" pitchFamily="34" charset="0"/>
              </a:rPr>
              <a:t>chơi</a:t>
            </a:r>
            <a:r>
              <a:rPr lang="en-US" sz="40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4000" b="1" dirty="0" err="1">
                <a:solidFill>
                  <a:srgbClr val="002060"/>
                </a:solidFill>
                <a:latin typeface="Arial" panose="020B0604020202020204" pitchFamily="34" charset="0"/>
                <a:ea typeface="Verdana" panose="020B0604030504040204" pitchFamily="34" charset="0"/>
                <a:cs typeface="Arial" panose="020B0604020202020204" pitchFamily="34" charset="0"/>
              </a:rPr>
              <a:t>hoàn</a:t>
            </a:r>
            <a:r>
              <a:rPr lang="en-US" sz="40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4000" b="1" dirty="0" err="1">
                <a:solidFill>
                  <a:srgbClr val="002060"/>
                </a:solidFill>
                <a:latin typeface="Arial" panose="020B0604020202020204" pitchFamily="34" charset="0"/>
                <a:ea typeface="Verdana" panose="020B0604030504040204" pitchFamily="34" charset="0"/>
                <a:cs typeface="Arial" panose="020B0604020202020204" pitchFamily="34" charset="0"/>
              </a:rPr>
              <a:t>thành</a:t>
            </a:r>
            <a:r>
              <a:rPr lang="en-US" sz="40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4000" b="1" dirty="0" err="1">
                <a:solidFill>
                  <a:srgbClr val="002060"/>
                </a:solidFill>
                <a:latin typeface="Arial" panose="020B0604020202020204" pitchFamily="34" charset="0"/>
                <a:ea typeface="Verdana" panose="020B0604030504040204" pitchFamily="34" charset="0"/>
                <a:cs typeface="Arial" panose="020B0604020202020204" pitchFamily="34" charset="0"/>
              </a:rPr>
              <a:t>nhiệm</a:t>
            </a:r>
            <a:r>
              <a:rPr lang="en-US" sz="40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4000" b="1" dirty="0" err="1">
                <a:solidFill>
                  <a:srgbClr val="002060"/>
                </a:solidFill>
                <a:latin typeface="Arial" panose="020B0604020202020204" pitchFamily="34" charset="0"/>
                <a:ea typeface="Verdana" panose="020B0604030504040204" pitchFamily="34" charset="0"/>
                <a:cs typeface="Arial" panose="020B0604020202020204" pitchFamily="34" charset="0"/>
              </a:rPr>
              <a:t>vụ</a:t>
            </a:r>
            <a:r>
              <a:rPr lang="en-US" sz="40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4000" b="1" dirty="0" err="1">
                <a:solidFill>
                  <a:srgbClr val="002060"/>
                </a:solidFill>
                <a:latin typeface="Arial" panose="020B0604020202020204" pitchFamily="34" charset="0"/>
                <a:ea typeface="Verdana" panose="020B0604030504040204" pitchFamily="34" charset="0"/>
                <a:cs typeface="Arial" panose="020B0604020202020204" pitchFamily="34" charset="0"/>
              </a:rPr>
              <a:t>được</a:t>
            </a:r>
            <a:r>
              <a:rPr lang="en-US" sz="40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4000" b="1" dirty="0" err="1">
                <a:solidFill>
                  <a:srgbClr val="002060"/>
                </a:solidFill>
                <a:latin typeface="Arial" panose="020B0604020202020204" pitchFamily="34" charset="0"/>
                <a:ea typeface="Verdana" panose="020B0604030504040204" pitchFamily="34" charset="0"/>
                <a:cs typeface="Arial" panose="020B0604020202020204" pitchFamily="34" charset="0"/>
              </a:rPr>
              <a:t>phân</a:t>
            </a:r>
            <a:r>
              <a:rPr lang="en-US" sz="40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4000" b="1" dirty="0" err="1">
                <a:solidFill>
                  <a:srgbClr val="002060"/>
                </a:solidFill>
                <a:latin typeface="Arial" panose="020B0604020202020204" pitchFamily="34" charset="0"/>
                <a:ea typeface="Verdana" panose="020B0604030504040204" pitchFamily="34" charset="0"/>
                <a:cs typeface="Arial" panose="020B0604020202020204" pitchFamily="34" charset="0"/>
              </a:rPr>
              <a:t>công</a:t>
            </a:r>
            <a:r>
              <a:rPr lang="en-US" sz="40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4000" b="1" dirty="0" err="1">
                <a:solidFill>
                  <a:srgbClr val="002060"/>
                </a:solidFill>
                <a:latin typeface="Arial" panose="020B0604020202020204" pitchFamily="34" charset="0"/>
                <a:ea typeface="Verdana" panose="020B0604030504040204" pitchFamily="34" charset="0"/>
                <a:cs typeface="Arial" panose="020B0604020202020204" pitchFamily="34" charset="0"/>
              </a:rPr>
              <a:t>trong</a:t>
            </a:r>
            <a:r>
              <a:rPr lang="en-US" sz="40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4000" b="1" dirty="0" err="1">
                <a:solidFill>
                  <a:srgbClr val="002060"/>
                </a:solidFill>
                <a:latin typeface="Arial" panose="020B0604020202020204" pitchFamily="34" charset="0"/>
                <a:ea typeface="Verdana" panose="020B0604030504040204" pitchFamily="34" charset="0"/>
                <a:cs typeface="Arial" panose="020B0604020202020204" pitchFamily="34" charset="0"/>
              </a:rPr>
              <a:t>thời</a:t>
            </a:r>
            <a:r>
              <a:rPr lang="en-US" sz="40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4000" b="1" dirty="0" err="1">
                <a:solidFill>
                  <a:srgbClr val="002060"/>
                </a:solidFill>
                <a:latin typeface="Arial" panose="020B0604020202020204" pitchFamily="34" charset="0"/>
                <a:ea typeface="Verdana" panose="020B0604030504040204" pitchFamily="34" charset="0"/>
                <a:cs typeface="Arial" panose="020B0604020202020204" pitchFamily="34" charset="0"/>
              </a:rPr>
              <a:t>gian</a:t>
            </a:r>
            <a:r>
              <a:rPr lang="en-US" sz="40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4000" b="1" dirty="0" err="1">
                <a:solidFill>
                  <a:srgbClr val="002060"/>
                </a:solidFill>
                <a:latin typeface="Arial" panose="020B0604020202020204" pitchFamily="34" charset="0"/>
                <a:ea typeface="Verdana" panose="020B0604030504040204" pitchFamily="34" charset="0"/>
                <a:cs typeface="Arial" panose="020B0604020202020204" pitchFamily="34" charset="0"/>
              </a:rPr>
              <a:t>tối</a:t>
            </a:r>
            <a:r>
              <a:rPr lang="en-US" sz="40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4000" b="1" dirty="0" err="1">
                <a:solidFill>
                  <a:srgbClr val="002060"/>
                </a:solidFill>
                <a:latin typeface="Arial" panose="020B0604020202020204" pitchFamily="34" charset="0"/>
                <a:ea typeface="Verdana" panose="020B0604030504040204" pitchFamily="34" charset="0"/>
                <a:cs typeface="Arial" panose="020B0604020202020204" pitchFamily="34" charset="0"/>
              </a:rPr>
              <a:t>đa</a:t>
            </a:r>
            <a:r>
              <a:rPr lang="en-US" sz="4000" b="1" dirty="0">
                <a:solidFill>
                  <a:srgbClr val="002060"/>
                </a:solidFill>
                <a:latin typeface="Arial" panose="020B0604020202020204" pitchFamily="34" charset="0"/>
                <a:ea typeface="Verdana" panose="020B0604030504040204" pitchFamily="34" charset="0"/>
                <a:cs typeface="Arial" panose="020B0604020202020204" pitchFamily="34" charset="0"/>
              </a:rPr>
              <a:t> 10 </a:t>
            </a:r>
            <a:r>
              <a:rPr lang="en-US" sz="4000" b="1" dirty="0" err="1">
                <a:solidFill>
                  <a:srgbClr val="002060"/>
                </a:solidFill>
                <a:latin typeface="Arial" panose="020B0604020202020204" pitchFamily="34" charset="0"/>
                <a:ea typeface="Verdana" panose="020B0604030504040204" pitchFamily="34" charset="0"/>
                <a:cs typeface="Arial" panose="020B0604020202020204" pitchFamily="34" charset="0"/>
              </a:rPr>
              <a:t>phút</a:t>
            </a:r>
            <a:r>
              <a:rPr lang="en-US" sz="4000" b="1" dirty="0">
                <a:solidFill>
                  <a:srgbClr val="002060"/>
                </a:solidFill>
                <a:latin typeface="Arial" panose="020B0604020202020204" pitchFamily="34" charset="0"/>
                <a:ea typeface="Verdana" panose="020B0604030504040204" pitchFamily="34" charset="0"/>
                <a:cs typeface="Arial" panose="020B0604020202020204" pitchFamily="34" charset="0"/>
              </a:rPr>
              <a:t>.</a:t>
            </a:r>
          </a:p>
          <a:p>
            <a:pPr marL="571500" indent="-571500" algn="just">
              <a:lnSpc>
                <a:spcPct val="150000"/>
              </a:lnSpc>
              <a:buFontTx/>
              <a:buChar char="-"/>
            </a:pPr>
            <a:r>
              <a:rPr lang="en-US" sz="4000" b="1" dirty="0" err="1">
                <a:solidFill>
                  <a:srgbClr val="002060"/>
                </a:solidFill>
                <a:latin typeface="Arial" panose="020B0604020202020204" pitchFamily="34" charset="0"/>
                <a:ea typeface="Verdana" panose="020B0604030504040204" pitchFamily="34" charset="0"/>
                <a:cs typeface="Arial" panose="020B0604020202020204" pitchFamily="34" charset="0"/>
              </a:rPr>
              <a:t>Mỗi</a:t>
            </a:r>
            <a:r>
              <a:rPr lang="en-US" sz="40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4000" b="1" dirty="0" err="1">
                <a:solidFill>
                  <a:srgbClr val="002060"/>
                </a:solidFill>
                <a:latin typeface="Arial" panose="020B0604020202020204" pitchFamily="34" charset="0"/>
                <a:ea typeface="Verdana" panose="020B0604030504040204" pitchFamily="34" charset="0"/>
                <a:cs typeface="Arial" panose="020B0604020202020204" pitchFamily="34" charset="0"/>
              </a:rPr>
              <a:t>nhiệm</a:t>
            </a:r>
            <a:r>
              <a:rPr lang="en-US" sz="40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4000" b="1" dirty="0" err="1">
                <a:solidFill>
                  <a:srgbClr val="002060"/>
                </a:solidFill>
                <a:latin typeface="Arial" panose="020B0604020202020204" pitchFamily="34" charset="0"/>
                <a:ea typeface="Verdana" panose="020B0604030504040204" pitchFamily="34" charset="0"/>
                <a:cs typeface="Arial" panose="020B0604020202020204" pitchFamily="34" charset="0"/>
              </a:rPr>
              <a:t>vụ</a:t>
            </a:r>
            <a:r>
              <a:rPr lang="en-US" sz="40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4000" b="1" dirty="0" err="1">
                <a:solidFill>
                  <a:srgbClr val="002060"/>
                </a:solidFill>
                <a:latin typeface="Arial" panose="020B0604020202020204" pitchFamily="34" charset="0"/>
                <a:ea typeface="Verdana" panose="020B0604030504040204" pitchFamily="34" charset="0"/>
                <a:cs typeface="Arial" panose="020B0604020202020204" pitchFamily="34" charset="0"/>
              </a:rPr>
              <a:t>hoàn</a:t>
            </a:r>
            <a:r>
              <a:rPr lang="en-US" sz="40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4000" b="1" dirty="0" err="1">
                <a:solidFill>
                  <a:srgbClr val="002060"/>
                </a:solidFill>
                <a:latin typeface="Arial" panose="020B0604020202020204" pitchFamily="34" charset="0"/>
                <a:ea typeface="Verdana" panose="020B0604030504040204" pitchFamily="34" charset="0"/>
                <a:cs typeface="Arial" panose="020B0604020202020204" pitchFamily="34" charset="0"/>
              </a:rPr>
              <a:t>thành</a:t>
            </a:r>
            <a:r>
              <a:rPr lang="en-US" sz="40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4000" b="1" dirty="0" err="1">
                <a:solidFill>
                  <a:srgbClr val="002060"/>
                </a:solidFill>
                <a:latin typeface="Arial" panose="020B0604020202020204" pitchFamily="34" charset="0"/>
                <a:ea typeface="Verdana" panose="020B0604030504040204" pitchFamily="34" charset="0"/>
                <a:cs typeface="Arial" panose="020B0604020202020204" pitchFamily="34" charset="0"/>
              </a:rPr>
              <a:t>được</a:t>
            </a:r>
            <a:r>
              <a:rPr lang="en-US" sz="4000" b="1" dirty="0">
                <a:solidFill>
                  <a:srgbClr val="002060"/>
                </a:solidFill>
                <a:latin typeface="Arial" panose="020B0604020202020204" pitchFamily="34" charset="0"/>
                <a:ea typeface="Verdana" panose="020B0604030504040204" pitchFamily="34" charset="0"/>
                <a:cs typeface="Arial" panose="020B0604020202020204" pitchFamily="34" charset="0"/>
              </a:rPr>
              <a:t> 100 </a:t>
            </a:r>
            <a:r>
              <a:rPr lang="en-US" sz="4000" b="1" dirty="0" err="1">
                <a:solidFill>
                  <a:srgbClr val="002060"/>
                </a:solidFill>
                <a:latin typeface="Arial" panose="020B0604020202020204" pitchFamily="34" charset="0"/>
                <a:ea typeface="Verdana" panose="020B0604030504040204" pitchFamily="34" charset="0"/>
                <a:cs typeface="Arial" panose="020B0604020202020204" pitchFamily="34" charset="0"/>
              </a:rPr>
              <a:t>điểm</a:t>
            </a:r>
            <a:r>
              <a:rPr lang="en-US" sz="4000" b="1" dirty="0">
                <a:solidFill>
                  <a:srgbClr val="002060"/>
                </a:solidFill>
                <a:latin typeface="Arial" panose="020B0604020202020204" pitchFamily="34" charset="0"/>
                <a:ea typeface="Verdana" panose="020B0604030504040204" pitchFamily="34" charset="0"/>
                <a:cs typeface="Arial" panose="020B0604020202020204" pitchFamily="34" charset="0"/>
              </a:rPr>
              <a:t>. </a:t>
            </a:r>
          </a:p>
          <a:p>
            <a:pPr marL="571500" indent="-571500" algn="just">
              <a:lnSpc>
                <a:spcPct val="150000"/>
              </a:lnSpc>
              <a:buFontTx/>
              <a:buChar char="-"/>
            </a:pPr>
            <a:r>
              <a:rPr lang="en-US" sz="4000" b="1" dirty="0" err="1">
                <a:solidFill>
                  <a:srgbClr val="002060"/>
                </a:solidFill>
                <a:latin typeface="Arial" panose="020B0604020202020204" pitchFamily="34" charset="0"/>
                <a:ea typeface="Verdana" panose="020B0604030504040204" pitchFamily="34" charset="0"/>
                <a:cs typeface="Arial" panose="020B0604020202020204" pitchFamily="34" charset="0"/>
              </a:rPr>
              <a:t>Đội</a:t>
            </a:r>
            <a:r>
              <a:rPr lang="en-US" sz="40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4000" b="1" dirty="0" err="1">
                <a:solidFill>
                  <a:srgbClr val="002060"/>
                </a:solidFill>
                <a:latin typeface="Arial" panose="020B0604020202020204" pitchFamily="34" charset="0"/>
                <a:ea typeface="Verdana" panose="020B0604030504040204" pitchFamily="34" charset="0"/>
                <a:cs typeface="Arial" panose="020B0604020202020204" pitchFamily="34" charset="0"/>
              </a:rPr>
              <a:t>hoàn</a:t>
            </a:r>
            <a:r>
              <a:rPr lang="en-US" sz="40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4000" b="1" dirty="0" err="1">
                <a:solidFill>
                  <a:srgbClr val="002060"/>
                </a:solidFill>
                <a:latin typeface="Arial" panose="020B0604020202020204" pitchFamily="34" charset="0"/>
                <a:ea typeface="Verdana" panose="020B0604030504040204" pitchFamily="34" charset="0"/>
                <a:cs typeface="Arial" panose="020B0604020202020204" pitchFamily="34" charset="0"/>
              </a:rPr>
              <a:t>thành</a:t>
            </a:r>
            <a:r>
              <a:rPr lang="en-US" sz="40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4000" b="1" dirty="0" err="1">
                <a:solidFill>
                  <a:srgbClr val="002060"/>
                </a:solidFill>
                <a:latin typeface="Arial" panose="020B0604020202020204" pitchFamily="34" charset="0"/>
                <a:ea typeface="Verdana" panose="020B0604030504040204" pitchFamily="34" charset="0"/>
                <a:cs typeface="Arial" panose="020B0604020202020204" pitchFamily="34" charset="0"/>
              </a:rPr>
              <a:t>nhiệm</a:t>
            </a:r>
            <a:r>
              <a:rPr lang="en-US" sz="40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4000" b="1" dirty="0" err="1">
                <a:solidFill>
                  <a:srgbClr val="002060"/>
                </a:solidFill>
                <a:latin typeface="Arial" panose="020B0604020202020204" pitchFamily="34" charset="0"/>
                <a:ea typeface="Verdana" panose="020B0604030504040204" pitchFamily="34" charset="0"/>
                <a:cs typeface="Arial" panose="020B0604020202020204" pitchFamily="34" charset="0"/>
              </a:rPr>
              <a:t>vụ</a:t>
            </a:r>
            <a:r>
              <a:rPr lang="en-US" sz="40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4000" b="1" dirty="0" err="1">
                <a:solidFill>
                  <a:srgbClr val="002060"/>
                </a:solidFill>
                <a:latin typeface="Arial" panose="020B0604020202020204" pitchFamily="34" charset="0"/>
                <a:ea typeface="Verdana" panose="020B0604030504040204" pitchFamily="34" charset="0"/>
                <a:cs typeface="Arial" panose="020B0604020202020204" pitchFamily="34" charset="0"/>
              </a:rPr>
              <a:t>nhanh</a:t>
            </a:r>
            <a:r>
              <a:rPr lang="en-US" sz="40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4000" b="1" dirty="0" err="1">
                <a:solidFill>
                  <a:srgbClr val="002060"/>
                </a:solidFill>
                <a:latin typeface="Arial" panose="020B0604020202020204" pitchFamily="34" charset="0"/>
                <a:ea typeface="Verdana" panose="020B0604030504040204" pitchFamily="34" charset="0"/>
                <a:cs typeface="Arial" panose="020B0604020202020204" pitchFamily="34" charset="0"/>
              </a:rPr>
              <a:t>nhất</a:t>
            </a:r>
            <a:r>
              <a:rPr lang="en-US" sz="40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4000" b="1" dirty="0" err="1">
                <a:solidFill>
                  <a:srgbClr val="002060"/>
                </a:solidFill>
                <a:latin typeface="Arial" panose="020B0604020202020204" pitchFamily="34" charset="0"/>
                <a:ea typeface="Verdana" panose="020B0604030504040204" pitchFamily="34" charset="0"/>
                <a:cs typeface="Arial" panose="020B0604020202020204" pitchFamily="34" charset="0"/>
              </a:rPr>
              <a:t>và</a:t>
            </a:r>
            <a:r>
              <a:rPr lang="en-US" sz="40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4000" b="1" dirty="0" err="1">
                <a:solidFill>
                  <a:srgbClr val="002060"/>
                </a:solidFill>
                <a:latin typeface="Arial" panose="020B0604020202020204" pitchFamily="34" charset="0"/>
                <a:ea typeface="Verdana" panose="020B0604030504040204" pitchFamily="34" charset="0"/>
                <a:cs typeface="Arial" panose="020B0604020202020204" pitchFamily="34" charset="0"/>
              </a:rPr>
              <a:t>đúng</a:t>
            </a:r>
            <a:r>
              <a:rPr lang="en-US" sz="40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4000" b="1" dirty="0" err="1">
                <a:solidFill>
                  <a:srgbClr val="002060"/>
                </a:solidFill>
                <a:latin typeface="Arial" panose="020B0604020202020204" pitchFamily="34" charset="0"/>
                <a:ea typeface="Verdana" panose="020B0604030504040204" pitchFamily="34" charset="0"/>
                <a:cs typeface="Arial" panose="020B0604020202020204" pitchFamily="34" charset="0"/>
              </a:rPr>
              <a:t>nhất</a:t>
            </a:r>
            <a:r>
              <a:rPr lang="en-US" sz="40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4000" b="1" dirty="0" err="1">
                <a:solidFill>
                  <a:srgbClr val="002060"/>
                </a:solidFill>
                <a:latin typeface="Arial" panose="020B0604020202020204" pitchFamily="34" charset="0"/>
                <a:ea typeface="Verdana" panose="020B0604030504040204" pitchFamily="34" charset="0"/>
                <a:cs typeface="Arial" panose="020B0604020202020204" pitchFamily="34" charset="0"/>
              </a:rPr>
              <a:t>sẽ</a:t>
            </a:r>
            <a:r>
              <a:rPr lang="en-US" sz="40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4000" b="1" dirty="0" err="1">
                <a:solidFill>
                  <a:srgbClr val="002060"/>
                </a:solidFill>
                <a:latin typeface="Arial" panose="020B0604020202020204" pitchFamily="34" charset="0"/>
                <a:ea typeface="Verdana" panose="020B0604030504040204" pitchFamily="34" charset="0"/>
                <a:cs typeface="Arial" panose="020B0604020202020204" pitchFamily="34" charset="0"/>
              </a:rPr>
              <a:t>được</a:t>
            </a:r>
            <a:r>
              <a:rPr lang="en-US" sz="40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4000" b="1" dirty="0" err="1">
                <a:solidFill>
                  <a:srgbClr val="002060"/>
                </a:solidFill>
                <a:latin typeface="Arial" panose="020B0604020202020204" pitchFamily="34" charset="0"/>
                <a:ea typeface="Verdana" panose="020B0604030504040204" pitchFamily="34" charset="0"/>
                <a:cs typeface="Arial" panose="020B0604020202020204" pitchFamily="34" charset="0"/>
              </a:rPr>
              <a:t>cộng</a:t>
            </a:r>
            <a:r>
              <a:rPr lang="en-US" sz="40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4000" b="1" dirty="0" err="1">
                <a:solidFill>
                  <a:srgbClr val="002060"/>
                </a:solidFill>
                <a:latin typeface="Arial" panose="020B0604020202020204" pitchFamily="34" charset="0"/>
                <a:ea typeface="Verdana" panose="020B0604030504040204" pitchFamily="34" charset="0"/>
                <a:cs typeface="Arial" panose="020B0604020202020204" pitchFamily="34" charset="0"/>
              </a:rPr>
              <a:t>thêm</a:t>
            </a:r>
            <a:r>
              <a:rPr lang="en-US" sz="4000" b="1" dirty="0">
                <a:solidFill>
                  <a:srgbClr val="002060"/>
                </a:solidFill>
                <a:latin typeface="Arial" panose="020B0604020202020204" pitchFamily="34" charset="0"/>
                <a:ea typeface="Verdana" panose="020B0604030504040204" pitchFamily="34" charset="0"/>
                <a:cs typeface="Arial" panose="020B0604020202020204" pitchFamily="34" charset="0"/>
              </a:rPr>
              <a:t> 5 </a:t>
            </a:r>
            <a:r>
              <a:rPr lang="en-US" sz="4000" b="1" dirty="0" err="1">
                <a:solidFill>
                  <a:srgbClr val="002060"/>
                </a:solidFill>
                <a:latin typeface="Arial" panose="020B0604020202020204" pitchFamily="34" charset="0"/>
                <a:ea typeface="Verdana" panose="020B0604030504040204" pitchFamily="34" charset="0"/>
                <a:cs typeface="Arial" panose="020B0604020202020204" pitchFamily="34" charset="0"/>
              </a:rPr>
              <a:t>điểm</a:t>
            </a:r>
            <a:endParaRPr lang="en-US" sz="4000" b="1" dirty="0">
              <a:solidFill>
                <a:srgbClr val="002060"/>
              </a:solidFill>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3428972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382110-107C-3019-2AE5-CF7427D092F5}"/>
              </a:ext>
            </a:extLst>
          </p:cNvPr>
          <p:cNvPicPr>
            <a:picLocks noChangeAspect="1"/>
          </p:cNvPicPr>
          <p:nvPr/>
        </p:nvPicPr>
        <p:blipFill rotWithShape="1">
          <a:blip r:embed="rId4"/>
          <a:srcRect l="11256" r="6578" b="41750"/>
          <a:stretch/>
        </p:blipFill>
        <p:spPr>
          <a:xfrm>
            <a:off x="396879" y="498765"/>
            <a:ext cx="5518169" cy="5227782"/>
          </a:xfrm>
          <a:prstGeom prst="rect">
            <a:avLst/>
          </a:prstGeom>
        </p:spPr>
      </p:pic>
      <p:sp>
        <p:nvSpPr>
          <p:cNvPr id="6" name="TextBox 5">
            <a:extLst>
              <a:ext uri="{FF2B5EF4-FFF2-40B4-BE49-F238E27FC236}">
                <a16:creationId xmlns:a16="http://schemas.microsoft.com/office/drawing/2014/main" id="{014C8FAC-F1B1-5F83-C81C-313DF2ED95F1}"/>
              </a:ext>
            </a:extLst>
          </p:cNvPr>
          <p:cNvSpPr txBox="1"/>
          <p:nvPr/>
        </p:nvSpPr>
        <p:spPr>
          <a:xfrm>
            <a:off x="6480765" y="5387993"/>
            <a:ext cx="3928617" cy="338554"/>
          </a:xfrm>
          <a:prstGeom prst="rect">
            <a:avLst/>
          </a:prstGeom>
          <a:noFill/>
        </p:spPr>
        <p:txBody>
          <a:bodyPr wrap="square" rtlCol="0">
            <a:spAutoFit/>
          </a:bodyPr>
          <a:lstStyle/>
          <a:p>
            <a:r>
              <a:rPr lang="en-US" sz="1600" b="1" dirty="0" err="1"/>
              <a:t>Hình</a:t>
            </a:r>
            <a:r>
              <a:rPr lang="en-US" sz="1600" b="1" dirty="0"/>
              <a:t> 3.6. </a:t>
            </a:r>
            <a:r>
              <a:rPr lang="en-US" sz="1600" b="1" dirty="0" err="1"/>
              <a:t>Bản</a:t>
            </a:r>
            <a:r>
              <a:rPr lang="en-US" sz="1600" b="1" dirty="0"/>
              <a:t> </a:t>
            </a:r>
            <a:r>
              <a:rPr lang="en-US" sz="1600" b="1" dirty="0" err="1"/>
              <a:t>vẽ</a:t>
            </a:r>
            <a:r>
              <a:rPr lang="en-US" sz="1600" b="1" dirty="0"/>
              <a:t> chi </a:t>
            </a:r>
            <a:r>
              <a:rPr lang="en-US" sz="1600" b="1" dirty="0" err="1"/>
              <a:t>tiết</a:t>
            </a:r>
            <a:r>
              <a:rPr lang="en-US" sz="1600" b="1" dirty="0"/>
              <a:t> </a:t>
            </a:r>
            <a:r>
              <a:rPr lang="en-US" sz="1600" b="1" dirty="0" err="1"/>
              <a:t>trục</a:t>
            </a:r>
            <a:endParaRPr lang="en-US" sz="1600" b="1" dirty="0"/>
          </a:p>
        </p:txBody>
      </p:sp>
      <p:pic>
        <p:nvPicPr>
          <p:cNvPr id="8" name="10 Minute Countdown Timer with Music for Kids!">
            <a:hlinkClick r:id="" action="ppaction://media"/>
            <a:extLst>
              <a:ext uri="{FF2B5EF4-FFF2-40B4-BE49-F238E27FC236}">
                <a16:creationId xmlns:a16="http://schemas.microsoft.com/office/drawing/2014/main" id="{EF55664B-D556-D861-E781-40D7CE4B9BE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810042" cy="1097538"/>
          </a:xfrm>
          <a:prstGeom prst="rect">
            <a:avLst/>
          </a:prstGeom>
        </p:spPr>
      </p:pic>
      <p:pic>
        <p:nvPicPr>
          <p:cNvPr id="9" name="Picture 8">
            <a:extLst>
              <a:ext uri="{FF2B5EF4-FFF2-40B4-BE49-F238E27FC236}">
                <a16:creationId xmlns:a16="http://schemas.microsoft.com/office/drawing/2014/main" id="{441CDEFB-6532-BDAA-098F-993A925EFB6B}"/>
              </a:ext>
            </a:extLst>
          </p:cNvPr>
          <p:cNvPicPr>
            <a:picLocks noChangeAspect="1"/>
          </p:cNvPicPr>
          <p:nvPr/>
        </p:nvPicPr>
        <p:blipFill rotWithShape="1">
          <a:blip r:embed="rId6"/>
          <a:srcRect l="2831" r="4139" b="38108"/>
          <a:stretch/>
        </p:blipFill>
        <p:spPr>
          <a:xfrm>
            <a:off x="5915048" y="498765"/>
            <a:ext cx="6350558" cy="4858947"/>
          </a:xfrm>
          <a:prstGeom prst="rect">
            <a:avLst/>
          </a:prstGeom>
        </p:spPr>
      </p:pic>
    </p:spTree>
    <p:extLst>
      <p:ext uri="{BB962C8B-B14F-4D97-AF65-F5344CB8AC3E}">
        <p14:creationId xmlns:p14="http://schemas.microsoft.com/office/powerpoint/2010/main" val="1971675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8"/>
                </p:tgtEl>
              </p:cMediaNode>
            </p:video>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1962DE-A6C5-A8E5-AB53-234789CB1349}"/>
              </a:ext>
            </a:extLst>
          </p:cNvPr>
          <p:cNvPicPr>
            <a:picLocks noChangeAspect="1"/>
          </p:cNvPicPr>
          <p:nvPr/>
        </p:nvPicPr>
        <p:blipFill rotWithShape="1">
          <a:blip r:embed="rId2"/>
          <a:srcRect l="11256" r="6578" b="41750"/>
          <a:stretch/>
        </p:blipFill>
        <p:spPr>
          <a:xfrm>
            <a:off x="1789045" y="286327"/>
            <a:ext cx="8287828" cy="5763491"/>
          </a:xfrm>
          <a:prstGeom prst="rect">
            <a:avLst/>
          </a:prstGeom>
        </p:spPr>
      </p:pic>
    </p:spTree>
    <p:extLst>
      <p:ext uri="{BB962C8B-B14F-4D97-AF65-F5344CB8AC3E}">
        <p14:creationId xmlns:p14="http://schemas.microsoft.com/office/powerpoint/2010/main" val="402946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E6E9D05-FC94-3C73-02B7-EA0C4A098058}"/>
              </a:ext>
            </a:extLst>
          </p:cNvPr>
          <p:cNvGraphicFramePr>
            <a:graphicFrameLocks noGrp="1"/>
          </p:cNvGraphicFramePr>
          <p:nvPr>
            <p:extLst>
              <p:ext uri="{D42A27DB-BD31-4B8C-83A1-F6EECF244321}">
                <p14:modId xmlns:p14="http://schemas.microsoft.com/office/powerpoint/2010/main" val="1909150329"/>
              </p:ext>
            </p:extLst>
          </p:nvPr>
        </p:nvGraphicFramePr>
        <p:xfrm>
          <a:off x="591127" y="503205"/>
          <a:ext cx="11065163" cy="6539938"/>
        </p:xfrm>
        <a:graphic>
          <a:graphicData uri="http://schemas.openxmlformats.org/drawingml/2006/table">
            <a:tbl>
              <a:tblPr firstRow="1" firstCol="1" bandRow="1"/>
              <a:tblGrid>
                <a:gridCol w="2636615">
                  <a:extLst>
                    <a:ext uri="{9D8B030D-6E8A-4147-A177-3AD203B41FA5}">
                      <a16:colId xmlns:a16="http://schemas.microsoft.com/office/drawing/2014/main" val="793621372"/>
                    </a:ext>
                  </a:extLst>
                </a:gridCol>
                <a:gridCol w="4198742">
                  <a:extLst>
                    <a:ext uri="{9D8B030D-6E8A-4147-A177-3AD203B41FA5}">
                      <a16:colId xmlns:a16="http://schemas.microsoft.com/office/drawing/2014/main" val="354312389"/>
                    </a:ext>
                  </a:extLst>
                </a:gridCol>
                <a:gridCol w="4229806">
                  <a:extLst>
                    <a:ext uri="{9D8B030D-6E8A-4147-A177-3AD203B41FA5}">
                      <a16:colId xmlns:a16="http://schemas.microsoft.com/office/drawing/2014/main" val="320017950"/>
                    </a:ext>
                  </a:extLst>
                </a:gridCol>
              </a:tblGrid>
              <a:tr h="1085350">
                <a:tc>
                  <a:txBody>
                    <a:bodyPr/>
                    <a:lstStyle/>
                    <a:p>
                      <a:pPr marL="0" marR="0" algn="ctr">
                        <a:spcBef>
                          <a:spcPts val="0"/>
                        </a:spcBef>
                        <a:spcAft>
                          <a:spcPts val="0"/>
                        </a:spcAft>
                      </a:pP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endPar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endPar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ctr">
                        <a:spcBef>
                          <a:spcPts val="0"/>
                        </a:spcBef>
                        <a:spcAft>
                          <a:spcPts val="0"/>
                        </a:spcAft>
                      </a:pPr>
                      <a:r>
                        <a:rPr lang="en-US" sz="2800" b="1" baseline="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baseline="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baseline="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b="1" baseline="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baseline="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vẽ</a:t>
                      </a:r>
                      <a:r>
                        <a:rPr lang="en-US" sz="2800" b="1" baseline="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2800" b="1" baseline="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b="1" baseline="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baseline="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b="1" baseline="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3.4</a:t>
                      </a:r>
                      <a:endPar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7719632"/>
                  </a:ext>
                </a:extLst>
              </a:tr>
              <a:tr h="1085350">
                <a:tc>
                  <a:txBody>
                    <a:bodyPr/>
                    <a:lstStyle/>
                    <a:p>
                      <a:pPr marL="0" marR="0">
                        <a:spcBef>
                          <a:spcPts val="0"/>
                        </a:spcBef>
                        <a:spcAft>
                          <a:spcPts val="0"/>
                        </a:spcAft>
                      </a:pP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1:</a:t>
                      </a:r>
                      <a:r>
                        <a:rPr lang="en-US" sz="2800" baseline="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spcBef>
                          <a:spcPts val="0"/>
                        </a:spcBef>
                        <a:spcAft>
                          <a:spcPts val="0"/>
                        </a:spcAft>
                      </a:pP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Khung</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tên</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chế</a:t>
                      </a:r>
                      <a:r>
                        <a:rPr lang="en-US" sz="2800" baseline="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tạo</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marR="0">
                        <a:spcBef>
                          <a:spcPts val="0"/>
                        </a:spcBef>
                        <a:spcAft>
                          <a:spcPts val="0"/>
                        </a:spcAft>
                      </a:pP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Ke</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góc</a:t>
                      </a:r>
                      <a:endPar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a:spcBef>
                          <a:spcPts val="0"/>
                        </a:spcBef>
                        <a:spcAft>
                          <a:spcPts val="0"/>
                        </a:spcAft>
                      </a:pP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Thép</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(20 </a:t>
                      </a:r>
                      <a:r>
                        <a:rPr lang="en-US" sz="2800" b="1" baseline="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a:t>
                      </a:r>
                      <a:endPar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a:spcBef>
                          <a:spcPts val="0"/>
                        </a:spcBef>
                        <a:spcAft>
                          <a:spcPts val="0"/>
                        </a:spcAft>
                      </a:pP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1:1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9897151"/>
                  </a:ext>
                </a:extLst>
              </a:tr>
              <a:tr h="1085350">
                <a:tc>
                  <a:txBody>
                    <a:bodyPr/>
                    <a:lstStyle/>
                    <a:p>
                      <a:pPr marL="0" marR="0">
                        <a:spcBef>
                          <a:spcPts val="0"/>
                        </a:spcBef>
                        <a:spcAft>
                          <a:spcPts val="0"/>
                        </a:spcAft>
                      </a:pP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2: </a:t>
                      </a:r>
                    </a:p>
                    <a:p>
                      <a:pPr marL="0" marR="0">
                        <a:spcBef>
                          <a:spcPts val="0"/>
                        </a:spcBef>
                        <a:spcAft>
                          <a:spcPts val="0"/>
                        </a:spcAft>
                      </a:pP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endPar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spcBef>
                          <a:spcPts val="0"/>
                        </a:spcBef>
                        <a:spcAft>
                          <a:spcPts val="0"/>
                        </a:spcAft>
                        <a:buFontTx/>
                        <a:buNone/>
                      </a:pP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chiếu</a:t>
                      </a:r>
                      <a:endPar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chiếu</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đứng,hình</a:t>
                      </a:r>
                      <a:r>
                        <a:rPr lang="en-US" sz="2800" baseline="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chiếu</a:t>
                      </a:r>
                      <a:r>
                        <a:rPr lang="en-US" sz="2800" baseline="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baseline="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baseline="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chiếu</a:t>
                      </a:r>
                      <a:r>
                        <a:rPr lang="en-US" sz="2800" baseline="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cạnh</a:t>
                      </a:r>
                      <a:r>
                        <a:rPr lang="en-US" sz="2800" baseline="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(20 </a:t>
                      </a:r>
                      <a:r>
                        <a:rPr lang="en-US" sz="2800" b="1" baseline="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a:t>
                      </a:r>
                      <a:endPar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4980358"/>
                  </a:ext>
                </a:extLst>
              </a:tr>
              <a:tr h="1447134">
                <a:tc>
                  <a:txBody>
                    <a:bodyPr/>
                    <a:lstStyle/>
                    <a:p>
                      <a:pPr marL="0" marR="0">
                        <a:spcBef>
                          <a:spcPts val="0"/>
                        </a:spcBef>
                        <a:spcAft>
                          <a:spcPts val="0"/>
                        </a:spcAft>
                      </a:pP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3: </a:t>
                      </a:r>
                    </a:p>
                    <a:p>
                      <a:pPr marL="0" marR="0">
                        <a:spcBef>
                          <a:spcPts val="0"/>
                        </a:spcBef>
                        <a:spcAft>
                          <a:spcPts val="0"/>
                        </a:spcAft>
                      </a:pP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Kích</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thước</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Kích</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thước</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spcBef>
                          <a:spcPts val="0"/>
                        </a:spcBef>
                        <a:spcAft>
                          <a:spcPts val="0"/>
                        </a:spcAft>
                      </a:pP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Kích</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thước</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2800" baseline="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phận</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- 40,</a:t>
                      </a:r>
                      <a:r>
                        <a:rPr lang="en-US" sz="2800" baseline="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60, 60</a:t>
                      </a:r>
                      <a:endPar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- 10,10,20,25,</a:t>
                      </a:r>
                      <a:r>
                        <a:rPr lang="en-US" sz="2800" baseline="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i="0" kern="1200" dirty="0">
                          <a:solidFill>
                            <a:srgbClr val="FF0000"/>
                          </a:solidFill>
                          <a:effectLst/>
                          <a:latin typeface="Copperplate Gothic Light" panose="020E0507020206020404" pitchFamily="34" charset="0"/>
                          <a:ea typeface="+mn-ea"/>
                          <a:cs typeface="+mn-cs"/>
                        </a:rPr>
                        <a:t>ø</a:t>
                      </a:r>
                      <a:r>
                        <a:rPr lang="en-US" sz="2800" baseline="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0</a:t>
                      </a:r>
                    </a:p>
                    <a:p>
                      <a:pPr marL="0" marR="0">
                        <a:spcBef>
                          <a:spcPts val="0"/>
                        </a:spcBef>
                        <a:spcAft>
                          <a:spcPts val="0"/>
                        </a:spcAft>
                      </a:pP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(20 </a:t>
                      </a:r>
                      <a:r>
                        <a:rPr lang="en-US" sz="2800" b="1" baseline="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a:t>
                      </a:r>
                      <a:endPar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3485855"/>
                  </a:ext>
                </a:extLst>
              </a:tr>
              <a:tr h="1447134">
                <a:tc>
                  <a:txBody>
                    <a:bodyPr/>
                    <a:lstStyle/>
                    <a:p>
                      <a:pPr marL="0" marR="0">
                        <a:spcBef>
                          <a:spcPts val="0"/>
                        </a:spcBef>
                        <a:spcAft>
                          <a:spcPts val="0"/>
                        </a:spcAft>
                      </a:pP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4: </a:t>
                      </a:r>
                    </a:p>
                    <a:p>
                      <a:pPr marL="0" marR="0">
                        <a:spcBef>
                          <a:spcPts val="0"/>
                        </a:spcBef>
                        <a:spcAft>
                          <a:spcPts val="0"/>
                        </a:spcAft>
                      </a:pP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kỹ</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indent="-342900">
                        <a:spcBef>
                          <a:spcPts val="0"/>
                        </a:spcBef>
                        <a:spcAft>
                          <a:spcPts val="0"/>
                        </a:spcAft>
                        <a:buFontTx/>
                        <a:buChar char="-"/>
                      </a:pP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công</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indent="-342900">
                        <a:spcBef>
                          <a:spcPts val="0"/>
                        </a:spcBef>
                        <a:spcAft>
                          <a:spcPts val="0"/>
                        </a:spcAft>
                        <a:buFontTx/>
                        <a:buChar char="-"/>
                      </a:pP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Xử</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lý</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bề</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cùn</a:t>
                      </a:r>
                      <a:r>
                        <a:rPr lang="en-US" sz="2800" baseline="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cạnh</a:t>
                      </a:r>
                      <a:r>
                        <a:rPr lang="en-US" sz="2800" baseline="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endPar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Mạ</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kẽm</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(20 </a:t>
                      </a:r>
                      <a:r>
                        <a:rPr lang="en-US" sz="2800" b="1" baseline="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a:t>
                      </a:r>
                      <a:endPar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9251351"/>
                  </a:ext>
                </a:extLst>
              </a:tr>
            </a:tbl>
          </a:graphicData>
        </a:graphic>
      </p:graphicFrame>
    </p:spTree>
    <p:extLst>
      <p:ext uri="{BB962C8B-B14F-4D97-AF65-F5344CB8AC3E}">
        <p14:creationId xmlns:p14="http://schemas.microsoft.com/office/powerpoint/2010/main" val="217152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1E5451-FB52-74E0-5412-24481BFD4C09}"/>
              </a:ext>
            </a:extLst>
          </p:cNvPr>
          <p:cNvPicPr>
            <a:picLocks noChangeAspect="1"/>
          </p:cNvPicPr>
          <p:nvPr/>
        </p:nvPicPr>
        <p:blipFill rotWithShape="1">
          <a:blip r:embed="rId2"/>
          <a:srcRect l="2831" r="4139" b="38108"/>
          <a:stretch/>
        </p:blipFill>
        <p:spPr>
          <a:xfrm>
            <a:off x="1538589" y="666460"/>
            <a:ext cx="9114822" cy="5525079"/>
          </a:xfrm>
          <a:prstGeom prst="rect">
            <a:avLst/>
          </a:prstGeom>
        </p:spPr>
      </p:pic>
      <p:sp>
        <p:nvSpPr>
          <p:cNvPr id="3" name="TextBox 2">
            <a:extLst>
              <a:ext uri="{FF2B5EF4-FFF2-40B4-BE49-F238E27FC236}">
                <a16:creationId xmlns:a16="http://schemas.microsoft.com/office/drawing/2014/main" id="{FDBFF1CD-DDDB-973C-96A8-40C1F00C66BC}"/>
              </a:ext>
            </a:extLst>
          </p:cNvPr>
          <p:cNvSpPr txBox="1"/>
          <p:nvPr/>
        </p:nvSpPr>
        <p:spPr>
          <a:xfrm>
            <a:off x="2619965" y="6191539"/>
            <a:ext cx="4104108"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3.6. </a:t>
            </a:r>
            <a:r>
              <a:rPr lang="en-US" sz="2400" b="1" dirty="0" err="1">
                <a:latin typeface="Times New Roman" panose="02020603050405020304" pitchFamily="18" charset="0"/>
                <a:cs typeface="Times New Roman" panose="02020603050405020304" pitchFamily="18" charset="0"/>
              </a:rPr>
              <a:t>Bản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vẽ</a:t>
            </a:r>
            <a:r>
              <a:rPr lang="en-US" sz="2400" b="1" dirty="0">
                <a:latin typeface="Times New Roman" panose="02020603050405020304" pitchFamily="18" charset="0"/>
                <a:cs typeface="Times New Roman" panose="02020603050405020304" pitchFamily="18" charset="0"/>
              </a:rPr>
              <a:t> chi </a:t>
            </a:r>
            <a:r>
              <a:rPr lang="en-US" sz="2400" b="1" dirty="0" err="1">
                <a:latin typeface="Times New Roman" panose="02020603050405020304" pitchFamily="18" charset="0"/>
                <a:cs typeface="Times New Roman" panose="02020603050405020304" pitchFamily="18" charset="0"/>
              </a:rPr>
              <a:t>tiết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trục</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994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164269924"/>
              </p:ext>
            </p:extLst>
          </p:nvPr>
        </p:nvGraphicFramePr>
        <p:xfrm>
          <a:off x="449765" y="860522"/>
          <a:ext cx="11502748" cy="5446859"/>
        </p:xfrm>
        <a:graphic>
          <a:graphicData uri="http://schemas.openxmlformats.org/drawingml/2006/table">
            <a:tbl>
              <a:tblPr firstRow="1" firstCol="1" bandRow="1"/>
              <a:tblGrid>
                <a:gridCol w="2970768">
                  <a:extLst>
                    <a:ext uri="{9D8B030D-6E8A-4147-A177-3AD203B41FA5}">
                      <a16:colId xmlns:a16="http://schemas.microsoft.com/office/drawing/2014/main" val="793621372"/>
                    </a:ext>
                  </a:extLst>
                </a:gridCol>
                <a:gridCol w="4250267">
                  <a:extLst>
                    <a:ext uri="{9D8B030D-6E8A-4147-A177-3AD203B41FA5}">
                      <a16:colId xmlns:a16="http://schemas.microsoft.com/office/drawing/2014/main" val="354312389"/>
                    </a:ext>
                  </a:extLst>
                </a:gridCol>
                <a:gridCol w="4281713">
                  <a:extLst>
                    <a:ext uri="{9D8B030D-6E8A-4147-A177-3AD203B41FA5}">
                      <a16:colId xmlns:a16="http://schemas.microsoft.com/office/drawing/2014/main" val="320017950"/>
                    </a:ext>
                  </a:extLst>
                </a:gridCol>
              </a:tblGrid>
              <a:tr h="1213164">
                <a:tc>
                  <a:txBody>
                    <a:bodyPr/>
                    <a:lstStyle/>
                    <a:p>
                      <a:pPr marL="0" marR="0" algn="ctr">
                        <a:spcBef>
                          <a:spcPts val="0"/>
                        </a:spcBef>
                        <a:spcAft>
                          <a:spcPts val="0"/>
                        </a:spcAft>
                      </a:pP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endPar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endPar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ctr">
                        <a:spcBef>
                          <a:spcPts val="0"/>
                        </a:spcBef>
                        <a:spcAft>
                          <a:spcPts val="0"/>
                        </a:spcAft>
                      </a:pPr>
                      <a:r>
                        <a:rPr lang="en-US" sz="2800" b="1" baseline="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baseline="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baseline="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b="1" baseline="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baseline="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vẽ</a:t>
                      </a:r>
                      <a:r>
                        <a:rPr lang="en-US" sz="2800" b="1" baseline="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2800" b="1" baseline="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b="1" baseline="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baseline="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b="1" baseline="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3.6</a:t>
                      </a:r>
                      <a:endPar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7719632"/>
                  </a:ext>
                </a:extLst>
              </a:tr>
              <a:tr h="1225543">
                <a:tc>
                  <a:txBody>
                    <a:bodyPr/>
                    <a:lstStyle/>
                    <a:p>
                      <a:pPr marL="0" marR="0">
                        <a:spcBef>
                          <a:spcPts val="0"/>
                        </a:spcBef>
                        <a:spcAft>
                          <a:spcPts val="0"/>
                        </a:spcAft>
                      </a:pP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1:</a:t>
                      </a:r>
                      <a:r>
                        <a:rPr lang="en-US" sz="2800" baseline="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spcBef>
                          <a:spcPts val="0"/>
                        </a:spcBef>
                        <a:spcAft>
                          <a:spcPts val="0"/>
                        </a:spcAft>
                      </a:pP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Khung</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tên</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chế</a:t>
                      </a:r>
                      <a:r>
                        <a:rPr lang="en-US" sz="2800" baseline="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tạo</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marR="0">
                        <a:spcBef>
                          <a:spcPts val="0"/>
                        </a:spcBef>
                        <a:spcAft>
                          <a:spcPts val="0"/>
                        </a:spcAft>
                      </a:pPr>
                      <a:r>
                        <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Trục</a:t>
                      </a:r>
                    </a:p>
                    <a:p>
                      <a:pPr marL="457200" marR="0" lvl="0" indent="0" algn="l" defTabSz="914400" rtl="0" eaLnBrk="1" fontAlgn="auto" latinLnBrk="0" hangingPunct="1">
                        <a:lnSpc>
                          <a:spcPct val="100000"/>
                        </a:lnSpc>
                        <a:spcBef>
                          <a:spcPts val="0"/>
                        </a:spcBef>
                        <a:spcAft>
                          <a:spcPts val="0"/>
                        </a:spcAft>
                        <a:buClrTx/>
                        <a:buSzTx/>
                        <a:buFontTx/>
                        <a:buNone/>
                        <a:tabLst/>
                        <a:defRPr/>
                      </a:pPr>
                      <a:r>
                        <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Thép.                     </a:t>
                      </a:r>
                      <a:r>
                        <a:rPr lang="en-US" sz="2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(5 </a:t>
                      </a:r>
                      <a:r>
                        <a:rPr lang="en-US" sz="2800" b="1" baseline="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a:t>
                      </a:r>
                      <a:endPar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a:spcBef>
                          <a:spcPts val="0"/>
                        </a:spcBef>
                        <a:spcAft>
                          <a:spcPts val="0"/>
                        </a:spcAft>
                      </a:pPr>
                      <a:r>
                        <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Tỉ lệ: 1:1</a:t>
                      </a:r>
                      <a:endPar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9897151"/>
                  </a:ext>
                </a:extLst>
              </a:tr>
              <a:tr h="1144263">
                <a:tc>
                  <a:txBody>
                    <a:bodyPr/>
                    <a:lstStyle/>
                    <a:p>
                      <a:pPr marL="0" marR="0">
                        <a:spcBef>
                          <a:spcPts val="0"/>
                        </a:spcBef>
                        <a:spcAft>
                          <a:spcPts val="0"/>
                        </a:spcAft>
                      </a:pP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2: </a:t>
                      </a:r>
                    </a:p>
                    <a:p>
                      <a:pPr marL="0" marR="0">
                        <a:spcBef>
                          <a:spcPts val="0"/>
                        </a:spcBef>
                        <a:spcAft>
                          <a:spcPts val="0"/>
                        </a:spcAft>
                      </a:pP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spcBef>
                          <a:spcPts val="0"/>
                        </a:spcBef>
                        <a:spcAft>
                          <a:spcPts val="0"/>
                        </a:spcAft>
                        <a:buFontTx/>
                        <a:buNone/>
                      </a:pP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chiếu</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Hình chiếu đứng, hình</a:t>
                      </a:r>
                      <a:r>
                        <a:rPr lang="en-US" sz="2800" baseline="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chiếu cạnh                   </a:t>
                      </a:r>
                      <a:r>
                        <a:rPr lang="en-US" sz="2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(5 </a:t>
                      </a:r>
                      <a:r>
                        <a:rPr lang="en-US" sz="2800" b="1" baseline="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a:t>
                      </a:r>
                      <a:endPar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4980358"/>
                  </a:ext>
                </a:extLst>
              </a:tr>
              <a:tr h="904636">
                <a:tc>
                  <a:txBody>
                    <a:bodyPr/>
                    <a:lstStyle/>
                    <a:p>
                      <a:pPr marL="0" marR="0">
                        <a:spcBef>
                          <a:spcPts val="0"/>
                        </a:spcBef>
                        <a:spcAft>
                          <a:spcPts val="0"/>
                        </a:spcAft>
                      </a:pP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3: </a:t>
                      </a:r>
                    </a:p>
                    <a:p>
                      <a:pPr marL="0" marR="0">
                        <a:spcBef>
                          <a:spcPts val="0"/>
                        </a:spcBef>
                        <a:spcAft>
                          <a:spcPts val="0"/>
                        </a:spcAft>
                      </a:pP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Kích</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thước</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Kích</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thước</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spcBef>
                          <a:spcPts val="0"/>
                        </a:spcBef>
                        <a:spcAft>
                          <a:spcPts val="0"/>
                        </a:spcAft>
                      </a:pP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Kích</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thước</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2800" baseline="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phận</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- 1</a:t>
                      </a:r>
                      <a:r>
                        <a:rPr lang="en-US" sz="2800" baseline="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40, 36                      </a:t>
                      </a:r>
                      <a:r>
                        <a:rPr lang="en-US" sz="2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(5 </a:t>
                      </a:r>
                      <a:r>
                        <a:rPr lang="en-US" sz="2800" b="1" baseline="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a:t>
                      </a:r>
                      <a:endPar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i="0" kern="1200">
                          <a:solidFill>
                            <a:srgbClr val="FF0000"/>
                          </a:solidFill>
                          <a:effectLst/>
                          <a:latin typeface="Copperplate Gothic Light" panose="020E0507020206020404" pitchFamily="34" charset="0"/>
                          <a:ea typeface="+mn-ea"/>
                          <a:cs typeface="+mn-cs"/>
                        </a:rPr>
                        <a:t>ø</a:t>
                      </a:r>
                      <a:r>
                        <a:rPr lang="en-US" sz="2800" baseline="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26,40,40,</a:t>
                      </a:r>
                      <a:r>
                        <a:rPr lang="en-US" sz="2800" b="0" i="0" kern="1200">
                          <a:solidFill>
                            <a:srgbClr val="FF0000"/>
                          </a:solidFill>
                          <a:effectLst/>
                          <a:latin typeface="Copperplate Gothic Light" panose="020E0507020206020404" pitchFamily="34" charset="0"/>
                          <a:ea typeface="+mn-ea"/>
                          <a:cs typeface="+mn-cs"/>
                        </a:rPr>
                        <a:t> ø</a:t>
                      </a:r>
                      <a:r>
                        <a:rPr lang="en-US" sz="2800" baseline="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26</a:t>
                      </a:r>
                      <a:endPar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3485855"/>
                  </a:ext>
                </a:extLst>
              </a:tr>
              <a:tr h="904636">
                <a:tc>
                  <a:txBody>
                    <a:bodyPr/>
                    <a:lstStyle/>
                    <a:p>
                      <a:pPr marL="0" marR="0">
                        <a:spcBef>
                          <a:spcPts val="0"/>
                        </a:spcBef>
                        <a:spcAft>
                          <a:spcPts val="0"/>
                        </a:spcAft>
                      </a:pP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4: </a:t>
                      </a:r>
                    </a:p>
                    <a:p>
                      <a:pPr marL="0" marR="0">
                        <a:spcBef>
                          <a:spcPts val="0"/>
                        </a:spcBef>
                        <a:spcAft>
                          <a:spcPts val="0"/>
                        </a:spcAft>
                      </a:pP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kỹ</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indent="-342900">
                        <a:spcBef>
                          <a:spcPts val="0"/>
                        </a:spcBef>
                        <a:spcAft>
                          <a:spcPts val="0"/>
                        </a:spcAft>
                        <a:buFontTx/>
                        <a:buChar char="-"/>
                      </a:pP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công</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indent="-342900">
                        <a:spcBef>
                          <a:spcPts val="0"/>
                        </a:spcBef>
                        <a:spcAft>
                          <a:spcPts val="0"/>
                        </a:spcAft>
                        <a:buFontTx/>
                        <a:buChar char="-"/>
                      </a:pP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Xử</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lý</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bề</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cùn</a:t>
                      </a:r>
                      <a:r>
                        <a:rPr lang="en-US" sz="2800" baseline="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cạnh</a:t>
                      </a:r>
                      <a:r>
                        <a:rPr lang="en-US" sz="2800" baseline="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baseline="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(5 </a:t>
                      </a:r>
                      <a:r>
                        <a:rPr lang="en-US" sz="2800" b="1" baseline="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a:t>
                      </a:r>
                      <a:endPar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Mạ</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kẽm</a:t>
                      </a:r>
                      <a:endPar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9251351"/>
                  </a:ext>
                </a:extLst>
              </a:tr>
            </a:tbl>
          </a:graphicData>
        </a:graphic>
      </p:graphicFrame>
      <p:sp>
        <p:nvSpPr>
          <p:cNvPr id="6" name="TextBox 5"/>
          <p:cNvSpPr txBox="1"/>
          <p:nvPr/>
        </p:nvSpPr>
        <p:spPr>
          <a:xfrm>
            <a:off x="3516811" y="120953"/>
            <a:ext cx="6282267" cy="584775"/>
          </a:xfrm>
          <a:prstGeom prst="rect">
            <a:avLst/>
          </a:prstGeom>
          <a:noFill/>
        </p:spPr>
        <p:txBody>
          <a:bodyPr wrap="square" rtlCol="0">
            <a:spAutoFit/>
          </a:bodyPr>
          <a:lstStyle/>
          <a:p>
            <a:r>
              <a:rPr lang="en-US" sz="3200" b="1" dirty="0" err="1">
                <a:solidFill>
                  <a:srgbClr val="0070C0"/>
                </a:solidFill>
              </a:rPr>
              <a:t>Đọc</a:t>
            </a:r>
            <a:r>
              <a:rPr lang="en-US" sz="3200" b="1" dirty="0">
                <a:solidFill>
                  <a:srgbClr val="0070C0"/>
                </a:solidFill>
              </a:rPr>
              <a:t> </a:t>
            </a:r>
            <a:r>
              <a:rPr lang="en-US" sz="3200" b="1" dirty="0" err="1">
                <a:solidFill>
                  <a:srgbClr val="0070C0"/>
                </a:solidFill>
              </a:rPr>
              <a:t>bản</a:t>
            </a:r>
            <a:r>
              <a:rPr lang="en-US" sz="3200" b="1" dirty="0">
                <a:solidFill>
                  <a:srgbClr val="0070C0"/>
                </a:solidFill>
              </a:rPr>
              <a:t> </a:t>
            </a:r>
            <a:r>
              <a:rPr lang="en-US" sz="3200" b="1" dirty="0" err="1">
                <a:solidFill>
                  <a:srgbClr val="0070C0"/>
                </a:solidFill>
              </a:rPr>
              <a:t>vẽ</a:t>
            </a:r>
            <a:r>
              <a:rPr lang="en-US" sz="3200" b="1" dirty="0">
                <a:solidFill>
                  <a:srgbClr val="0070C0"/>
                </a:solidFill>
              </a:rPr>
              <a:t> chi </a:t>
            </a:r>
            <a:r>
              <a:rPr lang="en-US" sz="3200" b="1" dirty="0" err="1">
                <a:solidFill>
                  <a:srgbClr val="0070C0"/>
                </a:solidFill>
              </a:rPr>
              <a:t>tiết</a:t>
            </a:r>
            <a:r>
              <a:rPr lang="en-US" sz="3200" b="1" dirty="0">
                <a:solidFill>
                  <a:srgbClr val="0070C0"/>
                </a:solidFill>
              </a:rPr>
              <a:t> </a:t>
            </a:r>
            <a:r>
              <a:rPr lang="en-US" sz="3200" b="1" dirty="0" err="1">
                <a:solidFill>
                  <a:srgbClr val="0070C0"/>
                </a:solidFill>
              </a:rPr>
              <a:t>trục</a:t>
            </a:r>
            <a:endParaRPr lang="vi-VN" sz="3200" b="1" dirty="0">
              <a:solidFill>
                <a:srgbClr val="0070C0"/>
              </a:solidFill>
            </a:endParaRPr>
          </a:p>
        </p:txBody>
      </p:sp>
    </p:spTree>
    <p:extLst>
      <p:ext uri="{BB962C8B-B14F-4D97-AF65-F5344CB8AC3E}">
        <p14:creationId xmlns:p14="http://schemas.microsoft.com/office/powerpoint/2010/main" val="603453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4" y="3"/>
            <a:ext cx="9143999" cy="6970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p:cNvCxnSpPr>
            <a:endCxn id="8" idx="1"/>
          </p:cNvCxnSpPr>
          <p:nvPr/>
        </p:nvCxnSpPr>
        <p:spPr>
          <a:xfrm>
            <a:off x="1857225" y="357371"/>
            <a:ext cx="1142381" cy="3056389"/>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9194095" y="3413761"/>
            <a:ext cx="1128218" cy="311802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009900" y="929640"/>
            <a:ext cx="6172200" cy="4968241"/>
          </a:xfrm>
          <a:prstGeom prst="rect">
            <a:avLst/>
          </a:prstGeom>
          <a:solidFill>
            <a:srgbClr val="FF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7000" b="1" dirty="0">
                <a:latin typeface="Arial" panose="020B0604020202020204" pitchFamily="34" charset="0"/>
                <a:cs typeface="Arial" panose="020B0604020202020204" pitchFamily="34" charset="0"/>
              </a:rPr>
              <a:t>VÒNG 3 </a:t>
            </a:r>
          </a:p>
          <a:p>
            <a:pPr algn="ctr">
              <a:lnSpc>
                <a:spcPct val="150000"/>
              </a:lnSpc>
            </a:pPr>
            <a:r>
              <a:rPr lang="en-US" sz="7000" b="1" dirty="0">
                <a:latin typeface="Arial" panose="020B0604020202020204" pitchFamily="34" charset="0"/>
                <a:cs typeface="Arial" panose="020B0604020202020204" pitchFamily="34" charset="0"/>
              </a:rPr>
              <a:t>VỀ ĐÍCH</a:t>
            </a:r>
          </a:p>
        </p:txBody>
      </p:sp>
      <p:cxnSp>
        <p:nvCxnSpPr>
          <p:cNvPr id="6" name="Straight Connector 5"/>
          <p:cNvCxnSpPr>
            <a:stCxn id="8" idx="1"/>
          </p:cNvCxnSpPr>
          <p:nvPr/>
        </p:nvCxnSpPr>
        <p:spPr>
          <a:xfrm flipH="1">
            <a:off x="1858205" y="3413760"/>
            <a:ext cx="1141398" cy="311209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9194095" y="356708"/>
            <a:ext cx="1128218" cy="305705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2999606" y="929640"/>
            <a:ext cx="196649" cy="4968241"/>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Left Bracket 8"/>
          <p:cNvSpPr/>
          <p:nvPr/>
        </p:nvSpPr>
        <p:spPr>
          <a:xfrm rot="10800000">
            <a:off x="9003939" y="929641"/>
            <a:ext cx="190156" cy="4968241"/>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0" name="Group 9"/>
          <p:cNvGrpSpPr/>
          <p:nvPr/>
        </p:nvGrpSpPr>
        <p:grpSpPr>
          <a:xfrm>
            <a:off x="2749872" y="3175901"/>
            <a:ext cx="509282" cy="509282"/>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8928351" y="3174497"/>
            <a:ext cx="509282" cy="509282"/>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0" name="Picture 5" descr="n3"/>
          <p:cNvPicPr>
            <a:picLocks noChangeAspect="1" noChangeArrowheads="1"/>
          </p:cNvPicPr>
          <p:nvPr/>
        </p:nvPicPr>
        <p:blipFill>
          <a:blip r:embed="rId9"/>
          <a:srcRect/>
          <a:stretch>
            <a:fillRect/>
          </a:stretch>
        </p:blipFill>
        <p:spPr bwMode="auto">
          <a:xfrm rot="10800000" flipV="1">
            <a:off x="1846925" y="305590"/>
            <a:ext cx="8475388" cy="171450"/>
          </a:xfrm>
          <a:prstGeom prst="rect">
            <a:avLst/>
          </a:prstGeom>
          <a:noFill/>
          <a:ln w="9525">
            <a:noFill/>
            <a:miter lim="800000"/>
            <a:headEnd/>
            <a:tailEnd/>
          </a:ln>
        </p:spPr>
      </p:pic>
      <p:grpSp>
        <p:nvGrpSpPr>
          <p:cNvPr id="26" name="Group 25"/>
          <p:cNvGrpSpPr/>
          <p:nvPr/>
        </p:nvGrpSpPr>
        <p:grpSpPr>
          <a:xfrm>
            <a:off x="10037692" y="117057"/>
            <a:ext cx="509282" cy="509282"/>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1638236" y="117057"/>
            <a:ext cx="509282" cy="509282"/>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1" name="Picture 5" descr="n3"/>
          <p:cNvPicPr>
            <a:picLocks noChangeAspect="1" noChangeArrowheads="1"/>
          </p:cNvPicPr>
          <p:nvPr/>
        </p:nvPicPr>
        <p:blipFill>
          <a:blip r:embed="rId9"/>
          <a:srcRect/>
          <a:stretch>
            <a:fillRect/>
          </a:stretch>
        </p:blipFill>
        <p:spPr bwMode="auto">
          <a:xfrm rot="10800000" flipV="1">
            <a:off x="1846925" y="6503252"/>
            <a:ext cx="8475388" cy="171450"/>
          </a:xfrm>
          <a:prstGeom prst="rect">
            <a:avLst/>
          </a:prstGeom>
          <a:noFill/>
          <a:ln w="9525">
            <a:noFill/>
            <a:miter lim="800000"/>
            <a:headEnd/>
            <a:tailEnd/>
          </a:ln>
        </p:spPr>
      </p:pic>
      <p:grpSp>
        <p:nvGrpSpPr>
          <p:cNvPr id="17" name="Group 16"/>
          <p:cNvGrpSpPr/>
          <p:nvPr/>
        </p:nvGrpSpPr>
        <p:grpSpPr>
          <a:xfrm>
            <a:off x="1638236" y="6337478"/>
            <a:ext cx="509282" cy="509282"/>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10037692" y="6337478"/>
            <a:ext cx="509282" cy="509282"/>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 name="nhacnen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10210800" y="6400800"/>
            <a:ext cx="457200" cy="457200"/>
          </a:xfrm>
          <a:prstGeom prst="rect">
            <a:avLst/>
          </a:prstGeom>
        </p:spPr>
      </p:pic>
      <p:pic>
        <p:nvPicPr>
          <p:cNvPr id="31" name="Picture 30">
            <a:hlinkHover r:id="rId12" highlightClick="1">
              <a:snd r:embed="rId11" name="applause.wav"/>
            </a:hlinkHover>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06886" y="5542065"/>
            <a:ext cx="1374162" cy="1315935"/>
          </a:xfrm>
          <a:prstGeom prst="rect">
            <a:avLst/>
          </a:prstGeom>
        </p:spPr>
      </p:pic>
    </p:spTree>
    <p:extLst>
      <p:ext uri="{BB962C8B-B14F-4D97-AF65-F5344CB8AC3E}">
        <p14:creationId xmlns:p14="http://schemas.microsoft.com/office/powerpoint/2010/main" val="345524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5"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6"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childTnLst>
                          </p:cTn>
                        </p:par>
                        <p:par>
                          <p:cTn id="32" fill="hold">
                            <p:stCondLst>
                              <p:cond delay="600"/>
                            </p:stCondLst>
                            <p:childTnLst>
                              <p:par>
                                <p:cTn id="33" presetID="50" presetClass="entr" presetSubtype="0" decel="10000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700" fill="hold"/>
                                        <p:tgtEl>
                                          <p:spTgt spid="9"/>
                                        </p:tgtEl>
                                        <p:attrNameLst>
                                          <p:attrName>ppt_w</p:attrName>
                                        </p:attrNameLst>
                                      </p:cBhvr>
                                      <p:tavLst>
                                        <p:tav tm="0">
                                          <p:val>
                                            <p:strVal val="#ppt_w+.3"/>
                                          </p:val>
                                        </p:tav>
                                        <p:tav tm="100000">
                                          <p:val>
                                            <p:strVal val="#ppt_w"/>
                                          </p:val>
                                        </p:tav>
                                      </p:tavLst>
                                    </p:anim>
                                    <p:anim calcmode="lin" valueType="num">
                                      <p:cBhvr>
                                        <p:cTn id="36" dur="700" fill="hold"/>
                                        <p:tgtEl>
                                          <p:spTgt spid="9"/>
                                        </p:tgtEl>
                                        <p:attrNameLst>
                                          <p:attrName>ppt_h</p:attrName>
                                        </p:attrNameLst>
                                      </p:cBhvr>
                                      <p:tavLst>
                                        <p:tav tm="0">
                                          <p:val>
                                            <p:strVal val="#ppt_h"/>
                                          </p:val>
                                        </p:tav>
                                        <p:tav tm="100000">
                                          <p:val>
                                            <p:strVal val="#ppt_h"/>
                                          </p:val>
                                        </p:tav>
                                      </p:tavLst>
                                    </p:anim>
                                    <p:animEffect transition="in" filter="fade">
                                      <p:cBhvr>
                                        <p:cTn id="37" dur="700"/>
                                        <p:tgtEl>
                                          <p:spTgt spid="9"/>
                                        </p:tgtEl>
                                      </p:cBhvr>
                                    </p:animEffect>
                                  </p:childTnLst>
                                </p:cTn>
                              </p:par>
                              <p:par>
                                <p:cTn id="38" presetID="50" presetClass="entr" presetSubtype="0" decel="10000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700" fill="hold"/>
                                        <p:tgtEl>
                                          <p:spTgt spid="8"/>
                                        </p:tgtEl>
                                        <p:attrNameLst>
                                          <p:attrName>ppt_w</p:attrName>
                                        </p:attrNameLst>
                                      </p:cBhvr>
                                      <p:tavLst>
                                        <p:tav tm="0">
                                          <p:val>
                                            <p:strVal val="#ppt_w+.3"/>
                                          </p:val>
                                        </p:tav>
                                        <p:tav tm="100000">
                                          <p:val>
                                            <p:strVal val="#ppt_w"/>
                                          </p:val>
                                        </p:tav>
                                      </p:tavLst>
                                    </p:anim>
                                    <p:anim calcmode="lin" valueType="num">
                                      <p:cBhvr>
                                        <p:cTn id="41" dur="700" fill="hold"/>
                                        <p:tgtEl>
                                          <p:spTgt spid="8"/>
                                        </p:tgtEl>
                                        <p:attrNameLst>
                                          <p:attrName>ppt_h</p:attrName>
                                        </p:attrNameLst>
                                      </p:cBhvr>
                                      <p:tavLst>
                                        <p:tav tm="0">
                                          <p:val>
                                            <p:strVal val="#ppt_h"/>
                                          </p:val>
                                        </p:tav>
                                        <p:tav tm="100000">
                                          <p:val>
                                            <p:strVal val="#ppt_h"/>
                                          </p:val>
                                        </p:tav>
                                      </p:tavLst>
                                    </p:anim>
                                    <p:animEffect transition="in" filter="fade">
                                      <p:cBhvr>
                                        <p:cTn id="42" dur="7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suonho.wav"/>
                                        </p:tgtEl>
                                      </p:cMediaNode>
                                    </p:audio>
                                  </p:subTnLst>
                                </p:cTn>
                              </p:par>
                            </p:childTnLst>
                          </p:cTn>
                        </p:par>
                        <p:par>
                          <p:cTn id="43" fill="hold">
                            <p:stCondLst>
                              <p:cond delay="1300"/>
                            </p:stCondLst>
                            <p:childTnLst>
                              <p:par>
                                <p:cTn id="44" presetID="14" presetClass="entr" presetSubtype="10"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randombar(horizontal)">
                                      <p:cBhvr>
                                        <p:cTn id="46" dur="400"/>
                                        <p:tgtEl>
                                          <p:spTgt spid="5"/>
                                        </p:tgtEl>
                                      </p:cBhvr>
                                    </p:animEffect>
                                  </p:childTnLst>
                                  <p:subTnLst>
                                    <p:audio>
                                      <p:cMediaNode>
                                        <p:cTn display="0" masterRel="sameClick">
                                          <p:stCondLst>
                                            <p:cond evt="begin" delay="0">
                                              <p:tn val="44"/>
                                            </p:cond>
                                          </p:stCondLst>
                                          <p:endCondLst>
                                            <p:cond evt="onStopAudio" delay="0">
                                              <p:tgtEl>
                                                <p:sldTgt/>
                                              </p:tgtEl>
                                            </p:cond>
                                          </p:endCondLst>
                                        </p:cTn>
                                        <p:tgtEl>
                                          <p:sndTgt r:embed="rId8" name="fins__success-2.wav"/>
                                        </p:tgtEl>
                                      </p:cMediaNode>
                                    </p:audio>
                                  </p:subTnLst>
                                </p:cTn>
                              </p:par>
                            </p:childTnLst>
                          </p:cTn>
                        </p:par>
                        <p:par>
                          <p:cTn id="47" fill="hold">
                            <p:stCondLst>
                              <p:cond delay="1700"/>
                            </p:stCondLst>
                            <p:childTnLst>
                              <p:par>
                                <p:cTn id="48" presetID="1" presetClass="mediacall" presetSubtype="0" fill="hold" nodeType="afterEffect">
                                  <p:stCondLst>
                                    <p:cond delay="0"/>
                                  </p:stCondLst>
                                  <p:childTnLst>
                                    <p:cmd type="call" cmd="playFrom(0.0)">
                                      <p:cBhvr>
                                        <p:cTn id="49" dur="9566"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50" fill="hold" display="0">
                  <p:stCondLst>
                    <p:cond delay="indefinite"/>
                  </p:stCondLst>
                  <p:endCondLst>
                    <p:cond evt="onStopAudio" delay="0">
                      <p:tgtEl>
                        <p:sldTgt/>
                      </p:tgtEl>
                    </p:cond>
                  </p:endCondLst>
                </p:cTn>
                <p:tgtEl>
                  <p:spTgt spid="30"/>
                </p:tgtEl>
              </p:cMediaNode>
            </p:audio>
          </p:childTnLst>
        </p:cTn>
      </p:par>
    </p:tnLst>
    <p:bldLst>
      <p:bldP spid="2" grpId="0"/>
      <p:bldP spid="5" grpId="0" animBg="1"/>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2915104" y="1585685"/>
            <a:ext cx="6864380" cy="769441"/>
          </a:xfrm>
          <a:prstGeom prst="rect">
            <a:avLst/>
          </a:prstGeom>
          <a:noFill/>
        </p:spPr>
        <p:txBody>
          <a:bodyPr wrap="none" rtlCol="0">
            <a:spAutoFit/>
          </a:bodyPr>
          <a:lstStyle/>
          <a:p>
            <a:pPr algn="ctr"/>
            <a:r>
              <a:rPr lang="en-US" sz="4400" b="1" dirty="0">
                <a:solidFill>
                  <a:srgbClr val="002060"/>
                </a:solidFill>
                <a:latin typeface="Arial" panose="020B0604020202020204" pitchFamily="34" charset="0"/>
                <a:cs typeface="Arial" panose="020B0604020202020204" pitchFamily="34" charset="0"/>
              </a:rPr>
              <a:t>TIẾT 7: BẢN VẼ CHI TIẾT</a:t>
            </a:r>
          </a:p>
        </p:txBody>
      </p:sp>
      <p:pic>
        <p:nvPicPr>
          <p:cNvPr id="5" name="Picture 4"/>
          <p:cNvPicPr>
            <a:picLocks noChangeAspect="1"/>
          </p:cNvPicPr>
          <p:nvPr/>
        </p:nvPicPr>
        <p:blipFill>
          <a:blip r:embed="rId3"/>
          <a:stretch>
            <a:fillRect/>
          </a:stretch>
        </p:blipFill>
        <p:spPr>
          <a:xfrm>
            <a:off x="862329" y="3294551"/>
            <a:ext cx="3840300" cy="3691835"/>
          </a:xfrm>
          <a:prstGeom prst="rect">
            <a:avLst/>
          </a:prstGeom>
        </p:spPr>
      </p:pic>
    </p:spTree>
    <p:extLst>
      <p:ext uri="{BB962C8B-B14F-4D97-AF65-F5344CB8AC3E}">
        <p14:creationId xmlns:p14="http://schemas.microsoft.com/office/powerpoint/2010/main" val="3872190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mph" presetSubtype="2" fill="hold" nodeType="clickEffect">
                                  <p:stCondLst>
                                    <p:cond delay="0"/>
                                  </p:stCondLst>
                                  <p:childTnLst>
                                    <p:animClr clrSpc="rgb" dir="cw">
                                      <p:cBhvr>
                                        <p:cTn id="11" dur="2000" fill="hold"/>
                                        <p:tgtEl>
                                          <p:spTgt spid="4"/>
                                        </p:tgtEl>
                                        <p:attrNameLst>
                                          <p:attrName>fillcolor</p:attrName>
                                        </p:attrNameLst>
                                      </p:cBhvr>
                                      <p:to>
                                        <a:schemeClr val="accent2"/>
                                      </p:to>
                                    </p:animClr>
                                    <p:set>
                                      <p:cBhvr>
                                        <p:cTn id="12" dur="2000" fill="hold"/>
                                        <p:tgtEl>
                                          <p:spTgt spid="4"/>
                                        </p:tgtEl>
                                        <p:attrNameLst>
                                          <p:attrName>fill.type</p:attrName>
                                        </p:attrNameLst>
                                      </p:cBhvr>
                                      <p:to>
                                        <p:strVal val="solid"/>
                                      </p:to>
                                    </p:set>
                                    <p:set>
                                      <p:cBhvr>
                                        <p:cTn id="13" dur="2000" fill="hold"/>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475185" y="457200"/>
            <a:ext cx="11716815" cy="3694409"/>
          </a:xfrm>
          <a:prstGeom prst="rect">
            <a:avLst/>
          </a:prstGeom>
          <a:noFill/>
        </p:spPr>
        <p:txBody>
          <a:bodyPr wrap="square" rtlCol="0">
            <a:spAutoFit/>
          </a:bodyPr>
          <a:lstStyle/>
          <a:p>
            <a:pPr algn="just">
              <a:lnSpc>
                <a:spcPct val="150000"/>
              </a:lnSpc>
            </a:pPr>
            <a:r>
              <a:rPr lang="en-US" sz="3200" b="1" dirty="0" err="1">
                <a:solidFill>
                  <a:srgbClr val="FF0000"/>
                </a:solidFill>
                <a:latin typeface="Arial" panose="020B0604020202020204" pitchFamily="34" charset="0"/>
                <a:ea typeface="Verdana" panose="020B0604030504040204" pitchFamily="34" charset="0"/>
                <a:cs typeface="Arial" panose="020B0604020202020204" pitchFamily="34" charset="0"/>
              </a:rPr>
              <a:t>Luật</a:t>
            </a:r>
            <a:r>
              <a:rPr lang="en-US" sz="3200" b="1" dirty="0">
                <a:solidFill>
                  <a:srgbClr val="FF0000"/>
                </a:solidFill>
                <a:latin typeface="Arial" panose="020B0604020202020204" pitchFamily="34" charset="0"/>
                <a:ea typeface="Verdana" panose="020B0604030504040204" pitchFamily="34" charset="0"/>
                <a:cs typeface="Arial" panose="020B0604020202020204" pitchFamily="34" charset="0"/>
              </a:rPr>
              <a:t> </a:t>
            </a:r>
            <a:r>
              <a:rPr lang="en-US" sz="3200" b="1" dirty="0" err="1">
                <a:solidFill>
                  <a:srgbClr val="FF0000"/>
                </a:solidFill>
                <a:latin typeface="Arial" panose="020B0604020202020204" pitchFamily="34" charset="0"/>
                <a:ea typeface="Verdana" panose="020B0604030504040204" pitchFamily="34" charset="0"/>
                <a:cs typeface="Arial" panose="020B0604020202020204" pitchFamily="34" charset="0"/>
              </a:rPr>
              <a:t>chơi</a:t>
            </a:r>
            <a:r>
              <a:rPr lang="en-US" sz="3200" b="1" dirty="0">
                <a:solidFill>
                  <a:srgbClr val="FF0000"/>
                </a:solidFill>
                <a:latin typeface="Arial" panose="020B0604020202020204" pitchFamily="34" charset="0"/>
                <a:ea typeface="Verdana" panose="020B0604030504040204" pitchFamily="34" charset="0"/>
                <a:cs typeface="Arial" panose="020B0604020202020204" pitchFamily="34" charset="0"/>
              </a:rPr>
              <a:t>: </a:t>
            </a:r>
            <a:r>
              <a:rPr lang="en-US" sz="3200" b="1" dirty="0" err="1">
                <a:solidFill>
                  <a:srgbClr val="002060"/>
                </a:solidFill>
                <a:latin typeface="Arial" panose="020B0604020202020204" pitchFamily="34" charset="0"/>
                <a:ea typeface="Verdana" panose="020B0604030504040204" pitchFamily="34" charset="0"/>
                <a:cs typeface="Arial" panose="020B0604020202020204" pitchFamily="34" charset="0"/>
              </a:rPr>
              <a:t>Tất</a:t>
            </a:r>
            <a:r>
              <a:rPr lang="en-US" sz="32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3200" b="1" dirty="0" err="1">
                <a:solidFill>
                  <a:srgbClr val="002060"/>
                </a:solidFill>
                <a:latin typeface="Arial" panose="020B0604020202020204" pitchFamily="34" charset="0"/>
                <a:ea typeface="Verdana" panose="020B0604030504040204" pitchFamily="34" charset="0"/>
                <a:cs typeface="Arial" panose="020B0604020202020204" pitchFamily="34" charset="0"/>
              </a:rPr>
              <a:t>cả</a:t>
            </a:r>
            <a:r>
              <a:rPr lang="en-US" sz="32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3200" b="1" dirty="0" err="1">
                <a:solidFill>
                  <a:srgbClr val="002060"/>
                </a:solidFill>
                <a:latin typeface="Arial" panose="020B0604020202020204" pitchFamily="34" charset="0"/>
                <a:ea typeface="Verdana" panose="020B0604030504040204" pitchFamily="34" charset="0"/>
                <a:cs typeface="Arial" panose="020B0604020202020204" pitchFamily="34" charset="0"/>
              </a:rPr>
              <a:t>các</a:t>
            </a:r>
            <a:r>
              <a:rPr lang="en-US" sz="32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3200" b="1" dirty="0" err="1">
                <a:solidFill>
                  <a:srgbClr val="002060"/>
                </a:solidFill>
                <a:latin typeface="Arial" panose="020B0604020202020204" pitchFamily="34" charset="0"/>
                <a:ea typeface="Verdana" panose="020B0604030504040204" pitchFamily="34" charset="0"/>
                <a:cs typeface="Arial" panose="020B0604020202020204" pitchFamily="34" charset="0"/>
              </a:rPr>
              <a:t>thành</a:t>
            </a:r>
            <a:r>
              <a:rPr lang="en-US" sz="32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3200" b="1" dirty="0" err="1">
                <a:solidFill>
                  <a:srgbClr val="002060"/>
                </a:solidFill>
                <a:latin typeface="Arial" panose="020B0604020202020204" pitchFamily="34" charset="0"/>
                <a:ea typeface="Verdana" panose="020B0604030504040204" pitchFamily="34" charset="0"/>
                <a:cs typeface="Arial" panose="020B0604020202020204" pitchFamily="34" charset="0"/>
              </a:rPr>
              <a:t>viên</a:t>
            </a:r>
            <a:r>
              <a:rPr lang="en-US" sz="32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3200" b="1" dirty="0" err="1">
                <a:solidFill>
                  <a:srgbClr val="002060"/>
                </a:solidFill>
                <a:latin typeface="Arial" panose="020B0604020202020204" pitchFamily="34" charset="0"/>
                <a:ea typeface="Verdana" panose="020B0604030504040204" pitchFamily="34" charset="0"/>
                <a:cs typeface="Arial" panose="020B0604020202020204" pitchFamily="34" charset="0"/>
              </a:rPr>
              <a:t>trong</a:t>
            </a:r>
            <a:r>
              <a:rPr lang="en-US" sz="32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3200" b="1" dirty="0" err="1">
                <a:solidFill>
                  <a:srgbClr val="002060"/>
                </a:solidFill>
                <a:latin typeface="Arial" panose="020B0604020202020204" pitchFamily="34" charset="0"/>
                <a:ea typeface="Verdana" panose="020B0604030504040204" pitchFamily="34" charset="0"/>
                <a:cs typeface="Arial" panose="020B0604020202020204" pitchFamily="34" charset="0"/>
              </a:rPr>
              <a:t>các</a:t>
            </a:r>
            <a:r>
              <a:rPr lang="en-US" sz="32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3200" b="1" dirty="0" err="1">
                <a:solidFill>
                  <a:srgbClr val="002060"/>
                </a:solidFill>
                <a:latin typeface="Arial" panose="020B0604020202020204" pitchFamily="34" charset="0"/>
                <a:ea typeface="Verdana" panose="020B0604030504040204" pitchFamily="34" charset="0"/>
                <a:cs typeface="Arial" panose="020B0604020202020204" pitchFamily="34" charset="0"/>
              </a:rPr>
              <a:t>đội</a:t>
            </a:r>
            <a:r>
              <a:rPr lang="en-US" sz="32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3200" b="1" dirty="0" err="1">
                <a:solidFill>
                  <a:srgbClr val="002060"/>
                </a:solidFill>
                <a:latin typeface="Arial" panose="020B0604020202020204" pitchFamily="34" charset="0"/>
                <a:ea typeface="Verdana" panose="020B0604030504040204" pitchFamily="34" charset="0"/>
                <a:cs typeface="Arial" panose="020B0604020202020204" pitchFamily="34" charset="0"/>
              </a:rPr>
              <a:t>chơi</a:t>
            </a:r>
            <a:r>
              <a:rPr lang="en-US" sz="32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3200" b="1" dirty="0" err="1">
                <a:solidFill>
                  <a:srgbClr val="002060"/>
                </a:solidFill>
                <a:latin typeface="Arial" panose="020B0604020202020204" pitchFamily="34" charset="0"/>
                <a:ea typeface="Verdana" panose="020B0604030504040204" pitchFamily="34" charset="0"/>
                <a:cs typeface="Arial" panose="020B0604020202020204" pitchFamily="34" charset="0"/>
              </a:rPr>
              <a:t>sẽ</a:t>
            </a:r>
            <a:r>
              <a:rPr lang="en-US" sz="32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3200" b="1" dirty="0" err="1">
                <a:solidFill>
                  <a:srgbClr val="002060"/>
                </a:solidFill>
                <a:latin typeface="Arial" panose="020B0604020202020204" pitchFamily="34" charset="0"/>
                <a:ea typeface="Verdana" panose="020B0604030504040204" pitchFamily="34" charset="0"/>
                <a:cs typeface="Arial" panose="020B0604020202020204" pitchFamily="34" charset="0"/>
              </a:rPr>
              <a:t>tham</a:t>
            </a:r>
            <a:r>
              <a:rPr lang="en-US" sz="32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3200" b="1" dirty="0" err="1">
                <a:solidFill>
                  <a:srgbClr val="002060"/>
                </a:solidFill>
                <a:latin typeface="Arial" panose="020B0604020202020204" pitchFamily="34" charset="0"/>
                <a:ea typeface="Verdana" panose="020B0604030504040204" pitchFamily="34" charset="0"/>
                <a:cs typeface="Arial" panose="020B0604020202020204" pitchFamily="34" charset="0"/>
              </a:rPr>
              <a:t>gia</a:t>
            </a:r>
            <a:r>
              <a:rPr lang="en-US" sz="32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3200" b="1" dirty="0" err="1">
                <a:solidFill>
                  <a:srgbClr val="002060"/>
                </a:solidFill>
                <a:latin typeface="Arial" panose="020B0604020202020204" pitchFamily="34" charset="0"/>
                <a:ea typeface="Verdana" panose="020B0604030504040204" pitchFamily="34" charset="0"/>
                <a:cs typeface="Arial" panose="020B0604020202020204" pitchFamily="34" charset="0"/>
              </a:rPr>
              <a:t>trả</a:t>
            </a:r>
            <a:r>
              <a:rPr lang="en-US" sz="32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3200" b="1" dirty="0" err="1">
                <a:solidFill>
                  <a:srgbClr val="002060"/>
                </a:solidFill>
                <a:latin typeface="Arial" panose="020B0604020202020204" pitchFamily="34" charset="0"/>
                <a:ea typeface="Verdana" panose="020B0604030504040204" pitchFamily="34" charset="0"/>
                <a:cs typeface="Arial" panose="020B0604020202020204" pitchFamily="34" charset="0"/>
              </a:rPr>
              <a:t>lời</a:t>
            </a:r>
            <a:r>
              <a:rPr lang="en-US" sz="3200" b="1" dirty="0">
                <a:solidFill>
                  <a:srgbClr val="002060"/>
                </a:solidFill>
                <a:latin typeface="Arial" panose="020B0604020202020204" pitchFamily="34" charset="0"/>
                <a:ea typeface="Verdana" panose="020B0604030504040204" pitchFamily="34" charset="0"/>
                <a:cs typeface="Arial" panose="020B0604020202020204" pitchFamily="34" charset="0"/>
              </a:rPr>
              <a:t> 4 </a:t>
            </a:r>
            <a:r>
              <a:rPr lang="en-US" sz="3200" b="1" dirty="0" err="1">
                <a:solidFill>
                  <a:srgbClr val="002060"/>
                </a:solidFill>
                <a:latin typeface="Arial" panose="020B0604020202020204" pitchFamily="34" charset="0"/>
                <a:ea typeface="Verdana" panose="020B0604030504040204" pitchFamily="34" charset="0"/>
                <a:cs typeface="Arial" panose="020B0604020202020204" pitchFamily="34" charset="0"/>
              </a:rPr>
              <a:t>câu</a:t>
            </a:r>
            <a:r>
              <a:rPr lang="en-US" sz="32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3200" b="1" dirty="0" err="1">
                <a:solidFill>
                  <a:srgbClr val="002060"/>
                </a:solidFill>
                <a:latin typeface="Arial" panose="020B0604020202020204" pitchFamily="34" charset="0"/>
                <a:ea typeface="Verdana" panose="020B0604030504040204" pitchFamily="34" charset="0"/>
                <a:cs typeface="Arial" panose="020B0604020202020204" pitchFamily="34" charset="0"/>
              </a:rPr>
              <a:t>hỏi</a:t>
            </a:r>
            <a:r>
              <a:rPr lang="en-US" sz="32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3200" b="1" dirty="0" err="1">
                <a:solidFill>
                  <a:srgbClr val="002060"/>
                </a:solidFill>
                <a:latin typeface="Arial" panose="020B0604020202020204" pitchFamily="34" charset="0"/>
                <a:ea typeface="Verdana" panose="020B0604030504040204" pitchFamily="34" charset="0"/>
                <a:cs typeface="Arial" panose="020B0604020202020204" pitchFamily="34" charset="0"/>
              </a:rPr>
              <a:t>trắc</a:t>
            </a:r>
            <a:r>
              <a:rPr lang="en-US" sz="32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3200" b="1" dirty="0" err="1">
                <a:solidFill>
                  <a:srgbClr val="002060"/>
                </a:solidFill>
                <a:latin typeface="Arial" panose="020B0604020202020204" pitchFamily="34" charset="0"/>
                <a:ea typeface="Verdana" panose="020B0604030504040204" pitchFamily="34" charset="0"/>
                <a:cs typeface="Arial" panose="020B0604020202020204" pitchFamily="34" charset="0"/>
              </a:rPr>
              <a:t>nghiệm</a:t>
            </a:r>
            <a:r>
              <a:rPr lang="en-US" sz="32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3200" b="1" dirty="0" err="1">
                <a:solidFill>
                  <a:srgbClr val="002060"/>
                </a:solidFill>
                <a:latin typeface="Arial" panose="020B0604020202020204" pitchFamily="34" charset="0"/>
                <a:ea typeface="Verdana" panose="020B0604030504040204" pitchFamily="34" charset="0"/>
                <a:cs typeface="Arial" panose="020B0604020202020204" pitchFamily="34" charset="0"/>
              </a:rPr>
              <a:t>bằng</a:t>
            </a:r>
            <a:r>
              <a:rPr lang="en-US" sz="32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3200" b="1" dirty="0" err="1">
                <a:solidFill>
                  <a:srgbClr val="002060"/>
                </a:solidFill>
                <a:latin typeface="Arial" panose="020B0604020202020204" pitchFamily="34" charset="0"/>
                <a:ea typeface="Verdana" panose="020B0604030504040204" pitchFamily="34" charset="0"/>
                <a:cs typeface="Arial" panose="020B0604020202020204" pitchFamily="34" charset="0"/>
              </a:rPr>
              <a:t>hình</a:t>
            </a:r>
            <a:r>
              <a:rPr lang="en-US" sz="32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3200" b="1" dirty="0" err="1">
                <a:solidFill>
                  <a:srgbClr val="002060"/>
                </a:solidFill>
                <a:latin typeface="Arial" panose="020B0604020202020204" pitchFamily="34" charset="0"/>
                <a:ea typeface="Verdana" panose="020B0604030504040204" pitchFamily="34" charset="0"/>
                <a:cs typeface="Arial" panose="020B0604020202020204" pitchFamily="34" charset="0"/>
              </a:rPr>
              <a:t>thức</a:t>
            </a:r>
            <a:r>
              <a:rPr lang="en-US" sz="32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3200" b="1" dirty="0" err="1">
                <a:solidFill>
                  <a:srgbClr val="002060"/>
                </a:solidFill>
                <a:latin typeface="Arial" panose="020B0604020202020204" pitchFamily="34" charset="0"/>
                <a:ea typeface="Verdana" panose="020B0604030504040204" pitchFamily="34" charset="0"/>
                <a:cs typeface="Arial" panose="020B0604020202020204" pitchFamily="34" charset="0"/>
              </a:rPr>
              <a:t>giơ</a:t>
            </a:r>
            <a:r>
              <a:rPr lang="en-US" sz="32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3200" b="1" dirty="0" err="1">
                <a:solidFill>
                  <a:srgbClr val="002060"/>
                </a:solidFill>
                <a:latin typeface="Arial" panose="020B0604020202020204" pitchFamily="34" charset="0"/>
                <a:ea typeface="Verdana" panose="020B0604030504040204" pitchFamily="34" charset="0"/>
                <a:cs typeface="Arial" panose="020B0604020202020204" pitchFamily="34" charset="0"/>
              </a:rPr>
              <a:t>thẻ</a:t>
            </a:r>
            <a:r>
              <a:rPr lang="en-US" sz="32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3200" b="1" dirty="0" err="1">
                <a:solidFill>
                  <a:srgbClr val="002060"/>
                </a:solidFill>
                <a:latin typeface="Arial" panose="020B0604020202020204" pitchFamily="34" charset="0"/>
                <a:ea typeface="Verdana" panose="020B0604030504040204" pitchFamily="34" charset="0"/>
                <a:cs typeface="Arial" panose="020B0604020202020204" pitchFamily="34" charset="0"/>
              </a:rPr>
              <a:t>Mỗi</a:t>
            </a:r>
            <a:r>
              <a:rPr lang="en-US" sz="32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3200" b="1" dirty="0" err="1">
                <a:solidFill>
                  <a:srgbClr val="002060"/>
                </a:solidFill>
                <a:latin typeface="Arial" panose="020B0604020202020204" pitchFamily="34" charset="0"/>
                <a:ea typeface="Verdana" panose="020B0604030504040204" pitchFamily="34" charset="0"/>
                <a:cs typeface="Arial" panose="020B0604020202020204" pitchFamily="34" charset="0"/>
              </a:rPr>
              <a:t>câu</a:t>
            </a:r>
            <a:r>
              <a:rPr lang="en-US" sz="32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3200" b="1" dirty="0" err="1">
                <a:solidFill>
                  <a:srgbClr val="002060"/>
                </a:solidFill>
                <a:latin typeface="Arial" panose="020B0604020202020204" pitchFamily="34" charset="0"/>
                <a:ea typeface="Verdana" panose="020B0604030504040204" pitchFamily="34" charset="0"/>
                <a:cs typeface="Arial" panose="020B0604020202020204" pitchFamily="34" charset="0"/>
              </a:rPr>
              <a:t>hỏi</a:t>
            </a:r>
            <a:r>
              <a:rPr lang="en-US" sz="3200" b="1" dirty="0">
                <a:solidFill>
                  <a:srgbClr val="002060"/>
                </a:solidFill>
                <a:latin typeface="Arial" panose="020B0604020202020204" pitchFamily="34" charset="0"/>
                <a:ea typeface="Verdana" panose="020B0604030504040204" pitchFamily="34" charset="0"/>
                <a:cs typeface="Arial" panose="020B0604020202020204" pitchFamily="34" charset="0"/>
              </a:rPr>
              <a:t> 10 </a:t>
            </a:r>
            <a:r>
              <a:rPr lang="en-US" sz="3200" b="1" dirty="0" err="1">
                <a:solidFill>
                  <a:srgbClr val="002060"/>
                </a:solidFill>
                <a:latin typeface="Arial" panose="020B0604020202020204" pitchFamily="34" charset="0"/>
                <a:ea typeface="Verdana" panose="020B0604030504040204" pitchFamily="34" charset="0"/>
                <a:cs typeface="Arial" panose="020B0604020202020204" pitchFamily="34" charset="0"/>
              </a:rPr>
              <a:t>điểm</a:t>
            </a:r>
            <a:r>
              <a:rPr lang="en-US" sz="32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3200" b="1" dirty="0" err="1">
                <a:solidFill>
                  <a:srgbClr val="002060"/>
                </a:solidFill>
                <a:latin typeface="Arial" panose="020B0604020202020204" pitchFamily="34" charset="0"/>
                <a:ea typeface="Verdana" panose="020B0604030504040204" pitchFamily="34" charset="0"/>
                <a:cs typeface="Arial" panose="020B0604020202020204" pitchFamily="34" charset="0"/>
              </a:rPr>
              <a:t>Trả</a:t>
            </a:r>
            <a:r>
              <a:rPr lang="en-US" sz="32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3200" b="1" dirty="0" err="1">
                <a:solidFill>
                  <a:srgbClr val="002060"/>
                </a:solidFill>
                <a:latin typeface="Arial" panose="020B0604020202020204" pitchFamily="34" charset="0"/>
                <a:ea typeface="Verdana" panose="020B0604030504040204" pitchFamily="34" charset="0"/>
                <a:cs typeface="Arial" panose="020B0604020202020204" pitchFamily="34" charset="0"/>
              </a:rPr>
              <a:t>lời</a:t>
            </a:r>
            <a:r>
              <a:rPr lang="en-US" sz="32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3200" b="1" dirty="0" err="1">
                <a:solidFill>
                  <a:srgbClr val="002060"/>
                </a:solidFill>
                <a:latin typeface="Arial" panose="020B0604020202020204" pitchFamily="34" charset="0"/>
                <a:ea typeface="Verdana" panose="020B0604030504040204" pitchFamily="34" charset="0"/>
                <a:cs typeface="Arial" panose="020B0604020202020204" pitchFamily="34" charset="0"/>
              </a:rPr>
              <a:t>trong</a:t>
            </a:r>
            <a:r>
              <a:rPr lang="en-US" sz="32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3200" b="1" dirty="0" err="1">
                <a:solidFill>
                  <a:srgbClr val="002060"/>
                </a:solidFill>
                <a:latin typeface="Arial" panose="020B0604020202020204" pitchFamily="34" charset="0"/>
                <a:ea typeface="Verdana" panose="020B0604030504040204" pitchFamily="34" charset="0"/>
                <a:cs typeface="Arial" panose="020B0604020202020204" pitchFamily="34" charset="0"/>
              </a:rPr>
              <a:t>thời</a:t>
            </a:r>
            <a:r>
              <a:rPr lang="en-US" sz="32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3200" b="1" dirty="0" err="1">
                <a:solidFill>
                  <a:srgbClr val="002060"/>
                </a:solidFill>
                <a:latin typeface="Arial" panose="020B0604020202020204" pitchFamily="34" charset="0"/>
                <a:ea typeface="Verdana" panose="020B0604030504040204" pitchFamily="34" charset="0"/>
                <a:cs typeface="Arial" panose="020B0604020202020204" pitchFamily="34" charset="0"/>
              </a:rPr>
              <a:t>gian</a:t>
            </a:r>
            <a:r>
              <a:rPr lang="en-US" sz="32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3200" b="1" dirty="0" err="1">
                <a:solidFill>
                  <a:srgbClr val="002060"/>
                </a:solidFill>
                <a:latin typeface="Arial" panose="020B0604020202020204" pitchFamily="34" charset="0"/>
                <a:ea typeface="Verdana" panose="020B0604030504040204" pitchFamily="34" charset="0"/>
                <a:cs typeface="Arial" panose="020B0604020202020204" pitchFamily="34" charset="0"/>
              </a:rPr>
              <a:t>tối</a:t>
            </a:r>
            <a:r>
              <a:rPr lang="en-US" sz="32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3200" b="1" dirty="0" err="1">
                <a:solidFill>
                  <a:srgbClr val="002060"/>
                </a:solidFill>
                <a:latin typeface="Arial" panose="020B0604020202020204" pitchFamily="34" charset="0"/>
                <a:ea typeface="Verdana" panose="020B0604030504040204" pitchFamily="34" charset="0"/>
                <a:cs typeface="Arial" panose="020B0604020202020204" pitchFamily="34" charset="0"/>
              </a:rPr>
              <a:t>đa</a:t>
            </a:r>
            <a:r>
              <a:rPr lang="en-US" sz="3200" b="1" dirty="0">
                <a:solidFill>
                  <a:srgbClr val="002060"/>
                </a:solidFill>
                <a:latin typeface="Arial" panose="020B0604020202020204" pitchFamily="34" charset="0"/>
                <a:ea typeface="Verdana" panose="020B0604030504040204" pitchFamily="34" charset="0"/>
                <a:cs typeface="Arial" panose="020B0604020202020204" pitchFamily="34" charset="0"/>
              </a:rPr>
              <a:t> 2 </a:t>
            </a:r>
            <a:r>
              <a:rPr lang="en-US" sz="3200" b="1" dirty="0" err="1">
                <a:solidFill>
                  <a:srgbClr val="002060"/>
                </a:solidFill>
                <a:latin typeface="Arial" panose="020B0604020202020204" pitchFamily="34" charset="0"/>
                <a:ea typeface="Verdana" panose="020B0604030504040204" pitchFamily="34" charset="0"/>
                <a:cs typeface="Arial" panose="020B0604020202020204" pitchFamily="34" charset="0"/>
              </a:rPr>
              <a:t>ph</a:t>
            </a:r>
            <a:r>
              <a:rPr lang="en-US" sz="32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3200" b="1" dirty="0" err="1">
                <a:solidFill>
                  <a:srgbClr val="002060"/>
                </a:solidFill>
                <a:latin typeface="Arial" panose="020B0604020202020204" pitchFamily="34" charset="0"/>
                <a:ea typeface="Verdana" panose="020B0604030504040204" pitchFamily="34" charset="0"/>
                <a:cs typeface="Arial" panose="020B0604020202020204" pitchFamily="34" charset="0"/>
              </a:rPr>
              <a:t>mỗi</a:t>
            </a:r>
            <a:r>
              <a:rPr lang="en-US" sz="32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3200" b="1" dirty="0" err="1">
                <a:solidFill>
                  <a:srgbClr val="002060"/>
                </a:solidFill>
                <a:latin typeface="Arial" panose="020B0604020202020204" pitchFamily="34" charset="0"/>
                <a:ea typeface="Verdana" panose="020B0604030504040204" pitchFamily="34" charset="0"/>
                <a:cs typeface="Arial" panose="020B0604020202020204" pitchFamily="34" charset="0"/>
              </a:rPr>
              <a:t>thành</a:t>
            </a:r>
            <a:r>
              <a:rPr lang="en-US" sz="32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3200" b="1" dirty="0" err="1">
                <a:solidFill>
                  <a:srgbClr val="002060"/>
                </a:solidFill>
                <a:latin typeface="Arial" panose="020B0604020202020204" pitchFamily="34" charset="0"/>
                <a:ea typeface="Verdana" panose="020B0604030504040204" pitchFamily="34" charset="0"/>
                <a:cs typeface="Arial" panose="020B0604020202020204" pitchFamily="34" charset="0"/>
              </a:rPr>
              <a:t>viên</a:t>
            </a:r>
            <a:r>
              <a:rPr lang="en-US" sz="32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3200" b="1" dirty="0" err="1">
                <a:solidFill>
                  <a:srgbClr val="002060"/>
                </a:solidFill>
                <a:latin typeface="Arial" panose="020B0604020202020204" pitchFamily="34" charset="0"/>
                <a:ea typeface="Verdana" panose="020B0604030504040204" pitchFamily="34" charset="0"/>
                <a:cs typeface="Arial" panose="020B0604020202020204" pitchFamily="34" charset="0"/>
              </a:rPr>
              <a:t>trong</a:t>
            </a:r>
            <a:r>
              <a:rPr lang="en-US" sz="32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3200" b="1" dirty="0" err="1">
                <a:solidFill>
                  <a:srgbClr val="002060"/>
                </a:solidFill>
                <a:latin typeface="Arial" panose="020B0604020202020204" pitchFamily="34" charset="0"/>
                <a:ea typeface="Verdana" panose="020B0604030504040204" pitchFamily="34" charset="0"/>
                <a:cs typeface="Arial" panose="020B0604020202020204" pitchFamily="34" charset="0"/>
              </a:rPr>
              <a:t>đội</a:t>
            </a:r>
            <a:r>
              <a:rPr lang="en-US" sz="32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3200" b="1" dirty="0" err="1">
                <a:solidFill>
                  <a:srgbClr val="002060"/>
                </a:solidFill>
                <a:latin typeface="Arial" panose="020B0604020202020204" pitchFamily="34" charset="0"/>
                <a:ea typeface="Verdana" panose="020B0604030504040204" pitchFamily="34" charset="0"/>
                <a:cs typeface="Arial" panose="020B0604020202020204" pitchFamily="34" charset="0"/>
              </a:rPr>
              <a:t>trả</a:t>
            </a:r>
            <a:r>
              <a:rPr lang="en-US" sz="32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3200" b="1" dirty="0" err="1">
                <a:solidFill>
                  <a:srgbClr val="002060"/>
                </a:solidFill>
                <a:latin typeface="Arial" panose="020B0604020202020204" pitchFamily="34" charset="0"/>
                <a:ea typeface="Verdana" panose="020B0604030504040204" pitchFamily="34" charset="0"/>
                <a:cs typeface="Arial" panose="020B0604020202020204" pitchFamily="34" charset="0"/>
              </a:rPr>
              <a:t>lời</a:t>
            </a:r>
            <a:r>
              <a:rPr lang="en-US" sz="32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3200" b="1" dirty="0" err="1">
                <a:solidFill>
                  <a:srgbClr val="002060"/>
                </a:solidFill>
                <a:latin typeface="Arial" panose="020B0604020202020204" pitchFamily="34" charset="0"/>
                <a:ea typeface="Verdana" panose="020B0604030504040204" pitchFamily="34" charset="0"/>
                <a:cs typeface="Arial" panose="020B0604020202020204" pitchFamily="34" charset="0"/>
              </a:rPr>
              <a:t>sai</a:t>
            </a:r>
            <a:r>
              <a:rPr lang="en-US" sz="3200" b="1" dirty="0">
                <a:solidFill>
                  <a:srgbClr val="002060"/>
                </a:solidFill>
                <a:latin typeface="Arial" panose="020B0604020202020204" pitchFamily="34" charset="0"/>
                <a:ea typeface="Verdana" panose="020B0604030504040204" pitchFamily="34" charset="0"/>
                <a:cs typeface="Arial" panose="020B0604020202020204" pitchFamily="34" charset="0"/>
              </a:rPr>
              <a:t> 1 </a:t>
            </a:r>
            <a:r>
              <a:rPr lang="en-US" sz="3200" b="1" dirty="0" err="1">
                <a:solidFill>
                  <a:srgbClr val="002060"/>
                </a:solidFill>
                <a:latin typeface="Arial" panose="020B0604020202020204" pitchFamily="34" charset="0"/>
                <a:ea typeface="Verdana" panose="020B0604030504040204" pitchFamily="34" charset="0"/>
                <a:cs typeface="Arial" panose="020B0604020202020204" pitchFamily="34" charset="0"/>
              </a:rPr>
              <a:t>câu</a:t>
            </a:r>
            <a:r>
              <a:rPr lang="en-US" sz="32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3200" b="1" dirty="0" err="1">
                <a:solidFill>
                  <a:srgbClr val="002060"/>
                </a:solidFill>
                <a:latin typeface="Arial" panose="020B0604020202020204" pitchFamily="34" charset="0"/>
                <a:ea typeface="Verdana" panose="020B0604030504040204" pitchFamily="34" charset="0"/>
                <a:cs typeface="Arial" panose="020B0604020202020204" pitchFamily="34" charset="0"/>
              </a:rPr>
              <a:t>hỏi</a:t>
            </a:r>
            <a:r>
              <a:rPr lang="en-US" sz="32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3200" b="1" dirty="0" err="1">
                <a:solidFill>
                  <a:srgbClr val="002060"/>
                </a:solidFill>
                <a:latin typeface="Arial" panose="020B0604020202020204" pitchFamily="34" charset="0"/>
                <a:ea typeface="Verdana" panose="020B0604030504040204" pitchFamily="34" charset="0"/>
                <a:cs typeface="Arial" panose="020B0604020202020204" pitchFamily="34" charset="0"/>
              </a:rPr>
              <a:t>đội</a:t>
            </a:r>
            <a:r>
              <a:rPr lang="en-US" sz="32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3200" b="1" dirty="0" err="1">
                <a:solidFill>
                  <a:srgbClr val="002060"/>
                </a:solidFill>
                <a:latin typeface="Arial" panose="020B0604020202020204" pitchFamily="34" charset="0"/>
                <a:ea typeface="Verdana" panose="020B0604030504040204" pitchFamily="34" charset="0"/>
                <a:cs typeface="Arial" panose="020B0604020202020204" pitchFamily="34" charset="0"/>
              </a:rPr>
              <a:t>chơi</a:t>
            </a:r>
            <a:r>
              <a:rPr lang="en-US" sz="32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3200" b="1" dirty="0" err="1">
                <a:solidFill>
                  <a:srgbClr val="002060"/>
                </a:solidFill>
                <a:latin typeface="Arial" panose="020B0604020202020204" pitchFamily="34" charset="0"/>
                <a:ea typeface="Verdana" panose="020B0604030504040204" pitchFamily="34" charset="0"/>
                <a:cs typeface="Arial" panose="020B0604020202020204" pitchFamily="34" charset="0"/>
              </a:rPr>
              <a:t>đó</a:t>
            </a:r>
            <a:r>
              <a:rPr lang="en-US" sz="32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3200" b="1" dirty="0" err="1">
                <a:solidFill>
                  <a:srgbClr val="002060"/>
                </a:solidFill>
                <a:latin typeface="Arial" panose="020B0604020202020204" pitchFamily="34" charset="0"/>
                <a:ea typeface="Verdana" panose="020B0604030504040204" pitchFamily="34" charset="0"/>
                <a:cs typeface="Arial" panose="020B0604020202020204" pitchFamily="34" charset="0"/>
              </a:rPr>
              <a:t>sẽ</a:t>
            </a:r>
            <a:r>
              <a:rPr lang="en-US" sz="32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3200" b="1" dirty="0" err="1">
                <a:solidFill>
                  <a:srgbClr val="002060"/>
                </a:solidFill>
                <a:latin typeface="Arial" panose="020B0604020202020204" pitchFamily="34" charset="0"/>
                <a:ea typeface="Verdana" panose="020B0604030504040204" pitchFamily="34" charset="0"/>
                <a:cs typeface="Arial" panose="020B0604020202020204" pitchFamily="34" charset="0"/>
              </a:rPr>
              <a:t>dành</a:t>
            </a:r>
            <a:r>
              <a:rPr lang="en-US" sz="32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3200" b="1" dirty="0" err="1">
                <a:solidFill>
                  <a:srgbClr val="002060"/>
                </a:solidFill>
                <a:latin typeface="Arial" panose="020B0604020202020204" pitchFamily="34" charset="0"/>
                <a:ea typeface="Verdana" panose="020B0604030504040204" pitchFamily="34" charset="0"/>
                <a:cs typeface="Arial" panose="020B0604020202020204" pitchFamily="34" charset="0"/>
              </a:rPr>
              <a:t>bị</a:t>
            </a:r>
            <a:r>
              <a:rPr lang="en-US" sz="32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3200" b="1" dirty="0" err="1">
                <a:solidFill>
                  <a:srgbClr val="002060"/>
                </a:solidFill>
                <a:latin typeface="Arial" panose="020B0604020202020204" pitchFamily="34" charset="0"/>
                <a:ea typeface="Verdana" panose="020B0604030504040204" pitchFamily="34" charset="0"/>
                <a:cs typeface="Arial" panose="020B0604020202020204" pitchFamily="34" charset="0"/>
              </a:rPr>
              <a:t>trừ</a:t>
            </a:r>
            <a:r>
              <a:rPr lang="en-US" sz="32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3200" b="1" dirty="0" err="1">
                <a:solidFill>
                  <a:srgbClr val="002060"/>
                </a:solidFill>
                <a:latin typeface="Arial" panose="020B0604020202020204" pitchFamily="34" charset="0"/>
                <a:ea typeface="Verdana" panose="020B0604030504040204" pitchFamily="34" charset="0"/>
                <a:cs typeface="Arial" panose="020B0604020202020204" pitchFamily="34" charset="0"/>
              </a:rPr>
              <a:t>đi</a:t>
            </a:r>
            <a:r>
              <a:rPr lang="en-US" sz="3200" b="1" dirty="0">
                <a:solidFill>
                  <a:srgbClr val="002060"/>
                </a:solidFill>
                <a:latin typeface="Arial" panose="020B0604020202020204" pitchFamily="34" charset="0"/>
                <a:ea typeface="Verdana" panose="020B0604030504040204" pitchFamily="34" charset="0"/>
                <a:cs typeface="Arial" panose="020B0604020202020204" pitchFamily="34" charset="0"/>
              </a:rPr>
              <a:t> 1 </a:t>
            </a:r>
            <a:r>
              <a:rPr lang="en-US" sz="3200" b="1" dirty="0" err="1">
                <a:solidFill>
                  <a:srgbClr val="002060"/>
                </a:solidFill>
                <a:latin typeface="Arial" panose="020B0604020202020204" pitchFamily="34" charset="0"/>
                <a:ea typeface="Verdana" panose="020B0604030504040204" pitchFamily="34" charset="0"/>
                <a:cs typeface="Arial" panose="020B0604020202020204" pitchFamily="34" charset="0"/>
              </a:rPr>
              <a:t>điểm</a:t>
            </a:r>
            <a:r>
              <a:rPr lang="en-US" sz="3200" b="1" dirty="0">
                <a:solidFill>
                  <a:srgbClr val="002060"/>
                </a:solidFill>
                <a:latin typeface="Arial" panose="020B0604020202020204" pitchFamily="34" charset="0"/>
                <a:ea typeface="Verdana" panose="020B0604030504040204" pitchFamily="34" charset="0"/>
                <a:cs typeface="Arial" panose="020B0604020202020204" pitchFamily="34" charset="0"/>
              </a:rPr>
              <a:t>. </a:t>
            </a:r>
          </a:p>
        </p:txBody>
      </p:sp>
    </p:spTree>
    <p:extLst>
      <p:ext uri="{BB962C8B-B14F-4D97-AF65-F5344CB8AC3E}">
        <p14:creationId xmlns:p14="http://schemas.microsoft.com/office/powerpoint/2010/main" val="20270141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382110-107C-3019-2AE5-CF7427D092F5}"/>
              </a:ext>
            </a:extLst>
          </p:cNvPr>
          <p:cNvPicPr>
            <a:picLocks noChangeAspect="1"/>
          </p:cNvPicPr>
          <p:nvPr/>
        </p:nvPicPr>
        <p:blipFill rotWithShape="1">
          <a:blip r:embed="rId2"/>
          <a:srcRect l="11256" r="6578" b="41750"/>
          <a:stretch/>
        </p:blipFill>
        <p:spPr>
          <a:xfrm>
            <a:off x="0" y="1293091"/>
            <a:ext cx="6788727" cy="4784436"/>
          </a:xfrm>
          <a:prstGeom prst="rect">
            <a:avLst/>
          </a:prstGeom>
        </p:spPr>
      </p:pic>
      <p:pic>
        <p:nvPicPr>
          <p:cNvPr id="4" name="Picture 3">
            <a:extLst>
              <a:ext uri="{FF2B5EF4-FFF2-40B4-BE49-F238E27FC236}">
                <a16:creationId xmlns:a16="http://schemas.microsoft.com/office/drawing/2014/main" id="{D3C1C75F-6B72-6A7E-1C93-D3F96E670385}"/>
              </a:ext>
            </a:extLst>
          </p:cNvPr>
          <p:cNvPicPr>
            <a:picLocks noChangeAspect="1"/>
          </p:cNvPicPr>
          <p:nvPr/>
        </p:nvPicPr>
        <p:blipFill rotWithShape="1">
          <a:blip r:embed="rId2"/>
          <a:srcRect l="17586" t="57063" r="51131" b="5456"/>
          <a:stretch/>
        </p:blipFill>
        <p:spPr>
          <a:xfrm>
            <a:off x="7112295" y="599657"/>
            <a:ext cx="2054552" cy="2312505"/>
          </a:xfrm>
          <a:prstGeom prst="rect">
            <a:avLst/>
          </a:prstGeom>
        </p:spPr>
      </p:pic>
      <p:pic>
        <p:nvPicPr>
          <p:cNvPr id="5" name="Picture 4">
            <a:extLst>
              <a:ext uri="{FF2B5EF4-FFF2-40B4-BE49-F238E27FC236}">
                <a16:creationId xmlns:a16="http://schemas.microsoft.com/office/drawing/2014/main" id="{2428CA25-5DEE-ECE4-97F3-2F9B222B1115}"/>
              </a:ext>
            </a:extLst>
          </p:cNvPr>
          <p:cNvPicPr>
            <a:picLocks noChangeAspect="1"/>
          </p:cNvPicPr>
          <p:nvPr/>
        </p:nvPicPr>
        <p:blipFill rotWithShape="1">
          <a:blip r:embed="rId2"/>
          <a:srcRect l="57025" t="57063" r="9135" b="5456"/>
          <a:stretch/>
        </p:blipFill>
        <p:spPr>
          <a:xfrm>
            <a:off x="6860062" y="3127238"/>
            <a:ext cx="1957811" cy="2312504"/>
          </a:xfrm>
          <a:prstGeom prst="rect">
            <a:avLst/>
          </a:prstGeom>
        </p:spPr>
      </p:pic>
      <p:sp>
        <p:nvSpPr>
          <p:cNvPr id="7" name="TextBox 6">
            <a:extLst>
              <a:ext uri="{FF2B5EF4-FFF2-40B4-BE49-F238E27FC236}">
                <a16:creationId xmlns:a16="http://schemas.microsoft.com/office/drawing/2014/main" id="{4FDD3AB9-7038-CD8C-9864-1B13E0ACA489}"/>
              </a:ext>
            </a:extLst>
          </p:cNvPr>
          <p:cNvSpPr txBox="1"/>
          <p:nvPr/>
        </p:nvSpPr>
        <p:spPr>
          <a:xfrm>
            <a:off x="6333177" y="6271387"/>
            <a:ext cx="5094094" cy="338554"/>
          </a:xfrm>
          <a:prstGeom prst="rect">
            <a:avLst/>
          </a:prstGeom>
          <a:noFill/>
        </p:spPr>
        <p:txBody>
          <a:bodyPr wrap="square" rtlCol="0">
            <a:spAutoFit/>
          </a:bodyPr>
          <a:lstStyle/>
          <a:p>
            <a:r>
              <a:rPr lang="en-US" sz="1600" b="1" dirty="0" err="1"/>
              <a:t>Hình</a:t>
            </a:r>
            <a:r>
              <a:rPr lang="en-US" sz="1600" b="1" dirty="0"/>
              <a:t> 3.5. </a:t>
            </a:r>
            <a:r>
              <a:rPr lang="en-US" sz="1600" b="1" dirty="0" err="1"/>
              <a:t>Hình</a:t>
            </a:r>
            <a:r>
              <a:rPr lang="en-US" sz="1600" b="1" dirty="0"/>
              <a:t> </a:t>
            </a:r>
            <a:r>
              <a:rPr lang="en-US" sz="1600" b="1" dirty="0" err="1"/>
              <a:t>vẽ</a:t>
            </a:r>
            <a:r>
              <a:rPr lang="en-US" sz="1600" b="1" dirty="0"/>
              <a:t> 3 </a:t>
            </a:r>
            <a:r>
              <a:rPr lang="en-US" sz="1600" b="1" dirty="0" err="1"/>
              <a:t>chiều</a:t>
            </a:r>
            <a:r>
              <a:rPr lang="en-US" sz="1600" b="1" dirty="0"/>
              <a:t> chi </a:t>
            </a:r>
            <a:r>
              <a:rPr lang="en-US" sz="1600" b="1" dirty="0" err="1"/>
              <a:t>tiết</a:t>
            </a:r>
            <a:r>
              <a:rPr lang="en-US" sz="1600" b="1" dirty="0"/>
              <a:t> </a:t>
            </a:r>
            <a:r>
              <a:rPr lang="en-US" sz="1600" b="1" dirty="0" err="1"/>
              <a:t>ke</a:t>
            </a:r>
            <a:r>
              <a:rPr lang="en-US" sz="1600" b="1" dirty="0"/>
              <a:t> </a:t>
            </a:r>
            <a:r>
              <a:rPr lang="en-US" sz="1600" b="1" dirty="0" err="1"/>
              <a:t>góc</a:t>
            </a:r>
            <a:endParaRPr lang="en-US" sz="1600" b="1" dirty="0"/>
          </a:p>
        </p:txBody>
      </p:sp>
      <p:pic>
        <p:nvPicPr>
          <p:cNvPr id="2" name="Picture 2">
            <a:extLst>
              <a:ext uri="{FF2B5EF4-FFF2-40B4-BE49-F238E27FC236}">
                <a16:creationId xmlns:a16="http://schemas.microsoft.com/office/drawing/2014/main" id="{5FA62015-BD49-2F42-7572-37FECD9DE6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1728" y="-69489"/>
            <a:ext cx="2054552" cy="3082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a:extLst>
              <a:ext uri="{FF2B5EF4-FFF2-40B4-BE49-F238E27FC236}">
                <a16:creationId xmlns:a16="http://schemas.microsoft.com/office/drawing/2014/main" id="{5690CCE8-8185-CE44-5BDF-69F21EEE0C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4092" y="2928073"/>
            <a:ext cx="1724797" cy="2710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a:extLst>
              <a:ext uri="{FF2B5EF4-FFF2-40B4-BE49-F238E27FC236}">
                <a16:creationId xmlns:a16="http://schemas.microsoft.com/office/drawing/2014/main" id="{588C110F-AA19-1A20-FF56-7153E440B76B}"/>
              </a:ext>
            </a:extLst>
          </p:cNvPr>
          <p:cNvSpPr txBox="1"/>
          <p:nvPr/>
        </p:nvSpPr>
        <p:spPr>
          <a:xfrm>
            <a:off x="10551640" y="5225146"/>
            <a:ext cx="466676" cy="338554"/>
          </a:xfrm>
          <a:prstGeom prst="rect">
            <a:avLst/>
          </a:prstGeom>
          <a:noFill/>
        </p:spPr>
        <p:txBody>
          <a:bodyPr wrap="square" rtlCol="0">
            <a:spAutoFit/>
          </a:bodyPr>
          <a:lstStyle/>
          <a:p>
            <a:r>
              <a:rPr lang="en-US" sz="1600" b="1" dirty="0"/>
              <a:t>d)</a:t>
            </a:r>
          </a:p>
        </p:txBody>
      </p:sp>
      <p:sp>
        <p:nvSpPr>
          <p:cNvPr id="13" name="TextBox 12">
            <a:extLst>
              <a:ext uri="{FF2B5EF4-FFF2-40B4-BE49-F238E27FC236}">
                <a16:creationId xmlns:a16="http://schemas.microsoft.com/office/drawing/2014/main" id="{1D264AB3-08AA-1920-95C1-22B80EADC2F9}"/>
              </a:ext>
            </a:extLst>
          </p:cNvPr>
          <p:cNvSpPr txBox="1"/>
          <p:nvPr/>
        </p:nvSpPr>
        <p:spPr>
          <a:xfrm>
            <a:off x="10937915" y="2603477"/>
            <a:ext cx="466676" cy="338554"/>
          </a:xfrm>
          <a:prstGeom prst="rect">
            <a:avLst/>
          </a:prstGeom>
          <a:noFill/>
        </p:spPr>
        <p:txBody>
          <a:bodyPr wrap="square" rtlCol="0">
            <a:spAutoFit/>
          </a:bodyPr>
          <a:lstStyle/>
          <a:p>
            <a:r>
              <a:rPr lang="en-US" sz="1600" b="1" dirty="0"/>
              <a:t>c)</a:t>
            </a:r>
          </a:p>
        </p:txBody>
      </p:sp>
      <p:sp>
        <p:nvSpPr>
          <p:cNvPr id="6" name="Rectangle 5">
            <a:extLst>
              <a:ext uri="{FF2B5EF4-FFF2-40B4-BE49-F238E27FC236}">
                <a16:creationId xmlns:a16="http://schemas.microsoft.com/office/drawing/2014/main" id="{41BA5F7C-E273-94CD-DDFE-84F45400484C}"/>
              </a:ext>
            </a:extLst>
          </p:cNvPr>
          <p:cNvSpPr/>
          <p:nvPr/>
        </p:nvSpPr>
        <p:spPr>
          <a:xfrm>
            <a:off x="0" y="241665"/>
            <a:ext cx="12451559" cy="523220"/>
          </a:xfrm>
          <a:prstGeom prst="rect">
            <a:avLst/>
          </a:prstGeom>
        </p:spPr>
        <p:txBody>
          <a:bodyPr wrap="square">
            <a:spAutoFit/>
          </a:bodyPr>
          <a:lstStyle/>
          <a:p>
            <a:r>
              <a:rPr lang="en-US" sz="2800" b="1" dirty="0" err="1">
                <a:solidFill>
                  <a:srgbClr val="0070C0"/>
                </a:solidFill>
                <a:latin typeface="Times New Roman" panose="02020603050405020304" pitchFamily="18" charset="0"/>
                <a:cs typeface="Times New Roman" panose="02020603050405020304" pitchFamily="18" charset="0"/>
              </a:rPr>
              <a:t>Câu</a:t>
            </a:r>
            <a:r>
              <a:rPr lang="en-US" sz="2800" b="1" dirty="0">
                <a:solidFill>
                  <a:srgbClr val="0070C0"/>
                </a:solidFill>
                <a:latin typeface="Times New Roman" panose="02020603050405020304" pitchFamily="18" charset="0"/>
                <a:cs typeface="Times New Roman" panose="02020603050405020304" pitchFamily="18" charset="0"/>
              </a:rPr>
              <a:t> 1. </a:t>
            </a:r>
            <a:r>
              <a:rPr lang="en-US" sz="2800" b="1" dirty="0" err="1">
                <a:solidFill>
                  <a:srgbClr val="0070C0"/>
                </a:solidFill>
                <a:latin typeface="Times New Roman" panose="02020603050405020304" pitchFamily="18" charset="0"/>
                <a:cs typeface="Times New Roman" panose="02020603050405020304" pitchFamily="18" charset="0"/>
              </a:rPr>
              <a:t>Hãy</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chọn</a:t>
            </a:r>
            <a:r>
              <a:rPr lang="en-US" sz="2800" b="1" dirty="0">
                <a:solidFill>
                  <a:srgbClr val="0070C0"/>
                </a:solidFill>
                <a:latin typeface="Times New Roman" panose="02020603050405020304" pitchFamily="18" charset="0"/>
                <a:cs typeface="Times New Roman" panose="02020603050405020304" pitchFamily="18" charset="0"/>
              </a:rPr>
              <a:t> chi </a:t>
            </a:r>
            <a:r>
              <a:rPr lang="en-US" sz="2800" b="1" dirty="0" err="1">
                <a:solidFill>
                  <a:srgbClr val="0070C0"/>
                </a:solidFill>
                <a:latin typeface="Times New Roman" panose="02020603050405020304" pitchFamily="18" charset="0"/>
                <a:cs typeface="Times New Roman" panose="02020603050405020304" pitchFamily="18" charset="0"/>
              </a:rPr>
              <a:t>tiết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tương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ứng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cho</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bản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vẽ</a:t>
            </a:r>
            <a:r>
              <a:rPr lang="en-US" sz="2800" b="1" dirty="0">
                <a:solidFill>
                  <a:srgbClr val="0070C0"/>
                </a:solidFill>
                <a:latin typeface="Times New Roman" panose="02020603050405020304" pitchFamily="18" charset="0"/>
                <a:cs typeface="Times New Roman" panose="02020603050405020304" pitchFamily="18" charset="0"/>
              </a:rPr>
              <a:t> ở </a:t>
            </a:r>
            <a:r>
              <a:rPr lang="en-US" sz="2800" b="1" dirty="0" err="1">
                <a:solidFill>
                  <a:srgbClr val="0070C0"/>
                </a:solidFill>
                <a:latin typeface="Times New Roman" panose="02020603050405020304" pitchFamily="18" charset="0"/>
                <a:cs typeface="Times New Roman" panose="02020603050405020304" pitchFamily="18" charset="0"/>
              </a:rPr>
              <a:t>Hình</a:t>
            </a:r>
            <a:r>
              <a:rPr lang="en-US" sz="2800" b="1" dirty="0">
                <a:solidFill>
                  <a:srgbClr val="0070C0"/>
                </a:solidFill>
                <a:latin typeface="Times New Roman" panose="02020603050405020304" pitchFamily="18" charset="0"/>
                <a:cs typeface="Times New Roman" panose="02020603050405020304" pitchFamily="18" charset="0"/>
              </a:rPr>
              <a:t> 3.5.</a:t>
            </a:r>
          </a:p>
        </p:txBody>
      </p:sp>
      <p:sp>
        <p:nvSpPr>
          <p:cNvPr id="8" name="Oval 7">
            <a:extLst>
              <a:ext uri="{FF2B5EF4-FFF2-40B4-BE49-F238E27FC236}">
                <a16:creationId xmlns:a16="http://schemas.microsoft.com/office/drawing/2014/main" id="{606024CF-1044-F0B3-AC48-7013740F4811}"/>
              </a:ext>
            </a:extLst>
          </p:cNvPr>
          <p:cNvSpPr/>
          <p:nvPr/>
        </p:nvSpPr>
        <p:spPr>
          <a:xfrm>
            <a:off x="7934781" y="5036038"/>
            <a:ext cx="409580" cy="37821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5367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P spid="6" grpId="0"/>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757647" y="241665"/>
            <a:ext cx="11693912" cy="523220"/>
          </a:xfrm>
          <a:prstGeom prst="rect">
            <a:avLst/>
          </a:prstGeom>
        </p:spPr>
        <p:txBody>
          <a:bodyPr wrap="square">
            <a:spAutoFit/>
          </a:bodyPr>
          <a:lstStyle/>
          <a:p>
            <a:r>
              <a:rPr lang="en-US" sz="2800" b="1" dirty="0" err="1">
                <a:solidFill>
                  <a:srgbClr val="0070C0"/>
                </a:solidFill>
                <a:latin typeface="Times New Roman" panose="02020603050405020304" pitchFamily="18" charset="0"/>
                <a:cs typeface="Times New Roman" panose="02020603050405020304" pitchFamily="18" charset="0"/>
              </a:rPr>
              <a:t>Câu</a:t>
            </a:r>
            <a:r>
              <a:rPr lang="en-US" sz="2800" b="1" dirty="0">
                <a:solidFill>
                  <a:srgbClr val="0070C0"/>
                </a:solidFill>
                <a:latin typeface="Times New Roman" panose="02020603050405020304" pitchFamily="18" charset="0"/>
                <a:cs typeface="Times New Roman" panose="02020603050405020304" pitchFamily="18" charset="0"/>
              </a:rPr>
              <a:t> 2. </a:t>
            </a:r>
            <a:r>
              <a:rPr lang="en-US" sz="2800" b="1" dirty="0" err="1">
                <a:solidFill>
                  <a:srgbClr val="0070C0"/>
                </a:solidFill>
                <a:latin typeface="Times New Roman" panose="02020603050405020304" pitchFamily="18" charset="0"/>
                <a:cs typeface="Times New Roman" panose="02020603050405020304" pitchFamily="18" charset="0"/>
              </a:rPr>
              <a:t>Hãy</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chọn</a:t>
            </a:r>
            <a:r>
              <a:rPr lang="en-US" sz="2800" b="1" dirty="0">
                <a:solidFill>
                  <a:srgbClr val="0070C0"/>
                </a:solidFill>
                <a:latin typeface="Times New Roman" panose="02020603050405020304" pitchFamily="18" charset="0"/>
                <a:cs typeface="Times New Roman" panose="02020603050405020304" pitchFamily="18" charset="0"/>
              </a:rPr>
              <a:t> chi </a:t>
            </a:r>
            <a:r>
              <a:rPr lang="en-US" sz="2800" b="1" dirty="0" err="1">
                <a:solidFill>
                  <a:srgbClr val="0070C0"/>
                </a:solidFill>
                <a:latin typeface="Times New Roman" panose="02020603050405020304" pitchFamily="18" charset="0"/>
                <a:cs typeface="Times New Roman" panose="02020603050405020304" pitchFamily="18" charset="0"/>
              </a:rPr>
              <a:t>tiết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tương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ứng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cho</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bản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vẽ</a:t>
            </a:r>
            <a:r>
              <a:rPr lang="en-US" sz="2800" b="1" dirty="0">
                <a:solidFill>
                  <a:srgbClr val="0070C0"/>
                </a:solidFill>
                <a:latin typeface="Times New Roman" panose="02020603050405020304" pitchFamily="18" charset="0"/>
                <a:cs typeface="Times New Roman" panose="02020603050405020304" pitchFamily="18" charset="0"/>
              </a:rPr>
              <a:t> ở </a:t>
            </a:r>
            <a:r>
              <a:rPr lang="en-US" sz="2800" b="1" dirty="0" err="1">
                <a:solidFill>
                  <a:srgbClr val="0070C0"/>
                </a:solidFill>
                <a:latin typeface="Times New Roman" panose="02020603050405020304" pitchFamily="18" charset="0"/>
                <a:cs typeface="Times New Roman" panose="02020603050405020304" pitchFamily="18" charset="0"/>
              </a:rPr>
              <a:t>Hình</a:t>
            </a:r>
            <a:r>
              <a:rPr lang="en-US" sz="2800" b="1" dirty="0">
                <a:solidFill>
                  <a:srgbClr val="0070C0"/>
                </a:solidFill>
                <a:latin typeface="Times New Roman" panose="02020603050405020304" pitchFamily="18" charset="0"/>
                <a:cs typeface="Times New Roman" panose="02020603050405020304" pitchFamily="18" charset="0"/>
              </a:rPr>
              <a:t> 3.7.</a:t>
            </a:r>
          </a:p>
        </p:txBody>
      </p:sp>
      <p:pic>
        <p:nvPicPr>
          <p:cNvPr id="6" name="Picture 5"/>
          <p:cNvPicPr>
            <a:picLocks noChangeAspect="1"/>
          </p:cNvPicPr>
          <p:nvPr/>
        </p:nvPicPr>
        <p:blipFill rotWithShape="1">
          <a:blip r:embed="rId3"/>
          <a:srcRect l="2831" r="4139" b="38108"/>
          <a:stretch/>
        </p:blipFill>
        <p:spPr>
          <a:xfrm>
            <a:off x="1969189" y="682234"/>
            <a:ext cx="6694522" cy="3338247"/>
          </a:xfrm>
          <a:prstGeom prst="rect">
            <a:avLst/>
          </a:prstGeom>
        </p:spPr>
      </p:pic>
      <p:pic>
        <p:nvPicPr>
          <p:cNvPr id="5" name="Picture 4"/>
          <p:cNvPicPr>
            <a:picLocks noChangeAspect="1"/>
          </p:cNvPicPr>
          <p:nvPr/>
        </p:nvPicPr>
        <p:blipFill rotWithShape="1">
          <a:blip r:embed="rId3"/>
          <a:srcRect l="9260" t="62907" r="53108" b="5961"/>
          <a:stretch/>
        </p:blipFill>
        <p:spPr>
          <a:xfrm>
            <a:off x="37245" y="4440197"/>
            <a:ext cx="3629289" cy="1603274"/>
          </a:xfrm>
          <a:prstGeom prst="rect">
            <a:avLst/>
          </a:prstGeom>
        </p:spPr>
      </p:pic>
      <p:pic>
        <p:nvPicPr>
          <p:cNvPr id="8" name="Picture 7"/>
          <p:cNvPicPr>
            <a:picLocks noChangeAspect="1"/>
          </p:cNvPicPr>
          <p:nvPr/>
        </p:nvPicPr>
        <p:blipFill rotWithShape="1">
          <a:blip r:embed="rId3"/>
          <a:srcRect l="50983" t="62907" r="11385" b="5961"/>
          <a:stretch/>
        </p:blipFill>
        <p:spPr>
          <a:xfrm>
            <a:off x="3754279" y="4271484"/>
            <a:ext cx="3362038" cy="1603274"/>
          </a:xfrm>
          <a:prstGeom prst="rect">
            <a:avLst/>
          </a:prstGeom>
        </p:spPr>
      </p:pic>
      <p:sp>
        <p:nvSpPr>
          <p:cNvPr id="2" name="TextBox 1">
            <a:extLst>
              <a:ext uri="{FF2B5EF4-FFF2-40B4-BE49-F238E27FC236}">
                <a16:creationId xmlns:a16="http://schemas.microsoft.com/office/drawing/2014/main" id="{1A244416-62D7-2811-EB2D-2D9C95598AB0}"/>
              </a:ext>
            </a:extLst>
          </p:cNvPr>
          <p:cNvSpPr txBox="1"/>
          <p:nvPr/>
        </p:nvSpPr>
        <p:spPr>
          <a:xfrm>
            <a:off x="2106856" y="6133243"/>
            <a:ext cx="3928617" cy="338554"/>
          </a:xfrm>
          <a:prstGeom prst="rect">
            <a:avLst/>
          </a:prstGeom>
          <a:noFill/>
        </p:spPr>
        <p:txBody>
          <a:bodyPr wrap="square" rtlCol="0">
            <a:spAutoFit/>
          </a:bodyPr>
          <a:lstStyle/>
          <a:p>
            <a:r>
              <a:rPr lang="en-US" sz="1600" b="1" dirty="0" err="1"/>
              <a:t>Hình</a:t>
            </a:r>
            <a:r>
              <a:rPr lang="en-US" sz="1600" b="1" dirty="0"/>
              <a:t> 3.7. </a:t>
            </a:r>
            <a:r>
              <a:rPr lang="en-US" sz="1600" b="1" dirty="0" err="1"/>
              <a:t>Hình</a:t>
            </a:r>
            <a:r>
              <a:rPr lang="en-US" sz="1600" b="1" dirty="0"/>
              <a:t> </a:t>
            </a:r>
            <a:r>
              <a:rPr lang="en-US" sz="1600" b="1" dirty="0" err="1"/>
              <a:t>vẽ</a:t>
            </a:r>
            <a:r>
              <a:rPr lang="en-US" sz="1600" b="1" dirty="0"/>
              <a:t> 3 </a:t>
            </a:r>
            <a:r>
              <a:rPr lang="en-US" sz="1600" b="1" dirty="0" err="1"/>
              <a:t>chiều</a:t>
            </a:r>
            <a:r>
              <a:rPr lang="en-US" sz="1600" b="1" dirty="0"/>
              <a:t> chi </a:t>
            </a:r>
            <a:r>
              <a:rPr lang="en-US" sz="1600" b="1" dirty="0" err="1"/>
              <a:t>tiết</a:t>
            </a:r>
            <a:r>
              <a:rPr lang="en-US" sz="1600" b="1" dirty="0"/>
              <a:t> </a:t>
            </a:r>
            <a:r>
              <a:rPr lang="en-US" sz="1600" b="1" dirty="0" err="1"/>
              <a:t>trục</a:t>
            </a:r>
            <a:endParaRPr lang="en-US" sz="1600" b="1" dirty="0"/>
          </a:p>
        </p:txBody>
      </p:sp>
      <p:sp>
        <p:nvSpPr>
          <p:cNvPr id="3" name="TextBox 2">
            <a:extLst>
              <a:ext uri="{FF2B5EF4-FFF2-40B4-BE49-F238E27FC236}">
                <a16:creationId xmlns:a16="http://schemas.microsoft.com/office/drawing/2014/main" id="{7EB6C83A-76B9-489C-E40E-9C2FC436AEB0}"/>
              </a:ext>
            </a:extLst>
          </p:cNvPr>
          <p:cNvSpPr txBox="1"/>
          <p:nvPr/>
        </p:nvSpPr>
        <p:spPr>
          <a:xfrm>
            <a:off x="10502580" y="5367852"/>
            <a:ext cx="729673" cy="338554"/>
          </a:xfrm>
          <a:prstGeom prst="rect">
            <a:avLst/>
          </a:prstGeom>
          <a:noFill/>
        </p:spPr>
        <p:txBody>
          <a:bodyPr wrap="square" rtlCol="0">
            <a:spAutoFit/>
          </a:bodyPr>
          <a:lstStyle/>
          <a:p>
            <a:r>
              <a:rPr lang="en-US" sz="1600" b="1" dirty="0"/>
              <a:t> </a:t>
            </a:r>
          </a:p>
        </p:txBody>
      </p:sp>
      <p:pic>
        <p:nvPicPr>
          <p:cNvPr id="9" name="Picture 4">
            <a:extLst>
              <a:ext uri="{FF2B5EF4-FFF2-40B4-BE49-F238E27FC236}">
                <a16:creationId xmlns:a16="http://schemas.microsoft.com/office/drawing/2014/main" id="{D1337B9E-B042-1776-92D3-CF2D9F91D2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6389" y="4070111"/>
            <a:ext cx="2510557" cy="2121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a:extLst>
              <a:ext uri="{FF2B5EF4-FFF2-40B4-BE49-F238E27FC236}">
                <a16:creationId xmlns:a16="http://schemas.microsoft.com/office/drawing/2014/main" id="{E77A0A37-9961-67C8-0687-5ED5CE7C10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14471" y="4508938"/>
            <a:ext cx="2105890" cy="1793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a:extLst>
              <a:ext uri="{FF2B5EF4-FFF2-40B4-BE49-F238E27FC236}">
                <a16:creationId xmlns:a16="http://schemas.microsoft.com/office/drawing/2014/main" id="{CC35AA77-8D64-AEC2-E01E-1649B3A8CE1E}"/>
              </a:ext>
            </a:extLst>
          </p:cNvPr>
          <p:cNvSpPr txBox="1"/>
          <p:nvPr/>
        </p:nvSpPr>
        <p:spPr>
          <a:xfrm>
            <a:off x="10223826" y="6527354"/>
            <a:ext cx="557508" cy="338554"/>
          </a:xfrm>
          <a:prstGeom prst="rect">
            <a:avLst/>
          </a:prstGeom>
          <a:noFill/>
        </p:spPr>
        <p:txBody>
          <a:bodyPr wrap="square" rtlCol="0">
            <a:spAutoFit/>
          </a:bodyPr>
          <a:lstStyle/>
          <a:p>
            <a:r>
              <a:rPr lang="en-US" sz="1600" b="1" dirty="0"/>
              <a:t>d)</a:t>
            </a:r>
          </a:p>
        </p:txBody>
      </p:sp>
      <p:sp>
        <p:nvSpPr>
          <p:cNvPr id="12" name="TextBox 11">
            <a:extLst>
              <a:ext uri="{FF2B5EF4-FFF2-40B4-BE49-F238E27FC236}">
                <a16:creationId xmlns:a16="http://schemas.microsoft.com/office/drawing/2014/main" id="{4DFF9DCB-0961-994C-7243-85ED3788B172}"/>
              </a:ext>
            </a:extLst>
          </p:cNvPr>
          <p:cNvSpPr txBox="1"/>
          <p:nvPr/>
        </p:nvSpPr>
        <p:spPr>
          <a:xfrm>
            <a:off x="7791863" y="6009846"/>
            <a:ext cx="557508" cy="338554"/>
          </a:xfrm>
          <a:prstGeom prst="rect">
            <a:avLst/>
          </a:prstGeom>
          <a:noFill/>
        </p:spPr>
        <p:txBody>
          <a:bodyPr wrap="square" rtlCol="0">
            <a:spAutoFit/>
          </a:bodyPr>
          <a:lstStyle/>
          <a:p>
            <a:r>
              <a:rPr lang="en-US" sz="1600" b="1" dirty="0"/>
              <a:t>c)</a:t>
            </a:r>
          </a:p>
        </p:txBody>
      </p:sp>
      <p:sp>
        <p:nvSpPr>
          <p:cNvPr id="13" name="Oval 12">
            <a:extLst>
              <a:ext uri="{FF2B5EF4-FFF2-40B4-BE49-F238E27FC236}">
                <a16:creationId xmlns:a16="http://schemas.microsoft.com/office/drawing/2014/main" id="{1A8EDA8B-F276-E73A-7556-A9F9D65FBAA9}"/>
              </a:ext>
            </a:extLst>
          </p:cNvPr>
          <p:cNvSpPr/>
          <p:nvPr/>
        </p:nvSpPr>
        <p:spPr>
          <a:xfrm>
            <a:off x="2181786" y="5625785"/>
            <a:ext cx="409580" cy="37821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6867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11" grpId="0"/>
      <p:bldP spid="12" grpId="0"/>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ông nghệ 8 Bài 9: Bản vẽ chi tiế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034" y="694944"/>
            <a:ext cx="6457909" cy="3696659"/>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00500" y="4462272"/>
            <a:ext cx="2662507" cy="1766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5474" y="4587766"/>
            <a:ext cx="2418735" cy="1591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42373" y="3870119"/>
            <a:ext cx="1819275" cy="2083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descr="C:\Users\Administrator\Desktop\t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8310" y="4320270"/>
            <a:ext cx="2994601" cy="18097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922207" y="5942977"/>
            <a:ext cx="2094271" cy="369332"/>
          </a:xfrm>
          <a:prstGeom prst="rect">
            <a:avLst/>
          </a:prstGeom>
          <a:noFill/>
        </p:spPr>
        <p:txBody>
          <a:bodyPr wrap="square" rtlCol="0">
            <a:spAutoFit/>
          </a:bodyPr>
          <a:lstStyle/>
          <a:p>
            <a:r>
              <a:rPr lang="en-US" dirty="0"/>
              <a:t>    A</a:t>
            </a:r>
          </a:p>
        </p:txBody>
      </p:sp>
      <p:sp>
        <p:nvSpPr>
          <p:cNvPr id="11" name="TextBox 10"/>
          <p:cNvSpPr txBox="1"/>
          <p:nvPr/>
        </p:nvSpPr>
        <p:spPr>
          <a:xfrm>
            <a:off x="4237705" y="6194322"/>
            <a:ext cx="2094271" cy="369332"/>
          </a:xfrm>
          <a:prstGeom prst="rect">
            <a:avLst/>
          </a:prstGeom>
          <a:noFill/>
        </p:spPr>
        <p:txBody>
          <a:bodyPr wrap="square" rtlCol="0">
            <a:spAutoFit/>
          </a:bodyPr>
          <a:lstStyle/>
          <a:p>
            <a:r>
              <a:rPr lang="en-US" dirty="0"/>
              <a:t> B</a:t>
            </a:r>
          </a:p>
        </p:txBody>
      </p:sp>
      <p:sp>
        <p:nvSpPr>
          <p:cNvPr id="12" name="TextBox 11"/>
          <p:cNvSpPr txBox="1"/>
          <p:nvPr/>
        </p:nvSpPr>
        <p:spPr>
          <a:xfrm>
            <a:off x="6671188" y="5869858"/>
            <a:ext cx="2094271" cy="369332"/>
          </a:xfrm>
          <a:prstGeom prst="rect">
            <a:avLst/>
          </a:prstGeom>
          <a:noFill/>
        </p:spPr>
        <p:txBody>
          <a:bodyPr wrap="square" rtlCol="0">
            <a:spAutoFit/>
          </a:bodyPr>
          <a:lstStyle/>
          <a:p>
            <a:r>
              <a:rPr lang="en-US" dirty="0"/>
              <a:t> C</a:t>
            </a:r>
          </a:p>
        </p:txBody>
      </p:sp>
      <p:sp>
        <p:nvSpPr>
          <p:cNvPr id="13" name="TextBox 12"/>
          <p:cNvSpPr txBox="1"/>
          <p:nvPr/>
        </p:nvSpPr>
        <p:spPr>
          <a:xfrm>
            <a:off x="10097729" y="5894045"/>
            <a:ext cx="2094271" cy="369332"/>
          </a:xfrm>
          <a:prstGeom prst="rect">
            <a:avLst/>
          </a:prstGeom>
          <a:noFill/>
        </p:spPr>
        <p:txBody>
          <a:bodyPr wrap="square" rtlCol="0">
            <a:spAutoFit/>
          </a:bodyPr>
          <a:lstStyle/>
          <a:p>
            <a:r>
              <a:rPr lang="en-US" dirty="0"/>
              <a:t>D</a:t>
            </a:r>
          </a:p>
        </p:txBody>
      </p:sp>
      <p:sp>
        <p:nvSpPr>
          <p:cNvPr id="7" name="TextBox 6">
            <a:extLst>
              <a:ext uri="{FF2B5EF4-FFF2-40B4-BE49-F238E27FC236}">
                <a16:creationId xmlns:a16="http://schemas.microsoft.com/office/drawing/2014/main" id="{9BB8A478-0D47-9DF4-13EF-4E73F723130A}"/>
              </a:ext>
            </a:extLst>
          </p:cNvPr>
          <p:cNvSpPr txBox="1"/>
          <p:nvPr/>
        </p:nvSpPr>
        <p:spPr>
          <a:xfrm>
            <a:off x="2033042" y="176359"/>
            <a:ext cx="9579838" cy="523220"/>
          </a:xfrm>
          <a:prstGeom prst="rect">
            <a:avLst/>
          </a:prstGeom>
          <a:noFill/>
        </p:spPr>
        <p:txBody>
          <a:bodyPr wrap="square">
            <a:spAutoFit/>
          </a:bodyPr>
          <a:lstStyle/>
          <a:p>
            <a:r>
              <a:rPr lang="en-US" sz="2800" b="1" dirty="0" err="1">
                <a:solidFill>
                  <a:srgbClr val="0070C0"/>
                </a:solidFill>
                <a:latin typeface="Times New Roman" panose="02020603050405020304" pitchFamily="18" charset="0"/>
                <a:cs typeface="Times New Roman" panose="02020603050405020304" pitchFamily="18" charset="0"/>
              </a:rPr>
              <a:t>Câu</a:t>
            </a:r>
            <a:r>
              <a:rPr lang="en-US" sz="2800" b="1" dirty="0">
                <a:solidFill>
                  <a:srgbClr val="0070C0"/>
                </a:solidFill>
                <a:latin typeface="Times New Roman" panose="02020603050405020304" pitchFamily="18" charset="0"/>
                <a:cs typeface="Times New Roman" panose="02020603050405020304" pitchFamily="18" charset="0"/>
              </a:rPr>
              <a:t> 3. </a:t>
            </a:r>
            <a:r>
              <a:rPr lang="en-US" sz="2800" b="1" dirty="0" err="1">
                <a:solidFill>
                  <a:srgbClr val="0070C0"/>
                </a:solidFill>
                <a:latin typeface="Times New Roman" panose="02020603050405020304" pitchFamily="18" charset="0"/>
                <a:cs typeface="Times New Roman" panose="02020603050405020304" pitchFamily="18" charset="0"/>
              </a:rPr>
              <a:t>Hãy</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chọn</a:t>
            </a:r>
            <a:r>
              <a:rPr lang="en-US" sz="2800" b="1" dirty="0">
                <a:solidFill>
                  <a:srgbClr val="0070C0"/>
                </a:solidFill>
                <a:latin typeface="Times New Roman" panose="02020603050405020304" pitchFamily="18" charset="0"/>
                <a:cs typeface="Times New Roman" panose="02020603050405020304" pitchFamily="18" charset="0"/>
              </a:rPr>
              <a:t> chi </a:t>
            </a:r>
            <a:r>
              <a:rPr lang="en-US" sz="2800" b="1" dirty="0" err="1">
                <a:solidFill>
                  <a:srgbClr val="0070C0"/>
                </a:solidFill>
                <a:latin typeface="Times New Roman" panose="02020603050405020304" pitchFamily="18" charset="0"/>
                <a:cs typeface="Times New Roman" panose="02020603050405020304" pitchFamily="18" charset="0"/>
              </a:rPr>
              <a:t>tiết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tương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ứng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cho</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bản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vẽ</a:t>
            </a:r>
            <a:r>
              <a:rPr lang="en-US" sz="2800" b="1" dirty="0">
                <a:solidFill>
                  <a:srgbClr val="0070C0"/>
                </a:solidFill>
                <a:latin typeface="Times New Roman" panose="02020603050405020304" pitchFamily="18" charset="0"/>
                <a:cs typeface="Times New Roman" panose="02020603050405020304" pitchFamily="18" charset="0"/>
              </a:rPr>
              <a:t>  ở </a:t>
            </a:r>
            <a:r>
              <a:rPr lang="en-US" sz="2800" b="1" dirty="0" err="1">
                <a:solidFill>
                  <a:srgbClr val="0070C0"/>
                </a:solidFill>
                <a:latin typeface="Times New Roman" panose="02020603050405020304" pitchFamily="18" charset="0"/>
                <a:cs typeface="Times New Roman" panose="02020603050405020304" pitchFamily="18" charset="0"/>
              </a:rPr>
              <a:t>Hình</a:t>
            </a:r>
            <a:r>
              <a:rPr lang="en-US" sz="2800" b="1" dirty="0">
                <a:solidFill>
                  <a:srgbClr val="0070C0"/>
                </a:solidFill>
                <a:latin typeface="Times New Roman" panose="02020603050405020304" pitchFamily="18" charset="0"/>
                <a:cs typeface="Times New Roman" panose="02020603050405020304" pitchFamily="18" charset="0"/>
              </a:rPr>
              <a:t> 3.8</a:t>
            </a:r>
            <a:endParaRPr lang="en-US" sz="2800" dirty="0"/>
          </a:p>
        </p:txBody>
      </p:sp>
      <p:sp>
        <p:nvSpPr>
          <p:cNvPr id="8" name="TextBox 7">
            <a:extLst>
              <a:ext uri="{FF2B5EF4-FFF2-40B4-BE49-F238E27FC236}">
                <a16:creationId xmlns:a16="http://schemas.microsoft.com/office/drawing/2014/main" id="{6C9C8457-235C-CA76-0C78-348DD9212B46}"/>
              </a:ext>
            </a:extLst>
          </p:cNvPr>
          <p:cNvSpPr txBox="1"/>
          <p:nvPr/>
        </p:nvSpPr>
        <p:spPr>
          <a:xfrm>
            <a:off x="5394036" y="6271387"/>
            <a:ext cx="6033235" cy="338554"/>
          </a:xfrm>
          <a:prstGeom prst="rect">
            <a:avLst/>
          </a:prstGeom>
          <a:noFill/>
        </p:spPr>
        <p:txBody>
          <a:bodyPr wrap="square" rtlCol="0">
            <a:spAutoFit/>
          </a:bodyPr>
          <a:lstStyle/>
          <a:p>
            <a:r>
              <a:rPr lang="en-US" sz="1600" b="1" dirty="0" err="1"/>
              <a:t>Hình</a:t>
            </a:r>
            <a:r>
              <a:rPr lang="en-US" sz="1600" b="1" dirty="0"/>
              <a:t> 3.8. </a:t>
            </a:r>
            <a:r>
              <a:rPr lang="en-US" sz="1600" b="1" dirty="0" err="1"/>
              <a:t>Hình</a:t>
            </a:r>
            <a:r>
              <a:rPr lang="en-US" sz="1600" b="1" dirty="0"/>
              <a:t> </a:t>
            </a:r>
            <a:r>
              <a:rPr lang="en-US" sz="1600" b="1" dirty="0" err="1"/>
              <a:t>vẽ</a:t>
            </a:r>
            <a:r>
              <a:rPr lang="en-US" sz="1600" b="1" dirty="0"/>
              <a:t> 3 </a:t>
            </a:r>
            <a:r>
              <a:rPr lang="en-US" sz="1600" b="1" dirty="0" err="1"/>
              <a:t>chiều</a:t>
            </a:r>
            <a:r>
              <a:rPr lang="en-US" sz="1600" b="1" dirty="0"/>
              <a:t> chi </a:t>
            </a:r>
            <a:r>
              <a:rPr lang="en-US" sz="1600" b="1" dirty="0" err="1"/>
              <a:t>tiết</a:t>
            </a:r>
            <a:r>
              <a:rPr lang="en-US" sz="1600" b="1" dirty="0"/>
              <a:t> </a:t>
            </a:r>
            <a:r>
              <a:rPr lang="en-US" sz="1600" b="1" dirty="0" err="1"/>
              <a:t>ống</a:t>
            </a:r>
            <a:r>
              <a:rPr lang="en-US" sz="1600" b="1" dirty="0"/>
              <a:t> </a:t>
            </a:r>
            <a:r>
              <a:rPr lang="en-US" sz="1600" b="1" dirty="0" err="1"/>
              <a:t>lót</a:t>
            </a:r>
            <a:endParaRPr lang="en-US" sz="1600" b="1" dirty="0"/>
          </a:p>
        </p:txBody>
      </p:sp>
      <p:sp>
        <p:nvSpPr>
          <p:cNvPr id="2" name="Oval 1">
            <a:extLst>
              <a:ext uri="{FF2B5EF4-FFF2-40B4-BE49-F238E27FC236}">
                <a16:creationId xmlns:a16="http://schemas.microsoft.com/office/drawing/2014/main" id="{8F104636-2A8C-570A-6050-4F3F3B3425D3}"/>
              </a:ext>
            </a:extLst>
          </p:cNvPr>
          <p:cNvSpPr/>
          <p:nvPr/>
        </p:nvSpPr>
        <p:spPr>
          <a:xfrm>
            <a:off x="2110684" y="5942977"/>
            <a:ext cx="409580" cy="37821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6665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218"/>
                                        </p:tgtEl>
                                        <p:attrNameLst>
                                          <p:attrName>style.visibility</p:attrName>
                                        </p:attrNameLst>
                                      </p:cBhvr>
                                      <p:to>
                                        <p:strVal val="visible"/>
                                      </p:to>
                                    </p:set>
                                    <p:animEffect transition="in" filter="fade">
                                      <p:cBhvr>
                                        <p:cTn id="10" dur="500"/>
                                        <p:tgtEl>
                                          <p:spTgt spid="92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nodeType="withEffect">
                                  <p:stCondLst>
                                    <p:cond delay="0"/>
                                  </p:stCondLst>
                                  <p:childTnLst>
                                    <p:set>
                                      <p:cBhvr>
                                        <p:cTn id="27" dur="1" fill="hold">
                                          <p:stCondLst>
                                            <p:cond delay="0"/>
                                          </p:stCondLst>
                                        </p:cTn>
                                        <p:tgtEl>
                                          <p:spTgt spid="9220"/>
                                        </p:tgtEl>
                                        <p:attrNameLst>
                                          <p:attrName>style.visibility</p:attrName>
                                        </p:attrNameLst>
                                      </p:cBhvr>
                                      <p:to>
                                        <p:strVal val="visible"/>
                                      </p:to>
                                    </p:set>
                                    <p:animEffect transition="in" filter="fade">
                                      <p:cBhvr>
                                        <p:cTn id="28" dur="500"/>
                                        <p:tgtEl>
                                          <p:spTgt spid="92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nodeType="withEffect">
                                  <p:stCondLst>
                                    <p:cond delay="0"/>
                                  </p:stCondLst>
                                  <p:childTnLst>
                                    <p:set>
                                      <p:cBhvr>
                                        <p:cTn id="33" dur="1" fill="hold">
                                          <p:stCondLst>
                                            <p:cond delay="0"/>
                                          </p:stCondLst>
                                        </p:cTn>
                                        <p:tgtEl>
                                          <p:spTgt spid="9221"/>
                                        </p:tgtEl>
                                        <p:attrNameLst>
                                          <p:attrName>style.visibility</p:attrName>
                                        </p:attrNameLst>
                                      </p:cBhvr>
                                      <p:to>
                                        <p:strVal val="visible"/>
                                      </p:to>
                                    </p:set>
                                    <p:animEffect transition="in" filter="fade">
                                      <p:cBhvr>
                                        <p:cTn id="34" dur="500"/>
                                        <p:tgtEl>
                                          <p:spTgt spid="922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barn(inVertical)">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7" grpId="0"/>
      <p:bldP spid="8" grpId="0"/>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ử dụng bản vẽ chi tiết gối trụ sau để trả lời các câu hỏi 17 -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7777" y="877824"/>
            <a:ext cx="7294177" cy="446227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7662" y="5345771"/>
            <a:ext cx="6101248" cy="830997"/>
          </a:xfrm>
          <a:prstGeom prst="rect">
            <a:avLst/>
          </a:prstGeom>
          <a:noFill/>
        </p:spPr>
        <p:txBody>
          <a:bodyPr wrap="square" rtlCol="0">
            <a:spAutoFit/>
          </a:bodyPr>
          <a:lstStyle/>
          <a:p>
            <a:pPr marL="457200" indent="-457200">
              <a:buAutoNum type="alphaUcPeriod"/>
            </a:pPr>
            <a:r>
              <a:rPr lang="vi-VN" sz="2400" dirty="0"/>
              <a:t>Hình chiếu đứng, hình chiếu</a:t>
            </a:r>
            <a:r>
              <a:rPr lang="en-US" sz="2400" dirty="0"/>
              <a:t> </a:t>
            </a:r>
            <a:r>
              <a:rPr lang="vi-VN" sz="2400" dirty="0"/>
              <a:t>bằng, hình chiếu cạnh</a:t>
            </a:r>
            <a:endParaRPr lang="en-US" sz="2400" dirty="0"/>
          </a:p>
        </p:txBody>
      </p:sp>
      <p:sp>
        <p:nvSpPr>
          <p:cNvPr id="4" name="TextBox 3"/>
          <p:cNvSpPr txBox="1"/>
          <p:nvPr/>
        </p:nvSpPr>
        <p:spPr>
          <a:xfrm>
            <a:off x="186664" y="6027003"/>
            <a:ext cx="7299434" cy="830997"/>
          </a:xfrm>
          <a:prstGeom prst="rect">
            <a:avLst/>
          </a:prstGeom>
          <a:noFill/>
        </p:spPr>
        <p:txBody>
          <a:bodyPr wrap="square" rtlCol="0">
            <a:spAutoFit/>
          </a:bodyPr>
          <a:lstStyle/>
          <a:p>
            <a:r>
              <a:rPr lang="vi-VN" sz="2400" dirty="0"/>
              <a:t>B. Hình chiếu đứng, hình chiếu cạnh</a:t>
            </a:r>
            <a:br>
              <a:rPr lang="vi-VN" sz="2400" dirty="0"/>
            </a:br>
            <a:endParaRPr lang="en-US" sz="2400" dirty="0"/>
          </a:p>
        </p:txBody>
      </p:sp>
      <p:sp>
        <p:nvSpPr>
          <p:cNvPr id="5" name="TextBox 4"/>
          <p:cNvSpPr txBox="1"/>
          <p:nvPr/>
        </p:nvSpPr>
        <p:spPr>
          <a:xfrm>
            <a:off x="6973428" y="5427122"/>
            <a:ext cx="6132786" cy="830997"/>
          </a:xfrm>
          <a:prstGeom prst="rect">
            <a:avLst/>
          </a:prstGeom>
          <a:noFill/>
        </p:spPr>
        <p:txBody>
          <a:bodyPr wrap="square" rtlCol="0">
            <a:spAutoFit/>
          </a:bodyPr>
          <a:lstStyle/>
          <a:p>
            <a:r>
              <a:rPr lang="vi-VN" sz="2400" dirty="0"/>
              <a:t>C. Hình chiếu đứng, hình chiếu bằng</a:t>
            </a:r>
            <a:br>
              <a:rPr lang="vi-VN" sz="2400" dirty="0"/>
            </a:br>
            <a:endParaRPr lang="en-US" sz="2400" dirty="0"/>
          </a:p>
        </p:txBody>
      </p:sp>
      <p:sp>
        <p:nvSpPr>
          <p:cNvPr id="6" name="TextBox 5"/>
          <p:cNvSpPr txBox="1"/>
          <p:nvPr/>
        </p:nvSpPr>
        <p:spPr>
          <a:xfrm>
            <a:off x="7083973" y="6027003"/>
            <a:ext cx="5108027" cy="830997"/>
          </a:xfrm>
          <a:prstGeom prst="rect">
            <a:avLst/>
          </a:prstGeom>
          <a:noFill/>
        </p:spPr>
        <p:txBody>
          <a:bodyPr wrap="square" rtlCol="0">
            <a:spAutoFit/>
          </a:bodyPr>
          <a:lstStyle/>
          <a:p>
            <a:r>
              <a:rPr lang="vi-VN" sz="2400" dirty="0"/>
              <a:t>D. Các đáp án trên đều đúng</a:t>
            </a:r>
            <a:br>
              <a:rPr lang="vi-VN" sz="2400" dirty="0"/>
            </a:br>
            <a:endParaRPr lang="en-US" sz="2400" dirty="0"/>
          </a:p>
        </p:txBody>
      </p:sp>
      <p:sp>
        <p:nvSpPr>
          <p:cNvPr id="2" name="TextBox 1"/>
          <p:cNvSpPr txBox="1"/>
          <p:nvPr/>
        </p:nvSpPr>
        <p:spPr>
          <a:xfrm>
            <a:off x="658368" y="164592"/>
            <a:ext cx="8741664" cy="523220"/>
          </a:xfrm>
          <a:prstGeom prst="rect">
            <a:avLst/>
          </a:prstGeom>
          <a:noFill/>
        </p:spPr>
        <p:txBody>
          <a:bodyPr wrap="square" rtlCol="0">
            <a:spAutoFit/>
          </a:bodyPr>
          <a:lstStyle/>
          <a:p>
            <a:r>
              <a:rPr lang="en-US" sz="2800" dirty="0"/>
              <a:t> </a:t>
            </a:r>
            <a:r>
              <a:rPr lang="en-US" sz="2800" dirty="0" err="1"/>
              <a:t>Câu</a:t>
            </a:r>
            <a:r>
              <a:rPr lang="en-US" sz="2800" dirty="0"/>
              <a:t> 4. </a:t>
            </a:r>
            <a:r>
              <a:rPr lang="en-US" sz="2800" dirty="0" err="1"/>
              <a:t>Các</a:t>
            </a:r>
            <a:r>
              <a:rPr lang="en-US" sz="2800" dirty="0"/>
              <a:t> </a:t>
            </a:r>
            <a:r>
              <a:rPr lang="en-US" sz="2800" dirty="0" err="1"/>
              <a:t>hình</a:t>
            </a:r>
            <a:r>
              <a:rPr lang="en-US" sz="2800" dirty="0"/>
              <a:t> </a:t>
            </a:r>
            <a:r>
              <a:rPr lang="en-US" sz="2800" dirty="0" err="1"/>
              <a:t>biểu</a:t>
            </a:r>
            <a:r>
              <a:rPr lang="en-US" sz="2800" dirty="0"/>
              <a:t> </a:t>
            </a:r>
            <a:r>
              <a:rPr lang="en-US" sz="2800" dirty="0" err="1"/>
              <a:t>diễn</a:t>
            </a:r>
            <a:r>
              <a:rPr lang="en-US" sz="2800" dirty="0"/>
              <a:t> </a:t>
            </a:r>
            <a:r>
              <a:rPr lang="en-US" sz="2800" dirty="0" err="1"/>
              <a:t>của</a:t>
            </a:r>
            <a:r>
              <a:rPr lang="en-US" sz="2800" dirty="0"/>
              <a:t>  </a:t>
            </a:r>
            <a:r>
              <a:rPr lang="en-US" sz="2800" dirty="0" err="1"/>
              <a:t>bản</a:t>
            </a:r>
            <a:r>
              <a:rPr lang="en-US" sz="2800" dirty="0"/>
              <a:t> </a:t>
            </a:r>
            <a:r>
              <a:rPr lang="en-US" sz="2800" dirty="0" err="1"/>
              <a:t>vẽ</a:t>
            </a:r>
            <a:r>
              <a:rPr lang="en-US" sz="2800" dirty="0"/>
              <a:t> chi </a:t>
            </a:r>
            <a:r>
              <a:rPr lang="en-US" sz="2800" dirty="0" err="1"/>
              <a:t>tiết</a:t>
            </a:r>
            <a:r>
              <a:rPr lang="en-US" sz="2800" dirty="0"/>
              <a:t> </a:t>
            </a:r>
            <a:r>
              <a:rPr lang="en-US" sz="2800" dirty="0" err="1"/>
              <a:t>gối</a:t>
            </a:r>
            <a:r>
              <a:rPr lang="en-US" sz="2800" dirty="0"/>
              <a:t> </a:t>
            </a:r>
            <a:r>
              <a:rPr lang="en-US" sz="2800" dirty="0" err="1"/>
              <a:t>trụ</a:t>
            </a:r>
            <a:r>
              <a:rPr lang="en-US" sz="2800" dirty="0"/>
              <a:t> </a:t>
            </a:r>
            <a:r>
              <a:rPr lang="en-US" sz="2800" dirty="0" err="1"/>
              <a:t>là</a:t>
            </a:r>
            <a:r>
              <a:rPr lang="en-US" sz="2800" dirty="0"/>
              <a:t>:</a:t>
            </a:r>
          </a:p>
        </p:txBody>
      </p:sp>
      <p:sp>
        <p:nvSpPr>
          <p:cNvPr id="7" name="Oval 6">
            <a:extLst>
              <a:ext uri="{FF2B5EF4-FFF2-40B4-BE49-F238E27FC236}">
                <a16:creationId xmlns:a16="http://schemas.microsoft.com/office/drawing/2014/main" id="{948316E9-3268-A6D4-FC48-BABB6703FE65}"/>
              </a:ext>
            </a:extLst>
          </p:cNvPr>
          <p:cNvSpPr/>
          <p:nvPr/>
        </p:nvSpPr>
        <p:spPr>
          <a:xfrm>
            <a:off x="157662" y="6027003"/>
            <a:ext cx="471704" cy="46616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016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AB7EF7-AB7A-ACBA-FAC8-C1C2D5B6A98F}"/>
              </a:ext>
            </a:extLst>
          </p:cNvPr>
          <p:cNvSpPr txBox="1"/>
          <p:nvPr/>
        </p:nvSpPr>
        <p:spPr>
          <a:xfrm>
            <a:off x="4350327" y="697406"/>
            <a:ext cx="6096000" cy="707886"/>
          </a:xfrm>
          <a:prstGeom prst="rect">
            <a:avLst/>
          </a:prstGeom>
          <a:noFill/>
        </p:spPr>
        <p:txBody>
          <a:bodyPr wrap="square">
            <a:spAutoFit/>
          </a:bodyPr>
          <a:lstStyle/>
          <a:p>
            <a:r>
              <a:rPr lang="en-US" sz="4000" b="1" dirty="0">
                <a:solidFill>
                  <a:srgbClr val="FF0000"/>
                </a:solidFill>
                <a:latin typeface="Times New Roman" panose="02020603050405020304" pitchFamily="18" charset="0"/>
                <a:cs typeface="Times New Roman" panose="02020603050405020304" pitchFamily="18" charset="0"/>
              </a:rPr>
              <a:t>VẬN DỤNG</a:t>
            </a:r>
          </a:p>
        </p:txBody>
      </p:sp>
      <p:sp>
        <p:nvSpPr>
          <p:cNvPr id="5" name="TextBox 4">
            <a:extLst>
              <a:ext uri="{FF2B5EF4-FFF2-40B4-BE49-F238E27FC236}">
                <a16:creationId xmlns:a16="http://schemas.microsoft.com/office/drawing/2014/main" id="{FB3DFA44-713E-1D37-565D-C6E68B365D00}"/>
              </a:ext>
            </a:extLst>
          </p:cNvPr>
          <p:cNvSpPr txBox="1"/>
          <p:nvPr/>
        </p:nvSpPr>
        <p:spPr>
          <a:xfrm>
            <a:off x="1708728" y="1722689"/>
            <a:ext cx="9688945" cy="1323439"/>
          </a:xfrm>
          <a:prstGeom prst="rect">
            <a:avLst/>
          </a:prstGeom>
          <a:noFill/>
        </p:spPr>
        <p:txBody>
          <a:bodyPr wrap="square">
            <a:spAutoFit/>
          </a:bodyPr>
          <a:lstStyle/>
          <a:p>
            <a:r>
              <a:rPr lang="en-US" sz="4000" b="1" dirty="0" err="1">
                <a:solidFill>
                  <a:srgbClr val="0070C0"/>
                </a:solidFill>
                <a:latin typeface="Times New Roman" panose="02020603050405020304" pitchFamily="18" charset="0"/>
                <a:cs typeface="Times New Roman" panose="02020603050405020304" pitchFamily="18" charset="0"/>
              </a:rPr>
              <a:t>Sưu</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tầm</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và</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đọc</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một</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bản</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vẽ</a:t>
            </a:r>
            <a:r>
              <a:rPr lang="en-US" sz="4000" b="1" dirty="0">
                <a:solidFill>
                  <a:srgbClr val="0070C0"/>
                </a:solidFill>
                <a:latin typeface="Times New Roman" panose="02020603050405020304" pitchFamily="18" charset="0"/>
                <a:cs typeface="Times New Roman" panose="02020603050405020304" pitchFamily="18" charset="0"/>
              </a:rPr>
              <a:t> chi </a:t>
            </a:r>
            <a:r>
              <a:rPr lang="en-US" sz="4000" b="1" dirty="0" err="1">
                <a:solidFill>
                  <a:srgbClr val="0070C0"/>
                </a:solidFill>
                <a:latin typeface="Times New Roman" panose="02020603050405020304" pitchFamily="18" charset="0"/>
                <a:cs typeface="Times New Roman" panose="02020603050405020304" pitchFamily="18" charset="0"/>
              </a:rPr>
              <a:t>tiết</a:t>
            </a:r>
            <a:r>
              <a:rPr lang="en-US" sz="4000" b="1" dirty="0">
                <a:solidFill>
                  <a:srgbClr val="0070C0"/>
                </a:solidFill>
                <a:latin typeface="Times New Roman" panose="02020603050405020304" pitchFamily="18" charset="0"/>
                <a:cs typeface="Times New Roman" panose="02020603050405020304" pitchFamily="18" charset="0"/>
              </a:rPr>
              <a:t>, </a:t>
            </a:r>
          </a:p>
          <a:p>
            <a:r>
              <a:rPr lang="en-US" sz="4000" b="1" dirty="0" err="1">
                <a:solidFill>
                  <a:srgbClr val="0070C0"/>
                </a:solidFill>
                <a:latin typeface="Times New Roman" panose="02020603050405020304" pitchFamily="18" charset="0"/>
                <a:cs typeface="Times New Roman" panose="02020603050405020304" pitchFamily="18" charset="0"/>
              </a:rPr>
              <a:t>trao</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đổi</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với</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bạn</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nội</a:t>
            </a:r>
            <a:r>
              <a:rPr lang="en-US" sz="4000" b="1" dirty="0">
                <a:solidFill>
                  <a:srgbClr val="0070C0"/>
                </a:solidFill>
                <a:latin typeface="Times New Roman" panose="02020603050405020304" pitchFamily="18" charset="0"/>
                <a:cs typeface="Times New Roman" panose="02020603050405020304" pitchFamily="18" charset="0"/>
              </a:rPr>
              <a:t> dung </a:t>
            </a:r>
            <a:r>
              <a:rPr lang="en-US" sz="4000" b="1" dirty="0" err="1">
                <a:solidFill>
                  <a:srgbClr val="0070C0"/>
                </a:solidFill>
                <a:latin typeface="Times New Roman" panose="02020603050405020304" pitchFamily="18" charset="0"/>
                <a:cs typeface="Times New Roman" panose="02020603050405020304" pitchFamily="18" charset="0"/>
              </a:rPr>
              <a:t>của</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bản</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vẽ</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đó</a:t>
            </a:r>
            <a:r>
              <a:rPr lang="en-US" sz="4000" b="1"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837664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11726-C56A-79B5-2FD3-27616259486F}"/>
              </a:ext>
            </a:extLst>
          </p:cNvPr>
          <p:cNvSpPr>
            <a:spLocks noGrp="1"/>
          </p:cNvSpPr>
          <p:nvPr>
            <p:ph type="ctrTitle"/>
          </p:nvPr>
        </p:nvSpPr>
        <p:spPr>
          <a:xfrm>
            <a:off x="1524000" y="1122362"/>
            <a:ext cx="9144000" cy="3569953"/>
          </a:xfrm>
        </p:spPr>
        <p:txBody>
          <a:bodyPr>
            <a:normAutofit/>
          </a:bodyPr>
          <a:lstStyle/>
          <a:p>
            <a:br>
              <a:rPr lang="vi-VN" dirty="0"/>
            </a:br>
            <a:br>
              <a:rPr lang="vi-VN" dirty="0"/>
            </a:br>
            <a:endParaRPr lang="en-US" dirty="0"/>
          </a:p>
        </p:txBody>
      </p:sp>
      <p:sp>
        <p:nvSpPr>
          <p:cNvPr id="3" name="Subtitle 2">
            <a:extLst>
              <a:ext uri="{FF2B5EF4-FFF2-40B4-BE49-F238E27FC236}">
                <a16:creationId xmlns:a16="http://schemas.microsoft.com/office/drawing/2014/main" id="{AA078C41-9240-6F64-7D13-ACDE0BAD2C24}"/>
              </a:ext>
            </a:extLst>
          </p:cNvPr>
          <p:cNvSpPr>
            <a:spLocks noGrp="1"/>
          </p:cNvSpPr>
          <p:nvPr>
            <p:ph type="subTitle" idx="1"/>
          </p:nvPr>
        </p:nvSpPr>
        <p:spPr>
          <a:xfrm>
            <a:off x="1066800" y="1949700"/>
            <a:ext cx="9144000" cy="2742615"/>
          </a:xfrm>
        </p:spPr>
        <p:txBody>
          <a:bodyPr>
            <a:normAutofit fontScale="25000" lnSpcReduction="20000"/>
          </a:bodyPr>
          <a:lstStyle/>
          <a:p>
            <a:r>
              <a:rPr lang="vi-VN" sz="11200" kern="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1200" kern="0" dirty="0">
                <a:effectLst/>
                <a:latin typeface="Times New Roman" panose="02020603050405020304" pitchFamily="18" charset="0"/>
                <a:ea typeface="Times New Roman" panose="02020603050405020304" pitchFamily="18" charset="0"/>
                <a:cs typeface="Times New Roman" panose="02020603050405020304" pitchFamily="18" charset="0"/>
              </a:rPr>
              <a:t>Ke </a:t>
            </a:r>
            <a:r>
              <a:rPr lang="en-US" sz="11200" kern="0" dirty="0" err="1">
                <a:effectLst/>
                <a:latin typeface="Times New Roman" panose="02020603050405020304" pitchFamily="18" charset="0"/>
                <a:ea typeface="Times New Roman" panose="02020603050405020304" pitchFamily="18" charset="0"/>
                <a:cs typeface="Times New Roman" panose="02020603050405020304" pitchFamily="18" charset="0"/>
              </a:rPr>
              <a:t>vuông</a:t>
            </a:r>
            <a:r>
              <a:rPr lang="en-US" sz="1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200" kern="0" dirty="0" err="1">
                <a:effectLst/>
                <a:latin typeface="Times New Roman" panose="02020603050405020304" pitchFamily="18" charset="0"/>
                <a:ea typeface="Times New Roman" panose="02020603050405020304" pitchFamily="18" charset="0"/>
                <a:cs typeface="Times New Roman" panose="02020603050405020304" pitchFamily="18" charset="0"/>
              </a:rPr>
              <a:t>góc</a:t>
            </a:r>
            <a:r>
              <a:rPr lang="en-US" sz="1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200" kern="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1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200" kern="0"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1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200" kern="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1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200" kern="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1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200" kern="0" dirty="0" err="1">
                <a:effectLst/>
                <a:latin typeface="Times New Roman" panose="02020603050405020304" pitchFamily="18" charset="0"/>
                <a:ea typeface="Times New Roman" panose="02020603050405020304" pitchFamily="18" charset="0"/>
                <a:cs typeface="Times New Roman" panose="02020603050405020304" pitchFamily="18" charset="0"/>
              </a:rPr>
              <a:t>cố</a:t>
            </a:r>
            <a:r>
              <a:rPr lang="en-US" sz="1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200" kern="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1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200" kern="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200" kern="0" dirty="0" err="1">
                <a:effectLst/>
                <a:latin typeface="Times New Roman" panose="02020603050405020304" pitchFamily="18" charset="0"/>
                <a:ea typeface="Times New Roman" panose="02020603050405020304" pitchFamily="18" charset="0"/>
                <a:cs typeface="Times New Roman" panose="02020603050405020304" pitchFamily="18" charset="0"/>
              </a:rPr>
              <a:t>góc</a:t>
            </a:r>
            <a:r>
              <a:rPr lang="en-US" sz="1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200" kern="0" dirty="0" err="1">
                <a:effectLst/>
                <a:latin typeface="Times New Roman" panose="02020603050405020304" pitchFamily="18" charset="0"/>
                <a:ea typeface="Times New Roman" panose="02020603050405020304" pitchFamily="18" charset="0"/>
                <a:cs typeface="Times New Roman" panose="02020603050405020304" pitchFamily="18" charset="0"/>
              </a:rPr>
              <a:t>ép</a:t>
            </a:r>
            <a:r>
              <a:rPr lang="en-US" sz="1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200" kern="0" dirty="0" err="1">
                <a:effectLst/>
                <a:latin typeface="Times New Roman" panose="02020603050405020304" pitchFamily="18" charset="0"/>
                <a:ea typeface="Times New Roman" panose="02020603050405020304" pitchFamily="18" charset="0"/>
                <a:cs typeface="Times New Roman" panose="02020603050405020304" pitchFamily="18" charset="0"/>
              </a:rPr>
              <a:t>vuông</a:t>
            </a:r>
            <a:r>
              <a:rPr lang="en-US" sz="1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200" kern="0" dirty="0" err="1">
                <a:effectLst/>
                <a:latin typeface="Times New Roman" panose="02020603050405020304" pitchFamily="18" charset="0"/>
                <a:ea typeface="Times New Roman" panose="02020603050405020304" pitchFamily="18" charset="0"/>
                <a:cs typeface="Times New Roman" panose="02020603050405020304" pitchFamily="18" charset="0"/>
              </a:rPr>
              <a:t>góc</a:t>
            </a:r>
            <a:r>
              <a:rPr lang="en-US" sz="1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200" kern="0" dirty="0" err="1">
                <a:effectLst/>
                <a:latin typeface="Times New Roman" panose="02020603050405020304" pitchFamily="18" charset="0"/>
                <a:ea typeface="Times New Roman" panose="02020603050405020304" pitchFamily="18" charset="0"/>
                <a:cs typeface="Times New Roman" panose="02020603050405020304" pitchFamily="18" charset="0"/>
              </a:rPr>
              <a:t>cửa</a:t>
            </a:r>
            <a:r>
              <a:rPr lang="en-US" sz="1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200" kern="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1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200" kern="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1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200" kern="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1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200" kern="0" dirty="0" err="1">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1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200" kern="0" dirty="0" err="1">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1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200" kern="0" dirty="0" err="1">
                <a:effectLst/>
                <a:latin typeface="Times New Roman" panose="02020603050405020304" pitchFamily="18" charset="0"/>
                <a:ea typeface="Times New Roman" panose="02020603050405020304" pitchFamily="18" charset="0"/>
                <a:cs typeface="Times New Roman" panose="02020603050405020304" pitchFamily="18" charset="0"/>
              </a:rPr>
              <a:t>tường</a:t>
            </a:r>
            <a:r>
              <a:rPr lang="en-US" sz="1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200" kern="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1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200" kern="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1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200" kern="0" dirty="0" err="1">
                <a:effectLst/>
                <a:latin typeface="Times New Roman" panose="02020603050405020304" pitchFamily="18" charset="0"/>
                <a:ea typeface="Times New Roman" panose="02020603050405020304" pitchFamily="18" charset="0"/>
                <a:cs typeface="Times New Roman" panose="02020603050405020304" pitchFamily="18" charset="0"/>
              </a:rPr>
              <a:t>ép</a:t>
            </a:r>
            <a:r>
              <a:rPr lang="en-US" sz="1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200" kern="0" dirty="0" err="1">
                <a:effectLst/>
                <a:latin typeface="Times New Roman" panose="02020603050405020304" pitchFamily="18" charset="0"/>
                <a:ea typeface="Times New Roman" panose="02020603050405020304" pitchFamily="18" charset="0"/>
                <a:cs typeface="Times New Roman" panose="02020603050405020304" pitchFamily="18" charset="0"/>
              </a:rPr>
              <a:t>góc</a:t>
            </a:r>
            <a:r>
              <a:rPr lang="en-US" sz="1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200" kern="0" dirty="0" err="1">
                <a:effectLst/>
                <a:latin typeface="Times New Roman" panose="02020603050405020304" pitchFamily="18" charset="0"/>
                <a:ea typeface="Times New Roman" panose="02020603050405020304" pitchFamily="18" charset="0"/>
                <a:cs typeface="Times New Roman" panose="02020603050405020304" pitchFamily="18" charset="0"/>
              </a:rPr>
              <a:t>khung</a:t>
            </a:r>
            <a:r>
              <a:rPr lang="en-US" sz="1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200" kern="0" dirty="0" err="1">
                <a:effectLst/>
                <a:latin typeface="Times New Roman" panose="02020603050405020304" pitchFamily="18" charset="0"/>
                <a:ea typeface="Times New Roman" panose="02020603050405020304" pitchFamily="18" charset="0"/>
                <a:cs typeface="Times New Roman" panose="02020603050405020304" pitchFamily="18" charset="0"/>
              </a:rPr>
              <a:t>cửa</a:t>
            </a:r>
            <a:r>
              <a:rPr lang="en-US" sz="1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200" kern="0" dirty="0" err="1">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1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200" kern="0" dirty="0" err="1">
                <a:effectLst/>
                <a:latin typeface="Times New Roman" panose="02020603050405020304" pitchFamily="18" charset="0"/>
                <a:ea typeface="Times New Roman" panose="02020603050405020304" pitchFamily="18" charset="0"/>
                <a:cs typeface="Times New Roman" panose="02020603050405020304" pitchFamily="18" charset="0"/>
              </a:rPr>
              <a:t>trở</a:t>
            </a:r>
            <a:r>
              <a:rPr lang="en-US" sz="1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200" kern="0"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1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200" kern="0" dirty="0" err="1">
                <a:effectLst/>
                <a:latin typeface="Times New Roman" panose="02020603050405020304" pitchFamily="18" charset="0"/>
                <a:ea typeface="Times New Roman" panose="02020603050405020304" pitchFamily="18" charset="0"/>
                <a:cs typeface="Times New Roman" panose="02020603050405020304" pitchFamily="18" charset="0"/>
              </a:rPr>
              <a:t>chắc</a:t>
            </a:r>
            <a:r>
              <a:rPr lang="en-US" sz="1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200" kern="0" dirty="0" err="1">
                <a:effectLst/>
                <a:latin typeface="Times New Roman" panose="02020603050405020304" pitchFamily="18" charset="0"/>
                <a:ea typeface="Times New Roman" panose="02020603050405020304" pitchFamily="18" charset="0"/>
                <a:cs typeface="Times New Roman" panose="02020603050405020304" pitchFamily="18" charset="0"/>
              </a:rPr>
              <a:t>chắn</a:t>
            </a:r>
            <a:r>
              <a:rPr lang="en-US" sz="1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200" kern="0" dirty="0" err="1">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1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200" kern="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1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200" kern="0" dirty="0" err="1">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1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200" kern="0" dirty="0" err="1">
                <a:effectLst/>
                <a:latin typeface="Times New Roman" panose="02020603050405020304" pitchFamily="18" charset="0"/>
                <a:ea typeface="Times New Roman" panose="02020603050405020304" pitchFamily="18" charset="0"/>
                <a:cs typeface="Times New Roman" panose="02020603050405020304" pitchFamily="18" charset="0"/>
              </a:rPr>
              <a:t>xô</a:t>
            </a:r>
            <a:r>
              <a:rPr lang="en-US" sz="1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200" kern="0" dirty="0" err="1">
                <a:effectLst/>
                <a:latin typeface="Times New Roman" panose="02020603050405020304" pitchFamily="18" charset="0"/>
                <a:ea typeface="Times New Roman" panose="02020603050405020304" pitchFamily="18" charset="0"/>
                <a:cs typeface="Times New Roman" panose="02020603050405020304" pitchFamily="18" charset="0"/>
              </a:rPr>
              <a:t>lệch</a:t>
            </a:r>
            <a:r>
              <a:rPr lang="en-US" sz="1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200" kern="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200" kern="0" dirty="0" err="1">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1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200" kern="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1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200" kern="0"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1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200" kern="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1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200" kern="0" dirty="0" err="1">
                <a:effectLst/>
                <a:latin typeface="Times New Roman" panose="02020603050405020304" pitchFamily="18" charset="0"/>
                <a:ea typeface="Times New Roman" panose="02020603050405020304" pitchFamily="18" charset="0"/>
                <a:cs typeface="Times New Roman" panose="02020603050405020304" pitchFamily="18" charset="0"/>
              </a:rPr>
              <a:t>Nhờ</a:t>
            </a:r>
            <a:r>
              <a:rPr lang="en-US" sz="1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200" kern="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1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200" kern="0"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1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200" kern="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11200" kern="0" dirty="0">
                <a:effectLst/>
                <a:latin typeface="Times New Roman" panose="02020603050405020304" pitchFamily="18" charset="0"/>
                <a:ea typeface="Times New Roman" panose="02020603050405020304" pitchFamily="18" charset="0"/>
                <a:cs typeface="Times New Roman" panose="02020603050405020304" pitchFamily="18" charset="0"/>
              </a:rPr>
              <a:t> an </a:t>
            </a:r>
            <a:r>
              <a:rPr lang="en-US" sz="11200" kern="0" dirty="0" err="1">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1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200" kern="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200" kern="0" dirty="0" err="1">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1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200" kern="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1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200" kern="0"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1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200" kern="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endParaRPr lang="en-US" sz="11200" kern="100"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vi-VN" sz="4000" b="0" i="0" dirty="0">
              <a:solidFill>
                <a:srgbClr val="212529"/>
              </a:solidFill>
              <a:effectLst/>
              <a:latin typeface="Roboto Condensed" panose="020F0502020204030204" pitchFamily="2" charset="0"/>
            </a:endParaRPr>
          </a:p>
          <a:p>
            <a:pPr algn="l"/>
            <a:r>
              <a:rPr lang="vi-VN" sz="11200" b="0" i="0">
                <a:solidFill>
                  <a:srgbClr val="212529"/>
                </a:solidFill>
                <a:effectLst/>
                <a:latin typeface="Roboto Condensed" panose="020F0502020204030204" pitchFamily="2" charset="0"/>
              </a:rPr>
              <a:t>-Trục </a:t>
            </a:r>
            <a:r>
              <a:rPr lang="vi-VN" sz="11200" b="0" i="0" dirty="0">
                <a:solidFill>
                  <a:srgbClr val="212529"/>
                </a:solidFill>
                <a:effectLst/>
                <a:latin typeface="Roboto Condensed" panose="020F0502020204030204" pitchFamily="2" charset="0"/>
              </a:rPr>
              <a:t>giữa của xe đạp được coi là bộ phận chuyển đổi. Nó cho phép khung giữa của xe đạp kết hợp với bộ bánh răng hoạt động theo nhu cầu và mong muốn của người đi xe đạp.</a:t>
            </a:r>
          </a:p>
          <a:p>
            <a:pPr algn="l"/>
            <a:r>
              <a:rPr lang="vi-VN" sz="11200" b="0" i="0" dirty="0">
                <a:solidFill>
                  <a:srgbClr val="212529"/>
                </a:solidFill>
                <a:effectLst/>
                <a:latin typeface="Roboto Condensed" panose="020F0502020204030204" pitchFamily="2" charset="0"/>
              </a:rPr>
              <a:t>Vì vậy, công dụng của trục xe đạp là một bộ phận quan trọng và không thể thiếu trên mỗi chiếc xe đạp. Đặc biệt là với mối quan hệ gần gũi nhất với khung xe và bánh răng.</a:t>
            </a:r>
          </a:p>
          <a:p>
            <a:endParaRPr lang="vi-VN" sz="4000" kern="0" dirty="0">
              <a:effectLst/>
              <a:latin typeface="Times New Roman" panose="02020603050405020304" pitchFamily="18" charset="0"/>
              <a:ea typeface="Times New Roman" panose="02020603050405020304" pitchFamily="18" charset="0"/>
            </a:endParaRPr>
          </a:p>
          <a:p>
            <a:r>
              <a:rPr lang="en-US" sz="11200" kern="0" dirty="0" err="1">
                <a:effectLst/>
                <a:latin typeface="Times New Roman" panose="02020603050405020304" pitchFamily="18" charset="0"/>
                <a:ea typeface="Times New Roman" panose="02020603050405020304" pitchFamily="18" charset="0"/>
              </a:rPr>
              <a:t>truyền</a:t>
            </a:r>
            <a:r>
              <a:rPr lang="en-US" sz="11200" kern="0" dirty="0">
                <a:effectLst/>
                <a:latin typeface="Times New Roman" panose="02020603050405020304" pitchFamily="18" charset="0"/>
                <a:ea typeface="Times New Roman" panose="02020603050405020304" pitchFamily="18" charset="0"/>
              </a:rPr>
              <a:t> </a:t>
            </a:r>
            <a:r>
              <a:rPr lang="en-US" sz="11200" kern="0" dirty="0" err="1">
                <a:effectLst/>
                <a:latin typeface="Times New Roman" panose="02020603050405020304" pitchFamily="18" charset="0"/>
                <a:ea typeface="Times New Roman" panose="02020603050405020304" pitchFamily="18" charset="0"/>
              </a:rPr>
              <a:t>lực</a:t>
            </a:r>
            <a:r>
              <a:rPr lang="en-US" sz="11200" kern="0" dirty="0">
                <a:effectLst/>
                <a:latin typeface="Times New Roman" panose="02020603050405020304" pitchFamily="18" charset="0"/>
                <a:ea typeface="Times New Roman" panose="02020603050405020304" pitchFamily="18" charset="0"/>
              </a:rPr>
              <a:t> </a:t>
            </a:r>
            <a:r>
              <a:rPr lang="en-US" sz="11200" kern="0" dirty="0" err="1">
                <a:effectLst/>
                <a:latin typeface="Times New Roman" panose="02020603050405020304" pitchFamily="18" charset="0"/>
                <a:ea typeface="Times New Roman" panose="02020603050405020304" pitchFamily="18" charset="0"/>
              </a:rPr>
              <a:t>từ</a:t>
            </a:r>
            <a:r>
              <a:rPr lang="en-US" sz="11200" kern="0" dirty="0">
                <a:effectLst/>
                <a:latin typeface="Times New Roman" panose="02020603050405020304" pitchFamily="18" charset="0"/>
                <a:ea typeface="Times New Roman" panose="02020603050405020304" pitchFamily="18" charset="0"/>
              </a:rPr>
              <a:t> </a:t>
            </a:r>
            <a:r>
              <a:rPr lang="en-US" sz="11200" kern="0" dirty="0" err="1">
                <a:effectLst/>
                <a:latin typeface="Times New Roman" panose="02020603050405020304" pitchFamily="18" charset="0"/>
                <a:ea typeface="Times New Roman" panose="02020603050405020304" pitchFamily="18" charset="0"/>
              </a:rPr>
              <a:t>bộ</a:t>
            </a:r>
            <a:r>
              <a:rPr lang="en-US" sz="11200" kern="0" dirty="0">
                <a:effectLst/>
                <a:latin typeface="Times New Roman" panose="02020603050405020304" pitchFamily="18" charset="0"/>
                <a:ea typeface="Times New Roman" panose="02020603050405020304" pitchFamily="18" charset="0"/>
              </a:rPr>
              <a:t> </a:t>
            </a:r>
            <a:r>
              <a:rPr lang="en-US" sz="11200" kern="0" dirty="0" err="1">
                <a:effectLst/>
                <a:latin typeface="Times New Roman" panose="02020603050405020304" pitchFamily="18" charset="0"/>
                <a:ea typeface="Times New Roman" panose="02020603050405020304" pitchFamily="18" charset="0"/>
              </a:rPr>
              <a:t>phận</a:t>
            </a:r>
            <a:r>
              <a:rPr lang="en-US" sz="11200" kern="0" dirty="0">
                <a:effectLst/>
                <a:latin typeface="Times New Roman" panose="02020603050405020304" pitchFamily="18" charset="0"/>
                <a:ea typeface="Times New Roman" panose="02020603050405020304" pitchFamily="18" charset="0"/>
              </a:rPr>
              <a:t> quay </a:t>
            </a:r>
            <a:r>
              <a:rPr lang="en-US" sz="11200" kern="0" dirty="0" err="1">
                <a:effectLst/>
                <a:latin typeface="Times New Roman" panose="02020603050405020304" pitchFamily="18" charset="0"/>
                <a:ea typeface="Times New Roman" panose="02020603050405020304" pitchFamily="18" charset="0"/>
              </a:rPr>
              <a:t>này</a:t>
            </a:r>
            <a:r>
              <a:rPr lang="en-US" sz="11200" kern="0" dirty="0">
                <a:effectLst/>
                <a:latin typeface="Times New Roman" panose="02020603050405020304" pitchFamily="18" charset="0"/>
                <a:ea typeface="Times New Roman" panose="02020603050405020304" pitchFamily="18" charset="0"/>
              </a:rPr>
              <a:t> sang </a:t>
            </a:r>
            <a:r>
              <a:rPr lang="en-US" sz="11200" kern="0" dirty="0" err="1">
                <a:effectLst/>
                <a:latin typeface="Times New Roman" panose="02020603050405020304" pitchFamily="18" charset="0"/>
                <a:ea typeface="Times New Roman" panose="02020603050405020304" pitchFamily="18" charset="0"/>
              </a:rPr>
              <a:t>bộ</a:t>
            </a:r>
            <a:r>
              <a:rPr lang="en-US" sz="11200" kern="0" dirty="0">
                <a:effectLst/>
                <a:latin typeface="Times New Roman" panose="02020603050405020304" pitchFamily="18" charset="0"/>
                <a:ea typeface="Times New Roman" panose="02020603050405020304" pitchFamily="18" charset="0"/>
              </a:rPr>
              <a:t> </a:t>
            </a:r>
            <a:r>
              <a:rPr lang="en-US" sz="11200" kern="0" dirty="0" err="1">
                <a:effectLst/>
                <a:latin typeface="Times New Roman" panose="02020603050405020304" pitchFamily="18" charset="0"/>
                <a:ea typeface="Times New Roman" panose="02020603050405020304" pitchFamily="18" charset="0"/>
              </a:rPr>
              <a:t>phận</a:t>
            </a:r>
            <a:r>
              <a:rPr lang="en-US" sz="11200" kern="0" dirty="0">
                <a:effectLst/>
                <a:latin typeface="Times New Roman" panose="02020603050405020304" pitchFamily="18" charset="0"/>
                <a:ea typeface="Times New Roman" panose="02020603050405020304" pitchFamily="18" charset="0"/>
              </a:rPr>
              <a:t> quay </a:t>
            </a:r>
            <a:r>
              <a:rPr lang="en-US" sz="11200" kern="0" dirty="0" err="1">
                <a:effectLst/>
                <a:latin typeface="Times New Roman" panose="02020603050405020304" pitchFamily="18" charset="0"/>
                <a:ea typeface="Times New Roman" panose="02020603050405020304" pitchFamily="18" charset="0"/>
              </a:rPr>
              <a:t>khác</a:t>
            </a:r>
            <a:r>
              <a:rPr lang="en-US" sz="11200" kern="0" dirty="0">
                <a:effectLst/>
                <a:latin typeface="Times New Roman" panose="02020603050405020304" pitchFamily="18" charset="0"/>
                <a:ea typeface="Times New Roman" panose="02020603050405020304" pitchFamily="18" charset="0"/>
              </a:rPr>
              <a:t> </a:t>
            </a:r>
            <a:r>
              <a:rPr lang="en-US" sz="11200" kern="0" dirty="0" err="1">
                <a:effectLst/>
                <a:latin typeface="Times New Roman" panose="02020603050405020304" pitchFamily="18" charset="0"/>
                <a:ea typeface="Times New Roman" panose="02020603050405020304" pitchFamily="18" charset="0"/>
              </a:rPr>
              <a:t>được</a:t>
            </a:r>
            <a:r>
              <a:rPr lang="en-US" sz="11200" kern="0" dirty="0">
                <a:effectLst/>
                <a:latin typeface="Times New Roman" panose="02020603050405020304" pitchFamily="18" charset="0"/>
                <a:ea typeface="Times New Roman" panose="02020603050405020304" pitchFamily="18" charset="0"/>
              </a:rPr>
              <a:t> </a:t>
            </a:r>
            <a:r>
              <a:rPr lang="en-US" sz="11200" kern="0" dirty="0" err="1">
                <a:effectLst/>
                <a:latin typeface="Times New Roman" panose="02020603050405020304" pitchFamily="18" charset="0"/>
                <a:ea typeface="Times New Roman" panose="02020603050405020304" pitchFamily="18" charset="0"/>
              </a:rPr>
              <a:t>hỗ</a:t>
            </a:r>
            <a:r>
              <a:rPr lang="en-US" sz="11200" kern="0" dirty="0">
                <a:effectLst/>
                <a:latin typeface="Times New Roman" panose="02020603050405020304" pitchFamily="18" charset="0"/>
                <a:ea typeface="Times New Roman" panose="02020603050405020304" pitchFamily="18" charset="0"/>
              </a:rPr>
              <a:t> </a:t>
            </a:r>
            <a:r>
              <a:rPr lang="en-US" sz="11200" kern="0" dirty="0" err="1">
                <a:effectLst/>
                <a:latin typeface="Times New Roman" panose="02020603050405020304" pitchFamily="18" charset="0"/>
                <a:ea typeface="Times New Roman" panose="02020603050405020304" pitchFamily="18" charset="0"/>
              </a:rPr>
              <a:t>trợ</a:t>
            </a:r>
            <a:r>
              <a:rPr lang="en-US" sz="11200" kern="0" dirty="0">
                <a:effectLst/>
                <a:latin typeface="Times New Roman" panose="02020603050405020304" pitchFamily="18" charset="0"/>
                <a:ea typeface="Times New Roman" panose="02020603050405020304" pitchFamily="18" charset="0"/>
              </a:rPr>
              <a:t> </a:t>
            </a:r>
            <a:r>
              <a:rPr lang="en-US" sz="11200" kern="0" dirty="0" err="1">
                <a:effectLst/>
                <a:latin typeface="Times New Roman" panose="02020603050405020304" pitchFamily="18" charset="0"/>
                <a:ea typeface="Times New Roman" panose="02020603050405020304" pitchFamily="18" charset="0"/>
              </a:rPr>
              <a:t>hoặc</a:t>
            </a:r>
            <a:r>
              <a:rPr lang="en-US" sz="11200" kern="0" dirty="0">
                <a:effectLst/>
                <a:latin typeface="Times New Roman" panose="02020603050405020304" pitchFamily="18" charset="0"/>
                <a:ea typeface="Times New Roman" panose="02020603050405020304" pitchFamily="18" charset="0"/>
              </a:rPr>
              <a:t> </a:t>
            </a:r>
            <a:r>
              <a:rPr lang="en-US" sz="11200" kern="0" dirty="0" err="1">
                <a:effectLst/>
                <a:latin typeface="Times New Roman" panose="02020603050405020304" pitchFamily="18" charset="0"/>
                <a:ea typeface="Times New Roman" panose="02020603050405020304" pitchFamily="18" charset="0"/>
              </a:rPr>
              <a:t>kết</a:t>
            </a:r>
            <a:r>
              <a:rPr lang="en-US" sz="11200" kern="0" dirty="0">
                <a:effectLst/>
                <a:latin typeface="Times New Roman" panose="02020603050405020304" pitchFamily="18" charset="0"/>
                <a:ea typeface="Times New Roman" panose="02020603050405020304" pitchFamily="18" charset="0"/>
              </a:rPr>
              <a:t> </a:t>
            </a:r>
            <a:r>
              <a:rPr lang="en-US" sz="11200" kern="0" dirty="0" err="1">
                <a:effectLst/>
                <a:latin typeface="Times New Roman" panose="02020603050405020304" pitchFamily="18" charset="0"/>
                <a:ea typeface="Times New Roman" panose="02020603050405020304" pitchFamily="18" charset="0"/>
              </a:rPr>
              <a:t>nối</a:t>
            </a:r>
            <a:r>
              <a:rPr lang="en-US" sz="11200" kern="0" dirty="0">
                <a:effectLst/>
                <a:latin typeface="Times New Roman" panose="02020603050405020304" pitchFamily="18" charset="0"/>
                <a:ea typeface="Times New Roman" panose="02020603050405020304" pitchFamily="18" charset="0"/>
              </a:rPr>
              <a:t> </a:t>
            </a:r>
            <a:r>
              <a:rPr lang="en-US" sz="11200" kern="0" dirty="0" err="1">
                <a:effectLst/>
                <a:latin typeface="Times New Roman" panose="02020603050405020304" pitchFamily="18" charset="0"/>
                <a:ea typeface="Times New Roman" panose="02020603050405020304" pitchFamily="18" charset="0"/>
              </a:rPr>
              <a:t>với</a:t>
            </a:r>
            <a:r>
              <a:rPr lang="en-US" sz="11200" kern="0" dirty="0">
                <a:effectLst/>
                <a:latin typeface="Times New Roman" panose="02020603050405020304" pitchFamily="18" charset="0"/>
                <a:ea typeface="Times New Roman" panose="02020603050405020304" pitchFamily="18" charset="0"/>
              </a:rPr>
              <a:t> </a:t>
            </a:r>
            <a:r>
              <a:rPr lang="en-US" sz="11200" kern="0" dirty="0" err="1">
                <a:effectLst/>
                <a:latin typeface="Times New Roman" panose="02020603050405020304" pitchFamily="18" charset="0"/>
                <a:ea typeface="Times New Roman" panose="02020603050405020304" pitchFamily="18" charset="0"/>
              </a:rPr>
              <a:t>nó</a:t>
            </a:r>
            <a:endParaRPr lang="en-US" sz="11200" dirty="0"/>
          </a:p>
        </p:txBody>
      </p:sp>
      <p:pic>
        <p:nvPicPr>
          <p:cNvPr id="4" name="Picture 3" descr="Thước ke góc vuông 30cm">
            <a:extLst>
              <a:ext uri="{FF2B5EF4-FFF2-40B4-BE49-F238E27FC236}">
                <a16:creationId xmlns:a16="http://schemas.microsoft.com/office/drawing/2014/main" id="{7DD51AD6-DE1E-FD69-7F70-1018FCB25EF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16318" y="211037"/>
            <a:ext cx="1546860" cy="1150620"/>
          </a:xfrm>
          <a:prstGeom prst="rect">
            <a:avLst/>
          </a:prstGeom>
          <a:noFill/>
          <a:ln>
            <a:noFill/>
          </a:ln>
        </p:spPr>
      </p:pic>
      <p:pic>
        <p:nvPicPr>
          <p:cNvPr id="5" name="Picture 4" descr="Mua Ke góc vuông nhôm định hình 2020, Ke góc 20x20 giá rẻ nhất | TecKi.Vn">
            <a:extLst>
              <a:ext uri="{FF2B5EF4-FFF2-40B4-BE49-F238E27FC236}">
                <a16:creationId xmlns:a16="http://schemas.microsoft.com/office/drawing/2014/main" id="{799C9230-745F-201B-AA57-F24B548F68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66622" y="-128956"/>
            <a:ext cx="2099311" cy="1830605"/>
          </a:xfrm>
          <a:prstGeom prst="rect">
            <a:avLst/>
          </a:prstGeom>
          <a:noFill/>
          <a:ln>
            <a:noFill/>
          </a:ln>
        </p:spPr>
      </p:pic>
    </p:spTree>
    <p:extLst>
      <p:ext uri="{BB962C8B-B14F-4D97-AF65-F5344CB8AC3E}">
        <p14:creationId xmlns:p14="http://schemas.microsoft.com/office/powerpoint/2010/main" val="13356890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ưu tầm và đọc một bản vẽ chi tiết, trao đổi với bạn nội dung của bản vẽ đó">
            <a:extLst>
              <a:ext uri="{FF2B5EF4-FFF2-40B4-BE49-F238E27FC236}">
                <a16:creationId xmlns:a16="http://schemas.microsoft.com/office/drawing/2014/main" id="{95E95C3F-C818-1101-FD3D-7C0B954CFE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9036" y="0"/>
            <a:ext cx="7003626" cy="5678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5517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6169" y="1"/>
            <a:ext cx="7064477" cy="620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20714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ãy đọc các bản vẽ chi tiết ở Hình BT 3.6 và hoàn thiện bảng dưới đâ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1862" y="189186"/>
            <a:ext cx="9301655" cy="6479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1856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Trao thuong_Beethoven Viru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51856" y="4064974"/>
            <a:ext cx="233699" cy="233699"/>
          </a:xfrm>
          <a:prstGeom prst="rect">
            <a:avLst/>
          </a:prstGeom>
        </p:spPr>
      </p:pic>
      <p:sp>
        <p:nvSpPr>
          <p:cNvPr id="6" name="Rectangle 5"/>
          <p:cNvSpPr/>
          <p:nvPr/>
        </p:nvSpPr>
        <p:spPr>
          <a:xfrm>
            <a:off x="-1338943" y="2414380"/>
            <a:ext cx="15005957" cy="3785652"/>
          </a:xfrm>
          <a:prstGeom prst="rect">
            <a:avLst/>
          </a:prstGeom>
          <a:noFill/>
        </p:spPr>
        <p:txBody>
          <a:bodyPr wrap="square" lIns="91440" tIns="45720" rIns="91440" bIns="45720">
            <a:spAutoFit/>
          </a:bodyPr>
          <a:lstStyle/>
          <a:p>
            <a:pPr algn="ctr"/>
            <a:r>
              <a:rPr lang="en-US" sz="12000" b="1" dirty="0">
                <a:ln w="9525">
                  <a:noFill/>
                  <a:prstDash val="solid"/>
                </a:ln>
                <a:effectLst>
                  <a:glow rad="228600">
                    <a:srgbClr val="4472C4">
                      <a:satMod val="175000"/>
                      <a:alpha val="40000"/>
                    </a:srgbClr>
                  </a:glow>
                </a:effectLst>
                <a:latin typeface="UTM Avenida" panose="02040603050506020204" pitchFamily="18" charset="0"/>
              </a:rPr>
              <a:t>ĐƯỜNG LÊN ĐỈNH</a:t>
            </a:r>
          </a:p>
          <a:p>
            <a:pPr algn="ctr"/>
            <a:r>
              <a:rPr lang="en-US" sz="12000" b="1" dirty="0">
                <a:ln w="9525">
                  <a:noFill/>
                  <a:prstDash val="solid"/>
                </a:ln>
                <a:effectLst>
                  <a:glow rad="228600">
                    <a:srgbClr val="4472C4">
                      <a:satMod val="175000"/>
                      <a:alpha val="40000"/>
                    </a:srgbClr>
                  </a:glow>
                </a:effectLst>
                <a:latin typeface="UTM Avenida" panose="02040603050506020204" pitchFamily="18" charset="0"/>
              </a:rPr>
              <a:t>OLYMPIA</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975" y="244929"/>
            <a:ext cx="3182119" cy="2390754"/>
          </a:xfrm>
          <a:prstGeom prst="rect">
            <a:avLst/>
          </a:prstGeom>
          <a:noFill/>
        </p:spPr>
      </p:pic>
      <p:pic>
        <p:nvPicPr>
          <p:cNvPr id="2" name="Picture 1">
            <a:hlinkHover r:id="rId8" highlightClick="1">
              <a:snd r:embed="rId7" name="applause.wav"/>
            </a:hlinkHover>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06886" y="5542065"/>
            <a:ext cx="1374162" cy="1315935"/>
          </a:xfrm>
          <a:prstGeom prst="rect">
            <a:avLst/>
          </a:prstGeom>
        </p:spPr>
      </p:pic>
    </p:spTree>
    <p:extLst>
      <p:ext uri="{BB962C8B-B14F-4D97-AF65-F5344CB8AC3E}">
        <p14:creationId xmlns:p14="http://schemas.microsoft.com/office/powerpoint/2010/main" val="2267133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992" fill="hold"/>
                                        <p:tgtEl>
                                          <p:spTgt spid="5"/>
                                        </p:tgtEl>
                                      </p:cBhvr>
                                    </p:cmd>
                                  </p:childTnLst>
                                </p:cTn>
                              </p:par>
                            </p:childTnLst>
                          </p:cTn>
                        </p:par>
                        <p:par>
                          <p:cTn id="7" fill="hold">
                            <p:stCondLst>
                              <p:cond delay="94992"/>
                            </p:stCondLst>
                            <p:childTnLst>
                              <p:par>
                                <p:cTn id="8" presetID="2" presetClass="entr" presetSubtype="4"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0" fill="hold"/>
                                        <p:tgtEl>
                                          <p:spTgt spid="8"/>
                                        </p:tgtEl>
                                        <p:attrNameLst>
                                          <p:attrName>ppt_x</p:attrName>
                                        </p:attrNameLst>
                                      </p:cBhvr>
                                      <p:tavLst>
                                        <p:tav tm="0">
                                          <p:val>
                                            <p:strVal val="#ppt_x"/>
                                          </p:val>
                                        </p:tav>
                                        <p:tav tm="100000">
                                          <p:val>
                                            <p:strVal val="#ppt_x"/>
                                          </p:val>
                                        </p:tav>
                                      </p:tavLst>
                                    </p:anim>
                                    <p:anim calcmode="lin" valueType="num">
                                      <p:cBhvr additive="base">
                                        <p:cTn id="11" dur="5000" fill="hold"/>
                                        <p:tgtEl>
                                          <p:spTgt spid="8"/>
                                        </p:tgtEl>
                                        <p:attrNameLst>
                                          <p:attrName>ppt_y</p:attrName>
                                        </p:attrNameLst>
                                      </p:cBhvr>
                                      <p:tavLst>
                                        <p:tav tm="0">
                                          <p:val>
                                            <p:strVal val="1+#ppt_h/2"/>
                                          </p:val>
                                        </p:tav>
                                        <p:tav tm="100000">
                                          <p:val>
                                            <p:strVal val="#ppt_y"/>
                                          </p:val>
                                        </p:tav>
                                      </p:tavLst>
                                    </p:anim>
                                  </p:childTnLst>
                                </p:cTn>
                              </p:par>
                            </p:childTnLst>
                          </p:cTn>
                        </p:par>
                        <p:par>
                          <p:cTn id="12" fill="hold">
                            <p:stCondLst>
                              <p:cond delay="99992"/>
                            </p:stCondLst>
                            <p:childTnLst>
                              <p:par>
                                <p:cTn id="13" presetID="42"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0"/>
                                        <p:tgtEl>
                                          <p:spTgt spid="6"/>
                                        </p:tgtEl>
                                      </p:cBhvr>
                                    </p:animEffect>
                                    <p:anim calcmode="lin" valueType="num">
                                      <p:cBhvr>
                                        <p:cTn id="16" dur="5000" fill="hold"/>
                                        <p:tgtEl>
                                          <p:spTgt spid="6"/>
                                        </p:tgtEl>
                                        <p:attrNameLst>
                                          <p:attrName>ppt_x</p:attrName>
                                        </p:attrNameLst>
                                      </p:cBhvr>
                                      <p:tavLst>
                                        <p:tav tm="0">
                                          <p:val>
                                            <p:strVal val="#ppt_x"/>
                                          </p:val>
                                        </p:tav>
                                        <p:tav tm="100000">
                                          <p:val>
                                            <p:strVal val="#ppt_x"/>
                                          </p:val>
                                        </p:tav>
                                      </p:tavLst>
                                    </p:anim>
                                    <p:anim calcmode="lin" valueType="num">
                                      <p:cBhvr>
                                        <p:cTn id="17" dur="5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5"/>
                </p:tgtEl>
              </p:cMediaNode>
            </p:audio>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7A4FAB-E7D6-1400-B433-1CD712D8E9E0}"/>
              </a:ext>
            </a:extLst>
          </p:cNvPr>
          <p:cNvSpPr>
            <a:spLocks noGrp="1"/>
          </p:cNvSpPr>
          <p:nvPr>
            <p:ph idx="1"/>
          </p:nvPr>
        </p:nvSpPr>
        <p:spPr>
          <a:xfrm>
            <a:off x="535709" y="942109"/>
            <a:ext cx="10818091" cy="5234854"/>
          </a:xfrm>
        </p:spPr>
        <p:txBody>
          <a:bodyPr>
            <a:normAutofit/>
          </a:bodyPr>
          <a:lstStyle/>
          <a:p>
            <a:r>
              <a:rPr lang="vi-VN" sz="4000" dirty="0">
                <a:solidFill>
                  <a:srgbClr val="00B0F0"/>
                </a:solidFill>
              </a:rPr>
              <a:t>Hướng dẫn về nhà</a:t>
            </a:r>
            <a:endParaRPr lang="en-US" sz="4000" dirty="0">
              <a:solidFill>
                <a:srgbClr val="00B0F0"/>
              </a:solidFill>
            </a:endParaRPr>
          </a:p>
        </p:txBody>
      </p:sp>
      <p:sp>
        <p:nvSpPr>
          <p:cNvPr id="5" name="TextBox 4">
            <a:extLst>
              <a:ext uri="{FF2B5EF4-FFF2-40B4-BE49-F238E27FC236}">
                <a16:creationId xmlns:a16="http://schemas.microsoft.com/office/drawing/2014/main" id="{D5D129BD-D2B8-A471-D412-F0A09F800665}"/>
              </a:ext>
            </a:extLst>
          </p:cNvPr>
          <p:cNvSpPr txBox="1"/>
          <p:nvPr/>
        </p:nvSpPr>
        <p:spPr>
          <a:xfrm>
            <a:off x="988291" y="2105561"/>
            <a:ext cx="10049163" cy="1323439"/>
          </a:xfrm>
          <a:prstGeom prst="rect">
            <a:avLst/>
          </a:prstGeom>
          <a:noFill/>
        </p:spPr>
        <p:txBody>
          <a:bodyPr wrap="square">
            <a:spAutoFit/>
          </a:bodyPr>
          <a:lstStyle/>
          <a:p>
            <a:pPr algn="just"/>
            <a:r>
              <a:rPr lang="vi-VN" sz="4000"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Sưu tầm một số bản vẽ và đọc bản vẽ  chi tiết.</a:t>
            </a:r>
            <a:endParaRPr lang="en-US" sz="4000" dirty="0">
              <a:solidFill>
                <a:srgbClr val="00B0F0"/>
              </a:solidFill>
              <a:effectLst/>
              <a:latin typeface="Times New Roman" panose="02020603050405020304" pitchFamily="18" charset="0"/>
              <a:ea typeface="Calibri" panose="020F0502020204030204" pitchFamily="34" charset="0"/>
              <a:cs typeface="Arial" panose="020B0604020202020204" pitchFamily="34" charset="0"/>
            </a:endParaRPr>
          </a:p>
          <a:p>
            <a:pPr algn="just"/>
            <a:r>
              <a:rPr lang="vi-VN" sz="4000"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Tìm hiểu nội dung, trình tự đọc bản vẽ lắp.   </a:t>
            </a:r>
            <a:endParaRPr lang="en-US" sz="4000" dirty="0">
              <a:solidFill>
                <a:srgbClr val="00B0F0"/>
              </a:solidFill>
              <a:effectLst/>
              <a:latin typeface="Times New Roman" panose="020206030504050203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387261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5F415-7490-4054-85B4-10F7AE6D3385}"/>
              </a:ext>
            </a:extLst>
          </p:cNvPr>
          <p:cNvSpPr>
            <a:spLocks noGrp="1"/>
          </p:cNvSpPr>
          <p:nvPr>
            <p:ph type="ctrTitle"/>
          </p:nvPr>
        </p:nvSpPr>
        <p:spPr>
          <a:xfrm>
            <a:off x="997416" y="2969338"/>
            <a:ext cx="10079421" cy="2387600"/>
          </a:xfrm>
        </p:spPr>
        <p:txBody>
          <a:bodyPr>
            <a:normAutofit fontScale="90000"/>
          </a:bodyPr>
          <a:lstStyle/>
          <a:p>
            <a:r>
              <a:rPr lang="en-US" sz="8000" dirty="0">
                <a:solidFill>
                  <a:srgbClr val="FF0000"/>
                </a:solidFill>
                <a:latin typeface="Rockwell" panose="02060603020205020403" pitchFamily="18" charset="0"/>
              </a:rPr>
              <a:t>XIN CHÂN THÀNH CẢM ƠN QUÝ THẦY CÔ VÀ CÁC EM HỌC SINH ĐÃ THAM DỰ TIẾT HỌC HÔM NAY! </a:t>
            </a:r>
          </a:p>
        </p:txBody>
      </p:sp>
      <p:cxnSp>
        <p:nvCxnSpPr>
          <p:cNvPr id="5" name="Straight Connector 4">
            <a:extLst>
              <a:ext uri="{FF2B5EF4-FFF2-40B4-BE49-F238E27FC236}">
                <a16:creationId xmlns:a16="http://schemas.microsoft.com/office/drawing/2014/main" id="{AA65E432-C1E6-4C36-BF8E-2DA25E65DC32}"/>
              </a:ext>
              <a:ext uri="{C183D7F6-B498-43B3-948B-1728B52AA6E4}">
                <adec:decorative xmlns:adec="http://schemas.microsoft.com/office/drawing/2017/decorative" val="1"/>
              </a:ext>
            </a:extLst>
          </p:cNvPr>
          <p:cNvCxnSpPr/>
          <p:nvPr/>
        </p:nvCxnSpPr>
        <p:spPr>
          <a:xfrm>
            <a:off x="3579677" y="3278339"/>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Graphic 18" descr="Ruler">
            <a:extLst>
              <a:ext uri="{FF2B5EF4-FFF2-40B4-BE49-F238E27FC236}">
                <a16:creationId xmlns:a16="http://schemas.microsoft.com/office/drawing/2014/main" id="{39130E3C-1E93-4315-AE76-13C55147DCF2}"/>
              </a:ext>
            </a:extLst>
          </p:cNvPr>
          <p:cNvPicPr>
            <a:picLocks noChangeAspect="1"/>
          </p:cNvPicPr>
          <p:nvPr/>
        </p:nvPicPr>
        <p:blipFill>
          <a:blip>
            <a:extLst>
              <a:ext uri="{28A0092B-C50C-407E-A947-70E740481C1C}">
                <a14:useLocalDpi xmlns:a14="http://schemas.microsoft.com/office/drawing/2010/main" val="0"/>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id="{FFEC1660-205F-490E-800A-0D57D250BAE4}"/>
              </a:ext>
            </a:extLst>
          </p:cNvPr>
          <p:cNvPicPr>
            <a:picLocks noChangeAspect="1"/>
          </p:cNvPicPr>
          <p:nvPr/>
        </p:nvPicPr>
        <p:blipFill>
          <a:blip>
            <a:extLst>
              <a:ext uri="{28A0092B-C50C-407E-A947-70E740481C1C}">
                <a14:useLocalDpi xmlns:a14="http://schemas.microsoft.com/office/drawing/2010/main" val="0"/>
              </a:ext>
            </a:extLst>
          </a:blip>
          <a:stretch>
            <a:fillRect/>
          </a:stretch>
        </p:blipFill>
        <p:spPr>
          <a:xfrm rot="20520790">
            <a:off x="10917677" y="783939"/>
            <a:ext cx="1488402" cy="1488402"/>
          </a:xfrm>
          <a:prstGeom prst="rect">
            <a:avLst/>
          </a:prstGeom>
        </p:spPr>
      </p:pic>
    </p:spTree>
    <p:extLst>
      <p:ext uri="{BB962C8B-B14F-4D97-AF65-F5344CB8AC3E}">
        <p14:creationId xmlns:p14="http://schemas.microsoft.com/office/powerpoint/2010/main" val="17821040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65855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p:cNvSpPr/>
          <p:nvPr/>
        </p:nvSpPr>
        <p:spPr>
          <a:xfrm>
            <a:off x="1856998" y="176213"/>
            <a:ext cx="3310290" cy="1813174"/>
          </a:xfrm>
          <a:prstGeom prst="rect">
            <a:avLst/>
          </a:prstGeom>
          <a:solidFill>
            <a:srgbClr val="008CF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7" name="Group 6"/>
          <p:cNvGrpSpPr/>
          <p:nvPr/>
        </p:nvGrpSpPr>
        <p:grpSpPr>
          <a:xfrm>
            <a:off x="5278669" y="2681558"/>
            <a:ext cx="1504630" cy="1497944"/>
            <a:chOff x="3778320" y="2704692"/>
            <a:chExt cx="1679506" cy="1672042"/>
          </a:xfrm>
        </p:grpSpPr>
        <p:pic>
          <p:nvPicPr>
            <p:cNvPr id="2" name="Picture 1"/>
            <p:cNvPicPr>
              <a:picLocks noChangeAspect="1"/>
            </p:cNvPicPr>
            <p:nvPr/>
          </p:nvPicPr>
          <p:blipFill>
            <a:blip r:embed="rId6"/>
            <a:stretch>
              <a:fillRect/>
            </a:stretch>
          </p:blipFill>
          <p:spPr>
            <a:xfrm>
              <a:off x="3778320" y="2704692"/>
              <a:ext cx="1679506" cy="1672042"/>
            </a:xfrm>
            <a:prstGeom prst="rect">
              <a:avLst/>
            </a:prstGeom>
            <a:effectLst>
              <a:glow rad="127000">
                <a:srgbClr val="00FF4E">
                  <a:alpha val="50000"/>
                </a:srgbClr>
              </a:glow>
            </a:effectLst>
          </p:spPr>
        </p:pic>
        <p:sp>
          <p:nvSpPr>
            <p:cNvPr id="4" name="Oval 3"/>
            <p:cNvSpPr/>
            <p:nvPr/>
          </p:nvSpPr>
          <p:spPr>
            <a:xfrm>
              <a:off x="4412457" y="3318095"/>
              <a:ext cx="413300" cy="429290"/>
            </a:xfrm>
            <a:prstGeom prst="ellipse">
              <a:avLst/>
            </a:prstGeom>
            <a:solidFill>
              <a:srgbClr val="212121"/>
            </a:solidFill>
            <a:ln>
              <a:noFill/>
            </a:ln>
            <a:effectLst>
              <a:glow rad="127000">
                <a:srgbClr val="008CF5">
                  <a:alpha val="49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5" name="Oval 4"/>
            <p:cNvSpPr/>
            <p:nvPr/>
          </p:nvSpPr>
          <p:spPr>
            <a:xfrm>
              <a:off x="4483170" y="3401441"/>
              <a:ext cx="269806" cy="269806"/>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10" name="Group 9"/>
          <p:cNvGrpSpPr/>
          <p:nvPr/>
        </p:nvGrpSpPr>
        <p:grpSpPr>
          <a:xfrm>
            <a:off x="6344504" y="2765375"/>
            <a:ext cx="252786" cy="252786"/>
            <a:chOff x="457200" y="3895493"/>
            <a:chExt cx="327574" cy="327574"/>
          </a:xfrm>
        </p:grpSpPr>
        <p:sp>
          <p:nvSpPr>
            <p:cNvPr id="8" name="Oval 7"/>
            <p:cNvSpPr/>
            <p:nvPr/>
          </p:nvSpPr>
          <p:spPr>
            <a:xfrm>
              <a:off x="457200" y="3895493"/>
              <a:ext cx="327574" cy="327574"/>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9" name="Oval 8"/>
            <p:cNvSpPr/>
            <p:nvPr/>
          </p:nvSpPr>
          <p:spPr>
            <a:xfrm>
              <a:off x="550827" y="3984862"/>
              <a:ext cx="140318" cy="140318"/>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30" name="Group 29"/>
          <p:cNvGrpSpPr/>
          <p:nvPr/>
        </p:nvGrpSpPr>
        <p:grpSpPr>
          <a:xfrm>
            <a:off x="6382534" y="3956737"/>
            <a:ext cx="252786" cy="252786"/>
            <a:chOff x="457200" y="3895493"/>
            <a:chExt cx="327574" cy="327574"/>
          </a:xfrm>
        </p:grpSpPr>
        <p:sp>
          <p:nvSpPr>
            <p:cNvPr id="31" name="Oval 30"/>
            <p:cNvSpPr/>
            <p:nvPr/>
          </p:nvSpPr>
          <p:spPr>
            <a:xfrm>
              <a:off x="457200" y="3895493"/>
              <a:ext cx="327574" cy="327574"/>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2" name="Oval 31"/>
            <p:cNvSpPr/>
            <p:nvPr/>
          </p:nvSpPr>
          <p:spPr>
            <a:xfrm>
              <a:off x="550827" y="3984862"/>
              <a:ext cx="140318" cy="140318"/>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33" name="Group 32"/>
          <p:cNvGrpSpPr/>
          <p:nvPr/>
        </p:nvGrpSpPr>
        <p:grpSpPr>
          <a:xfrm>
            <a:off x="5528601" y="2765375"/>
            <a:ext cx="252786" cy="252786"/>
            <a:chOff x="457200" y="3895493"/>
            <a:chExt cx="327574" cy="327574"/>
          </a:xfrm>
        </p:grpSpPr>
        <p:sp>
          <p:nvSpPr>
            <p:cNvPr id="34" name="Oval 33"/>
            <p:cNvSpPr/>
            <p:nvPr/>
          </p:nvSpPr>
          <p:spPr>
            <a:xfrm>
              <a:off x="457200" y="3895493"/>
              <a:ext cx="327574" cy="327574"/>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5" name="Oval 34"/>
            <p:cNvSpPr/>
            <p:nvPr/>
          </p:nvSpPr>
          <p:spPr>
            <a:xfrm>
              <a:off x="550827" y="3984862"/>
              <a:ext cx="140318" cy="140318"/>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36" name="Group 35"/>
          <p:cNvGrpSpPr/>
          <p:nvPr/>
        </p:nvGrpSpPr>
        <p:grpSpPr>
          <a:xfrm>
            <a:off x="5550758" y="4010533"/>
            <a:ext cx="252786" cy="252786"/>
            <a:chOff x="457200" y="3895493"/>
            <a:chExt cx="327574" cy="327574"/>
          </a:xfrm>
        </p:grpSpPr>
        <p:sp>
          <p:nvSpPr>
            <p:cNvPr id="37" name="Oval 36"/>
            <p:cNvSpPr/>
            <p:nvPr/>
          </p:nvSpPr>
          <p:spPr>
            <a:xfrm>
              <a:off x="457200" y="3895493"/>
              <a:ext cx="327574" cy="327574"/>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8" name="Oval 37"/>
            <p:cNvSpPr/>
            <p:nvPr/>
          </p:nvSpPr>
          <p:spPr>
            <a:xfrm>
              <a:off x="550827" y="3984862"/>
              <a:ext cx="140318" cy="140318"/>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114" name="Group 113"/>
          <p:cNvGrpSpPr/>
          <p:nvPr/>
        </p:nvGrpSpPr>
        <p:grpSpPr>
          <a:xfrm>
            <a:off x="6475863" y="2117299"/>
            <a:ext cx="3934135" cy="671028"/>
            <a:chOff x="4765365" y="2514600"/>
            <a:chExt cx="3934135" cy="671028"/>
          </a:xfrm>
        </p:grpSpPr>
        <p:cxnSp>
          <p:nvCxnSpPr>
            <p:cNvPr id="24" name="Straight Connector 23"/>
            <p:cNvCxnSpPr>
              <a:endCxn id="8" idx="7"/>
            </p:cNvCxnSpPr>
            <p:nvPr/>
          </p:nvCxnSpPr>
          <p:spPr>
            <a:xfrm flipH="1">
              <a:off x="4765365" y="2521541"/>
              <a:ext cx="575457" cy="664087"/>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5448300" y="2514600"/>
              <a:ext cx="3251200" cy="0"/>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13" name="Group 112"/>
          <p:cNvGrpSpPr/>
          <p:nvPr/>
        </p:nvGrpSpPr>
        <p:grpSpPr>
          <a:xfrm>
            <a:off x="1953885" y="2089642"/>
            <a:ext cx="3596873" cy="675737"/>
            <a:chOff x="472440" y="2506339"/>
            <a:chExt cx="3481351" cy="486543"/>
          </a:xfrm>
        </p:grpSpPr>
        <p:cxnSp>
          <p:nvCxnSpPr>
            <p:cNvPr id="41" name="Straight Connector 40"/>
            <p:cNvCxnSpPr/>
            <p:nvPr/>
          </p:nvCxnSpPr>
          <p:spPr>
            <a:xfrm flipH="1" flipV="1">
              <a:off x="3643707" y="2506339"/>
              <a:ext cx="310084" cy="486543"/>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472440" y="2514600"/>
              <a:ext cx="3169562" cy="0"/>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grpSp>
      <p:sp>
        <p:nvSpPr>
          <p:cNvPr id="63" name="nhóm 1"/>
          <p:cNvSpPr txBox="1"/>
          <p:nvPr/>
        </p:nvSpPr>
        <p:spPr>
          <a:xfrm>
            <a:off x="1791638" y="1700560"/>
            <a:ext cx="3302000" cy="400110"/>
          </a:xfrm>
          <a:prstGeom prst="rect">
            <a:avLst/>
          </a:prstGeom>
          <a:noFill/>
        </p:spPr>
        <p:txBody>
          <a:bodyPr wrap="square" rtlCol="0">
            <a:spAutoFit/>
          </a:bodyPr>
          <a:lstStyle/>
          <a:p>
            <a:pPr algn="ctr"/>
            <a:r>
              <a:rPr lang="en-US" sz="2000" b="1" dirty="0">
                <a:effectLst>
                  <a:glow rad="101600">
                    <a:srgbClr val="00FF4E">
                      <a:alpha val="40000"/>
                    </a:srgbClr>
                  </a:glow>
                </a:effectLst>
                <a:latin typeface="Arial" panose="020B0604020202020204" pitchFamily="34" charset="0"/>
                <a:cs typeface="Arial" panose="020B0604020202020204" pitchFamily="34" charset="0"/>
              </a:rPr>
              <a:t>     ĐỘI SÓC</a:t>
            </a:r>
            <a:endParaRPr lang="vi-VN" sz="2000" b="1" dirty="0">
              <a:effectLst>
                <a:glow rad="101600">
                  <a:srgbClr val="00FF4E">
                    <a:alpha val="40000"/>
                  </a:srgbClr>
                </a:glow>
              </a:effectLst>
              <a:latin typeface="Arial" panose="020B0604020202020204" pitchFamily="34" charset="0"/>
              <a:cs typeface="Arial" panose="020B0604020202020204" pitchFamily="34" charset="0"/>
            </a:endParaRPr>
          </a:p>
        </p:txBody>
      </p:sp>
      <p:sp>
        <p:nvSpPr>
          <p:cNvPr id="64" name="Nhóm 2"/>
          <p:cNvSpPr txBox="1"/>
          <p:nvPr/>
        </p:nvSpPr>
        <p:spPr>
          <a:xfrm>
            <a:off x="7307849" y="1702429"/>
            <a:ext cx="3302000" cy="400110"/>
          </a:xfrm>
          <a:prstGeom prst="rect">
            <a:avLst/>
          </a:prstGeom>
          <a:noFill/>
        </p:spPr>
        <p:txBody>
          <a:bodyPr wrap="square" rtlCol="0">
            <a:spAutoFit/>
          </a:bodyPr>
          <a:lstStyle/>
          <a:p>
            <a:pPr algn="ctr"/>
            <a:r>
              <a:rPr lang="en-US" sz="2000" b="1" dirty="0">
                <a:effectLst>
                  <a:glow rad="101600">
                    <a:srgbClr val="00FF4E">
                      <a:alpha val="40000"/>
                    </a:srgbClr>
                  </a:glow>
                </a:effectLst>
                <a:latin typeface="Arial" panose="020B0604020202020204" pitchFamily="34" charset="0"/>
                <a:cs typeface="Arial" panose="020B0604020202020204" pitchFamily="34" charset="0"/>
              </a:rPr>
              <a:t>ĐỘI THỎ</a:t>
            </a:r>
            <a:endParaRPr lang="vi-VN" sz="2000" b="1" dirty="0">
              <a:effectLst>
                <a:glow rad="101600">
                  <a:srgbClr val="00FF4E">
                    <a:alpha val="40000"/>
                  </a:srgbClr>
                </a:glow>
              </a:effectLst>
              <a:latin typeface="Arial" panose="020B0604020202020204" pitchFamily="34" charset="0"/>
              <a:cs typeface="Arial" panose="020B0604020202020204" pitchFamily="34" charset="0"/>
            </a:endParaRPr>
          </a:p>
        </p:txBody>
      </p:sp>
      <p:pic>
        <p:nvPicPr>
          <p:cNvPr id="67" name="Picture 6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43043" y="297815"/>
            <a:ext cx="1380146" cy="1380146"/>
          </a:xfrm>
          <a:prstGeom prst="rect">
            <a:avLst/>
          </a:prstGeom>
        </p:spPr>
      </p:pic>
      <p:sp>
        <p:nvSpPr>
          <p:cNvPr id="68" name="Left Bracket 67"/>
          <p:cNvSpPr/>
          <p:nvPr/>
        </p:nvSpPr>
        <p:spPr>
          <a:xfrm rot="16200000">
            <a:off x="3460785" y="372011"/>
            <a:ext cx="111088" cy="3240881"/>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sp>
        <p:nvSpPr>
          <p:cNvPr id="69" name="Left Bracket 68"/>
          <p:cNvSpPr/>
          <p:nvPr/>
        </p:nvSpPr>
        <p:spPr>
          <a:xfrm rot="16200000" flipH="1">
            <a:off x="3452937" y="132803"/>
            <a:ext cx="105279" cy="3240882"/>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sp>
        <p:nvSpPr>
          <p:cNvPr id="115" name="Rectangle 114"/>
          <p:cNvSpPr/>
          <p:nvPr/>
        </p:nvSpPr>
        <p:spPr>
          <a:xfrm>
            <a:off x="7137705" y="-35561"/>
            <a:ext cx="3258224" cy="1975619"/>
          </a:xfrm>
          <a:prstGeom prst="rect">
            <a:avLst/>
          </a:prstGeom>
          <a:solidFill>
            <a:srgbClr val="008CF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pic>
        <p:nvPicPr>
          <p:cNvPr id="116" name="Picture 1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50254" y="375036"/>
            <a:ext cx="1352520" cy="1352520"/>
          </a:xfrm>
          <a:prstGeom prst="rect">
            <a:avLst/>
          </a:prstGeom>
        </p:spPr>
      </p:pic>
      <p:sp>
        <p:nvSpPr>
          <p:cNvPr id="118" name="Left Bracket 117"/>
          <p:cNvSpPr/>
          <p:nvPr/>
        </p:nvSpPr>
        <p:spPr>
          <a:xfrm rot="5400000" flipH="1">
            <a:off x="8695816" y="396675"/>
            <a:ext cx="105279" cy="3240882"/>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nvGrpSpPr>
          <p:cNvPr id="52" name="Group 51"/>
          <p:cNvGrpSpPr/>
          <p:nvPr/>
        </p:nvGrpSpPr>
        <p:grpSpPr>
          <a:xfrm>
            <a:off x="5264177" y="3353546"/>
            <a:ext cx="252786" cy="252786"/>
            <a:chOff x="457200" y="3895493"/>
            <a:chExt cx="327574" cy="327574"/>
          </a:xfrm>
        </p:grpSpPr>
        <p:sp>
          <p:nvSpPr>
            <p:cNvPr id="53" name="Oval 52"/>
            <p:cNvSpPr/>
            <p:nvPr/>
          </p:nvSpPr>
          <p:spPr>
            <a:xfrm>
              <a:off x="457200" y="3895493"/>
              <a:ext cx="327574" cy="327574"/>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54" name="Oval 53"/>
            <p:cNvSpPr/>
            <p:nvPr/>
          </p:nvSpPr>
          <p:spPr>
            <a:xfrm>
              <a:off x="550827" y="3984862"/>
              <a:ext cx="140318" cy="140318"/>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94" name="Group 93"/>
          <p:cNvGrpSpPr/>
          <p:nvPr/>
        </p:nvGrpSpPr>
        <p:grpSpPr>
          <a:xfrm>
            <a:off x="6655168" y="3249774"/>
            <a:ext cx="252786" cy="252786"/>
            <a:chOff x="457200" y="3895493"/>
            <a:chExt cx="327574" cy="327574"/>
          </a:xfrm>
        </p:grpSpPr>
        <p:sp>
          <p:nvSpPr>
            <p:cNvPr id="95" name="Oval 94"/>
            <p:cNvSpPr/>
            <p:nvPr/>
          </p:nvSpPr>
          <p:spPr>
            <a:xfrm>
              <a:off x="457200" y="3895493"/>
              <a:ext cx="327574" cy="327574"/>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96" name="Oval 95"/>
            <p:cNvSpPr/>
            <p:nvPr/>
          </p:nvSpPr>
          <p:spPr>
            <a:xfrm>
              <a:off x="550827" y="3984862"/>
              <a:ext cx="140318" cy="140318"/>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pic>
        <p:nvPicPr>
          <p:cNvPr id="72" name="Picture 71">
            <a:hlinkHover r:id="rId10" highlightClick="1">
              <a:snd r:embed="rId9" name="applause.wav"/>
            </a:hlinkHover>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06886" y="5542065"/>
            <a:ext cx="1374162" cy="1315935"/>
          </a:xfrm>
          <a:prstGeom prst="rect">
            <a:avLst/>
          </a:prstGeom>
        </p:spPr>
      </p:pic>
    </p:spTree>
    <p:extLst>
      <p:ext uri="{BB962C8B-B14F-4D97-AF65-F5344CB8AC3E}">
        <p14:creationId xmlns:p14="http://schemas.microsoft.com/office/powerpoint/2010/main" val="74399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eep_4.wav"/>
                                        </p:tgtEl>
                                      </p:cMediaNode>
                                    </p:audio>
                                  </p:subTnLst>
                                </p:cTn>
                              </p:par>
                            </p:childTnLst>
                          </p:cTn>
                        </p:par>
                        <p:par>
                          <p:cTn id="11" fill="hold">
                            <p:stCondLst>
                              <p:cond delay="500"/>
                            </p:stCondLst>
                            <p:childTnLst>
                              <p:par>
                                <p:cTn id="12" presetID="49" presetClass="entr" presetSubtype="0" decel="100000" fill="hold" nodeType="afterEffect">
                                  <p:stCondLst>
                                    <p:cond delay="0"/>
                                  </p:stCondLst>
                                  <p:childTnLst>
                                    <p:set>
                                      <p:cBhvr>
                                        <p:cTn id="13" dur="1" fill="hold">
                                          <p:stCondLst>
                                            <p:cond delay="0"/>
                                          </p:stCondLst>
                                        </p:cTn>
                                        <p:tgtEl>
                                          <p:spTgt spid="33"/>
                                        </p:tgtEl>
                                        <p:attrNameLst>
                                          <p:attrName>style.visibility</p:attrName>
                                        </p:attrNameLst>
                                      </p:cBhvr>
                                      <p:to>
                                        <p:strVal val="visible"/>
                                      </p:to>
                                    </p:set>
                                    <p:anim calcmode="lin" valueType="num">
                                      <p:cBhvr>
                                        <p:cTn id="14" dur="300" fill="hold"/>
                                        <p:tgtEl>
                                          <p:spTgt spid="33"/>
                                        </p:tgtEl>
                                        <p:attrNameLst>
                                          <p:attrName>ppt_w</p:attrName>
                                        </p:attrNameLst>
                                      </p:cBhvr>
                                      <p:tavLst>
                                        <p:tav tm="0">
                                          <p:val>
                                            <p:fltVal val="0"/>
                                          </p:val>
                                        </p:tav>
                                        <p:tav tm="100000">
                                          <p:val>
                                            <p:strVal val="#ppt_w"/>
                                          </p:val>
                                        </p:tav>
                                      </p:tavLst>
                                    </p:anim>
                                    <p:anim calcmode="lin" valueType="num">
                                      <p:cBhvr>
                                        <p:cTn id="15" dur="300" fill="hold"/>
                                        <p:tgtEl>
                                          <p:spTgt spid="33"/>
                                        </p:tgtEl>
                                        <p:attrNameLst>
                                          <p:attrName>ppt_h</p:attrName>
                                        </p:attrNameLst>
                                      </p:cBhvr>
                                      <p:tavLst>
                                        <p:tav tm="0">
                                          <p:val>
                                            <p:fltVal val="0"/>
                                          </p:val>
                                        </p:tav>
                                        <p:tav tm="100000">
                                          <p:val>
                                            <p:strVal val="#ppt_h"/>
                                          </p:val>
                                        </p:tav>
                                      </p:tavLst>
                                    </p:anim>
                                    <p:anim calcmode="lin" valueType="num">
                                      <p:cBhvr>
                                        <p:cTn id="16" dur="300" fill="hold"/>
                                        <p:tgtEl>
                                          <p:spTgt spid="33"/>
                                        </p:tgtEl>
                                        <p:attrNameLst>
                                          <p:attrName>style.rotation</p:attrName>
                                        </p:attrNameLst>
                                      </p:cBhvr>
                                      <p:tavLst>
                                        <p:tav tm="0">
                                          <p:val>
                                            <p:fltVal val="360"/>
                                          </p:val>
                                        </p:tav>
                                        <p:tav tm="100000">
                                          <p:val>
                                            <p:fltVal val="0"/>
                                          </p:val>
                                        </p:tav>
                                      </p:tavLst>
                                    </p:anim>
                                    <p:animEffect transition="in" filter="fade">
                                      <p:cBhvr>
                                        <p:cTn id="17" dur="300"/>
                                        <p:tgtEl>
                                          <p:spTgt spid="33"/>
                                        </p:tgtEl>
                                      </p:cBhvr>
                                    </p:animEffect>
                                  </p:childTnLst>
                                </p:cTn>
                              </p:par>
                            </p:childTnLst>
                          </p:cTn>
                        </p:par>
                        <p:par>
                          <p:cTn id="18" fill="hold">
                            <p:stCondLst>
                              <p:cond delay="800"/>
                            </p:stCondLst>
                            <p:childTnLst>
                              <p:par>
                                <p:cTn id="19" presetID="22" presetClass="entr" presetSubtype="2" fill="hold" nodeType="afterEffect">
                                  <p:stCondLst>
                                    <p:cond delay="0"/>
                                  </p:stCondLst>
                                  <p:childTnLst>
                                    <p:set>
                                      <p:cBhvr>
                                        <p:cTn id="20" dur="1" fill="hold">
                                          <p:stCondLst>
                                            <p:cond delay="0"/>
                                          </p:stCondLst>
                                        </p:cTn>
                                        <p:tgtEl>
                                          <p:spTgt spid="113"/>
                                        </p:tgtEl>
                                        <p:attrNameLst>
                                          <p:attrName>style.visibility</p:attrName>
                                        </p:attrNameLst>
                                      </p:cBhvr>
                                      <p:to>
                                        <p:strVal val="visible"/>
                                      </p:to>
                                    </p:set>
                                    <p:animEffect transition="in" filter="wipe(right)">
                                      <p:cBhvr>
                                        <p:cTn id="21" dur="500"/>
                                        <p:tgtEl>
                                          <p:spTgt spid="113"/>
                                        </p:tgtEl>
                                      </p:cBhvr>
                                    </p:animEffect>
                                  </p:childTnLst>
                                  <p:subTnLst>
                                    <p:audio>
                                      <p:cMediaNode>
                                        <p:cTn display="0" masterRel="sameClick">
                                          <p:stCondLst>
                                            <p:cond evt="begin" delay="0">
                                              <p:tn val="19"/>
                                            </p:cond>
                                          </p:stCondLst>
                                          <p:endCondLst>
                                            <p:cond evt="onStopAudio" delay="0">
                                              <p:tgtEl>
                                                <p:sldTgt/>
                                              </p:tgtEl>
                                            </p:cond>
                                          </p:endCondLst>
                                        </p:cTn>
                                        <p:tgtEl>
                                          <p:sndTgt r:embed="rId4" name="3beeps.wav"/>
                                        </p:tgtEl>
                                      </p:cMediaNode>
                                    </p:audio>
                                  </p:subTnLst>
                                </p:cTn>
                              </p:par>
                            </p:childTnLst>
                          </p:cTn>
                        </p:par>
                        <p:par>
                          <p:cTn id="22" fill="hold">
                            <p:stCondLst>
                              <p:cond delay="1300"/>
                            </p:stCondLst>
                            <p:childTnLst>
                              <p:par>
                                <p:cTn id="23" presetID="1" presetClass="entr" presetSubtype="0" fill="hold" grpId="0" nodeType="afterEffect">
                                  <p:stCondLst>
                                    <p:cond delay="200"/>
                                  </p:stCondLst>
                                  <p:childTnLst>
                                    <p:set>
                                      <p:cBhvr>
                                        <p:cTn id="24" dur="1" fill="hold">
                                          <p:stCondLst>
                                            <p:cond delay="0"/>
                                          </p:stCondLst>
                                        </p:cTn>
                                        <p:tgtEl>
                                          <p:spTgt spid="68"/>
                                        </p:tgtEl>
                                        <p:attrNameLst>
                                          <p:attrName>style.visibility</p:attrName>
                                        </p:attrNameLst>
                                      </p:cBhvr>
                                      <p:to>
                                        <p:strVal val="visible"/>
                                      </p:to>
                                    </p:set>
                                  </p:childTnLst>
                                </p:cTn>
                              </p:par>
                            </p:childTnLst>
                          </p:cTn>
                        </p:par>
                        <p:par>
                          <p:cTn id="25" fill="hold">
                            <p:stCondLst>
                              <p:cond delay="1500"/>
                            </p:stCondLst>
                            <p:childTnLst>
                              <p:par>
                                <p:cTn id="26" presetID="1" presetClass="entr" presetSubtype="0" fill="hold" grpId="0" nodeType="afterEffect">
                                  <p:stCondLst>
                                    <p:cond delay="0"/>
                                  </p:stCondLst>
                                  <p:childTnLst>
                                    <p:set>
                                      <p:cBhvr>
                                        <p:cTn id="27" dur="1" fill="hold">
                                          <p:stCondLst>
                                            <p:cond delay="0"/>
                                          </p:stCondLst>
                                        </p:cTn>
                                        <p:tgtEl>
                                          <p:spTgt spid="69"/>
                                        </p:tgtEl>
                                        <p:attrNameLst>
                                          <p:attrName>style.visibility</p:attrName>
                                        </p:attrNameLst>
                                      </p:cBhvr>
                                      <p:to>
                                        <p:strVal val="visible"/>
                                      </p:to>
                                    </p:set>
                                  </p:childTnLst>
                                </p:cTn>
                              </p:par>
                            </p:childTnLst>
                          </p:cTn>
                        </p:par>
                        <p:par>
                          <p:cTn id="28" fill="hold">
                            <p:stCondLst>
                              <p:cond delay="1500"/>
                            </p:stCondLst>
                            <p:childTnLst>
                              <p:par>
                                <p:cTn id="29" presetID="64" presetClass="path" presetSubtype="0" accel="50000" decel="50000" fill="hold" grpId="1" nodeType="afterEffect">
                                  <p:stCondLst>
                                    <p:cond delay="0"/>
                                  </p:stCondLst>
                                  <p:childTnLst>
                                    <p:animMotion origin="layout" path="M 3.33333E-6 4.44444E-6 L 0.00034 -0.22987 " pathEditMode="relative" rAng="0" ptsTypes="AA">
                                      <p:cBhvr>
                                        <p:cTn id="30" dur="500" fill="hold"/>
                                        <p:tgtEl>
                                          <p:spTgt spid="69"/>
                                        </p:tgtEl>
                                        <p:attrNameLst>
                                          <p:attrName>ppt_x</p:attrName>
                                          <p:attrName>ppt_y</p:attrName>
                                        </p:attrNameLst>
                                      </p:cBhvr>
                                      <p:rCtr x="17" y="-11505"/>
                                    </p:animMotion>
                                  </p:childTnLst>
                                  <p:subTnLst>
                                    <p:audio>
                                      <p:cMediaNode>
                                        <p:cTn display="0" masterRel="sameClick">
                                          <p:stCondLst>
                                            <p:cond evt="begin" delay="0">
                                              <p:tn val="29"/>
                                            </p:cond>
                                          </p:stCondLst>
                                          <p:endCondLst>
                                            <p:cond evt="onStopAudio" delay="0">
                                              <p:tgtEl>
                                                <p:sldTgt/>
                                              </p:tgtEl>
                                            </p:cond>
                                          </p:endCondLst>
                                        </p:cTn>
                                        <p:tgtEl>
                                          <p:sndTgt r:embed="rId5" name="suonho.wav"/>
                                        </p:tgtEl>
                                      </p:cMediaNode>
                                    </p:audio>
                                  </p:subTnLst>
                                </p:cTn>
                              </p:par>
                            </p:childTnLst>
                          </p:cTn>
                        </p:par>
                        <p:par>
                          <p:cTn id="31" fill="hold">
                            <p:stCondLst>
                              <p:cond delay="2000"/>
                            </p:stCondLst>
                            <p:childTnLst>
                              <p:par>
                                <p:cTn id="32" presetID="16" presetClass="entr" presetSubtype="26" fill="hold" grpId="0" nodeType="after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barn(inHorizontal)">
                                      <p:cBhvr>
                                        <p:cTn id="34" dur="300"/>
                                        <p:tgtEl>
                                          <p:spTgt spid="76"/>
                                        </p:tgtEl>
                                      </p:cBhvr>
                                    </p:animEffect>
                                  </p:childTnLst>
                                </p:cTn>
                              </p:par>
                            </p:childTnLst>
                          </p:cTn>
                        </p:par>
                        <p:par>
                          <p:cTn id="35" fill="hold">
                            <p:stCondLst>
                              <p:cond delay="2300"/>
                            </p:stCondLst>
                            <p:childTnLst>
                              <p:par>
                                <p:cTn id="36" presetID="14" presetClass="entr" presetSubtype="10" fill="hold" nodeType="afterEffect">
                                  <p:stCondLst>
                                    <p:cond delay="150"/>
                                  </p:stCondLst>
                                  <p:childTnLst>
                                    <p:set>
                                      <p:cBhvr>
                                        <p:cTn id="37" dur="1" fill="hold">
                                          <p:stCondLst>
                                            <p:cond delay="0"/>
                                          </p:stCondLst>
                                        </p:cTn>
                                        <p:tgtEl>
                                          <p:spTgt spid="67"/>
                                        </p:tgtEl>
                                        <p:attrNameLst>
                                          <p:attrName>style.visibility</p:attrName>
                                        </p:attrNameLst>
                                      </p:cBhvr>
                                      <p:to>
                                        <p:strVal val="visible"/>
                                      </p:to>
                                    </p:set>
                                    <p:animEffect transition="in" filter="randombar(horizontal)">
                                      <p:cBhvr>
                                        <p:cTn id="38" dur="500"/>
                                        <p:tgtEl>
                                          <p:spTgt spid="67"/>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63"/>
                                        </p:tgtEl>
                                        <p:attrNameLst>
                                          <p:attrName>style.visibility</p:attrName>
                                        </p:attrNameLst>
                                      </p:cBhvr>
                                      <p:to>
                                        <p:strVal val="visible"/>
                                      </p:to>
                                    </p:set>
                                    <p:animEffect transition="in" filter="randombar(horizontal)">
                                      <p:cBhvr>
                                        <p:cTn id="41" dur="500"/>
                                        <p:tgtEl>
                                          <p:spTgt spid="63"/>
                                        </p:tgtEl>
                                      </p:cBhvr>
                                    </p:animEffect>
                                  </p:childTnLst>
                                </p:cTn>
                              </p:par>
                            </p:childTnLst>
                          </p:cTn>
                        </p:par>
                        <p:par>
                          <p:cTn id="42" fill="hold">
                            <p:stCondLst>
                              <p:cond delay="2950"/>
                            </p:stCondLst>
                            <p:childTnLst>
                              <p:par>
                                <p:cTn id="43" presetID="49" presetClass="entr" presetSubtype="0" decel="100000" fill="hold" nodeType="after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300" fill="hold"/>
                                        <p:tgtEl>
                                          <p:spTgt spid="10"/>
                                        </p:tgtEl>
                                        <p:attrNameLst>
                                          <p:attrName>ppt_w</p:attrName>
                                        </p:attrNameLst>
                                      </p:cBhvr>
                                      <p:tavLst>
                                        <p:tav tm="0">
                                          <p:val>
                                            <p:fltVal val="0"/>
                                          </p:val>
                                        </p:tav>
                                        <p:tav tm="100000">
                                          <p:val>
                                            <p:strVal val="#ppt_w"/>
                                          </p:val>
                                        </p:tav>
                                      </p:tavLst>
                                    </p:anim>
                                    <p:anim calcmode="lin" valueType="num">
                                      <p:cBhvr>
                                        <p:cTn id="46" dur="300" fill="hold"/>
                                        <p:tgtEl>
                                          <p:spTgt spid="10"/>
                                        </p:tgtEl>
                                        <p:attrNameLst>
                                          <p:attrName>ppt_h</p:attrName>
                                        </p:attrNameLst>
                                      </p:cBhvr>
                                      <p:tavLst>
                                        <p:tav tm="0">
                                          <p:val>
                                            <p:fltVal val="0"/>
                                          </p:val>
                                        </p:tav>
                                        <p:tav tm="100000">
                                          <p:val>
                                            <p:strVal val="#ppt_h"/>
                                          </p:val>
                                        </p:tav>
                                      </p:tavLst>
                                    </p:anim>
                                    <p:anim calcmode="lin" valueType="num">
                                      <p:cBhvr>
                                        <p:cTn id="47" dur="300" fill="hold"/>
                                        <p:tgtEl>
                                          <p:spTgt spid="10"/>
                                        </p:tgtEl>
                                        <p:attrNameLst>
                                          <p:attrName>style.rotation</p:attrName>
                                        </p:attrNameLst>
                                      </p:cBhvr>
                                      <p:tavLst>
                                        <p:tav tm="0">
                                          <p:val>
                                            <p:fltVal val="360"/>
                                          </p:val>
                                        </p:tav>
                                        <p:tav tm="100000">
                                          <p:val>
                                            <p:fltVal val="0"/>
                                          </p:val>
                                        </p:tav>
                                      </p:tavLst>
                                    </p:anim>
                                    <p:animEffect transition="in" filter="fade">
                                      <p:cBhvr>
                                        <p:cTn id="48" dur="300"/>
                                        <p:tgtEl>
                                          <p:spTgt spid="10"/>
                                        </p:tgtEl>
                                      </p:cBhvr>
                                    </p:animEffect>
                                  </p:childTnLst>
                                </p:cTn>
                              </p:par>
                            </p:childTnLst>
                          </p:cTn>
                        </p:par>
                        <p:par>
                          <p:cTn id="49" fill="hold">
                            <p:stCondLst>
                              <p:cond delay="3250"/>
                            </p:stCondLst>
                            <p:childTnLst>
                              <p:par>
                                <p:cTn id="50" presetID="22" presetClass="entr" presetSubtype="8" fill="hold" nodeType="afterEffect">
                                  <p:stCondLst>
                                    <p:cond delay="0"/>
                                  </p:stCondLst>
                                  <p:childTnLst>
                                    <p:set>
                                      <p:cBhvr>
                                        <p:cTn id="51" dur="1" fill="hold">
                                          <p:stCondLst>
                                            <p:cond delay="0"/>
                                          </p:stCondLst>
                                        </p:cTn>
                                        <p:tgtEl>
                                          <p:spTgt spid="114"/>
                                        </p:tgtEl>
                                        <p:attrNameLst>
                                          <p:attrName>style.visibility</p:attrName>
                                        </p:attrNameLst>
                                      </p:cBhvr>
                                      <p:to>
                                        <p:strVal val="visible"/>
                                      </p:to>
                                    </p:set>
                                    <p:animEffect transition="in" filter="wipe(left)">
                                      <p:cBhvr>
                                        <p:cTn id="52" dur="500"/>
                                        <p:tgtEl>
                                          <p:spTgt spid="114"/>
                                        </p:tgtEl>
                                      </p:cBhvr>
                                    </p:animEffect>
                                  </p:childTnLst>
                                  <p:subTnLst>
                                    <p:audio>
                                      <p:cMediaNode>
                                        <p:cTn display="0" masterRel="sameClick">
                                          <p:stCondLst>
                                            <p:cond evt="begin" delay="0">
                                              <p:tn val="50"/>
                                            </p:cond>
                                          </p:stCondLst>
                                          <p:endCondLst>
                                            <p:cond evt="onStopAudio" delay="0">
                                              <p:tgtEl>
                                                <p:sldTgt/>
                                              </p:tgtEl>
                                            </p:cond>
                                          </p:endCondLst>
                                        </p:cTn>
                                        <p:tgtEl>
                                          <p:sndTgt r:embed="rId4" name="3beeps.wav"/>
                                        </p:tgtEl>
                                      </p:cMediaNode>
                                    </p:audio>
                                  </p:subTnLst>
                                </p:cTn>
                              </p:par>
                            </p:childTnLst>
                          </p:cTn>
                        </p:par>
                        <p:par>
                          <p:cTn id="53" fill="hold">
                            <p:stCondLst>
                              <p:cond delay="3750"/>
                            </p:stCondLst>
                            <p:childTnLst>
                              <p:par>
                                <p:cTn id="54" presetID="1" presetClass="entr" presetSubtype="0" fill="hold" grpId="0" nodeType="afterEffect">
                                  <p:stCondLst>
                                    <p:cond delay="0"/>
                                  </p:stCondLst>
                                  <p:childTnLst>
                                    <p:set>
                                      <p:cBhvr>
                                        <p:cTn id="55" dur="1" fill="hold">
                                          <p:stCondLst>
                                            <p:cond delay="0"/>
                                          </p:stCondLst>
                                        </p:cTn>
                                        <p:tgtEl>
                                          <p:spTgt spid="118"/>
                                        </p:tgtEl>
                                        <p:attrNameLst>
                                          <p:attrName>style.visibility</p:attrName>
                                        </p:attrNameLst>
                                      </p:cBhvr>
                                      <p:to>
                                        <p:strVal val="visible"/>
                                      </p:to>
                                    </p:set>
                                  </p:childTnLst>
                                </p:cTn>
                              </p:par>
                            </p:childTnLst>
                          </p:cTn>
                        </p:par>
                        <p:par>
                          <p:cTn id="56" fill="hold">
                            <p:stCondLst>
                              <p:cond delay="3750"/>
                            </p:stCondLst>
                            <p:childTnLst>
                              <p:par>
                                <p:cTn id="57" presetID="64" presetClass="path" presetSubtype="0" accel="50000" decel="50000" fill="hold" grpId="1" nodeType="afterEffect">
                                  <p:stCondLst>
                                    <p:cond delay="0"/>
                                  </p:stCondLst>
                                  <p:childTnLst>
                                    <p:animMotion origin="layout" path="M -4.16667E-6 -1.48148E-6 L 0.0007 -0.23565 " pathEditMode="relative" rAng="0" ptsTypes="AA">
                                      <p:cBhvr>
                                        <p:cTn id="58" dur="500" fill="hold"/>
                                        <p:tgtEl>
                                          <p:spTgt spid="118"/>
                                        </p:tgtEl>
                                        <p:attrNameLst>
                                          <p:attrName>ppt_x</p:attrName>
                                          <p:attrName>ppt_y</p:attrName>
                                        </p:attrNameLst>
                                      </p:cBhvr>
                                      <p:rCtr x="35" y="-11782"/>
                                    </p:animMotion>
                                  </p:childTnLst>
                                  <p:subTnLst>
                                    <p:audio>
                                      <p:cMediaNode>
                                        <p:cTn display="0" masterRel="sameClick">
                                          <p:stCondLst>
                                            <p:cond evt="begin" delay="0">
                                              <p:tn val="57"/>
                                            </p:cond>
                                          </p:stCondLst>
                                          <p:endCondLst>
                                            <p:cond evt="onStopAudio" delay="0">
                                              <p:tgtEl>
                                                <p:sldTgt/>
                                              </p:tgtEl>
                                            </p:cond>
                                          </p:endCondLst>
                                        </p:cTn>
                                        <p:tgtEl>
                                          <p:sndTgt r:embed="rId5" name="suonho.wav"/>
                                        </p:tgtEl>
                                      </p:cMediaNode>
                                    </p:audio>
                                  </p:subTnLst>
                                </p:cTn>
                              </p:par>
                            </p:childTnLst>
                          </p:cTn>
                        </p:par>
                        <p:par>
                          <p:cTn id="59" fill="hold">
                            <p:stCondLst>
                              <p:cond delay="4250"/>
                            </p:stCondLst>
                            <p:childTnLst>
                              <p:par>
                                <p:cTn id="60" presetID="16" presetClass="entr" presetSubtype="26" fill="hold" grpId="0" nodeType="afterEffect">
                                  <p:stCondLst>
                                    <p:cond delay="0"/>
                                  </p:stCondLst>
                                  <p:childTnLst>
                                    <p:set>
                                      <p:cBhvr>
                                        <p:cTn id="61" dur="1" fill="hold">
                                          <p:stCondLst>
                                            <p:cond delay="0"/>
                                          </p:stCondLst>
                                        </p:cTn>
                                        <p:tgtEl>
                                          <p:spTgt spid="115"/>
                                        </p:tgtEl>
                                        <p:attrNameLst>
                                          <p:attrName>style.visibility</p:attrName>
                                        </p:attrNameLst>
                                      </p:cBhvr>
                                      <p:to>
                                        <p:strVal val="visible"/>
                                      </p:to>
                                    </p:set>
                                    <p:animEffect transition="in" filter="barn(inHorizontal)">
                                      <p:cBhvr>
                                        <p:cTn id="62" dur="300"/>
                                        <p:tgtEl>
                                          <p:spTgt spid="115"/>
                                        </p:tgtEl>
                                      </p:cBhvr>
                                    </p:animEffect>
                                  </p:childTnLst>
                                </p:cTn>
                              </p:par>
                            </p:childTnLst>
                          </p:cTn>
                        </p:par>
                        <p:par>
                          <p:cTn id="63" fill="hold">
                            <p:stCondLst>
                              <p:cond delay="4550"/>
                            </p:stCondLst>
                            <p:childTnLst>
                              <p:par>
                                <p:cTn id="64" presetID="14" presetClass="entr" presetSubtype="10" fill="hold" nodeType="afterEffect">
                                  <p:stCondLst>
                                    <p:cond delay="150"/>
                                  </p:stCondLst>
                                  <p:childTnLst>
                                    <p:set>
                                      <p:cBhvr>
                                        <p:cTn id="65" dur="1" fill="hold">
                                          <p:stCondLst>
                                            <p:cond delay="0"/>
                                          </p:stCondLst>
                                        </p:cTn>
                                        <p:tgtEl>
                                          <p:spTgt spid="116"/>
                                        </p:tgtEl>
                                        <p:attrNameLst>
                                          <p:attrName>style.visibility</p:attrName>
                                        </p:attrNameLst>
                                      </p:cBhvr>
                                      <p:to>
                                        <p:strVal val="visible"/>
                                      </p:to>
                                    </p:set>
                                    <p:animEffect transition="in" filter="randombar(horizontal)">
                                      <p:cBhvr>
                                        <p:cTn id="66" dur="500"/>
                                        <p:tgtEl>
                                          <p:spTgt spid="116"/>
                                        </p:tgtEl>
                                      </p:cBhvr>
                                    </p:animEffect>
                                  </p:childTnLst>
                                </p:cTn>
                              </p:par>
                              <p:par>
                                <p:cTn id="67" presetID="14" presetClass="entr" presetSubtype="10" fill="hold" grpId="0" nodeType="withEffect">
                                  <p:stCondLst>
                                    <p:cond delay="0"/>
                                  </p:stCondLst>
                                  <p:childTnLst>
                                    <p:set>
                                      <p:cBhvr>
                                        <p:cTn id="68" dur="1" fill="hold">
                                          <p:stCondLst>
                                            <p:cond delay="0"/>
                                          </p:stCondLst>
                                        </p:cTn>
                                        <p:tgtEl>
                                          <p:spTgt spid="64"/>
                                        </p:tgtEl>
                                        <p:attrNameLst>
                                          <p:attrName>style.visibility</p:attrName>
                                        </p:attrNameLst>
                                      </p:cBhvr>
                                      <p:to>
                                        <p:strVal val="visible"/>
                                      </p:to>
                                    </p:set>
                                    <p:animEffect transition="in" filter="randombar(horizontal)">
                                      <p:cBhvr>
                                        <p:cTn id="69" dur="500"/>
                                        <p:tgtEl>
                                          <p:spTgt spid="64"/>
                                        </p:tgtEl>
                                      </p:cBhvr>
                                    </p:animEffect>
                                  </p:childTnLst>
                                </p:cTn>
                              </p:par>
                            </p:childTnLst>
                          </p:cTn>
                        </p:par>
                        <p:par>
                          <p:cTn id="70" fill="hold">
                            <p:stCondLst>
                              <p:cond delay="5200"/>
                            </p:stCondLst>
                            <p:childTnLst>
                              <p:par>
                                <p:cTn id="71" presetID="49" presetClass="entr" presetSubtype="0" decel="100000" fill="hold" nodeType="afterEffect">
                                  <p:stCondLst>
                                    <p:cond delay="0"/>
                                  </p:stCondLst>
                                  <p:childTnLst>
                                    <p:set>
                                      <p:cBhvr>
                                        <p:cTn id="72" dur="1" fill="hold">
                                          <p:stCondLst>
                                            <p:cond delay="0"/>
                                          </p:stCondLst>
                                        </p:cTn>
                                        <p:tgtEl>
                                          <p:spTgt spid="36"/>
                                        </p:tgtEl>
                                        <p:attrNameLst>
                                          <p:attrName>style.visibility</p:attrName>
                                        </p:attrNameLst>
                                      </p:cBhvr>
                                      <p:to>
                                        <p:strVal val="visible"/>
                                      </p:to>
                                    </p:set>
                                    <p:anim calcmode="lin" valueType="num">
                                      <p:cBhvr>
                                        <p:cTn id="73" dur="300" fill="hold"/>
                                        <p:tgtEl>
                                          <p:spTgt spid="36"/>
                                        </p:tgtEl>
                                        <p:attrNameLst>
                                          <p:attrName>ppt_w</p:attrName>
                                        </p:attrNameLst>
                                      </p:cBhvr>
                                      <p:tavLst>
                                        <p:tav tm="0">
                                          <p:val>
                                            <p:fltVal val="0"/>
                                          </p:val>
                                        </p:tav>
                                        <p:tav tm="100000">
                                          <p:val>
                                            <p:strVal val="#ppt_w"/>
                                          </p:val>
                                        </p:tav>
                                      </p:tavLst>
                                    </p:anim>
                                    <p:anim calcmode="lin" valueType="num">
                                      <p:cBhvr>
                                        <p:cTn id="74" dur="300" fill="hold"/>
                                        <p:tgtEl>
                                          <p:spTgt spid="36"/>
                                        </p:tgtEl>
                                        <p:attrNameLst>
                                          <p:attrName>ppt_h</p:attrName>
                                        </p:attrNameLst>
                                      </p:cBhvr>
                                      <p:tavLst>
                                        <p:tav tm="0">
                                          <p:val>
                                            <p:fltVal val="0"/>
                                          </p:val>
                                        </p:tav>
                                        <p:tav tm="100000">
                                          <p:val>
                                            <p:strVal val="#ppt_h"/>
                                          </p:val>
                                        </p:tav>
                                      </p:tavLst>
                                    </p:anim>
                                    <p:anim calcmode="lin" valueType="num">
                                      <p:cBhvr>
                                        <p:cTn id="75" dur="300" fill="hold"/>
                                        <p:tgtEl>
                                          <p:spTgt spid="36"/>
                                        </p:tgtEl>
                                        <p:attrNameLst>
                                          <p:attrName>style.rotation</p:attrName>
                                        </p:attrNameLst>
                                      </p:cBhvr>
                                      <p:tavLst>
                                        <p:tav tm="0">
                                          <p:val>
                                            <p:fltVal val="360"/>
                                          </p:val>
                                        </p:tav>
                                        <p:tav tm="100000">
                                          <p:val>
                                            <p:fltVal val="0"/>
                                          </p:val>
                                        </p:tav>
                                      </p:tavLst>
                                    </p:anim>
                                    <p:animEffect transition="in" filter="fade">
                                      <p:cBhvr>
                                        <p:cTn id="76" dur="300"/>
                                        <p:tgtEl>
                                          <p:spTgt spid="36"/>
                                        </p:tgtEl>
                                      </p:cBhvr>
                                    </p:animEffect>
                                  </p:childTnLst>
                                </p:cTn>
                              </p:par>
                            </p:childTnLst>
                          </p:cTn>
                        </p:par>
                        <p:par>
                          <p:cTn id="77" fill="hold">
                            <p:stCondLst>
                              <p:cond delay="5500"/>
                            </p:stCondLst>
                            <p:childTnLst>
                              <p:par>
                                <p:cTn id="78" presetID="49" presetClass="entr" presetSubtype="0" decel="100000" fill="hold" nodeType="afterEffect">
                                  <p:stCondLst>
                                    <p:cond delay="0"/>
                                  </p:stCondLst>
                                  <p:childTnLst>
                                    <p:set>
                                      <p:cBhvr>
                                        <p:cTn id="79" dur="1" fill="hold">
                                          <p:stCondLst>
                                            <p:cond delay="0"/>
                                          </p:stCondLst>
                                        </p:cTn>
                                        <p:tgtEl>
                                          <p:spTgt spid="30"/>
                                        </p:tgtEl>
                                        <p:attrNameLst>
                                          <p:attrName>style.visibility</p:attrName>
                                        </p:attrNameLst>
                                      </p:cBhvr>
                                      <p:to>
                                        <p:strVal val="visible"/>
                                      </p:to>
                                    </p:set>
                                    <p:anim calcmode="lin" valueType="num">
                                      <p:cBhvr>
                                        <p:cTn id="80" dur="300" fill="hold"/>
                                        <p:tgtEl>
                                          <p:spTgt spid="30"/>
                                        </p:tgtEl>
                                        <p:attrNameLst>
                                          <p:attrName>ppt_w</p:attrName>
                                        </p:attrNameLst>
                                      </p:cBhvr>
                                      <p:tavLst>
                                        <p:tav tm="0">
                                          <p:val>
                                            <p:fltVal val="0"/>
                                          </p:val>
                                        </p:tav>
                                        <p:tav tm="100000">
                                          <p:val>
                                            <p:strVal val="#ppt_w"/>
                                          </p:val>
                                        </p:tav>
                                      </p:tavLst>
                                    </p:anim>
                                    <p:anim calcmode="lin" valueType="num">
                                      <p:cBhvr>
                                        <p:cTn id="81" dur="300" fill="hold"/>
                                        <p:tgtEl>
                                          <p:spTgt spid="30"/>
                                        </p:tgtEl>
                                        <p:attrNameLst>
                                          <p:attrName>ppt_h</p:attrName>
                                        </p:attrNameLst>
                                      </p:cBhvr>
                                      <p:tavLst>
                                        <p:tav tm="0">
                                          <p:val>
                                            <p:fltVal val="0"/>
                                          </p:val>
                                        </p:tav>
                                        <p:tav tm="100000">
                                          <p:val>
                                            <p:strVal val="#ppt_h"/>
                                          </p:val>
                                        </p:tav>
                                      </p:tavLst>
                                    </p:anim>
                                    <p:anim calcmode="lin" valueType="num">
                                      <p:cBhvr>
                                        <p:cTn id="82" dur="300" fill="hold"/>
                                        <p:tgtEl>
                                          <p:spTgt spid="30"/>
                                        </p:tgtEl>
                                        <p:attrNameLst>
                                          <p:attrName>style.rotation</p:attrName>
                                        </p:attrNameLst>
                                      </p:cBhvr>
                                      <p:tavLst>
                                        <p:tav tm="0">
                                          <p:val>
                                            <p:fltVal val="360"/>
                                          </p:val>
                                        </p:tav>
                                        <p:tav tm="100000">
                                          <p:val>
                                            <p:fltVal val="0"/>
                                          </p:val>
                                        </p:tav>
                                      </p:tavLst>
                                    </p:anim>
                                    <p:animEffect transition="in" filter="fade">
                                      <p:cBhvr>
                                        <p:cTn id="83" dur="300"/>
                                        <p:tgtEl>
                                          <p:spTgt spid="30"/>
                                        </p:tgtEl>
                                      </p:cBhvr>
                                    </p:animEffect>
                                  </p:childTnLst>
                                </p:cTn>
                              </p:par>
                            </p:childTnLst>
                          </p:cTn>
                        </p:par>
                        <p:par>
                          <p:cTn id="84" fill="hold">
                            <p:stCondLst>
                              <p:cond delay="5800"/>
                            </p:stCondLst>
                            <p:childTnLst>
                              <p:par>
                                <p:cTn id="85" presetID="49" presetClass="entr" presetSubtype="0" decel="100000" fill="hold" nodeType="afterEffect">
                                  <p:stCondLst>
                                    <p:cond delay="0"/>
                                  </p:stCondLst>
                                  <p:childTnLst>
                                    <p:set>
                                      <p:cBhvr>
                                        <p:cTn id="86" dur="1" fill="hold">
                                          <p:stCondLst>
                                            <p:cond delay="0"/>
                                          </p:stCondLst>
                                        </p:cTn>
                                        <p:tgtEl>
                                          <p:spTgt spid="52"/>
                                        </p:tgtEl>
                                        <p:attrNameLst>
                                          <p:attrName>style.visibility</p:attrName>
                                        </p:attrNameLst>
                                      </p:cBhvr>
                                      <p:to>
                                        <p:strVal val="visible"/>
                                      </p:to>
                                    </p:set>
                                    <p:anim calcmode="lin" valueType="num">
                                      <p:cBhvr>
                                        <p:cTn id="87" dur="300" fill="hold"/>
                                        <p:tgtEl>
                                          <p:spTgt spid="52"/>
                                        </p:tgtEl>
                                        <p:attrNameLst>
                                          <p:attrName>ppt_w</p:attrName>
                                        </p:attrNameLst>
                                      </p:cBhvr>
                                      <p:tavLst>
                                        <p:tav tm="0">
                                          <p:val>
                                            <p:fltVal val="0"/>
                                          </p:val>
                                        </p:tav>
                                        <p:tav tm="100000">
                                          <p:val>
                                            <p:strVal val="#ppt_w"/>
                                          </p:val>
                                        </p:tav>
                                      </p:tavLst>
                                    </p:anim>
                                    <p:anim calcmode="lin" valueType="num">
                                      <p:cBhvr>
                                        <p:cTn id="88" dur="300" fill="hold"/>
                                        <p:tgtEl>
                                          <p:spTgt spid="52"/>
                                        </p:tgtEl>
                                        <p:attrNameLst>
                                          <p:attrName>ppt_h</p:attrName>
                                        </p:attrNameLst>
                                      </p:cBhvr>
                                      <p:tavLst>
                                        <p:tav tm="0">
                                          <p:val>
                                            <p:fltVal val="0"/>
                                          </p:val>
                                        </p:tav>
                                        <p:tav tm="100000">
                                          <p:val>
                                            <p:strVal val="#ppt_h"/>
                                          </p:val>
                                        </p:tav>
                                      </p:tavLst>
                                    </p:anim>
                                    <p:anim calcmode="lin" valueType="num">
                                      <p:cBhvr>
                                        <p:cTn id="89" dur="300" fill="hold"/>
                                        <p:tgtEl>
                                          <p:spTgt spid="52"/>
                                        </p:tgtEl>
                                        <p:attrNameLst>
                                          <p:attrName>style.rotation</p:attrName>
                                        </p:attrNameLst>
                                      </p:cBhvr>
                                      <p:tavLst>
                                        <p:tav tm="0">
                                          <p:val>
                                            <p:fltVal val="360"/>
                                          </p:val>
                                        </p:tav>
                                        <p:tav tm="100000">
                                          <p:val>
                                            <p:fltVal val="0"/>
                                          </p:val>
                                        </p:tav>
                                      </p:tavLst>
                                    </p:anim>
                                    <p:animEffect transition="in" filter="fade">
                                      <p:cBhvr>
                                        <p:cTn id="90" dur="300"/>
                                        <p:tgtEl>
                                          <p:spTgt spid="52"/>
                                        </p:tgtEl>
                                      </p:cBhvr>
                                    </p:animEffect>
                                  </p:childTnLst>
                                </p:cTn>
                              </p:par>
                            </p:childTnLst>
                          </p:cTn>
                        </p:par>
                        <p:par>
                          <p:cTn id="91" fill="hold">
                            <p:stCondLst>
                              <p:cond delay="6100"/>
                            </p:stCondLst>
                            <p:childTnLst>
                              <p:par>
                                <p:cTn id="92" presetID="49" presetClass="entr" presetSubtype="0" decel="100000" fill="hold" nodeType="afterEffect">
                                  <p:stCondLst>
                                    <p:cond delay="0"/>
                                  </p:stCondLst>
                                  <p:childTnLst>
                                    <p:set>
                                      <p:cBhvr>
                                        <p:cTn id="93" dur="1" fill="hold">
                                          <p:stCondLst>
                                            <p:cond delay="0"/>
                                          </p:stCondLst>
                                        </p:cTn>
                                        <p:tgtEl>
                                          <p:spTgt spid="94"/>
                                        </p:tgtEl>
                                        <p:attrNameLst>
                                          <p:attrName>style.visibility</p:attrName>
                                        </p:attrNameLst>
                                      </p:cBhvr>
                                      <p:to>
                                        <p:strVal val="visible"/>
                                      </p:to>
                                    </p:set>
                                    <p:anim calcmode="lin" valueType="num">
                                      <p:cBhvr>
                                        <p:cTn id="94" dur="300" fill="hold"/>
                                        <p:tgtEl>
                                          <p:spTgt spid="94"/>
                                        </p:tgtEl>
                                        <p:attrNameLst>
                                          <p:attrName>ppt_w</p:attrName>
                                        </p:attrNameLst>
                                      </p:cBhvr>
                                      <p:tavLst>
                                        <p:tav tm="0">
                                          <p:val>
                                            <p:fltVal val="0"/>
                                          </p:val>
                                        </p:tav>
                                        <p:tav tm="100000">
                                          <p:val>
                                            <p:strVal val="#ppt_w"/>
                                          </p:val>
                                        </p:tav>
                                      </p:tavLst>
                                    </p:anim>
                                    <p:anim calcmode="lin" valueType="num">
                                      <p:cBhvr>
                                        <p:cTn id="95" dur="300" fill="hold"/>
                                        <p:tgtEl>
                                          <p:spTgt spid="94"/>
                                        </p:tgtEl>
                                        <p:attrNameLst>
                                          <p:attrName>ppt_h</p:attrName>
                                        </p:attrNameLst>
                                      </p:cBhvr>
                                      <p:tavLst>
                                        <p:tav tm="0">
                                          <p:val>
                                            <p:fltVal val="0"/>
                                          </p:val>
                                        </p:tav>
                                        <p:tav tm="100000">
                                          <p:val>
                                            <p:strVal val="#ppt_h"/>
                                          </p:val>
                                        </p:tav>
                                      </p:tavLst>
                                    </p:anim>
                                    <p:anim calcmode="lin" valueType="num">
                                      <p:cBhvr>
                                        <p:cTn id="96" dur="300" fill="hold"/>
                                        <p:tgtEl>
                                          <p:spTgt spid="94"/>
                                        </p:tgtEl>
                                        <p:attrNameLst>
                                          <p:attrName>style.rotation</p:attrName>
                                        </p:attrNameLst>
                                      </p:cBhvr>
                                      <p:tavLst>
                                        <p:tav tm="0">
                                          <p:val>
                                            <p:fltVal val="360"/>
                                          </p:val>
                                        </p:tav>
                                        <p:tav tm="100000">
                                          <p:val>
                                            <p:fltVal val="0"/>
                                          </p:val>
                                        </p:tav>
                                      </p:tavLst>
                                    </p:anim>
                                    <p:animEffect transition="in" filter="fade">
                                      <p:cBhvr>
                                        <p:cTn id="97" dur="3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63" grpId="0"/>
      <p:bldP spid="64" grpId="0"/>
      <p:bldP spid="68" grpId="0" animBg="1"/>
      <p:bldP spid="69" grpId="0" animBg="1"/>
      <p:bldP spid="69" grpId="1" animBg="1"/>
      <p:bldP spid="115" grpId="0" animBg="1"/>
      <p:bldP spid="118" grpId="0" animBg="1"/>
      <p:bldP spid="11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4" y="7088"/>
            <a:ext cx="9143999" cy="6858000"/>
          </a:xfrm>
          <a:prstGeom prst="rect">
            <a:avLst/>
          </a:prstGeom>
          <a:solidFill>
            <a:srgbClr val="21212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cxnSp>
        <p:nvCxnSpPr>
          <p:cNvPr id="3" name="Straight Connector 2"/>
          <p:cNvCxnSpPr>
            <a:endCxn id="8" idx="1"/>
          </p:cNvCxnSpPr>
          <p:nvPr/>
        </p:nvCxnSpPr>
        <p:spPr>
          <a:xfrm>
            <a:off x="1857225" y="357368"/>
            <a:ext cx="1142381" cy="307872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9194095" y="3436091"/>
            <a:ext cx="1128218" cy="309569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009900" y="1878092"/>
            <a:ext cx="6172200" cy="3093356"/>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a:solidFill>
                  <a:schemeClr val="bg1"/>
                </a:solidFill>
                <a:latin typeface="Arial" panose="020B0604020202020204" pitchFamily="34" charset="0"/>
                <a:cs typeface="Arial" panose="020B0604020202020204" pitchFamily="34" charset="0"/>
              </a:rPr>
              <a:t>VÒNG 1</a:t>
            </a:r>
          </a:p>
          <a:p>
            <a:pPr algn="ctr">
              <a:lnSpc>
                <a:spcPct val="150000"/>
              </a:lnSpc>
            </a:pPr>
            <a:r>
              <a:rPr lang="en-US" sz="6000" b="1" dirty="0">
                <a:solidFill>
                  <a:schemeClr val="bg1"/>
                </a:solidFill>
                <a:latin typeface="Arial" panose="020B0604020202020204" pitchFamily="34" charset="0"/>
                <a:cs typeface="Arial" panose="020B0604020202020204" pitchFamily="34" charset="0"/>
              </a:rPr>
              <a:t>KHỞI ĐỘNG</a:t>
            </a:r>
          </a:p>
        </p:txBody>
      </p:sp>
      <p:cxnSp>
        <p:nvCxnSpPr>
          <p:cNvPr id="6" name="Straight Connector 5"/>
          <p:cNvCxnSpPr>
            <a:stCxn id="8" idx="1"/>
          </p:cNvCxnSpPr>
          <p:nvPr/>
        </p:nvCxnSpPr>
        <p:spPr>
          <a:xfrm flipH="1">
            <a:off x="1858207" y="3436088"/>
            <a:ext cx="1141399" cy="3089764"/>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9194095" y="356708"/>
            <a:ext cx="1128218" cy="307938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2999606" y="1815647"/>
            <a:ext cx="196649" cy="324088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sp>
        <p:nvSpPr>
          <p:cNvPr id="9" name="Left Bracket 8"/>
          <p:cNvSpPr/>
          <p:nvPr/>
        </p:nvSpPr>
        <p:spPr>
          <a:xfrm rot="10800000">
            <a:off x="9003939" y="1815647"/>
            <a:ext cx="190156" cy="324088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nvGrpSpPr>
          <p:cNvPr id="10" name="Group 9"/>
          <p:cNvGrpSpPr/>
          <p:nvPr/>
        </p:nvGrpSpPr>
        <p:grpSpPr>
          <a:xfrm>
            <a:off x="2749872" y="3175901"/>
            <a:ext cx="509282" cy="509282"/>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13" name="Group 12"/>
          <p:cNvGrpSpPr/>
          <p:nvPr/>
        </p:nvGrpSpPr>
        <p:grpSpPr>
          <a:xfrm>
            <a:off x="8928351" y="3174497"/>
            <a:ext cx="509282" cy="509282"/>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pic>
        <p:nvPicPr>
          <p:cNvPr id="29" name="Picture 5" descr="n3"/>
          <p:cNvPicPr>
            <a:picLocks noChangeAspect="1" noChangeArrowheads="1"/>
          </p:cNvPicPr>
          <p:nvPr/>
        </p:nvPicPr>
        <p:blipFill>
          <a:blip r:embed="rId9"/>
          <a:srcRect/>
          <a:stretch>
            <a:fillRect/>
          </a:stretch>
        </p:blipFill>
        <p:spPr bwMode="auto">
          <a:xfrm rot="10800000" flipV="1">
            <a:off x="1846925" y="305590"/>
            <a:ext cx="8475388" cy="171450"/>
          </a:xfrm>
          <a:prstGeom prst="rect">
            <a:avLst/>
          </a:prstGeom>
          <a:noFill/>
          <a:ln w="9525">
            <a:noFill/>
            <a:miter lim="800000"/>
            <a:headEnd/>
            <a:tailEnd/>
          </a:ln>
        </p:spPr>
      </p:pic>
      <p:pic>
        <p:nvPicPr>
          <p:cNvPr id="30" name="Picture 5" descr="n3"/>
          <p:cNvPicPr>
            <a:picLocks noChangeAspect="1" noChangeArrowheads="1"/>
          </p:cNvPicPr>
          <p:nvPr/>
        </p:nvPicPr>
        <p:blipFill>
          <a:blip r:embed="rId9"/>
          <a:srcRect/>
          <a:stretch>
            <a:fillRect/>
          </a:stretch>
        </p:blipFill>
        <p:spPr bwMode="auto">
          <a:xfrm rot="10800000" flipV="1">
            <a:off x="1846925" y="6503252"/>
            <a:ext cx="8475388" cy="171450"/>
          </a:xfrm>
          <a:prstGeom prst="rect">
            <a:avLst/>
          </a:prstGeom>
          <a:noFill/>
          <a:ln w="9525">
            <a:noFill/>
            <a:miter lim="800000"/>
            <a:headEnd/>
            <a:tailEnd/>
          </a:ln>
        </p:spPr>
      </p:pic>
      <p:grpSp>
        <p:nvGrpSpPr>
          <p:cNvPr id="17" name="Group 16"/>
          <p:cNvGrpSpPr/>
          <p:nvPr/>
        </p:nvGrpSpPr>
        <p:grpSpPr>
          <a:xfrm>
            <a:off x="1638236" y="6337478"/>
            <a:ext cx="509282" cy="509282"/>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20" name="Group 19"/>
          <p:cNvGrpSpPr/>
          <p:nvPr/>
        </p:nvGrpSpPr>
        <p:grpSpPr>
          <a:xfrm>
            <a:off x="10037692" y="6337478"/>
            <a:ext cx="509282" cy="509282"/>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23" name="Group 22"/>
          <p:cNvGrpSpPr/>
          <p:nvPr/>
        </p:nvGrpSpPr>
        <p:grpSpPr>
          <a:xfrm>
            <a:off x="1638236" y="117057"/>
            <a:ext cx="509282" cy="509282"/>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26" name="Group 25"/>
          <p:cNvGrpSpPr/>
          <p:nvPr/>
        </p:nvGrpSpPr>
        <p:grpSpPr>
          <a:xfrm>
            <a:off x="10037692" y="117057"/>
            <a:ext cx="509282" cy="509282"/>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pic>
        <p:nvPicPr>
          <p:cNvPr id="31" name="nhacnen3">
            <a:hlinkClick r:id="" action="ppaction://media"/>
          </p:cNvPr>
          <p:cNvPicPr>
            <a:picLocks noChangeAspect="1"/>
          </p:cNvPicPr>
          <p:nvPr>
            <a:audioFile r:link="rId2"/>
            <p:extLst>
              <p:ext uri="{DAA4B4D4-6D71-4841-9C94-3DE7FCFB9230}">
                <p14:media xmlns:p14="http://schemas.microsoft.com/office/powerpoint/2010/main" r:embed="rId1">
                  <p14:bmkLst>
                    <p14:bmk name="Bookmark 1" time="0"/>
                  </p14:bmkLst>
                </p14:media>
              </p:ext>
            </p:extLst>
          </p:nvPr>
        </p:nvPicPr>
        <p:blipFill>
          <a:blip r:embed="rId10" cstate="print"/>
          <a:stretch>
            <a:fillRect/>
          </a:stretch>
        </p:blipFill>
        <p:spPr>
          <a:xfrm>
            <a:off x="12232710" y="5951838"/>
            <a:ext cx="457200" cy="457200"/>
          </a:xfrm>
          <a:prstGeom prst="rect">
            <a:avLst/>
          </a:prstGeom>
        </p:spPr>
      </p:pic>
      <p:pic>
        <p:nvPicPr>
          <p:cNvPr id="32" name="Picture 31">
            <a:hlinkHover r:id="rId12" highlightClick="1">
              <a:snd r:embed="rId11" name="applause.wav"/>
            </a:hlinkHover>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06886" y="5542065"/>
            <a:ext cx="1374162" cy="1315935"/>
          </a:xfrm>
          <a:prstGeom prst="rect">
            <a:avLst/>
          </a:prstGeom>
        </p:spPr>
      </p:pic>
    </p:spTree>
    <p:extLst>
      <p:ext uri="{BB962C8B-B14F-4D97-AF65-F5344CB8AC3E}">
        <p14:creationId xmlns:p14="http://schemas.microsoft.com/office/powerpoint/2010/main" val="28048499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5"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6" name="Beep_1.wav"/>
                                            </p:tgtEl>
                                          </p:cMediaNode>
                                        </p:audio>
                                      </p:subTnLst>
                                    </p:cTn>
                                  </p:par>
                                </p:childTnLst>
                              </p:cTn>
                            </p:par>
                          </p:childTnLst>
                        </p:cTn>
                      </p:par>
                      <p:par>
                        <p:cTn id="26" fill="hold">
                          <p:stCondLst>
                            <p:cond delay="indefinite"/>
                          </p:stCondLst>
                          <p:childTnLst>
                            <p:par>
                              <p:cTn id="27" fill="hold">
                                <p:stCondLst>
                                  <p:cond delay="0"/>
                                </p:stCondLst>
                                <p:childTnLst>
                                  <p:par>
                                    <p:cTn id="28" presetID="4" presetClass="mediacall" presetSubtype="0" fill="hold" nodeType="clickEffect">
                                      <p:stCondLst>
                                        <p:cond delay="0"/>
                                      </p:stCondLst>
                                      <p:childTnLst>
                                        <p:cmd type="call" cmd="playFromBookmark(Bookmark 1)">
                                          <p:cBhvr>
                                            <p:cTn id="29" dur="9552" fill="hold"/>
                                            <p:tgtEl>
                                              <p:spTgt spid="31"/>
                                            </p:tgtEl>
                                          </p:cBhvr>
                                        </p:cmd>
                                      </p:childTnLst>
                                    </p:cTn>
                                  </p:par>
                                  <p:par>
                                    <p:cTn id="30" presetID="49" presetClass="entr" presetSubtype="0" decel="10000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300" fill="hold"/>
                                            <p:tgtEl>
                                              <p:spTgt spid="13"/>
                                            </p:tgtEl>
                                            <p:attrNameLst>
                                              <p:attrName>ppt_w</p:attrName>
                                            </p:attrNameLst>
                                          </p:cBhvr>
                                          <p:tavLst>
                                            <p:tav tm="0">
                                              <p:val>
                                                <p:fltVal val="0"/>
                                              </p:val>
                                            </p:tav>
                                            <p:tav tm="100000">
                                              <p:val>
                                                <p:strVal val="#ppt_w"/>
                                              </p:val>
                                            </p:tav>
                                          </p:tavLst>
                                        </p:anim>
                                        <p:anim calcmode="lin" valueType="num">
                                          <p:cBhvr>
                                            <p:cTn id="33" dur="300" fill="hold"/>
                                            <p:tgtEl>
                                              <p:spTgt spid="13"/>
                                            </p:tgtEl>
                                            <p:attrNameLst>
                                              <p:attrName>ppt_h</p:attrName>
                                            </p:attrNameLst>
                                          </p:cBhvr>
                                          <p:tavLst>
                                            <p:tav tm="0">
                                              <p:val>
                                                <p:fltVal val="0"/>
                                              </p:val>
                                            </p:tav>
                                            <p:tav tm="100000">
                                              <p:val>
                                                <p:strVal val="#ppt_h"/>
                                              </p:val>
                                            </p:tav>
                                          </p:tavLst>
                                        </p:anim>
                                        <p:anim calcmode="lin" valueType="num">
                                          <p:cBhvr>
                                            <p:cTn id="34" dur="300" fill="hold"/>
                                            <p:tgtEl>
                                              <p:spTgt spid="13"/>
                                            </p:tgtEl>
                                            <p:attrNameLst>
                                              <p:attrName>style.rotation</p:attrName>
                                            </p:attrNameLst>
                                          </p:cBhvr>
                                          <p:tavLst>
                                            <p:tav tm="0">
                                              <p:val>
                                                <p:fltVal val="360"/>
                                              </p:val>
                                            </p:tav>
                                            <p:tav tm="100000">
                                              <p:val>
                                                <p:fltVal val="0"/>
                                              </p:val>
                                            </p:tav>
                                          </p:tavLst>
                                        </p:anim>
                                        <p:animEffect transition="in" filter="fade">
                                          <p:cBhvr>
                                            <p:cTn id="35" dur="300"/>
                                            <p:tgtEl>
                                              <p:spTgt spid="13"/>
                                            </p:tgtEl>
                                          </p:cBhvr>
                                        </p:animEffect>
                                      </p:childTnLst>
                                    </p:cTn>
                                  </p:par>
                                </p:childTnLst>
                              </p:cTn>
                            </p:par>
                            <p:par>
                              <p:cTn id="36" fill="hold">
                                <p:stCondLst>
                                  <p:cond delay="9552"/>
                                </p:stCondLst>
                                <p:childTnLst>
                                  <p:par>
                                    <p:cTn id="37" presetID="50" presetClass="entr" presetSubtype="0" decel="10000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700" fill="hold"/>
                                            <p:tgtEl>
                                              <p:spTgt spid="9"/>
                                            </p:tgtEl>
                                            <p:attrNameLst>
                                              <p:attrName>ppt_w</p:attrName>
                                            </p:attrNameLst>
                                          </p:cBhvr>
                                          <p:tavLst>
                                            <p:tav tm="0">
                                              <p:val>
                                                <p:strVal val="#ppt_w+.3"/>
                                              </p:val>
                                            </p:tav>
                                            <p:tav tm="100000">
                                              <p:val>
                                                <p:strVal val="#ppt_w"/>
                                              </p:val>
                                            </p:tav>
                                          </p:tavLst>
                                        </p:anim>
                                        <p:anim calcmode="lin" valueType="num">
                                          <p:cBhvr>
                                            <p:cTn id="40" dur="700" fill="hold"/>
                                            <p:tgtEl>
                                              <p:spTgt spid="9"/>
                                            </p:tgtEl>
                                            <p:attrNameLst>
                                              <p:attrName>ppt_h</p:attrName>
                                            </p:attrNameLst>
                                          </p:cBhvr>
                                          <p:tavLst>
                                            <p:tav tm="0">
                                              <p:val>
                                                <p:strVal val="#ppt_h"/>
                                              </p:val>
                                            </p:tav>
                                            <p:tav tm="100000">
                                              <p:val>
                                                <p:strVal val="#ppt_h"/>
                                              </p:val>
                                            </p:tav>
                                          </p:tavLst>
                                        </p:anim>
                                        <p:animEffect transition="in" filter="fade">
                                          <p:cBhvr>
                                            <p:cTn id="41" dur="700"/>
                                            <p:tgtEl>
                                              <p:spTgt spid="9"/>
                                            </p:tgtEl>
                                          </p:cBhvr>
                                        </p:animEffect>
                                      </p:childTnLst>
                                    </p:cTn>
                                  </p:par>
                                  <p:par>
                                    <p:cTn id="42" presetID="50" presetClass="entr" presetSubtype="0" decel="10000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700" fill="hold"/>
                                            <p:tgtEl>
                                              <p:spTgt spid="8"/>
                                            </p:tgtEl>
                                            <p:attrNameLst>
                                              <p:attrName>ppt_w</p:attrName>
                                            </p:attrNameLst>
                                          </p:cBhvr>
                                          <p:tavLst>
                                            <p:tav tm="0">
                                              <p:val>
                                                <p:strVal val="#ppt_w+.3"/>
                                              </p:val>
                                            </p:tav>
                                            <p:tav tm="100000">
                                              <p:val>
                                                <p:strVal val="#ppt_w"/>
                                              </p:val>
                                            </p:tav>
                                          </p:tavLst>
                                        </p:anim>
                                        <p:anim calcmode="lin" valueType="num">
                                          <p:cBhvr>
                                            <p:cTn id="45" dur="700" fill="hold"/>
                                            <p:tgtEl>
                                              <p:spTgt spid="8"/>
                                            </p:tgtEl>
                                            <p:attrNameLst>
                                              <p:attrName>ppt_h</p:attrName>
                                            </p:attrNameLst>
                                          </p:cBhvr>
                                          <p:tavLst>
                                            <p:tav tm="0">
                                              <p:val>
                                                <p:strVal val="#ppt_h"/>
                                              </p:val>
                                            </p:tav>
                                            <p:tav tm="100000">
                                              <p:val>
                                                <p:strVal val="#ppt_h"/>
                                              </p:val>
                                            </p:tav>
                                          </p:tavLst>
                                        </p:anim>
                                        <p:animEffect transition="in" filter="fade">
                                          <p:cBhvr>
                                            <p:cTn id="46" dur="700"/>
                                            <p:tgtEl>
                                              <p:spTgt spid="8"/>
                                            </p:tgtEl>
                                          </p:cBhvr>
                                        </p:animEffect>
                                      </p:childTnLst>
                                      <p:subTnLst>
                                        <p:audio>
                                          <p:cMediaNode>
                                            <p:cTn display="0" masterRel="sameClick">
                                              <p:stCondLst>
                                                <p:cond evt="begin" delay="0">
                                                  <p:tn val="42"/>
                                                </p:cond>
                                              </p:stCondLst>
                                              <p:endCondLst>
                                                <p:cond evt="onStopAudio" delay="0">
                                                  <p:tgtEl>
                                                    <p:sldTgt/>
                                                  </p:tgtEl>
                                                </p:cond>
                                              </p:endCondLst>
                                            </p:cTn>
                                            <p:tgtEl>
                                              <p:sndTgt r:embed="rId7" name="suonho.wav"/>
                                            </p:tgtEl>
                                          </p:cMediaNode>
                                        </p:audio>
                                      </p:subTnLst>
                                    </p:cTn>
                                  </p:par>
                                </p:childTnLst>
                              </p:cTn>
                            </p:par>
                            <p:par>
                              <p:cTn id="47" fill="hold">
                                <p:stCondLst>
                                  <p:cond delay="10252"/>
                                </p:stCondLst>
                                <p:childTnLst>
                                  <p:par>
                                    <p:cTn id="48" presetID="14" presetClass="entr" presetSubtype="10" fill="hold" grpId="0"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randombar(horizontal)">
                                          <p:cBhvr>
                                            <p:cTn id="50" dur="400"/>
                                            <p:tgtEl>
                                              <p:spTgt spid="5"/>
                                            </p:tgtEl>
                                          </p:cBhvr>
                                        </p:animEffect>
                                      </p:childTnLst>
                                      <p:subTnLst>
                                        <p:audio>
                                          <p:cMediaNode>
                                            <p:cTn display="0" masterRel="sameClick">
                                              <p:stCondLst>
                                                <p:cond evt="begin" delay="0">
                                                  <p:tn val="48"/>
                                                </p:cond>
                                              </p:stCondLst>
                                              <p:endCondLst>
                                                <p:cond evt="onStopAudio" delay="0">
                                                  <p:tgtEl>
                                                    <p:sldTgt/>
                                                  </p:tgtEl>
                                                </p:cond>
                                              </p:endCondLst>
                                            </p:cTn>
                                            <p:tgtEl>
                                              <p:sndTgt r:embed="rId8"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37879">
                    <p:cTn id="51" fill="hold" display="0">
                      <p:stCondLst>
                        <p:cond delay="indefinite"/>
                      </p:stCondLst>
                      <p:endCondLst>
                        <p:cond evt="onStopAudio" delay="0">
                          <p:tgtEl>
                            <p:sldTgt/>
                          </p:tgtEl>
                        </p:cond>
                      </p:endCondLst>
                    </p:cTn>
                    <p:tgtEl>
                      <p:spTgt spid="31"/>
                    </p:tgtEl>
                  </p:cMediaNode>
                </p:audio>
              </p:childTnLst>
            </p:cTn>
          </p:par>
        </p:tnLst>
        <p:bldLst>
          <p:bldP spid="2" grpId="0" animBg="1"/>
          <p:bldP spid="5" grpId="0" animBg="1"/>
          <p:bldP spid="8"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14"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15" name="Beep_1.wav"/>
                                            </p:tgtEl>
                                          </p:cMediaNode>
                                        </p:audio>
                                      </p:sub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00)">
                                          <p:cBhvr>
                                            <p:cTn id="29" dur="9552" fill="hold"/>
                                            <p:tgtEl>
                                              <p:spTgt spid="31"/>
                                            </p:tgtEl>
                                          </p:cBhvr>
                                        </p:cmd>
                                      </p:childTnLst>
                                    </p:cTn>
                                  </p:par>
                                  <p:par>
                                    <p:cTn id="30" presetID="49" presetClass="entr" presetSubtype="0" decel="10000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300" fill="hold"/>
                                            <p:tgtEl>
                                              <p:spTgt spid="13"/>
                                            </p:tgtEl>
                                            <p:attrNameLst>
                                              <p:attrName>ppt_w</p:attrName>
                                            </p:attrNameLst>
                                          </p:cBhvr>
                                          <p:tavLst>
                                            <p:tav tm="0">
                                              <p:val>
                                                <p:fltVal val="0"/>
                                              </p:val>
                                            </p:tav>
                                            <p:tav tm="100000">
                                              <p:val>
                                                <p:strVal val="#ppt_w"/>
                                              </p:val>
                                            </p:tav>
                                          </p:tavLst>
                                        </p:anim>
                                        <p:anim calcmode="lin" valueType="num">
                                          <p:cBhvr>
                                            <p:cTn id="33" dur="300" fill="hold"/>
                                            <p:tgtEl>
                                              <p:spTgt spid="13"/>
                                            </p:tgtEl>
                                            <p:attrNameLst>
                                              <p:attrName>ppt_h</p:attrName>
                                            </p:attrNameLst>
                                          </p:cBhvr>
                                          <p:tavLst>
                                            <p:tav tm="0">
                                              <p:val>
                                                <p:fltVal val="0"/>
                                              </p:val>
                                            </p:tav>
                                            <p:tav tm="100000">
                                              <p:val>
                                                <p:strVal val="#ppt_h"/>
                                              </p:val>
                                            </p:tav>
                                          </p:tavLst>
                                        </p:anim>
                                        <p:anim calcmode="lin" valueType="num">
                                          <p:cBhvr>
                                            <p:cTn id="34" dur="300" fill="hold"/>
                                            <p:tgtEl>
                                              <p:spTgt spid="13"/>
                                            </p:tgtEl>
                                            <p:attrNameLst>
                                              <p:attrName>style.rotation</p:attrName>
                                            </p:attrNameLst>
                                          </p:cBhvr>
                                          <p:tavLst>
                                            <p:tav tm="0">
                                              <p:val>
                                                <p:fltVal val="360"/>
                                              </p:val>
                                            </p:tav>
                                            <p:tav tm="100000">
                                              <p:val>
                                                <p:fltVal val="0"/>
                                              </p:val>
                                            </p:tav>
                                          </p:tavLst>
                                        </p:anim>
                                        <p:animEffect transition="in" filter="fade">
                                          <p:cBhvr>
                                            <p:cTn id="35" dur="300"/>
                                            <p:tgtEl>
                                              <p:spTgt spid="13"/>
                                            </p:tgtEl>
                                          </p:cBhvr>
                                        </p:animEffect>
                                      </p:childTnLst>
                                    </p:cTn>
                                  </p:par>
                                </p:childTnLst>
                              </p:cTn>
                            </p:par>
                            <p:par>
                              <p:cTn id="36" fill="hold">
                                <p:stCondLst>
                                  <p:cond delay="9552"/>
                                </p:stCondLst>
                                <p:childTnLst>
                                  <p:par>
                                    <p:cTn id="37" presetID="50" presetClass="entr" presetSubtype="0" decel="10000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700" fill="hold"/>
                                            <p:tgtEl>
                                              <p:spTgt spid="9"/>
                                            </p:tgtEl>
                                            <p:attrNameLst>
                                              <p:attrName>ppt_w</p:attrName>
                                            </p:attrNameLst>
                                          </p:cBhvr>
                                          <p:tavLst>
                                            <p:tav tm="0">
                                              <p:val>
                                                <p:strVal val="#ppt_w+.3"/>
                                              </p:val>
                                            </p:tav>
                                            <p:tav tm="100000">
                                              <p:val>
                                                <p:strVal val="#ppt_w"/>
                                              </p:val>
                                            </p:tav>
                                          </p:tavLst>
                                        </p:anim>
                                        <p:anim calcmode="lin" valueType="num">
                                          <p:cBhvr>
                                            <p:cTn id="40" dur="700" fill="hold"/>
                                            <p:tgtEl>
                                              <p:spTgt spid="9"/>
                                            </p:tgtEl>
                                            <p:attrNameLst>
                                              <p:attrName>ppt_h</p:attrName>
                                            </p:attrNameLst>
                                          </p:cBhvr>
                                          <p:tavLst>
                                            <p:tav tm="0">
                                              <p:val>
                                                <p:strVal val="#ppt_h"/>
                                              </p:val>
                                            </p:tav>
                                            <p:tav tm="100000">
                                              <p:val>
                                                <p:strVal val="#ppt_h"/>
                                              </p:val>
                                            </p:tav>
                                          </p:tavLst>
                                        </p:anim>
                                        <p:animEffect transition="in" filter="fade">
                                          <p:cBhvr>
                                            <p:cTn id="41" dur="700"/>
                                            <p:tgtEl>
                                              <p:spTgt spid="9"/>
                                            </p:tgtEl>
                                          </p:cBhvr>
                                        </p:animEffect>
                                      </p:childTnLst>
                                    </p:cTn>
                                  </p:par>
                                  <p:par>
                                    <p:cTn id="42" presetID="50" presetClass="entr" presetSubtype="0" decel="10000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700" fill="hold"/>
                                            <p:tgtEl>
                                              <p:spTgt spid="8"/>
                                            </p:tgtEl>
                                            <p:attrNameLst>
                                              <p:attrName>ppt_w</p:attrName>
                                            </p:attrNameLst>
                                          </p:cBhvr>
                                          <p:tavLst>
                                            <p:tav tm="0">
                                              <p:val>
                                                <p:strVal val="#ppt_w+.3"/>
                                              </p:val>
                                            </p:tav>
                                            <p:tav tm="100000">
                                              <p:val>
                                                <p:strVal val="#ppt_w"/>
                                              </p:val>
                                            </p:tav>
                                          </p:tavLst>
                                        </p:anim>
                                        <p:anim calcmode="lin" valueType="num">
                                          <p:cBhvr>
                                            <p:cTn id="45" dur="700" fill="hold"/>
                                            <p:tgtEl>
                                              <p:spTgt spid="8"/>
                                            </p:tgtEl>
                                            <p:attrNameLst>
                                              <p:attrName>ppt_h</p:attrName>
                                            </p:attrNameLst>
                                          </p:cBhvr>
                                          <p:tavLst>
                                            <p:tav tm="0">
                                              <p:val>
                                                <p:strVal val="#ppt_h"/>
                                              </p:val>
                                            </p:tav>
                                            <p:tav tm="100000">
                                              <p:val>
                                                <p:strVal val="#ppt_h"/>
                                              </p:val>
                                            </p:tav>
                                          </p:tavLst>
                                        </p:anim>
                                        <p:animEffect transition="in" filter="fade">
                                          <p:cBhvr>
                                            <p:cTn id="46" dur="700"/>
                                            <p:tgtEl>
                                              <p:spTgt spid="8"/>
                                            </p:tgtEl>
                                          </p:cBhvr>
                                        </p:animEffect>
                                      </p:childTnLst>
                                      <p:subTnLst>
                                        <p:audio>
                                          <p:cMediaNode>
                                            <p:cTn display="0" masterRel="sameClick">
                                              <p:stCondLst>
                                                <p:cond evt="begin" delay="0">
                                                  <p:tn val="42"/>
                                                </p:cond>
                                              </p:stCondLst>
                                              <p:endCondLst>
                                                <p:cond evt="onStopAudio" delay="0">
                                                  <p:tgtEl>
                                                    <p:sldTgt/>
                                                  </p:tgtEl>
                                                </p:cond>
                                              </p:endCondLst>
                                            </p:cTn>
                                            <p:tgtEl>
                                              <p:sndTgt r:embed="rId16" name="suonho.wav"/>
                                            </p:tgtEl>
                                          </p:cMediaNode>
                                        </p:audio>
                                      </p:subTnLst>
                                    </p:cTn>
                                  </p:par>
                                </p:childTnLst>
                              </p:cTn>
                            </p:par>
                            <p:par>
                              <p:cTn id="47" fill="hold">
                                <p:stCondLst>
                                  <p:cond delay="10252"/>
                                </p:stCondLst>
                                <p:childTnLst>
                                  <p:par>
                                    <p:cTn id="48" presetID="14" presetClass="entr" presetSubtype="10" fill="hold" grpId="0"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randombar(horizontal)">
                                          <p:cBhvr>
                                            <p:cTn id="50" dur="400"/>
                                            <p:tgtEl>
                                              <p:spTgt spid="5"/>
                                            </p:tgtEl>
                                          </p:cBhvr>
                                        </p:animEffect>
                                      </p:childTnLst>
                                      <p:subTnLst>
                                        <p:audio>
                                          <p:cMediaNode>
                                            <p:cTn display="0" masterRel="sameClick">
                                              <p:stCondLst>
                                                <p:cond evt="begin" delay="0">
                                                  <p:tn val="48"/>
                                                </p:cond>
                                              </p:stCondLst>
                                              <p:endCondLst>
                                                <p:cond evt="onStopAudio" delay="0">
                                                  <p:tgtEl>
                                                    <p:sldTgt/>
                                                  </p:tgtEl>
                                                </p:cond>
                                              </p:endCondLst>
                                            </p:cTn>
                                            <p:tgtEl>
                                              <p:sndTgt r:embed="rId17"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37879">
                    <p:cTn id="51" fill="hold" display="0">
                      <p:stCondLst>
                        <p:cond delay="indefinite"/>
                      </p:stCondLst>
                      <p:endCondLst>
                        <p:cond evt="onStopAudio" delay="0">
                          <p:tgtEl>
                            <p:sldTgt/>
                          </p:tgtEl>
                        </p:cond>
                      </p:endCondLst>
                    </p:cTn>
                    <p:tgtEl>
                      <p:spTgt spid="31"/>
                    </p:tgtEl>
                  </p:cMediaNode>
                </p:audio>
              </p:childTnLst>
            </p:cTn>
          </p:par>
        </p:tnLst>
        <p:bldLst>
          <p:bldP spid="2" grpId="0" animBg="1"/>
          <p:bldP spid="5" grpId="0" animBg="1"/>
          <p:bldP spid="8" grpId="0" animBg="1"/>
          <p:bldP spid="9"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405492" y="653143"/>
            <a:ext cx="11381015" cy="5940088"/>
          </a:xfrm>
          <a:prstGeom prst="rect">
            <a:avLst/>
          </a:prstGeom>
          <a:noFill/>
        </p:spPr>
        <p:txBody>
          <a:bodyPr wrap="square" rtlCol="0">
            <a:spAutoFit/>
          </a:bodyPr>
          <a:lstStyle/>
          <a:p>
            <a:pPr algn="ctr">
              <a:lnSpc>
                <a:spcPct val="150000"/>
              </a:lnSpc>
            </a:pPr>
            <a:r>
              <a:rPr lang="en-US" sz="4800" b="1" dirty="0" err="1">
                <a:solidFill>
                  <a:srgbClr val="FF0000"/>
                </a:solidFill>
              </a:rPr>
              <a:t>Luật</a:t>
            </a:r>
            <a:r>
              <a:rPr lang="en-US" sz="4800" b="1" dirty="0">
                <a:solidFill>
                  <a:srgbClr val="FF0000"/>
                </a:solidFill>
              </a:rPr>
              <a:t> </a:t>
            </a:r>
            <a:r>
              <a:rPr lang="en-US" sz="4800" b="1" dirty="0" err="1">
                <a:solidFill>
                  <a:srgbClr val="FF0000"/>
                </a:solidFill>
              </a:rPr>
              <a:t>chơi</a:t>
            </a:r>
            <a:r>
              <a:rPr lang="en-US" sz="4800" b="1" dirty="0">
                <a:solidFill>
                  <a:srgbClr val="FF0000"/>
                </a:solidFill>
              </a:rPr>
              <a:t>: </a:t>
            </a:r>
          </a:p>
          <a:p>
            <a:pPr algn="just"/>
            <a:r>
              <a:rPr lang="en-US" sz="4400" dirty="0" err="1">
                <a:solidFill>
                  <a:srgbClr val="002060"/>
                </a:solidFill>
              </a:rPr>
              <a:t>Mỗi</a:t>
            </a:r>
            <a:r>
              <a:rPr lang="en-US" sz="4400" dirty="0">
                <a:solidFill>
                  <a:srgbClr val="002060"/>
                </a:solidFill>
              </a:rPr>
              <a:t> </a:t>
            </a:r>
            <a:r>
              <a:rPr lang="en-US" sz="4400" dirty="0" err="1">
                <a:solidFill>
                  <a:srgbClr val="002060"/>
                </a:solidFill>
              </a:rPr>
              <a:t>đội</a:t>
            </a:r>
            <a:r>
              <a:rPr lang="en-US" sz="4400" dirty="0">
                <a:solidFill>
                  <a:srgbClr val="002060"/>
                </a:solidFill>
              </a:rPr>
              <a:t> </a:t>
            </a:r>
            <a:r>
              <a:rPr lang="en-US" sz="4400" dirty="0" err="1">
                <a:solidFill>
                  <a:srgbClr val="002060"/>
                </a:solidFill>
              </a:rPr>
              <a:t>chơi</a:t>
            </a:r>
            <a:r>
              <a:rPr lang="en-US" sz="4400" dirty="0">
                <a:solidFill>
                  <a:srgbClr val="002060"/>
                </a:solidFill>
              </a:rPr>
              <a:t> </a:t>
            </a:r>
            <a:r>
              <a:rPr lang="en-US" sz="4400" dirty="0" err="1">
                <a:solidFill>
                  <a:srgbClr val="002060"/>
                </a:solidFill>
              </a:rPr>
              <a:t>sẽ</a:t>
            </a:r>
            <a:r>
              <a:rPr lang="en-US" sz="4400" dirty="0">
                <a:solidFill>
                  <a:srgbClr val="002060"/>
                </a:solidFill>
              </a:rPr>
              <a:t> </a:t>
            </a:r>
            <a:r>
              <a:rPr lang="en-US" sz="4400" dirty="0" err="1">
                <a:solidFill>
                  <a:srgbClr val="002060"/>
                </a:solidFill>
              </a:rPr>
              <a:t>có</a:t>
            </a:r>
            <a:r>
              <a:rPr lang="en-US" sz="4400" dirty="0">
                <a:solidFill>
                  <a:srgbClr val="002060"/>
                </a:solidFill>
              </a:rPr>
              <a:t> 2 </a:t>
            </a:r>
            <a:r>
              <a:rPr lang="en-US" sz="4400" dirty="0" err="1">
                <a:solidFill>
                  <a:srgbClr val="002060"/>
                </a:solidFill>
              </a:rPr>
              <a:t>lượt</a:t>
            </a:r>
            <a:r>
              <a:rPr lang="en-US" sz="4400" dirty="0">
                <a:solidFill>
                  <a:srgbClr val="002060"/>
                </a:solidFill>
              </a:rPr>
              <a:t> quay </a:t>
            </a:r>
            <a:r>
              <a:rPr lang="en-US" sz="4400" dirty="0" err="1">
                <a:solidFill>
                  <a:srgbClr val="002060"/>
                </a:solidFill>
              </a:rPr>
              <a:t>vòng</a:t>
            </a:r>
            <a:r>
              <a:rPr lang="en-US" sz="4400" dirty="0">
                <a:solidFill>
                  <a:srgbClr val="002060"/>
                </a:solidFill>
              </a:rPr>
              <a:t> </a:t>
            </a:r>
            <a:r>
              <a:rPr lang="en-US" sz="4400" dirty="0" err="1">
                <a:solidFill>
                  <a:srgbClr val="002060"/>
                </a:solidFill>
              </a:rPr>
              <a:t>tương</a:t>
            </a:r>
            <a:r>
              <a:rPr lang="en-US" sz="4400" dirty="0">
                <a:solidFill>
                  <a:srgbClr val="002060"/>
                </a:solidFill>
              </a:rPr>
              <a:t> </a:t>
            </a:r>
            <a:r>
              <a:rPr lang="en-US" sz="4400" dirty="0" err="1">
                <a:solidFill>
                  <a:srgbClr val="002060"/>
                </a:solidFill>
              </a:rPr>
              <a:t>ứng</a:t>
            </a:r>
            <a:r>
              <a:rPr lang="en-US" sz="4400" dirty="0">
                <a:solidFill>
                  <a:srgbClr val="002060"/>
                </a:solidFill>
              </a:rPr>
              <a:t> </a:t>
            </a:r>
            <a:r>
              <a:rPr lang="en-US" sz="4400" dirty="0" err="1">
                <a:solidFill>
                  <a:srgbClr val="002060"/>
                </a:solidFill>
              </a:rPr>
              <a:t>với</a:t>
            </a:r>
            <a:r>
              <a:rPr lang="en-US" sz="4400" dirty="0">
                <a:solidFill>
                  <a:srgbClr val="002060"/>
                </a:solidFill>
              </a:rPr>
              <a:t> 2 </a:t>
            </a:r>
            <a:r>
              <a:rPr lang="en-US" sz="4400" dirty="0" err="1">
                <a:solidFill>
                  <a:srgbClr val="002060"/>
                </a:solidFill>
              </a:rPr>
              <a:t>quyền</a:t>
            </a:r>
            <a:r>
              <a:rPr lang="en-US" sz="4400" dirty="0">
                <a:solidFill>
                  <a:srgbClr val="002060"/>
                </a:solidFill>
              </a:rPr>
              <a:t> </a:t>
            </a:r>
            <a:r>
              <a:rPr lang="en-US" sz="4400" dirty="0" err="1">
                <a:solidFill>
                  <a:srgbClr val="002060"/>
                </a:solidFill>
              </a:rPr>
              <a:t>trả</a:t>
            </a:r>
            <a:r>
              <a:rPr lang="en-US" sz="4400" dirty="0">
                <a:solidFill>
                  <a:srgbClr val="002060"/>
                </a:solidFill>
              </a:rPr>
              <a:t> </a:t>
            </a:r>
            <a:r>
              <a:rPr lang="en-US" sz="4400" dirty="0" err="1">
                <a:solidFill>
                  <a:srgbClr val="002060"/>
                </a:solidFill>
              </a:rPr>
              <a:t>lời</a:t>
            </a:r>
            <a:r>
              <a:rPr lang="en-US" sz="4400" dirty="0">
                <a:solidFill>
                  <a:srgbClr val="002060"/>
                </a:solidFill>
              </a:rPr>
              <a:t> </a:t>
            </a:r>
            <a:r>
              <a:rPr lang="en-US" sz="4400" dirty="0" err="1">
                <a:solidFill>
                  <a:srgbClr val="002060"/>
                </a:solidFill>
              </a:rPr>
              <a:t>câu</a:t>
            </a:r>
            <a:r>
              <a:rPr lang="en-US" sz="4400" dirty="0">
                <a:solidFill>
                  <a:srgbClr val="002060"/>
                </a:solidFill>
              </a:rPr>
              <a:t> </a:t>
            </a:r>
            <a:r>
              <a:rPr lang="en-US" sz="4400" dirty="0" err="1">
                <a:solidFill>
                  <a:srgbClr val="002060"/>
                </a:solidFill>
              </a:rPr>
              <a:t>hỏi</a:t>
            </a:r>
            <a:r>
              <a:rPr lang="en-US" sz="4400" dirty="0">
                <a:solidFill>
                  <a:srgbClr val="002060"/>
                </a:solidFill>
              </a:rPr>
              <a:t>. </a:t>
            </a:r>
            <a:r>
              <a:rPr lang="en-US" sz="4400" dirty="0" err="1">
                <a:solidFill>
                  <a:srgbClr val="002060"/>
                </a:solidFill>
              </a:rPr>
              <a:t>Thời</a:t>
            </a:r>
            <a:r>
              <a:rPr lang="en-US" sz="4400" dirty="0">
                <a:solidFill>
                  <a:srgbClr val="002060"/>
                </a:solidFill>
              </a:rPr>
              <a:t> </a:t>
            </a:r>
            <a:r>
              <a:rPr lang="en-US" sz="4400" dirty="0" err="1">
                <a:solidFill>
                  <a:srgbClr val="002060"/>
                </a:solidFill>
              </a:rPr>
              <a:t>gian</a:t>
            </a:r>
            <a:r>
              <a:rPr lang="en-US" sz="4400" dirty="0">
                <a:solidFill>
                  <a:srgbClr val="002060"/>
                </a:solidFill>
              </a:rPr>
              <a:t> </a:t>
            </a:r>
            <a:r>
              <a:rPr lang="en-US" sz="4400" dirty="0" err="1">
                <a:solidFill>
                  <a:srgbClr val="002060"/>
                </a:solidFill>
              </a:rPr>
              <a:t>trả</a:t>
            </a:r>
            <a:r>
              <a:rPr lang="en-US" sz="4400" dirty="0">
                <a:solidFill>
                  <a:srgbClr val="002060"/>
                </a:solidFill>
              </a:rPr>
              <a:t> </a:t>
            </a:r>
            <a:r>
              <a:rPr lang="en-US" sz="4400" dirty="0" err="1">
                <a:solidFill>
                  <a:srgbClr val="002060"/>
                </a:solidFill>
              </a:rPr>
              <a:t>lời</a:t>
            </a:r>
            <a:r>
              <a:rPr lang="en-US" sz="4400" dirty="0">
                <a:solidFill>
                  <a:srgbClr val="002060"/>
                </a:solidFill>
              </a:rPr>
              <a:t> </a:t>
            </a:r>
            <a:r>
              <a:rPr lang="en-US" sz="4400" dirty="0" err="1">
                <a:solidFill>
                  <a:srgbClr val="002060"/>
                </a:solidFill>
              </a:rPr>
              <a:t>cho</a:t>
            </a:r>
            <a:r>
              <a:rPr lang="en-US" sz="4400" dirty="0">
                <a:solidFill>
                  <a:srgbClr val="002060"/>
                </a:solidFill>
              </a:rPr>
              <a:t> </a:t>
            </a:r>
            <a:r>
              <a:rPr lang="en-US" sz="4400" dirty="0" err="1">
                <a:solidFill>
                  <a:srgbClr val="002060"/>
                </a:solidFill>
              </a:rPr>
              <a:t>mỗi</a:t>
            </a:r>
            <a:r>
              <a:rPr lang="en-US" sz="4400" dirty="0">
                <a:solidFill>
                  <a:srgbClr val="002060"/>
                </a:solidFill>
              </a:rPr>
              <a:t> </a:t>
            </a:r>
            <a:r>
              <a:rPr lang="en-US" sz="4400" dirty="0" err="1">
                <a:solidFill>
                  <a:srgbClr val="002060"/>
                </a:solidFill>
              </a:rPr>
              <a:t>câu</a:t>
            </a:r>
            <a:r>
              <a:rPr lang="en-US" sz="4400" dirty="0">
                <a:solidFill>
                  <a:srgbClr val="002060"/>
                </a:solidFill>
              </a:rPr>
              <a:t> </a:t>
            </a:r>
            <a:r>
              <a:rPr lang="en-US" sz="4400" dirty="0" err="1">
                <a:solidFill>
                  <a:srgbClr val="002060"/>
                </a:solidFill>
              </a:rPr>
              <a:t>hỏi</a:t>
            </a:r>
            <a:r>
              <a:rPr lang="en-US" sz="4400" dirty="0">
                <a:solidFill>
                  <a:srgbClr val="002060"/>
                </a:solidFill>
              </a:rPr>
              <a:t> </a:t>
            </a:r>
            <a:r>
              <a:rPr lang="en-US" sz="4400" dirty="0" err="1">
                <a:solidFill>
                  <a:srgbClr val="002060"/>
                </a:solidFill>
              </a:rPr>
              <a:t>là</a:t>
            </a:r>
            <a:r>
              <a:rPr lang="en-US" sz="4400" dirty="0">
                <a:solidFill>
                  <a:srgbClr val="002060"/>
                </a:solidFill>
              </a:rPr>
              <a:t> 31 </a:t>
            </a:r>
            <a:r>
              <a:rPr lang="en-US" sz="4400" dirty="0" err="1">
                <a:solidFill>
                  <a:srgbClr val="002060"/>
                </a:solidFill>
              </a:rPr>
              <a:t>giây</a:t>
            </a:r>
            <a:r>
              <a:rPr lang="en-US" sz="4400" dirty="0">
                <a:solidFill>
                  <a:srgbClr val="002060"/>
                </a:solidFill>
              </a:rPr>
              <a:t>, </a:t>
            </a:r>
            <a:r>
              <a:rPr lang="en-US" sz="4400" dirty="0" err="1">
                <a:solidFill>
                  <a:srgbClr val="002060"/>
                </a:solidFill>
              </a:rPr>
              <a:t>sau</a:t>
            </a:r>
            <a:r>
              <a:rPr lang="en-US" sz="4400" dirty="0">
                <a:solidFill>
                  <a:srgbClr val="002060"/>
                </a:solidFill>
              </a:rPr>
              <a:t> </a:t>
            </a:r>
            <a:r>
              <a:rPr lang="en-US" sz="4400" dirty="0" err="1">
                <a:solidFill>
                  <a:srgbClr val="002060"/>
                </a:solidFill>
              </a:rPr>
              <a:t>thời</a:t>
            </a:r>
            <a:r>
              <a:rPr lang="en-US" sz="4400" dirty="0">
                <a:solidFill>
                  <a:srgbClr val="002060"/>
                </a:solidFill>
              </a:rPr>
              <a:t> </a:t>
            </a:r>
            <a:r>
              <a:rPr lang="en-US" sz="4400" dirty="0" err="1">
                <a:solidFill>
                  <a:srgbClr val="002060"/>
                </a:solidFill>
              </a:rPr>
              <a:t>gian</a:t>
            </a:r>
            <a:r>
              <a:rPr lang="en-US" sz="4400" dirty="0">
                <a:solidFill>
                  <a:srgbClr val="002060"/>
                </a:solidFill>
              </a:rPr>
              <a:t> </a:t>
            </a:r>
            <a:r>
              <a:rPr lang="en-US" sz="4400" dirty="0" err="1">
                <a:solidFill>
                  <a:srgbClr val="002060"/>
                </a:solidFill>
              </a:rPr>
              <a:t>trên</a:t>
            </a:r>
            <a:r>
              <a:rPr lang="en-US" sz="4400" dirty="0">
                <a:solidFill>
                  <a:srgbClr val="002060"/>
                </a:solidFill>
              </a:rPr>
              <a:t> </a:t>
            </a:r>
            <a:r>
              <a:rPr lang="en-US" sz="4400" dirty="0" err="1">
                <a:solidFill>
                  <a:srgbClr val="002060"/>
                </a:solidFill>
              </a:rPr>
              <a:t>quyền</a:t>
            </a:r>
            <a:r>
              <a:rPr lang="en-US" sz="4400" dirty="0">
                <a:solidFill>
                  <a:srgbClr val="002060"/>
                </a:solidFill>
              </a:rPr>
              <a:t> </a:t>
            </a:r>
            <a:r>
              <a:rPr lang="en-US" sz="4400" dirty="0" err="1">
                <a:solidFill>
                  <a:srgbClr val="002060"/>
                </a:solidFill>
              </a:rPr>
              <a:t>trả</a:t>
            </a:r>
            <a:r>
              <a:rPr lang="en-US" sz="4400" dirty="0">
                <a:solidFill>
                  <a:srgbClr val="002060"/>
                </a:solidFill>
              </a:rPr>
              <a:t> </a:t>
            </a:r>
            <a:r>
              <a:rPr lang="en-US" sz="4400" dirty="0" err="1">
                <a:solidFill>
                  <a:srgbClr val="002060"/>
                </a:solidFill>
              </a:rPr>
              <a:t>lời</a:t>
            </a:r>
            <a:r>
              <a:rPr lang="en-US" sz="4400" dirty="0">
                <a:solidFill>
                  <a:srgbClr val="002060"/>
                </a:solidFill>
              </a:rPr>
              <a:t> </a:t>
            </a:r>
            <a:r>
              <a:rPr lang="en-US" sz="4400" dirty="0" err="1">
                <a:solidFill>
                  <a:srgbClr val="002060"/>
                </a:solidFill>
              </a:rPr>
              <a:t>sẽ</a:t>
            </a:r>
            <a:r>
              <a:rPr lang="en-US" sz="4400" dirty="0">
                <a:solidFill>
                  <a:srgbClr val="002060"/>
                </a:solidFill>
              </a:rPr>
              <a:t> </a:t>
            </a:r>
            <a:r>
              <a:rPr lang="en-US" sz="4400" dirty="0" err="1">
                <a:solidFill>
                  <a:srgbClr val="002060"/>
                </a:solidFill>
              </a:rPr>
              <a:t>thuộc</a:t>
            </a:r>
            <a:r>
              <a:rPr lang="en-US" sz="4400" dirty="0">
                <a:solidFill>
                  <a:srgbClr val="002060"/>
                </a:solidFill>
              </a:rPr>
              <a:t> </a:t>
            </a:r>
            <a:r>
              <a:rPr lang="en-US" sz="4400" dirty="0" err="1">
                <a:solidFill>
                  <a:srgbClr val="002060"/>
                </a:solidFill>
              </a:rPr>
              <a:t>về</a:t>
            </a:r>
            <a:r>
              <a:rPr lang="en-US" sz="4400" dirty="0">
                <a:solidFill>
                  <a:srgbClr val="002060"/>
                </a:solidFill>
              </a:rPr>
              <a:t> </a:t>
            </a:r>
            <a:r>
              <a:rPr lang="en-US" sz="4400" dirty="0" err="1">
                <a:solidFill>
                  <a:srgbClr val="002060"/>
                </a:solidFill>
              </a:rPr>
              <a:t>các</a:t>
            </a:r>
            <a:r>
              <a:rPr lang="en-US" sz="4400" dirty="0">
                <a:solidFill>
                  <a:srgbClr val="002060"/>
                </a:solidFill>
              </a:rPr>
              <a:t> </a:t>
            </a:r>
            <a:r>
              <a:rPr lang="en-US" sz="4400" dirty="0" err="1">
                <a:solidFill>
                  <a:srgbClr val="002060"/>
                </a:solidFill>
              </a:rPr>
              <a:t>đội</a:t>
            </a:r>
            <a:r>
              <a:rPr lang="en-US" sz="4400" dirty="0">
                <a:solidFill>
                  <a:srgbClr val="002060"/>
                </a:solidFill>
              </a:rPr>
              <a:t> </a:t>
            </a:r>
            <a:r>
              <a:rPr lang="en-US" sz="4400" dirty="0" err="1">
                <a:solidFill>
                  <a:srgbClr val="002060"/>
                </a:solidFill>
              </a:rPr>
              <a:t>chơi</a:t>
            </a:r>
            <a:r>
              <a:rPr lang="en-US" sz="4400" dirty="0">
                <a:solidFill>
                  <a:srgbClr val="002060"/>
                </a:solidFill>
              </a:rPr>
              <a:t> </a:t>
            </a:r>
            <a:r>
              <a:rPr lang="en-US" sz="4400" dirty="0" err="1">
                <a:solidFill>
                  <a:srgbClr val="002060"/>
                </a:solidFill>
              </a:rPr>
              <a:t>còn</a:t>
            </a:r>
            <a:r>
              <a:rPr lang="en-US" sz="4400" dirty="0">
                <a:solidFill>
                  <a:srgbClr val="002060"/>
                </a:solidFill>
              </a:rPr>
              <a:t> </a:t>
            </a:r>
            <a:r>
              <a:rPr lang="en-US" sz="4400" dirty="0" err="1">
                <a:solidFill>
                  <a:srgbClr val="002060"/>
                </a:solidFill>
              </a:rPr>
              <a:t>lại</a:t>
            </a:r>
            <a:r>
              <a:rPr lang="en-US" sz="4400" dirty="0">
                <a:solidFill>
                  <a:srgbClr val="002060"/>
                </a:solidFill>
              </a:rPr>
              <a:t>. </a:t>
            </a:r>
            <a:r>
              <a:rPr lang="en-US" sz="4400" dirty="0" err="1">
                <a:solidFill>
                  <a:srgbClr val="002060"/>
                </a:solidFill>
              </a:rPr>
              <a:t>Mỗi</a:t>
            </a:r>
            <a:r>
              <a:rPr lang="en-US" sz="4400" dirty="0">
                <a:solidFill>
                  <a:srgbClr val="002060"/>
                </a:solidFill>
              </a:rPr>
              <a:t> </a:t>
            </a:r>
            <a:r>
              <a:rPr lang="en-US" sz="4400" dirty="0" err="1">
                <a:solidFill>
                  <a:srgbClr val="002060"/>
                </a:solidFill>
              </a:rPr>
              <a:t>câu</a:t>
            </a:r>
            <a:r>
              <a:rPr lang="en-US" sz="4400" dirty="0">
                <a:solidFill>
                  <a:srgbClr val="002060"/>
                </a:solidFill>
              </a:rPr>
              <a:t> </a:t>
            </a:r>
            <a:r>
              <a:rPr lang="en-US" sz="4400" dirty="0" err="1">
                <a:solidFill>
                  <a:srgbClr val="002060"/>
                </a:solidFill>
              </a:rPr>
              <a:t>trả</a:t>
            </a:r>
            <a:r>
              <a:rPr lang="en-US" sz="4400" dirty="0">
                <a:solidFill>
                  <a:srgbClr val="002060"/>
                </a:solidFill>
              </a:rPr>
              <a:t> </a:t>
            </a:r>
            <a:r>
              <a:rPr lang="en-US" sz="4400" dirty="0" err="1">
                <a:solidFill>
                  <a:srgbClr val="002060"/>
                </a:solidFill>
              </a:rPr>
              <a:t>lời</a:t>
            </a:r>
            <a:r>
              <a:rPr lang="en-US" sz="4400" dirty="0">
                <a:solidFill>
                  <a:srgbClr val="002060"/>
                </a:solidFill>
              </a:rPr>
              <a:t> </a:t>
            </a:r>
            <a:r>
              <a:rPr lang="en-US" sz="4400" dirty="0" err="1">
                <a:solidFill>
                  <a:srgbClr val="002060"/>
                </a:solidFill>
              </a:rPr>
              <a:t>đúng</a:t>
            </a:r>
            <a:r>
              <a:rPr lang="en-US" sz="4400" dirty="0">
                <a:solidFill>
                  <a:srgbClr val="002060"/>
                </a:solidFill>
              </a:rPr>
              <a:t> </a:t>
            </a:r>
            <a:r>
              <a:rPr lang="en-US" sz="4400" dirty="0" err="1">
                <a:solidFill>
                  <a:srgbClr val="002060"/>
                </a:solidFill>
              </a:rPr>
              <a:t>sẽ</a:t>
            </a:r>
            <a:r>
              <a:rPr lang="en-US" sz="4400" dirty="0">
                <a:solidFill>
                  <a:srgbClr val="002060"/>
                </a:solidFill>
              </a:rPr>
              <a:t> </a:t>
            </a:r>
            <a:r>
              <a:rPr lang="en-US" sz="4400" dirty="0" err="1">
                <a:solidFill>
                  <a:srgbClr val="002060"/>
                </a:solidFill>
              </a:rPr>
              <a:t>được</a:t>
            </a:r>
            <a:r>
              <a:rPr lang="en-US" sz="4400" dirty="0">
                <a:solidFill>
                  <a:srgbClr val="002060"/>
                </a:solidFill>
              </a:rPr>
              <a:t> </a:t>
            </a:r>
            <a:r>
              <a:rPr lang="en-US" sz="4400" dirty="0" err="1">
                <a:solidFill>
                  <a:srgbClr val="002060"/>
                </a:solidFill>
              </a:rPr>
              <a:t>điểm</a:t>
            </a:r>
            <a:r>
              <a:rPr lang="en-US" sz="4400" dirty="0">
                <a:solidFill>
                  <a:srgbClr val="002060"/>
                </a:solidFill>
              </a:rPr>
              <a:t> </a:t>
            </a:r>
            <a:r>
              <a:rPr lang="en-US" sz="4400" dirty="0" err="1">
                <a:solidFill>
                  <a:srgbClr val="002060"/>
                </a:solidFill>
              </a:rPr>
              <a:t>tương</a:t>
            </a:r>
            <a:r>
              <a:rPr lang="en-US" sz="4400" dirty="0">
                <a:solidFill>
                  <a:srgbClr val="002060"/>
                </a:solidFill>
              </a:rPr>
              <a:t> </a:t>
            </a:r>
            <a:r>
              <a:rPr lang="en-US" sz="4400" dirty="0" err="1">
                <a:solidFill>
                  <a:srgbClr val="002060"/>
                </a:solidFill>
              </a:rPr>
              <a:t>ứng</a:t>
            </a:r>
            <a:r>
              <a:rPr lang="en-US" sz="4400" dirty="0">
                <a:solidFill>
                  <a:srgbClr val="002060"/>
                </a:solidFill>
              </a:rPr>
              <a:t> </a:t>
            </a:r>
            <a:r>
              <a:rPr lang="en-US" sz="4400" dirty="0" err="1">
                <a:solidFill>
                  <a:srgbClr val="002060"/>
                </a:solidFill>
              </a:rPr>
              <a:t>với</a:t>
            </a:r>
            <a:r>
              <a:rPr lang="en-US" sz="4400" dirty="0">
                <a:solidFill>
                  <a:srgbClr val="002060"/>
                </a:solidFill>
              </a:rPr>
              <a:t> </a:t>
            </a:r>
            <a:r>
              <a:rPr lang="en-US" sz="4400" dirty="0" err="1">
                <a:solidFill>
                  <a:srgbClr val="002060"/>
                </a:solidFill>
              </a:rPr>
              <a:t>số</a:t>
            </a:r>
            <a:r>
              <a:rPr lang="en-US" sz="4400" dirty="0">
                <a:solidFill>
                  <a:srgbClr val="002060"/>
                </a:solidFill>
              </a:rPr>
              <a:t> </a:t>
            </a:r>
            <a:r>
              <a:rPr lang="en-US" sz="4400" dirty="0" err="1">
                <a:solidFill>
                  <a:srgbClr val="002060"/>
                </a:solidFill>
              </a:rPr>
              <a:t>điểm</a:t>
            </a:r>
            <a:r>
              <a:rPr lang="en-US" sz="4400" dirty="0">
                <a:solidFill>
                  <a:srgbClr val="002060"/>
                </a:solidFill>
              </a:rPr>
              <a:t> quay </a:t>
            </a:r>
            <a:r>
              <a:rPr lang="en-US" sz="4400" dirty="0" err="1">
                <a:solidFill>
                  <a:srgbClr val="002060"/>
                </a:solidFill>
              </a:rPr>
              <a:t>được</a:t>
            </a:r>
            <a:r>
              <a:rPr lang="en-US" sz="4400" dirty="0">
                <a:solidFill>
                  <a:srgbClr val="002060"/>
                </a:solidFill>
              </a:rPr>
              <a:t> ở </a:t>
            </a:r>
            <a:r>
              <a:rPr lang="en-US" sz="4400" dirty="0" err="1">
                <a:solidFill>
                  <a:srgbClr val="002060"/>
                </a:solidFill>
              </a:rPr>
              <a:t>câu</a:t>
            </a:r>
            <a:r>
              <a:rPr lang="en-US" sz="4400" dirty="0">
                <a:solidFill>
                  <a:srgbClr val="002060"/>
                </a:solidFill>
              </a:rPr>
              <a:t> </a:t>
            </a:r>
            <a:r>
              <a:rPr lang="en-US" sz="4400" dirty="0" err="1">
                <a:solidFill>
                  <a:srgbClr val="002060"/>
                </a:solidFill>
              </a:rPr>
              <a:t>hỏi</a:t>
            </a:r>
            <a:r>
              <a:rPr lang="en-US" sz="4400" dirty="0">
                <a:solidFill>
                  <a:srgbClr val="002060"/>
                </a:solidFill>
              </a:rPr>
              <a:t> </a:t>
            </a:r>
            <a:r>
              <a:rPr lang="en-US" sz="4400" dirty="0" err="1">
                <a:solidFill>
                  <a:srgbClr val="002060"/>
                </a:solidFill>
              </a:rPr>
              <a:t>đó</a:t>
            </a:r>
            <a:r>
              <a:rPr lang="en-US" sz="4400" dirty="0">
                <a:solidFill>
                  <a:srgbClr val="002060"/>
                </a:solidFill>
              </a:rPr>
              <a:t>, </a:t>
            </a:r>
            <a:r>
              <a:rPr lang="en-US" sz="4400" dirty="0" err="1">
                <a:solidFill>
                  <a:srgbClr val="002060"/>
                </a:solidFill>
              </a:rPr>
              <a:t>nếu</a:t>
            </a:r>
            <a:r>
              <a:rPr lang="en-US" sz="4400" dirty="0">
                <a:solidFill>
                  <a:srgbClr val="002060"/>
                </a:solidFill>
              </a:rPr>
              <a:t> </a:t>
            </a:r>
            <a:r>
              <a:rPr lang="en-US" sz="4400" dirty="0" err="1">
                <a:solidFill>
                  <a:srgbClr val="002060"/>
                </a:solidFill>
              </a:rPr>
              <a:t>trả</a:t>
            </a:r>
            <a:r>
              <a:rPr lang="en-US" sz="4400" dirty="0">
                <a:solidFill>
                  <a:srgbClr val="002060"/>
                </a:solidFill>
              </a:rPr>
              <a:t> </a:t>
            </a:r>
            <a:r>
              <a:rPr lang="en-US" sz="4400" dirty="0" err="1">
                <a:solidFill>
                  <a:srgbClr val="002060"/>
                </a:solidFill>
              </a:rPr>
              <a:t>lời</a:t>
            </a:r>
            <a:r>
              <a:rPr lang="en-US" sz="4400" dirty="0">
                <a:solidFill>
                  <a:srgbClr val="002060"/>
                </a:solidFill>
              </a:rPr>
              <a:t> </a:t>
            </a:r>
            <a:r>
              <a:rPr lang="en-US" sz="4400" dirty="0" err="1">
                <a:solidFill>
                  <a:srgbClr val="002060"/>
                </a:solidFill>
              </a:rPr>
              <a:t>sai</a:t>
            </a:r>
            <a:r>
              <a:rPr lang="en-US" sz="4400" dirty="0">
                <a:solidFill>
                  <a:srgbClr val="002060"/>
                </a:solidFill>
              </a:rPr>
              <a:t> </a:t>
            </a:r>
            <a:r>
              <a:rPr lang="en-US" sz="4400" dirty="0" err="1">
                <a:solidFill>
                  <a:srgbClr val="002060"/>
                </a:solidFill>
              </a:rPr>
              <a:t>giành</a:t>
            </a:r>
            <a:r>
              <a:rPr lang="en-US" sz="4400" dirty="0">
                <a:solidFill>
                  <a:srgbClr val="002060"/>
                </a:solidFill>
              </a:rPr>
              <a:t> </a:t>
            </a:r>
            <a:r>
              <a:rPr lang="en-US" sz="4400" dirty="0" err="1">
                <a:solidFill>
                  <a:srgbClr val="002060"/>
                </a:solidFill>
              </a:rPr>
              <a:t>quyền</a:t>
            </a:r>
            <a:r>
              <a:rPr lang="en-US" sz="4400" dirty="0">
                <a:solidFill>
                  <a:srgbClr val="002060"/>
                </a:solidFill>
              </a:rPr>
              <a:t> </a:t>
            </a:r>
            <a:r>
              <a:rPr lang="en-US" sz="4400" dirty="0" err="1">
                <a:solidFill>
                  <a:srgbClr val="002060"/>
                </a:solidFill>
              </a:rPr>
              <a:t>trả</a:t>
            </a:r>
            <a:r>
              <a:rPr lang="en-US" sz="4400" dirty="0">
                <a:solidFill>
                  <a:srgbClr val="002060"/>
                </a:solidFill>
              </a:rPr>
              <a:t> </a:t>
            </a:r>
            <a:r>
              <a:rPr lang="en-US" sz="4400" dirty="0" err="1">
                <a:solidFill>
                  <a:srgbClr val="002060"/>
                </a:solidFill>
              </a:rPr>
              <a:t>lời</a:t>
            </a:r>
            <a:r>
              <a:rPr lang="en-US" sz="4400" dirty="0">
                <a:solidFill>
                  <a:srgbClr val="002060"/>
                </a:solidFill>
              </a:rPr>
              <a:t> </a:t>
            </a:r>
            <a:r>
              <a:rPr lang="en-US" sz="4400" dirty="0" err="1">
                <a:solidFill>
                  <a:srgbClr val="002060"/>
                </a:solidFill>
              </a:rPr>
              <a:t>cho</a:t>
            </a:r>
            <a:r>
              <a:rPr lang="en-US" sz="4400" dirty="0">
                <a:solidFill>
                  <a:srgbClr val="002060"/>
                </a:solidFill>
              </a:rPr>
              <a:t> </a:t>
            </a:r>
            <a:r>
              <a:rPr lang="en-US" sz="4400" dirty="0" err="1">
                <a:solidFill>
                  <a:srgbClr val="002060"/>
                </a:solidFill>
              </a:rPr>
              <a:t>đội</a:t>
            </a:r>
            <a:r>
              <a:rPr lang="en-US" sz="4400" dirty="0">
                <a:solidFill>
                  <a:srgbClr val="002060"/>
                </a:solidFill>
              </a:rPr>
              <a:t> </a:t>
            </a:r>
            <a:r>
              <a:rPr lang="en-US" sz="4400" dirty="0" err="1">
                <a:solidFill>
                  <a:srgbClr val="002060"/>
                </a:solidFill>
              </a:rPr>
              <a:t>bạn</a:t>
            </a:r>
            <a:endParaRPr lang="en-US" sz="4400" dirty="0">
              <a:solidFill>
                <a:srgbClr val="002060"/>
              </a:solidFill>
            </a:endParaRPr>
          </a:p>
        </p:txBody>
      </p:sp>
    </p:spTree>
    <p:extLst>
      <p:ext uri="{BB962C8B-B14F-4D97-AF65-F5344CB8AC3E}">
        <p14:creationId xmlns:p14="http://schemas.microsoft.com/office/powerpoint/2010/main" val="11213086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a:hlinkClick r:id="rId5" action="ppaction://hlinksldjump"/>
          </p:cNvPr>
          <p:cNvSpPr/>
          <p:nvPr/>
        </p:nvSpPr>
        <p:spPr>
          <a:xfrm>
            <a:off x="2382719" y="223161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22" name="vong quay"/>
          <p:cNvGrpSpPr/>
          <p:nvPr/>
        </p:nvGrpSpPr>
        <p:grpSpPr>
          <a:xfrm>
            <a:off x="5825983" y="478508"/>
            <a:ext cx="5042125" cy="5036855"/>
            <a:chOff x="5425622" y="292790"/>
            <a:chExt cx="5834378" cy="582828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7" action="ppaction://hlinksldjump"/>
          </p:cNvPr>
          <p:cNvSpPr/>
          <p:nvPr/>
        </p:nvSpPr>
        <p:spPr>
          <a:xfrm>
            <a:off x="743389" y="2213668"/>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2470822" y="3772554"/>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858563"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000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000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rId14" action="ppaction://hlinksldjump"/>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Right Arrow 5">
            <a:hlinkClick r:id="rId14" action="ppaction://hlinksldjump"/>
          </p:cNvPr>
          <p:cNvSpPr/>
          <p:nvPr/>
        </p:nvSpPr>
        <p:spPr>
          <a:xfrm>
            <a:off x="8637814" y="6384471"/>
            <a:ext cx="506186" cy="342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501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audio>
              <p:cMediaNode vol="80000">
                <p:cTn id="186"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535709" y="1799139"/>
            <a:ext cx="10150764" cy="918222"/>
          </a:xfrm>
          <a:prstGeom prst="snip2DiagRect">
            <a:avLst/>
          </a:prstGeom>
          <a:solidFill>
            <a:srgbClr val="002060">
              <a:alpha val="75000"/>
            </a:srgbClr>
          </a:solid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bg1"/>
                </a:solidFill>
                <a:latin typeface="Times New Roman" panose="02020603050405020304" pitchFamily="18" charset="0"/>
                <a:cs typeface="Times New Roman" panose="02020603050405020304" pitchFamily="18" charset="0"/>
              </a:rPr>
              <a:t>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270666" y="110743"/>
            <a:ext cx="11502886" cy="1518534"/>
          </a:xfrm>
          <a:prstGeom prst="snip2DiagRect">
            <a:avLst/>
          </a:prstGeom>
          <a:solidFill>
            <a:schemeClr val="bg1">
              <a:alpha val="75000"/>
            </a:schemeClr>
          </a:solid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rgbClr val="002060"/>
                </a:solidFill>
                <a:latin typeface="Times New Roman" panose="02020603050405020304" pitchFamily="18" charset="0"/>
                <a:cs typeface="Times New Roman" panose="02020603050405020304" pitchFamily="18" charset="0"/>
              </a:rPr>
              <a:t>Câu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hỏi</a:t>
            </a:r>
            <a:r>
              <a:rPr lang="en-US" sz="3200" b="1" dirty="0">
                <a:solidFill>
                  <a:srgbClr val="002060"/>
                </a:solidFill>
                <a:latin typeface="Times New Roman" panose="02020603050405020304" pitchFamily="18" charset="0"/>
                <a:cs typeface="Times New Roman" panose="02020603050405020304" pitchFamily="18" charset="0"/>
              </a:rPr>
              <a:t> 1: </a:t>
            </a:r>
            <a:r>
              <a:rPr lang="en-US" sz="3600" b="1" dirty="0" err="1">
                <a:solidFill>
                  <a:schemeClr val="tx1"/>
                </a:solidFill>
                <a:latin typeface="Times New Roman" panose="02020603050405020304" pitchFamily="18" charset="0"/>
                <a:cs typeface="Times New Roman" panose="02020603050405020304" pitchFamily="18" charset="0"/>
              </a:rPr>
              <a:t>Nội</a:t>
            </a:r>
            <a:r>
              <a:rPr lang="en-US" sz="3600" b="1" dirty="0">
                <a:solidFill>
                  <a:schemeClr val="tx1"/>
                </a:solidFill>
                <a:latin typeface="Times New Roman" panose="02020603050405020304" pitchFamily="18" charset="0"/>
                <a:cs typeface="Times New Roman" panose="02020603050405020304" pitchFamily="18" charset="0"/>
              </a:rPr>
              <a:t> dung </a:t>
            </a:r>
            <a:r>
              <a:rPr lang="en-US" sz="3600" b="1" dirty="0" err="1">
                <a:solidFill>
                  <a:schemeClr val="tx1"/>
                </a:solidFill>
                <a:latin typeface="Times New Roman" panose="02020603050405020304" pitchFamily="18" charset="0"/>
                <a:cs typeface="Times New Roman" panose="02020603050405020304" pitchFamily="18" charset="0"/>
              </a:rPr>
              <a:t>bản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vẽ</a:t>
            </a:r>
            <a:r>
              <a:rPr lang="en-US" sz="3600" b="1" dirty="0">
                <a:solidFill>
                  <a:schemeClr val="tx1"/>
                </a:solidFill>
                <a:latin typeface="Times New Roman" panose="02020603050405020304" pitchFamily="18" charset="0"/>
                <a:cs typeface="Times New Roman" panose="02020603050405020304" pitchFamily="18" charset="0"/>
              </a:rPr>
              <a:t> chi </a:t>
            </a:r>
            <a:r>
              <a:rPr lang="en-US" sz="3600" b="1" dirty="0" err="1">
                <a:solidFill>
                  <a:schemeClr val="tx1"/>
                </a:solidFill>
                <a:latin typeface="Times New Roman" panose="02020603050405020304" pitchFamily="18" charset="0"/>
                <a:cs typeface="Times New Roman" panose="02020603050405020304" pitchFamily="18" charset="0"/>
              </a:rPr>
              <a:t>tiết</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gồm</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có</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những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gì</a:t>
            </a:r>
            <a:r>
              <a:rPr lang="en-US" sz="3600" b="1" dirty="0">
                <a:solidFill>
                  <a:schemeClr val="tx1"/>
                </a:solidFill>
                <a:latin typeface="Times New Roman" panose="02020603050405020304" pitchFamily="18" charset="0"/>
                <a:cs typeface="Times New Roman" panose="02020603050405020304" pitchFamily="18" charset="0"/>
              </a:rPr>
              <a:t>?</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643784" y="2887223"/>
            <a:ext cx="8241598" cy="1038232"/>
          </a:xfrm>
          <a:prstGeom prst="snip2DiagRect">
            <a:avLst/>
          </a:prstGeom>
          <a:solidFill>
            <a:srgbClr val="002060">
              <a:alpha val="75000"/>
            </a:srgbClr>
          </a:solid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latin typeface="Times New Roman" panose="02020603050405020304" pitchFamily="18" charset="0"/>
              <a:cs typeface="Times New Roman" panose="02020603050405020304" pitchFamily="18" charset="0"/>
            </a:endParaRPr>
          </a:p>
          <a:p>
            <a:r>
              <a:rPr lang="en-US" sz="3200" b="1"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thuật</a:t>
            </a:r>
            <a:endParaRPr lang="en-US" sz="2800" dirty="0">
              <a:latin typeface="Times New Roman" panose="02020603050405020304" pitchFamily="18" charset="0"/>
              <a:cs typeface="Times New Roman" panose="02020603050405020304" pitchFamily="18" charset="0"/>
            </a:endParaRPr>
          </a:p>
          <a:p>
            <a:endParaRPr lang="en-US" sz="4800" b="1" dirty="0">
              <a:solidFill>
                <a:schemeClr val="bg1"/>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643784" y="4130765"/>
            <a:ext cx="7789016" cy="918222"/>
          </a:xfrm>
          <a:prstGeom prst="snip2DiagRect">
            <a:avLst/>
          </a:prstGeom>
          <a:solidFill>
            <a:srgbClr val="002060">
              <a:alpha val="75000"/>
            </a:srgbClr>
          </a:solid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b="1" dirty="0">
              <a:latin typeface="Times New Roman" panose="02020603050405020304" pitchFamily="18" charset="0"/>
              <a:cs typeface="Times New Roman" panose="02020603050405020304" pitchFamily="18" charset="0"/>
            </a:endParaRPr>
          </a:p>
          <a:p>
            <a:endParaRPr lang="en-US" sz="28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thuật</a:t>
            </a:r>
            <a:endParaRPr lang="en-US" sz="2800" dirty="0">
              <a:latin typeface="Times New Roman" panose="02020603050405020304" pitchFamily="18" charset="0"/>
              <a:cs typeface="Times New Roman" panose="02020603050405020304" pitchFamily="18" charset="0"/>
            </a:endParaRPr>
          </a:p>
          <a:p>
            <a:endParaRPr lang="en-US" sz="4800" b="1" dirty="0">
              <a:solidFill>
                <a:schemeClr val="bg1"/>
              </a:solidFill>
              <a:latin typeface="Times New Roman" panose="02020603050405020304" pitchFamily="18" charset="0"/>
              <a:cs typeface="Times New Roman" panose="02020603050405020304" pitchFamily="18" charset="0"/>
            </a:endParaRPr>
          </a:p>
        </p:txBody>
      </p:sp>
      <p:sp>
        <p:nvSpPr>
          <p:cNvPr id="12" name="Arrow: Pentagon 10">
            <a:hlinkClick r:id="rId7" action="ppaction://hlinksldjump"/>
            <a:extLst>
              <a:ext uri="{FF2B5EF4-FFF2-40B4-BE49-F238E27FC236}">
                <a16:creationId xmlns:a16="http://schemas.microsoft.com/office/drawing/2014/main" id="{3F5E0018-06D1-4CC3-8E0E-A698D17C90D4}"/>
              </a:ext>
            </a:extLst>
          </p:cNvPr>
          <p:cNvSpPr/>
          <p:nvPr/>
        </p:nvSpPr>
        <p:spPr>
          <a:xfrm flipH="1">
            <a:off x="9447143" y="5643584"/>
            <a:ext cx="2400300" cy="918222"/>
          </a:xfrm>
          <a:prstGeom prst="homePlate">
            <a:avLst/>
          </a:prstGeom>
          <a:blipFill>
            <a:blip r:embed="rId8"/>
            <a:tile tx="0" ty="0" sx="100000" sy="100000" flip="none" algn="tl"/>
          </a:blip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GO HOME</a:t>
            </a:r>
          </a:p>
        </p:txBody>
      </p:sp>
      <p:pic>
        <p:nvPicPr>
          <p:cNvPr id="9" name="Green Countdown Timer 30 sec ( v 188 ) LED clock timer with sound effects HD">
            <a:hlinkClick r:id="" action="ppaction://media"/>
            <a:extLst>
              <a:ext uri="{FF2B5EF4-FFF2-40B4-BE49-F238E27FC236}">
                <a16:creationId xmlns:a16="http://schemas.microsoft.com/office/drawing/2014/main" id="{60F78D63-3939-4130-B30B-B9A578BDA3F9}"/>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9413070" y="3660486"/>
            <a:ext cx="2434373" cy="1388501"/>
          </a:xfrm>
          <a:prstGeom prst="roundRect">
            <a:avLst>
              <a:gd name="adj" fmla="val 5299"/>
            </a:avLst>
          </a:prstGeom>
          <a:ln>
            <a:noFill/>
          </a:ln>
          <a:effectLst/>
          <a:scene3d>
            <a:camera prst="orthographicFront"/>
            <a:lightRig rig="balanced" dir="t"/>
          </a:scene3d>
          <a:sp3d prstMaterial="plastic">
            <a:bevelT/>
            <a:contourClr>
              <a:srgbClr val="FFFFFF"/>
            </a:contourClr>
          </a:sp3d>
        </p:spPr>
      </p:pic>
      <p:sp>
        <p:nvSpPr>
          <p:cNvPr id="2" name="Rectangle: Diagonal Corners Snipped 1">
            <a:extLst>
              <a:ext uri="{FF2B5EF4-FFF2-40B4-BE49-F238E27FC236}">
                <a16:creationId xmlns:a16="http://schemas.microsoft.com/office/drawing/2014/main" id="{E3A01E72-77A5-9F9D-52AE-66F6DBDF3809}"/>
              </a:ext>
            </a:extLst>
          </p:cNvPr>
          <p:cNvSpPr/>
          <p:nvPr/>
        </p:nvSpPr>
        <p:spPr>
          <a:xfrm>
            <a:off x="753767" y="5462600"/>
            <a:ext cx="7789016" cy="918222"/>
          </a:xfrm>
          <a:prstGeom prst="snip2DiagRect">
            <a:avLst/>
          </a:prstGeom>
          <a:solidFill>
            <a:srgbClr val="002060">
              <a:alpha val="75000"/>
            </a:srgbClr>
          </a:solid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thuật</a:t>
            </a:r>
            <a:endParaRPr lang="en-US"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501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3501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500" fill="hold"/>
                                        <p:tgtEl>
                                          <p:spTgt spid="5"/>
                                        </p:tgtEl>
                                        <p:attrNameLst>
                                          <p:attrName>fillcolor</p:attrName>
                                        </p:attrNameLst>
                                      </p:cBhvr>
                                      <p:to>
                                        <a:srgbClr val="92D050"/>
                                      </p:to>
                                    </p:animClr>
                                    <p:set>
                                      <p:cBhvr>
                                        <p:cTn id="37" dur="500" fill="hold"/>
                                        <p:tgtEl>
                                          <p:spTgt spid="5"/>
                                        </p:tgtEl>
                                        <p:attrNameLst>
                                          <p:attrName>fill.type</p:attrName>
                                        </p:attrNameLst>
                                      </p:cBhvr>
                                      <p:to>
                                        <p:strVal val="solid"/>
                                      </p:to>
                                    </p:set>
                                    <p:set>
                                      <p:cBhvr>
                                        <p:cTn id="38" dur="500" fill="hold"/>
                                        <p:tgtEl>
                                          <p:spTgt spid="5"/>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7"/>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7"/>
                                        </p:tgtEl>
                                        <p:attrNameLst>
                                          <p:attrName>fillcolor</p:attrName>
                                        </p:attrNameLst>
                                      </p:cBhvr>
                                      <p:to>
                                        <a:srgbClr val="FF0000"/>
                                      </p:to>
                                    </p:animClr>
                                    <p:set>
                                      <p:cBhvr>
                                        <p:cTn id="44" dur="500" fill="hold"/>
                                        <p:tgtEl>
                                          <p:spTgt spid="7"/>
                                        </p:tgtEl>
                                        <p:attrNameLst>
                                          <p:attrName>fill.type</p:attrName>
                                        </p:attrNameLst>
                                      </p:cBhvr>
                                      <p:to>
                                        <p:strVal val="solid"/>
                                      </p:to>
                                    </p:set>
                                    <p:set>
                                      <p:cBhvr>
                                        <p:cTn id="45" dur="500" fill="hold"/>
                                        <p:tgtEl>
                                          <p:spTgt spid="7"/>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7"/>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8"/>
                                        </p:tgtEl>
                                        <p:attrNameLst>
                                          <p:attrName>fillcolor</p:attrName>
                                        </p:attrNameLst>
                                      </p:cBhvr>
                                      <p:to>
                                        <a:srgbClr val="FF0000"/>
                                      </p:to>
                                    </p:animClr>
                                    <p:set>
                                      <p:cBhvr>
                                        <p:cTn id="51" dur="500" fill="hold"/>
                                        <p:tgtEl>
                                          <p:spTgt spid="8"/>
                                        </p:tgtEl>
                                        <p:attrNameLst>
                                          <p:attrName>fill.type</p:attrName>
                                        </p:attrNameLst>
                                      </p:cBhvr>
                                      <p:to>
                                        <p:strVal val="solid"/>
                                      </p:to>
                                    </p:set>
                                    <p:set>
                                      <p:cBhvr>
                                        <p:cTn id="52" dur="500" fill="hold"/>
                                        <p:tgtEl>
                                          <p:spTgt spid="8"/>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8"/>
                  </p:tgtEl>
                </p:cond>
              </p:nextCondLst>
            </p:seq>
            <p:seq concurrent="1" nextAc="seek">
              <p:cTn id="53" restart="whenNotActive" fill="hold" evtFilter="cancelBubble" nodeType="interactiveSeq">
                <p:stCondLst>
                  <p:cond evt="onClick" delay="0">
                    <p:tgtEl>
                      <p:spTgt spid="9"/>
                    </p:tgtEl>
                  </p:cond>
                </p:stCondLst>
                <p:endSync evt="end" delay="0">
                  <p:rtn val="all"/>
                </p:endSync>
                <p:childTnLst>
                  <p:par>
                    <p:cTn id="54" fill="hold">
                      <p:stCondLst>
                        <p:cond delay="0"/>
                      </p:stCondLst>
                      <p:childTnLst>
                        <p:par>
                          <p:cTn id="55" fill="hold">
                            <p:stCondLst>
                              <p:cond delay="0"/>
                            </p:stCondLst>
                            <p:childTnLst>
                              <p:par>
                                <p:cTn id="56" presetID="2" presetClass="mediacall" presetSubtype="0" fill="hold" nodeType="clickEffect">
                                  <p:stCondLst>
                                    <p:cond delay="0"/>
                                  </p:stCondLst>
                                  <p:childTnLst>
                                    <p:cmd type="call" cmd="togglePause">
                                      <p:cBhvr>
                                        <p:cTn id="57" dur="1" fill="hold"/>
                                        <p:tgtEl>
                                          <p:spTgt spid="9"/>
                                        </p:tgtEl>
                                      </p:cBhvr>
                                    </p:cmd>
                                  </p:childTnLst>
                                </p:cTn>
                              </p:par>
                            </p:childTnLst>
                          </p:cTn>
                        </p:par>
                      </p:childTnLst>
                    </p:cTn>
                  </p:par>
                </p:childTnLst>
              </p:cTn>
              <p:nextCondLst>
                <p:cond evt="onClick" delay="0">
                  <p:tgtEl>
                    <p:spTgt spid="9"/>
                  </p:tgtEl>
                </p:cond>
              </p:nextCondLst>
            </p:seq>
            <p:video>
              <p:cMediaNode vol="80000">
                <p:cTn id="58" fill="hold" display="0">
                  <p:stCondLst>
                    <p:cond delay="indefinite"/>
                  </p:stCondLst>
                </p:cTn>
                <p:tgtEl>
                  <p:spTgt spid="9"/>
                </p:tgtEl>
              </p:cMediaNode>
            </p:video>
          </p:childTnLst>
        </p:cTn>
      </p:par>
    </p:tnLst>
    <p:bldLst>
      <p:bldP spid="5" grpId="0" animBg="1"/>
      <p:bldP spid="6" grpId="0" animBg="1"/>
      <p:bldP spid="7" grpId="0" animBg="1"/>
      <p:bldP spid="8"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689112" y="1672777"/>
            <a:ext cx="10034306" cy="918222"/>
          </a:xfrm>
          <a:prstGeom prst="snip2DiagRect">
            <a:avLst/>
          </a:prstGeom>
          <a:solidFill>
            <a:srgbClr val="002060">
              <a:alpha val="75000"/>
            </a:srgbClr>
          </a:solid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Khung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thuật</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344557" y="304800"/>
            <a:ext cx="11502886" cy="1283856"/>
          </a:xfrm>
          <a:prstGeom prst="snip2DiagRect">
            <a:avLst/>
          </a:prstGeom>
          <a:solidFill>
            <a:schemeClr val="bg1">
              <a:alpha val="75000"/>
            </a:schemeClr>
          </a:solid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dirty="0" err="1">
                <a:solidFill>
                  <a:schemeClr val="tx1"/>
                </a:solidFill>
                <a:latin typeface="Times New Roman" panose="02020603050405020304" pitchFamily="18" charset="0"/>
                <a:cs typeface="Times New Roman" panose="02020603050405020304" pitchFamily="18" charset="0"/>
              </a:rPr>
              <a:t>Câu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hỏi</a:t>
            </a:r>
            <a:r>
              <a:rPr lang="en-US" sz="3200" b="1" dirty="0">
                <a:solidFill>
                  <a:schemeClr val="tx1"/>
                </a:solidFill>
                <a:latin typeface="Times New Roman" panose="02020603050405020304" pitchFamily="18" charset="0"/>
                <a:cs typeface="Times New Roman" panose="02020603050405020304" pitchFamily="18" charset="0"/>
              </a:rPr>
              <a:t> 2: </a:t>
            </a:r>
            <a:r>
              <a:rPr lang="en-US" sz="3600" b="1" dirty="0" err="1">
                <a:solidFill>
                  <a:schemeClr val="tx1"/>
                </a:solidFill>
                <a:latin typeface="Times New Roman" panose="02020603050405020304" pitchFamily="18" charset="0"/>
                <a:cs typeface="Times New Roman" panose="02020603050405020304" pitchFamily="18" charset="0"/>
              </a:rPr>
              <a:t>Trình</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tự</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đọc</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bản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vẽ</a:t>
            </a:r>
            <a:r>
              <a:rPr lang="en-US" sz="3600" b="1" dirty="0">
                <a:solidFill>
                  <a:schemeClr val="tx1"/>
                </a:solidFill>
                <a:latin typeface="Times New Roman" panose="02020603050405020304" pitchFamily="18" charset="0"/>
                <a:cs typeface="Times New Roman" panose="02020603050405020304" pitchFamily="18" charset="0"/>
              </a:rPr>
              <a:t> chi </a:t>
            </a:r>
            <a:r>
              <a:rPr lang="en-US" sz="3600" b="1" dirty="0" err="1">
                <a:solidFill>
                  <a:schemeClr val="tx1"/>
                </a:solidFill>
                <a:latin typeface="Times New Roman" panose="02020603050405020304" pitchFamily="18" charset="0"/>
                <a:cs typeface="Times New Roman" panose="02020603050405020304" pitchFamily="18" charset="0"/>
              </a:rPr>
              <a:t>tiết</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là</a:t>
            </a:r>
            <a:r>
              <a:rPr lang="en-US" sz="3600" b="1" dirty="0">
                <a:solidFill>
                  <a:schemeClr val="tx1"/>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689111" y="2735656"/>
            <a:ext cx="8140853" cy="918222"/>
          </a:xfrm>
          <a:prstGeom prst="snip2DiagRect">
            <a:avLst/>
          </a:prstGeom>
          <a:solidFill>
            <a:srgbClr val="002060">
              <a:alpha val="75000"/>
            </a:srgbClr>
          </a:solid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a:p>
            <a:pPr>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B</a:t>
            </a: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thuật</a:t>
            </a:r>
            <a:endParaRPr lang="en-US" sz="28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689111" y="3802776"/>
            <a:ext cx="8020780" cy="918222"/>
          </a:xfrm>
          <a:prstGeom prst="snip2DiagRect">
            <a:avLst/>
          </a:prstGeom>
          <a:solidFill>
            <a:srgbClr val="002060">
              <a:alpha val="75000"/>
            </a:srgbClr>
          </a:solid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C</a:t>
            </a: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thuật</a:t>
            </a:r>
            <a:endPar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3" name="Arrow: Pentagon 10">
            <a:hlinkClick r:id="rId6" action="ppaction://hlinksldjump"/>
            <a:extLst>
              <a:ext uri="{FF2B5EF4-FFF2-40B4-BE49-F238E27FC236}">
                <a16:creationId xmlns:a16="http://schemas.microsoft.com/office/drawing/2014/main" id="{3F5E0018-06D1-4CC3-8E0E-A698D17C90D4}"/>
              </a:ext>
            </a:extLst>
          </p:cNvPr>
          <p:cNvSpPr/>
          <p:nvPr/>
        </p:nvSpPr>
        <p:spPr>
          <a:xfrm flipH="1">
            <a:off x="9447143" y="5643584"/>
            <a:ext cx="2400300" cy="918222"/>
          </a:xfrm>
          <a:prstGeom prst="homePlate">
            <a:avLst/>
          </a:prstGeom>
          <a:blipFill>
            <a:blip r:embed="rId7"/>
            <a:tile tx="0" ty="0" sx="100000" sy="100000" flip="none" algn="tl"/>
          </a:blip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GO </a:t>
            </a:r>
            <a:r>
              <a:rPr lang="en-US" sz="2800" b="1" dirty="0">
                <a:solidFill>
                  <a:schemeClr val="bg1"/>
                </a:solidFill>
                <a:latin typeface="Times New Roman" panose="02020603050405020304" pitchFamily="18" charset="0"/>
                <a:cs typeface="Times New Roman" panose="02020603050405020304" pitchFamily="18" charset="0"/>
                <a:hlinkClick r:id="rId6" action="ppaction://hlinksldjump"/>
              </a:rPr>
              <a:t>HOME</a:t>
            </a:r>
            <a:endParaRPr lang="en-US" sz="2800" b="1" dirty="0">
              <a:solidFill>
                <a:schemeClr val="bg1"/>
              </a:solidFill>
              <a:latin typeface="Times New Roman" panose="02020603050405020304" pitchFamily="18" charset="0"/>
              <a:cs typeface="Times New Roman" panose="02020603050405020304" pitchFamily="18" charset="0"/>
            </a:endParaRPr>
          </a:p>
        </p:txBody>
      </p:sp>
      <p:pic>
        <p:nvPicPr>
          <p:cNvPr id="7" name="Green Countdown Timer 30 sec ( v 188 ) LED clock timer with sound effects HD">
            <a:hlinkClick r:id="" action="ppaction://media"/>
            <a:extLst>
              <a:ext uri="{FF2B5EF4-FFF2-40B4-BE49-F238E27FC236}">
                <a16:creationId xmlns:a16="http://schemas.microsoft.com/office/drawing/2014/main" id="{60F78D63-3939-4130-B30B-B9A578BDA3F9}"/>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079770" y="3567637"/>
            <a:ext cx="2468446" cy="1388501"/>
          </a:xfrm>
          <a:prstGeom prst="roundRect">
            <a:avLst>
              <a:gd name="adj" fmla="val 5299"/>
            </a:avLst>
          </a:prstGeom>
          <a:ln>
            <a:noFill/>
          </a:ln>
          <a:effectLst/>
          <a:scene3d>
            <a:camera prst="orthographicFront"/>
            <a:lightRig rig="balanced" dir="t"/>
          </a:scene3d>
          <a:sp3d prstMaterial="plastic">
            <a:bevelT/>
            <a:contourClr>
              <a:srgbClr val="FFFFFF"/>
            </a:contourClr>
          </a:sp3d>
        </p:spPr>
      </p:pic>
      <p:sp>
        <p:nvSpPr>
          <p:cNvPr id="2" name="Rectangle: Diagonal Corners Snipped 1">
            <a:extLst>
              <a:ext uri="{FF2B5EF4-FFF2-40B4-BE49-F238E27FC236}">
                <a16:creationId xmlns:a16="http://schemas.microsoft.com/office/drawing/2014/main" id="{5523E6C5-9DA2-31AB-CD35-FD0653EDC3D5}"/>
              </a:ext>
            </a:extLst>
          </p:cNvPr>
          <p:cNvSpPr/>
          <p:nvPr/>
        </p:nvSpPr>
        <p:spPr>
          <a:xfrm>
            <a:off x="689111" y="4800878"/>
            <a:ext cx="8020780" cy="918222"/>
          </a:xfrm>
          <a:prstGeom prst="snip2DiagRect">
            <a:avLst/>
          </a:prstGeom>
          <a:solidFill>
            <a:srgbClr val="002060">
              <a:alpha val="75000"/>
            </a:srgbClr>
          </a:solid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thuật</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259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3501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8"/>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8"/>
                                        </p:tgtEl>
                                        <p:attrNameLst>
                                          <p:attrName>fillcolor</p:attrName>
                                        </p:attrNameLst>
                                      </p:cBhvr>
                                      <p:to>
                                        <a:srgbClr val="FF0000"/>
                                      </p:to>
                                    </p:animClr>
                                    <p:set>
                                      <p:cBhvr>
                                        <p:cTn id="45" dur="500" fill="hold"/>
                                        <p:tgtEl>
                                          <p:spTgt spid="8"/>
                                        </p:tgtEl>
                                        <p:attrNameLst>
                                          <p:attrName>fill.type</p:attrName>
                                        </p:attrNameLst>
                                      </p:cBhvr>
                                      <p:to>
                                        <p:strVal val="solid"/>
                                      </p:to>
                                    </p:set>
                                    <p:set>
                                      <p:cBhvr>
                                        <p:cTn id="46" dur="500" fill="hold"/>
                                        <p:tgtEl>
                                          <p:spTgt spid="8"/>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9"/>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9"/>
                                        </p:tgtEl>
                                        <p:attrNameLst>
                                          <p:attrName>fillcolor</p:attrName>
                                        </p:attrNameLst>
                                      </p:cBhvr>
                                      <p:to>
                                        <a:srgbClr val="92D050"/>
                                      </p:to>
                                    </p:animClr>
                                    <p:set>
                                      <p:cBhvr>
                                        <p:cTn id="52" dur="500" fill="hold"/>
                                        <p:tgtEl>
                                          <p:spTgt spid="9"/>
                                        </p:tgtEl>
                                        <p:attrNameLst>
                                          <p:attrName>fill.type</p:attrName>
                                        </p:attrNameLst>
                                      </p:cBhvr>
                                      <p:to>
                                        <p:strVal val="solid"/>
                                      </p:to>
                                    </p:set>
                                    <p:set>
                                      <p:cBhvr>
                                        <p:cTn id="53" dur="500" fill="hold"/>
                                        <p:tgtEl>
                                          <p:spTgt spid="9"/>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9"/>
                  </p:tgtEl>
                </p:cond>
              </p:nextCondLst>
            </p:seq>
            <p:seq concurrent="1" nextAc="seek">
              <p:cTn id="54" restart="whenNotActive" fill="hold" evtFilter="cancelBubble" nodeType="interactiveSeq">
                <p:stCondLst>
                  <p:cond evt="onClick" delay="0">
                    <p:tgtEl>
                      <p:spTgt spid="7"/>
                    </p:tgtEl>
                  </p:cond>
                </p:stCondLst>
                <p:endSync evt="end" delay="0">
                  <p:rtn val="all"/>
                </p:endSync>
                <p:childTnLst>
                  <p:par>
                    <p:cTn id="55" fill="hold">
                      <p:stCondLst>
                        <p:cond delay="0"/>
                      </p:stCondLst>
                      <p:childTnLst>
                        <p:par>
                          <p:cTn id="56" fill="hold">
                            <p:stCondLst>
                              <p:cond delay="0"/>
                            </p:stCondLst>
                            <p:childTnLst>
                              <p:par>
                                <p:cTn id="57" presetID="2" presetClass="mediacall" presetSubtype="0" fill="hold" nodeType="clickEffect">
                                  <p:stCondLst>
                                    <p:cond delay="0"/>
                                  </p:stCondLst>
                                  <p:childTnLst>
                                    <p:cmd type="call" cmd="togglePause">
                                      <p:cBhvr>
                                        <p:cTn id="58" dur="1" fill="hold"/>
                                        <p:tgtEl>
                                          <p:spTgt spid="7"/>
                                        </p:tgtEl>
                                      </p:cBhvr>
                                    </p:cmd>
                                  </p:childTnLst>
                                </p:cTn>
                              </p:par>
                            </p:childTnLst>
                          </p:cTn>
                        </p:par>
                      </p:childTnLst>
                    </p:cTn>
                  </p:par>
                </p:childTnLst>
              </p:cTn>
              <p:nextCondLst>
                <p:cond evt="onClick" delay="0">
                  <p:tgtEl>
                    <p:spTgt spid="7"/>
                  </p:tgtEl>
                </p:cond>
              </p:nextCondLst>
            </p:seq>
            <p:video>
              <p:cMediaNode vol="80000">
                <p:cTn id="59" fill="hold" display="0">
                  <p:stCondLst>
                    <p:cond delay="indefinite"/>
                  </p:stCondLst>
                </p:cTn>
                <p:tgtEl>
                  <p:spTgt spid="7"/>
                </p:tgtEl>
              </p:cMediaNode>
            </p:video>
            <p:seq concurrent="1" nextAc="seek">
              <p:cTn id="60" restart="whenNotActive" fill="hold" evtFilter="cancelBubble" nodeType="interactiveSeq">
                <p:stCondLst>
                  <p:cond evt="onClick" delay="0">
                    <p:tgtEl>
                      <p:spTgt spid="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500" fill="hold"/>
                                        <p:tgtEl>
                                          <p:spTgt spid="2"/>
                                        </p:tgtEl>
                                        <p:attrNameLst>
                                          <p:attrName>fillcolor</p:attrName>
                                        </p:attrNameLst>
                                      </p:cBhvr>
                                      <p:to>
                                        <a:srgbClr val="92D050"/>
                                      </p:to>
                                    </p:animClr>
                                    <p:set>
                                      <p:cBhvr>
                                        <p:cTn id="65" dur="500" fill="hold"/>
                                        <p:tgtEl>
                                          <p:spTgt spid="2"/>
                                        </p:tgtEl>
                                        <p:attrNameLst>
                                          <p:attrName>fill.type</p:attrName>
                                        </p:attrNameLst>
                                      </p:cBhvr>
                                      <p:to>
                                        <p:strVal val="solid"/>
                                      </p:to>
                                    </p:set>
                                    <p:set>
                                      <p:cBhvr>
                                        <p:cTn id="66" dur="500" fill="hold"/>
                                        <p:tgtEl>
                                          <p:spTgt spid="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2"/>
                  </p:tgtEl>
                </p:cond>
              </p:nextCondLst>
            </p:seq>
          </p:childTnLst>
        </p:cTn>
      </p:par>
    </p:tnLst>
    <p:bldLst>
      <p:bldP spid="5" grpId="0" animBg="1"/>
      <p:bldP spid="6" grpId="0" animBg="1"/>
      <p:bldP spid="8" grpId="0" animBg="1"/>
      <p:bldP spid="9" grpId="0" animBg="1"/>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7&quot;/&gt;&lt;/object&gt;&lt;object type=&quot;3&quot; unique_id=&quot;10004&quot;&gt;&lt;property id=&quot;20148&quot; value=&quot;5&quot;/&gt;&lt;property id=&quot;20300&quot; value=&quot;Slide 2&quot;/&gt;&lt;property id=&quot;20307&quot; value=&quot;258&quot;/&gt;&lt;/object&gt;&lt;object type=&quot;3&quot; unique_id=&quot;10005&quot;&gt;&lt;property id=&quot;20148&quot; value=&quot;5&quot;/&gt;&lt;property id=&quot;20300&quot; value=&quot;Slide 3&quot;/&gt;&lt;property id=&quot;20307&quot; value=&quot;259&quot;/&gt;&lt;/object&gt;&lt;object type=&quot;3&quot; unique_id=&quot;10006&quot;&gt;&lt;property id=&quot;20148&quot; value=&quot;5&quot;/&gt;&lt;property id=&quot;20300&quot; value=&quot;Slide 4&quot;/&gt;&lt;property id=&quot;20307&quot; value=&quot;260&quot;/&gt;&lt;/object&gt;&lt;object type=&quot;3&quot; unique_id=&quot;10007&quot;&gt;&lt;property id=&quot;20148&quot; value=&quot;5&quot;/&gt;&lt;property id=&quot;20300&quot; value=&quot;Slide 5&quot;/&gt;&lt;property id=&quot;20307&quot; value=&quot;261&quot;/&gt;&lt;/object&gt;&lt;object type=&quot;3&quot; unique_id=&quot;10010&quot;&gt;&lt;property id=&quot;20148&quot; value=&quot;5&quot;/&gt;&lt;property id=&quot;20300&quot; value=&quot;Slide 8&quot;/&gt;&lt;property id=&quot;20307&quot; value=&quot;264&quot;/&gt;&lt;/object&gt;&lt;object type=&quot;3&quot; unique_id=&quot;10011&quot;&gt;&lt;property id=&quot;20148&quot; value=&quot;5&quot;/&gt;&lt;property id=&quot;20300&quot; value=&quot;Slide 9&quot;/&gt;&lt;property id=&quot;20307&quot; value=&quot;265&quot;/&gt;&lt;/object&gt;&lt;object type=&quot;3&quot; unique_id=&quot;10012&quot;&gt;&lt;property id=&quot;20148&quot; value=&quot;5&quot;/&gt;&lt;property id=&quot;20300&quot; value=&quot;Slide 10&quot;/&gt;&lt;property id=&quot;20307&quot; value=&quot;266&quot;/&gt;&lt;/object&gt;&lt;object type=&quot;3&quot; unique_id=&quot;10016&quot;&gt;&lt;property id=&quot;20148&quot; value=&quot;5&quot;/&gt;&lt;property id=&quot;20300&quot; value=&quot;Slide 13&quot;/&gt;&lt;property id=&quot;20307&quot; value=&quot;270&quot;/&gt;&lt;/object&gt;&lt;object type=&quot;3&quot; unique_id=&quot;10017&quot;&gt;&lt;property id=&quot;20148&quot; value=&quot;5&quot;/&gt;&lt;property id=&quot;20300&quot; value=&quot;Slide 14&quot;/&gt;&lt;property id=&quot;20307&quot; value=&quot;271&quot;/&gt;&lt;/object&gt;&lt;object type=&quot;3&quot; unique_id=&quot;10021&quot;&gt;&lt;property id=&quot;20148&quot; value=&quot;5&quot;/&gt;&lt;property id=&quot;20300&quot; value=&quot;Slide 17&quot;/&gt;&lt;property id=&quot;20307&quot; value=&quot;275&quot;/&gt;&lt;/object&gt;&lt;object type=&quot;3&quot; unique_id=&quot;10169&quot;&gt;&lt;property id=&quot;20148&quot; value=&quot;5&quot;/&gt;&lt;property id=&quot;20300&quot; value=&quot;Slide 6&quot;/&gt;&lt;property id=&quot;20307&quot; value=&quot;276&quot;/&gt;&lt;/object&gt;&lt;object type=&quot;3&quot; unique_id=&quot;10170&quot;&gt;&lt;property id=&quot;20148&quot; value=&quot;5&quot;/&gt;&lt;property id=&quot;20300&quot; value=&quot;Slide 7&quot;/&gt;&lt;property id=&quot;20307&quot; value=&quot;277&quot;/&gt;&lt;/object&gt;&lt;object type=&quot;3&quot; unique_id=&quot;10171&quot;&gt;&lt;property id=&quot;20148&quot; value=&quot;5&quot;/&gt;&lt;property id=&quot;20300&quot; value=&quot;Slide 11&quot;/&gt;&lt;property id=&quot;20307&quot; value=&quot;278&quot;/&gt;&lt;/object&gt;&lt;object type=&quot;3&quot; unique_id=&quot;10172&quot;&gt;&lt;property id=&quot;20148&quot; value=&quot;5&quot;/&gt;&lt;property id=&quot;20300&quot; value=&quot;Slide 12&quot;/&gt;&lt;property id=&quot;20307&quot; value=&quot;279&quot;/&gt;&lt;/object&gt;&lt;object type=&quot;3&quot; unique_id=&quot;10283&quot;&gt;&lt;property id=&quot;20148&quot; value=&quot;5&quot;/&gt;&lt;property id=&quot;20300&quot; value=&quot;Slide 15&quot;/&gt;&lt;property id=&quot;20307&quot; value=&quot;280&quot;/&gt;&lt;/object&gt;&lt;object type=&quot;3&quot; unique_id=&quot;10284&quot;&gt;&lt;property id=&quot;20148&quot; value=&quot;5&quot;/&gt;&lt;property id=&quot;20300&quot; value=&quot;Slide 16&quot;/&gt;&lt;property id=&quot;20307&quot; value=&quot;281&quot;/&gt;&lt;/object&gt;&lt;/object&gt;&lt;object type=&quot;8&quot; unique_id=&quot;10042&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775</TotalTime>
  <Words>1455</Words>
  <Application>Microsoft Office PowerPoint</Application>
  <PresentationFormat>Widescreen</PresentationFormat>
  <Paragraphs>175</Paragraphs>
  <Slides>32</Slides>
  <Notes>9</Notes>
  <HiddenSlides>0</HiddenSlides>
  <MMClips>10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Arial</vt:lpstr>
      <vt:lpstr>Calibri</vt:lpstr>
      <vt:lpstr>Calibri Light</vt:lpstr>
      <vt:lpstr>Copperplate Gothic Light</vt:lpstr>
      <vt:lpstr>Roboto Condensed</vt:lpstr>
      <vt:lpstr>Rockwell</vt:lpstr>
      <vt:lpstr>Tahoma</vt:lpstr>
      <vt:lpstr>Times New Roman</vt:lpstr>
      <vt:lpstr>UTM Avenida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XIN CHÂN THÀNH CẢM ƠN QUÝ THẦY CÔ VÀ CÁC EM HỌC SINH ĐÃ THAM DỰ TIẾT HỌC HÔM NAY!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Hoang Hien</dc:creator>
  <cp:lastModifiedBy>Nguyen Hai Yen</cp:lastModifiedBy>
  <cp:revision>91</cp:revision>
  <cp:lastPrinted>2023-10-10T01:26:44Z</cp:lastPrinted>
  <dcterms:created xsi:type="dcterms:W3CDTF">2017-11-10T23:39:09Z</dcterms:created>
  <dcterms:modified xsi:type="dcterms:W3CDTF">2023-10-10T01:27:59Z</dcterms:modified>
</cp:coreProperties>
</file>