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62"/>
  </p:notesMasterIdLst>
  <p:sldIdLst>
    <p:sldId id="355" r:id="rId2"/>
    <p:sldId id="360" r:id="rId3"/>
    <p:sldId id="301" r:id="rId4"/>
    <p:sldId id="352" r:id="rId5"/>
    <p:sldId id="258" r:id="rId6"/>
    <p:sldId id="260" r:id="rId7"/>
    <p:sldId id="302" r:id="rId8"/>
    <p:sldId id="356" r:id="rId9"/>
    <p:sldId id="291" r:id="rId10"/>
    <p:sldId id="295" r:id="rId11"/>
    <p:sldId id="311" r:id="rId12"/>
    <p:sldId id="296" r:id="rId13"/>
    <p:sldId id="297" r:id="rId14"/>
    <p:sldId id="357" r:id="rId15"/>
    <p:sldId id="361" r:id="rId16"/>
    <p:sldId id="359" r:id="rId17"/>
    <p:sldId id="299" r:id="rId18"/>
    <p:sldId id="298" r:id="rId19"/>
    <p:sldId id="313" r:id="rId20"/>
    <p:sldId id="314" r:id="rId21"/>
    <p:sldId id="285" r:id="rId22"/>
    <p:sldId id="308" r:id="rId23"/>
    <p:sldId id="354" r:id="rId24"/>
    <p:sldId id="287" r:id="rId25"/>
    <p:sldId id="304" r:id="rId26"/>
    <p:sldId id="274" r:id="rId27"/>
    <p:sldId id="303" r:id="rId28"/>
    <p:sldId id="332" r:id="rId29"/>
    <p:sldId id="261" r:id="rId30"/>
    <p:sldId id="270" r:id="rId31"/>
    <p:sldId id="317" r:id="rId32"/>
    <p:sldId id="318" r:id="rId33"/>
    <p:sldId id="319" r:id="rId34"/>
    <p:sldId id="320" r:id="rId35"/>
    <p:sldId id="321" r:id="rId36"/>
    <p:sldId id="322" r:id="rId37"/>
    <p:sldId id="330" r:id="rId38"/>
    <p:sldId id="323" r:id="rId39"/>
    <p:sldId id="324" r:id="rId40"/>
    <p:sldId id="325" r:id="rId41"/>
    <p:sldId id="280" r:id="rId42"/>
    <p:sldId id="271" r:id="rId43"/>
    <p:sldId id="326" r:id="rId44"/>
    <p:sldId id="328" r:id="rId45"/>
    <p:sldId id="327" r:id="rId46"/>
    <p:sldId id="329" r:id="rId47"/>
    <p:sldId id="286" r:id="rId48"/>
    <p:sldId id="347" r:id="rId49"/>
    <p:sldId id="336" r:id="rId50"/>
    <p:sldId id="339" r:id="rId51"/>
    <p:sldId id="348" r:id="rId52"/>
    <p:sldId id="349" r:id="rId53"/>
    <p:sldId id="346" r:id="rId54"/>
    <p:sldId id="337" r:id="rId55"/>
    <p:sldId id="283" r:id="rId56"/>
    <p:sldId id="288" r:id="rId57"/>
    <p:sldId id="350" r:id="rId58"/>
    <p:sldId id="351" r:id="rId59"/>
    <p:sldId id="284" r:id="rId60"/>
    <p:sldId id="36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34E0"/>
    <a:srgbClr val="005EA4"/>
    <a:srgbClr val="A02C58"/>
    <a:srgbClr val="004274"/>
    <a:srgbClr val="150AAA"/>
    <a:srgbClr val="9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78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C1989-92F1-445F-BD3E-D7D718043B82}" type="datetimeFigureOut">
              <a:rPr lang="en-US" smtClean="0"/>
              <a:t>18/10/2023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CB7169-3071-4F79-974F-FD4D84F41F4C}" type="slidenum">
              <a:rPr lang="en-US" smtClean="0"/>
              <a:t>‹#›</a:t>
            </a:fld>
            <a:endParaRPr lang="en-US"/>
          </a:p>
        </p:txBody>
      </p:sp>
    </p:spTree>
    <p:extLst>
      <p:ext uri="{BB962C8B-B14F-4D97-AF65-F5344CB8AC3E}">
        <p14:creationId xmlns:p14="http://schemas.microsoft.com/office/powerpoint/2010/main" val="3037575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095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5922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237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07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140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16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g1161e327149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 name="Google Shape;1869;g1161e32714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2962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32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088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060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81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587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117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bài</a:t>
            </a:r>
            <a:r>
              <a:rPr lang="en-US" dirty="0"/>
              <a:t> </a:t>
            </a:r>
            <a:r>
              <a:rPr lang="en-US" dirty="0" err="1"/>
              <a:t>tập</a:t>
            </a:r>
            <a:r>
              <a:rPr lang="en-US" dirty="0"/>
              <a:t> </a:t>
            </a:r>
            <a:r>
              <a:rPr lang="en-US" dirty="0" err="1"/>
              <a:t>để</a:t>
            </a:r>
            <a:r>
              <a:rPr lang="en-US" dirty="0"/>
              <a:t> </a:t>
            </a:r>
            <a:r>
              <a:rPr lang="en-US" dirty="0" err="1"/>
              <a:t>chuyển</a:t>
            </a:r>
            <a:r>
              <a:rPr lang="en-US" dirty="0"/>
              <a:t> </a:t>
            </a:r>
            <a:r>
              <a:rPr lang="en-US" dirty="0" err="1"/>
              <a:t>đến</a:t>
            </a:r>
            <a:r>
              <a:rPr lang="en-US" dirty="0"/>
              <a:t> </a:t>
            </a:r>
            <a:r>
              <a:rPr lang="en-US" dirty="0" err="1"/>
              <a:t>đáp</a:t>
            </a:r>
            <a:r>
              <a:rPr lang="en-US" dirty="0"/>
              <a:t> </a:t>
            </a:r>
            <a:r>
              <a:rPr lang="en-US" dirty="0" err="1"/>
              <a:t>án</a:t>
            </a:r>
            <a:r>
              <a:rPr lang="en-US" dirty="0"/>
              <a:t> (</a:t>
            </a:r>
            <a:r>
              <a:rPr lang="en-US" dirty="0" err="1"/>
              <a:t>khi</a:t>
            </a:r>
            <a:r>
              <a:rPr lang="en-US" dirty="0"/>
              <a:t> </a:t>
            </a:r>
            <a:r>
              <a:rPr lang="en-US" dirty="0" err="1"/>
              <a:t>trình</a:t>
            </a:r>
            <a:r>
              <a:rPr lang="en-US" dirty="0"/>
              <a:t> </a:t>
            </a:r>
            <a:r>
              <a:rPr lang="en-US" dirty="0" err="1"/>
              <a:t>chiếu</a:t>
            </a:r>
            <a:r>
              <a:rPr lang="en-US" dirty="0"/>
              <a:t>)</a:t>
            </a:r>
          </a:p>
        </p:txBody>
      </p:sp>
    </p:spTree>
    <p:extLst>
      <p:ext uri="{BB962C8B-B14F-4D97-AF65-F5344CB8AC3E}">
        <p14:creationId xmlns:p14="http://schemas.microsoft.com/office/powerpoint/2010/main" val="3000608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vào</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lại</a:t>
            </a:r>
            <a:r>
              <a:rPr lang="en-US" dirty="0"/>
              <a:t> slide 4 </a:t>
            </a:r>
            <a:r>
              <a:rPr lang="en-US" dirty="0" err="1"/>
              <a:t>bài</a:t>
            </a:r>
            <a:r>
              <a:rPr lang="en-US" dirty="0"/>
              <a:t> </a:t>
            </a:r>
            <a:r>
              <a:rPr lang="en-US" dirty="0" err="1"/>
              <a:t>tập</a:t>
            </a:r>
            <a:r>
              <a:rPr lang="en-US" dirty="0"/>
              <a:t> (</a:t>
            </a:r>
            <a:r>
              <a:rPr lang="en-US" dirty="0" err="1"/>
              <a:t>khi</a:t>
            </a:r>
            <a:r>
              <a:rPr lang="en-US" dirty="0"/>
              <a:t> </a:t>
            </a:r>
            <a:r>
              <a:rPr lang="en-US" dirty="0" err="1"/>
              <a:t>trình</a:t>
            </a:r>
            <a:r>
              <a:rPr lang="en-US" dirty="0"/>
              <a:t> </a:t>
            </a:r>
            <a:r>
              <a:rPr lang="en-US" dirty="0" err="1"/>
              <a:t>chiếu</a:t>
            </a:r>
            <a:r>
              <a:rPr lang="en-US" dirty="0"/>
              <a:t>)</a:t>
            </a:r>
            <a:endParaRPr dirty="0"/>
          </a:p>
        </p:txBody>
      </p:sp>
    </p:spTree>
    <p:extLst>
      <p:ext uri="{BB962C8B-B14F-4D97-AF65-F5344CB8AC3E}">
        <p14:creationId xmlns:p14="http://schemas.microsoft.com/office/powerpoint/2010/main" val="1440886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7119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46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161e327149_1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161e327149_1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1132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g117217a9a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9" name="Google Shape;2109;g117217a9a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489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470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86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115a78a66eb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115a78a66eb_0_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15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688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117217a9a49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117217a9a49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336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148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05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Link </a:t>
            </a:r>
            <a:r>
              <a:rPr lang="en-US" dirty="0" err="1"/>
              <a:t>xem</a:t>
            </a:r>
            <a:r>
              <a:rPr lang="en-US" dirty="0"/>
              <a:t> </a:t>
            </a:r>
            <a:r>
              <a:rPr lang="en-US" dirty="0" err="1"/>
              <a:t>đầy</a:t>
            </a:r>
            <a:r>
              <a:rPr lang="en-US" dirty="0"/>
              <a:t> </a:t>
            </a:r>
            <a:r>
              <a:rPr lang="en-US" dirty="0" err="1"/>
              <a:t>đủ</a:t>
            </a:r>
            <a:r>
              <a:rPr lang="en-US" dirty="0"/>
              <a:t> video </a:t>
            </a:r>
            <a:r>
              <a:rPr lang="en-US" dirty="0" err="1"/>
              <a:t>có</a:t>
            </a:r>
            <a:r>
              <a:rPr lang="en-US" dirty="0"/>
              <a:t> </a:t>
            </a:r>
            <a:r>
              <a:rPr lang="en-US" dirty="0" err="1"/>
              <a:t>phụ</a:t>
            </a:r>
            <a:r>
              <a:rPr lang="en-US" dirty="0"/>
              <a:t> </a:t>
            </a:r>
            <a:r>
              <a:rPr lang="en-US" dirty="0" err="1"/>
              <a:t>đề</a:t>
            </a:r>
            <a:r>
              <a:rPr lang="en-US" dirty="0"/>
              <a:t> </a:t>
            </a:r>
            <a:r>
              <a:rPr lang="en-US" dirty="0" err="1"/>
              <a:t>để</a:t>
            </a:r>
            <a:r>
              <a:rPr lang="en-US" dirty="0"/>
              <a:t> </a:t>
            </a:r>
            <a:r>
              <a:rPr lang="en-US" dirty="0" err="1"/>
              <a:t>hiểu</a:t>
            </a:r>
            <a:r>
              <a:rPr lang="en-US" dirty="0"/>
              <a:t> </a:t>
            </a:r>
            <a:r>
              <a:rPr lang="en-US" dirty="0" err="1"/>
              <a:t>nội</a:t>
            </a:r>
            <a:r>
              <a:rPr lang="en-US" dirty="0"/>
              <a:t> dung</a:t>
            </a:r>
          </a:p>
          <a:p>
            <a:pPr marL="0" lvl="0" indent="0" algn="l" rtl="0">
              <a:spcBef>
                <a:spcPts val="0"/>
              </a:spcBef>
              <a:spcAft>
                <a:spcPts val="0"/>
              </a:spcAft>
              <a:buNone/>
            </a:pPr>
            <a:r>
              <a:rPr lang="en-US" dirty="0"/>
              <a:t>https://youtu.be/ukGLH_NrFH8</a:t>
            </a:r>
            <a:endParaRPr dirty="0"/>
          </a:p>
        </p:txBody>
      </p:sp>
    </p:spTree>
    <p:extLst>
      <p:ext uri="{BB962C8B-B14F-4D97-AF65-F5344CB8AC3E}">
        <p14:creationId xmlns:p14="http://schemas.microsoft.com/office/powerpoint/2010/main" val="426414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3C70-2142-4709-910D-C8B225A6C7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F5C10D-01C1-4169-AA3B-235D57AE3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160D9C-06C7-4674-BA6F-DE5F9CBD061C}"/>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5" name="Footer Placeholder 4">
            <a:extLst>
              <a:ext uri="{FF2B5EF4-FFF2-40B4-BE49-F238E27FC236}">
                <a16:creationId xmlns:a16="http://schemas.microsoft.com/office/drawing/2014/main" id="{ABF8C3E5-2DEC-4723-A152-95192B0DE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CA40B-36F1-4EAA-AAA3-4818A36C8F1D}"/>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54130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B295-DFF8-4569-BB44-5F3F0E7029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BFAF9-2119-4EA7-BB98-A355EA51A9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B3252-911D-4896-B695-F87CEC3B2654}"/>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5" name="Footer Placeholder 4">
            <a:extLst>
              <a:ext uri="{FF2B5EF4-FFF2-40B4-BE49-F238E27FC236}">
                <a16:creationId xmlns:a16="http://schemas.microsoft.com/office/drawing/2014/main" id="{4F5C1D0B-65C4-4C70-BC07-0BDB217D1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8BEA5-6496-4467-BDBF-2DDF6E86B957}"/>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230646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DB3C-9188-4E25-BD12-1B5B64FAE9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E65D78-AEE4-4CFE-A016-D4C897FC31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11715-314C-4409-8B78-7E28B936F3F9}"/>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5" name="Footer Placeholder 4">
            <a:extLst>
              <a:ext uri="{FF2B5EF4-FFF2-40B4-BE49-F238E27FC236}">
                <a16:creationId xmlns:a16="http://schemas.microsoft.com/office/drawing/2014/main" id="{77A84163-6A20-42D1-8A1B-F55E3DBA4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8CA5A-4AEC-4BE0-AA7E-754A382C9547}"/>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1619680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sp>
        <p:nvSpPr>
          <p:cNvPr id="248" name="Google Shape;248;p27"/>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dirty="0"/>
          </a:p>
        </p:txBody>
      </p:sp>
    </p:spTree>
    <p:extLst>
      <p:ext uri="{BB962C8B-B14F-4D97-AF65-F5344CB8AC3E}">
        <p14:creationId xmlns:p14="http://schemas.microsoft.com/office/powerpoint/2010/main" val="424936456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sp>
        <p:nvSpPr>
          <p:cNvPr id="124" name="Google Shape;124;p13"/>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28" name="Google Shape;128;p13">
            <a:hlinkClick r:id="" action="ppaction://noaction"/>
          </p:cNvPr>
          <p:cNvSpPr txBox="1">
            <a:spLocks noGrp="1"/>
          </p:cNvSpPr>
          <p:nvPr>
            <p:ph type="title" idx="2" hasCustomPrompt="1"/>
          </p:nvPr>
        </p:nvSpPr>
        <p:spPr>
          <a:xfrm rot="1545">
            <a:off x="6350144" y="2399667"/>
            <a:ext cx="890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dirty="0"/>
              <a:t>xx%</a:t>
            </a:r>
          </a:p>
        </p:txBody>
      </p:sp>
      <p:sp>
        <p:nvSpPr>
          <p:cNvPr id="129" name="Google Shape;129;p13">
            <a:hlinkClick r:id="" action="ppaction://noaction"/>
          </p:cNvPr>
          <p:cNvSpPr txBox="1">
            <a:spLocks noGrp="1"/>
          </p:cNvSpPr>
          <p:nvPr>
            <p:ph type="title" idx="3"/>
          </p:nvPr>
        </p:nvSpPr>
        <p:spPr>
          <a:xfrm>
            <a:off x="2534616" y="2399467"/>
            <a:ext cx="3357600" cy="51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933"/>
            </a:lvl2pPr>
            <a:lvl3pPr lvl="2" algn="r" rtl="0">
              <a:spcBef>
                <a:spcPts val="0"/>
              </a:spcBef>
              <a:spcAft>
                <a:spcPts val="0"/>
              </a:spcAft>
              <a:buSzPts val="2200"/>
              <a:buNone/>
              <a:defRPr sz="2933"/>
            </a:lvl3pPr>
            <a:lvl4pPr lvl="3" algn="r" rtl="0">
              <a:spcBef>
                <a:spcPts val="0"/>
              </a:spcBef>
              <a:spcAft>
                <a:spcPts val="0"/>
              </a:spcAft>
              <a:buSzPts val="2200"/>
              <a:buNone/>
              <a:defRPr sz="2933"/>
            </a:lvl4pPr>
            <a:lvl5pPr lvl="4" algn="r" rtl="0">
              <a:spcBef>
                <a:spcPts val="0"/>
              </a:spcBef>
              <a:spcAft>
                <a:spcPts val="0"/>
              </a:spcAft>
              <a:buSzPts val="2200"/>
              <a:buNone/>
              <a:defRPr sz="2933"/>
            </a:lvl5pPr>
            <a:lvl6pPr lvl="5" algn="r" rtl="0">
              <a:spcBef>
                <a:spcPts val="0"/>
              </a:spcBef>
              <a:spcAft>
                <a:spcPts val="0"/>
              </a:spcAft>
              <a:buSzPts val="2200"/>
              <a:buNone/>
              <a:defRPr sz="2933"/>
            </a:lvl6pPr>
            <a:lvl7pPr lvl="6" algn="r" rtl="0">
              <a:spcBef>
                <a:spcPts val="0"/>
              </a:spcBef>
              <a:spcAft>
                <a:spcPts val="0"/>
              </a:spcAft>
              <a:buSzPts val="2200"/>
              <a:buNone/>
              <a:defRPr sz="2933"/>
            </a:lvl7pPr>
            <a:lvl8pPr lvl="7" algn="r" rtl="0">
              <a:spcBef>
                <a:spcPts val="0"/>
              </a:spcBef>
              <a:spcAft>
                <a:spcPts val="0"/>
              </a:spcAft>
              <a:buSzPts val="2200"/>
              <a:buNone/>
              <a:defRPr sz="2933"/>
            </a:lvl8pPr>
            <a:lvl9pPr lvl="8" algn="r" rtl="0">
              <a:spcBef>
                <a:spcPts val="0"/>
              </a:spcBef>
              <a:spcAft>
                <a:spcPts val="0"/>
              </a:spcAft>
              <a:buSzPts val="2200"/>
              <a:buNone/>
              <a:defRPr sz="2933"/>
            </a:lvl9pPr>
          </a:lstStyle>
          <a:p>
            <a:endParaRPr dirty="0"/>
          </a:p>
        </p:txBody>
      </p:sp>
      <p:sp>
        <p:nvSpPr>
          <p:cNvPr id="130" name="Google Shape;130;p13">
            <a:hlinkClick r:id="" action="ppaction://noaction"/>
          </p:cNvPr>
          <p:cNvSpPr txBox="1">
            <a:spLocks noGrp="1"/>
          </p:cNvSpPr>
          <p:nvPr>
            <p:ph type="subTitle" idx="1"/>
          </p:nvPr>
        </p:nvSpPr>
        <p:spPr>
          <a:xfrm>
            <a:off x="2534616" y="2931508"/>
            <a:ext cx="3357600" cy="79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2534616" y="4169361"/>
            <a:ext cx="3357600" cy="51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atin typeface="Times New Roman" panose="02020603050405020304" pitchFamily="18" charset="0"/>
                <a:cs typeface="Times New Roman" panose="02020603050405020304" pitchFamily="18" charset="0"/>
              </a:defRPr>
            </a:lvl1pPr>
            <a:lvl2pPr lvl="1" algn="r" rtl="0">
              <a:spcBef>
                <a:spcPts val="0"/>
              </a:spcBef>
              <a:spcAft>
                <a:spcPts val="0"/>
              </a:spcAft>
              <a:buSzPts val="2200"/>
              <a:buNone/>
              <a:defRPr sz="2933"/>
            </a:lvl2pPr>
            <a:lvl3pPr lvl="2" algn="r" rtl="0">
              <a:spcBef>
                <a:spcPts val="0"/>
              </a:spcBef>
              <a:spcAft>
                <a:spcPts val="0"/>
              </a:spcAft>
              <a:buSzPts val="2200"/>
              <a:buNone/>
              <a:defRPr sz="2933"/>
            </a:lvl3pPr>
            <a:lvl4pPr lvl="3" algn="r" rtl="0">
              <a:spcBef>
                <a:spcPts val="0"/>
              </a:spcBef>
              <a:spcAft>
                <a:spcPts val="0"/>
              </a:spcAft>
              <a:buSzPts val="2200"/>
              <a:buNone/>
              <a:defRPr sz="2933"/>
            </a:lvl4pPr>
            <a:lvl5pPr lvl="4" algn="r" rtl="0">
              <a:spcBef>
                <a:spcPts val="0"/>
              </a:spcBef>
              <a:spcAft>
                <a:spcPts val="0"/>
              </a:spcAft>
              <a:buSzPts val="2200"/>
              <a:buNone/>
              <a:defRPr sz="2933"/>
            </a:lvl5pPr>
            <a:lvl6pPr lvl="5" algn="r" rtl="0">
              <a:spcBef>
                <a:spcPts val="0"/>
              </a:spcBef>
              <a:spcAft>
                <a:spcPts val="0"/>
              </a:spcAft>
              <a:buSzPts val="2200"/>
              <a:buNone/>
              <a:defRPr sz="2933"/>
            </a:lvl6pPr>
            <a:lvl7pPr lvl="6" algn="r" rtl="0">
              <a:spcBef>
                <a:spcPts val="0"/>
              </a:spcBef>
              <a:spcAft>
                <a:spcPts val="0"/>
              </a:spcAft>
              <a:buSzPts val="2200"/>
              <a:buNone/>
              <a:defRPr sz="2933"/>
            </a:lvl7pPr>
            <a:lvl8pPr lvl="7" algn="r" rtl="0">
              <a:spcBef>
                <a:spcPts val="0"/>
              </a:spcBef>
              <a:spcAft>
                <a:spcPts val="0"/>
              </a:spcAft>
              <a:buSzPts val="2200"/>
              <a:buNone/>
              <a:defRPr sz="2933"/>
            </a:lvl8pPr>
            <a:lvl9pPr lvl="8" algn="r" rtl="0">
              <a:spcBef>
                <a:spcPts val="0"/>
              </a:spcBef>
              <a:spcAft>
                <a:spcPts val="0"/>
              </a:spcAft>
              <a:buSzPts val="2200"/>
              <a:buNone/>
              <a:defRPr sz="2933"/>
            </a:lvl9pPr>
          </a:lstStyle>
          <a:p>
            <a:endParaRPr dirty="0"/>
          </a:p>
        </p:txBody>
      </p:sp>
      <p:sp>
        <p:nvSpPr>
          <p:cNvPr id="132" name="Google Shape;132;p13">
            <a:hlinkClick r:id="" action="ppaction://noaction"/>
          </p:cNvPr>
          <p:cNvSpPr txBox="1">
            <a:spLocks noGrp="1"/>
          </p:cNvSpPr>
          <p:nvPr>
            <p:ph type="subTitle" idx="5"/>
          </p:nvPr>
        </p:nvSpPr>
        <p:spPr>
          <a:xfrm>
            <a:off x="2534616" y="4704299"/>
            <a:ext cx="3357600" cy="7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6350144" y="4169561"/>
            <a:ext cx="890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dirty="0"/>
              <a:t>xx%</a:t>
            </a:r>
          </a:p>
        </p:txBody>
      </p:sp>
      <p:sp>
        <p:nvSpPr>
          <p:cNvPr id="134" name="Google Shape;134;p13">
            <a:hlinkClick r:id="" action="ppaction://noaction"/>
          </p:cNvPr>
          <p:cNvSpPr txBox="1">
            <a:spLocks noGrp="1"/>
          </p:cNvSpPr>
          <p:nvPr>
            <p:ph type="title" idx="7"/>
          </p:nvPr>
        </p:nvSpPr>
        <p:spPr>
          <a:xfrm>
            <a:off x="7405417" y="4169361"/>
            <a:ext cx="3357600" cy="508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933"/>
            </a:lvl2pPr>
            <a:lvl3pPr lvl="2" algn="l" rtl="0">
              <a:spcBef>
                <a:spcPts val="0"/>
              </a:spcBef>
              <a:spcAft>
                <a:spcPts val="0"/>
              </a:spcAft>
              <a:buSzPts val="2200"/>
              <a:buNone/>
              <a:defRPr sz="2933"/>
            </a:lvl3pPr>
            <a:lvl4pPr lvl="3" algn="l" rtl="0">
              <a:spcBef>
                <a:spcPts val="0"/>
              </a:spcBef>
              <a:spcAft>
                <a:spcPts val="0"/>
              </a:spcAft>
              <a:buSzPts val="2200"/>
              <a:buNone/>
              <a:defRPr sz="2933"/>
            </a:lvl4pPr>
            <a:lvl5pPr lvl="4" algn="l" rtl="0">
              <a:spcBef>
                <a:spcPts val="0"/>
              </a:spcBef>
              <a:spcAft>
                <a:spcPts val="0"/>
              </a:spcAft>
              <a:buSzPts val="2200"/>
              <a:buNone/>
              <a:defRPr sz="2933"/>
            </a:lvl5pPr>
            <a:lvl6pPr lvl="5" algn="l" rtl="0">
              <a:spcBef>
                <a:spcPts val="0"/>
              </a:spcBef>
              <a:spcAft>
                <a:spcPts val="0"/>
              </a:spcAft>
              <a:buSzPts val="2200"/>
              <a:buNone/>
              <a:defRPr sz="2933"/>
            </a:lvl6pPr>
            <a:lvl7pPr lvl="6" algn="l" rtl="0">
              <a:spcBef>
                <a:spcPts val="0"/>
              </a:spcBef>
              <a:spcAft>
                <a:spcPts val="0"/>
              </a:spcAft>
              <a:buSzPts val="2200"/>
              <a:buNone/>
              <a:defRPr sz="2933"/>
            </a:lvl7pPr>
            <a:lvl8pPr lvl="7" algn="l" rtl="0">
              <a:spcBef>
                <a:spcPts val="0"/>
              </a:spcBef>
              <a:spcAft>
                <a:spcPts val="0"/>
              </a:spcAft>
              <a:buSzPts val="2200"/>
              <a:buNone/>
              <a:defRPr sz="2933"/>
            </a:lvl8pPr>
            <a:lvl9pPr lvl="8" algn="l" rtl="0">
              <a:spcBef>
                <a:spcPts val="0"/>
              </a:spcBef>
              <a:spcAft>
                <a:spcPts val="0"/>
              </a:spcAft>
              <a:buSzPts val="2200"/>
              <a:buNone/>
              <a:defRPr sz="2933"/>
            </a:lvl9pPr>
          </a:lstStyle>
          <a:p>
            <a:endParaRPr dirty="0"/>
          </a:p>
        </p:txBody>
      </p:sp>
      <p:sp>
        <p:nvSpPr>
          <p:cNvPr id="135" name="Google Shape;135;p13">
            <a:hlinkClick r:id="" action="ppaction://noaction"/>
          </p:cNvPr>
          <p:cNvSpPr txBox="1">
            <a:spLocks noGrp="1"/>
          </p:cNvSpPr>
          <p:nvPr>
            <p:ph type="subTitle" idx="8"/>
          </p:nvPr>
        </p:nvSpPr>
        <p:spPr>
          <a:xfrm>
            <a:off x="7405411" y="4704299"/>
            <a:ext cx="3357600" cy="790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477536" y="2399667"/>
            <a:ext cx="894000" cy="521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dirty="0"/>
              <a:t>xx%</a:t>
            </a:r>
          </a:p>
        </p:txBody>
      </p:sp>
      <p:sp>
        <p:nvSpPr>
          <p:cNvPr id="137" name="Google Shape;137;p13">
            <a:hlinkClick r:id="" action="ppaction://noaction"/>
          </p:cNvPr>
          <p:cNvSpPr txBox="1">
            <a:spLocks noGrp="1"/>
          </p:cNvSpPr>
          <p:nvPr>
            <p:ph type="title" idx="13" hasCustomPrompt="1"/>
          </p:nvPr>
        </p:nvSpPr>
        <p:spPr>
          <a:xfrm rot="3107">
            <a:off x="1477536" y="4169761"/>
            <a:ext cx="885200" cy="52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4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dirty="0"/>
              <a:t>xx%</a:t>
            </a:r>
          </a:p>
        </p:txBody>
      </p:sp>
      <p:sp>
        <p:nvSpPr>
          <p:cNvPr id="138" name="Google Shape;138;p13">
            <a:hlinkClick r:id="" action="ppaction://noaction"/>
          </p:cNvPr>
          <p:cNvSpPr txBox="1">
            <a:spLocks noGrp="1"/>
          </p:cNvSpPr>
          <p:nvPr>
            <p:ph type="title" idx="14"/>
          </p:nvPr>
        </p:nvSpPr>
        <p:spPr>
          <a:xfrm>
            <a:off x="7405404" y="2399467"/>
            <a:ext cx="3357600" cy="508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667">
                <a:latin typeface="Times New Roman" panose="02020603050405020304" pitchFamily="18" charset="0"/>
                <a:cs typeface="Times New Roman" panose="02020603050405020304" pitchFamily="18" charset="0"/>
              </a:defRPr>
            </a:lvl1pPr>
            <a:lvl2pPr lvl="1" algn="l" rtl="0">
              <a:spcBef>
                <a:spcPts val="0"/>
              </a:spcBef>
              <a:spcAft>
                <a:spcPts val="0"/>
              </a:spcAft>
              <a:buSzPts val="2200"/>
              <a:buNone/>
              <a:defRPr sz="2933"/>
            </a:lvl2pPr>
            <a:lvl3pPr lvl="2" algn="l" rtl="0">
              <a:spcBef>
                <a:spcPts val="0"/>
              </a:spcBef>
              <a:spcAft>
                <a:spcPts val="0"/>
              </a:spcAft>
              <a:buSzPts val="2200"/>
              <a:buNone/>
              <a:defRPr sz="2933"/>
            </a:lvl3pPr>
            <a:lvl4pPr lvl="3" algn="l" rtl="0">
              <a:spcBef>
                <a:spcPts val="0"/>
              </a:spcBef>
              <a:spcAft>
                <a:spcPts val="0"/>
              </a:spcAft>
              <a:buSzPts val="2200"/>
              <a:buNone/>
              <a:defRPr sz="2933"/>
            </a:lvl4pPr>
            <a:lvl5pPr lvl="4" algn="l" rtl="0">
              <a:spcBef>
                <a:spcPts val="0"/>
              </a:spcBef>
              <a:spcAft>
                <a:spcPts val="0"/>
              </a:spcAft>
              <a:buSzPts val="2200"/>
              <a:buNone/>
              <a:defRPr sz="2933"/>
            </a:lvl5pPr>
            <a:lvl6pPr lvl="5" algn="l" rtl="0">
              <a:spcBef>
                <a:spcPts val="0"/>
              </a:spcBef>
              <a:spcAft>
                <a:spcPts val="0"/>
              </a:spcAft>
              <a:buSzPts val="2200"/>
              <a:buNone/>
              <a:defRPr sz="2933"/>
            </a:lvl6pPr>
            <a:lvl7pPr lvl="6" algn="l" rtl="0">
              <a:spcBef>
                <a:spcPts val="0"/>
              </a:spcBef>
              <a:spcAft>
                <a:spcPts val="0"/>
              </a:spcAft>
              <a:buSzPts val="2200"/>
              <a:buNone/>
              <a:defRPr sz="2933"/>
            </a:lvl7pPr>
            <a:lvl8pPr lvl="7" algn="l" rtl="0">
              <a:spcBef>
                <a:spcPts val="0"/>
              </a:spcBef>
              <a:spcAft>
                <a:spcPts val="0"/>
              </a:spcAft>
              <a:buSzPts val="2200"/>
              <a:buNone/>
              <a:defRPr sz="2933"/>
            </a:lvl8pPr>
            <a:lvl9pPr lvl="8" algn="l" rtl="0">
              <a:spcBef>
                <a:spcPts val="0"/>
              </a:spcBef>
              <a:spcAft>
                <a:spcPts val="0"/>
              </a:spcAft>
              <a:buSzPts val="2200"/>
              <a:buNone/>
              <a:defRPr sz="2933"/>
            </a:lvl9pPr>
          </a:lstStyle>
          <a:p>
            <a:endParaRPr dirty="0"/>
          </a:p>
        </p:txBody>
      </p:sp>
      <p:sp>
        <p:nvSpPr>
          <p:cNvPr id="139" name="Google Shape;139;p13">
            <a:hlinkClick r:id="" action="ppaction://noaction"/>
          </p:cNvPr>
          <p:cNvSpPr txBox="1">
            <a:spLocks noGrp="1"/>
          </p:cNvSpPr>
          <p:nvPr>
            <p:ph type="subTitle" idx="15"/>
          </p:nvPr>
        </p:nvSpPr>
        <p:spPr>
          <a:xfrm>
            <a:off x="7405387" y="2925908"/>
            <a:ext cx="3357600" cy="79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170297464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sp>
        <p:nvSpPr>
          <p:cNvPr id="152" name="Google Shape;152;p15"/>
          <p:cNvSpPr txBox="1">
            <a:spLocks noGrp="1"/>
          </p:cNvSpPr>
          <p:nvPr>
            <p:ph type="title" hasCustomPrompt="1"/>
          </p:nvPr>
        </p:nvSpPr>
        <p:spPr>
          <a:xfrm>
            <a:off x="9557667" y="1308333"/>
            <a:ext cx="1674400" cy="11896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10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rPr dirty="0"/>
              <a:t>xx%</a:t>
            </a:r>
          </a:p>
        </p:txBody>
      </p:sp>
      <p:sp>
        <p:nvSpPr>
          <p:cNvPr id="153" name="Google Shape;153;p15"/>
          <p:cNvSpPr txBox="1">
            <a:spLocks noGrp="1"/>
          </p:cNvSpPr>
          <p:nvPr>
            <p:ph type="subTitle" idx="1"/>
          </p:nvPr>
        </p:nvSpPr>
        <p:spPr>
          <a:xfrm rot="461">
            <a:off x="5271267" y="5168284"/>
            <a:ext cx="5960800" cy="558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r" rtl="0">
              <a:lnSpc>
                <a:spcPct val="100000"/>
              </a:lnSpc>
              <a:spcBef>
                <a:spcPts val="2133"/>
              </a:spcBef>
              <a:spcAft>
                <a:spcPts val="0"/>
              </a:spcAft>
              <a:buSzPts val="1300"/>
              <a:buNone/>
              <a:defRPr/>
            </a:lvl2pPr>
            <a:lvl3pPr lvl="2" algn="r" rtl="0">
              <a:lnSpc>
                <a:spcPct val="100000"/>
              </a:lnSpc>
              <a:spcBef>
                <a:spcPts val="2133"/>
              </a:spcBef>
              <a:spcAft>
                <a:spcPts val="0"/>
              </a:spcAft>
              <a:buSzPts val="1300"/>
              <a:buNone/>
              <a:defRPr/>
            </a:lvl3pPr>
            <a:lvl4pPr lvl="3" algn="r" rtl="0">
              <a:lnSpc>
                <a:spcPct val="100000"/>
              </a:lnSpc>
              <a:spcBef>
                <a:spcPts val="2133"/>
              </a:spcBef>
              <a:spcAft>
                <a:spcPts val="0"/>
              </a:spcAft>
              <a:buSzPts val="1300"/>
              <a:buNone/>
              <a:defRPr/>
            </a:lvl4pPr>
            <a:lvl5pPr lvl="4" algn="r" rtl="0">
              <a:lnSpc>
                <a:spcPct val="100000"/>
              </a:lnSpc>
              <a:spcBef>
                <a:spcPts val="2133"/>
              </a:spcBef>
              <a:spcAft>
                <a:spcPts val="0"/>
              </a:spcAft>
              <a:buSzPts val="1300"/>
              <a:buNone/>
              <a:defRPr/>
            </a:lvl5pPr>
            <a:lvl6pPr lvl="5" algn="r" rtl="0">
              <a:lnSpc>
                <a:spcPct val="100000"/>
              </a:lnSpc>
              <a:spcBef>
                <a:spcPts val="2133"/>
              </a:spcBef>
              <a:spcAft>
                <a:spcPts val="0"/>
              </a:spcAft>
              <a:buSzPts val="1300"/>
              <a:buNone/>
              <a:defRPr/>
            </a:lvl6pPr>
            <a:lvl7pPr lvl="6" algn="r" rtl="0">
              <a:lnSpc>
                <a:spcPct val="100000"/>
              </a:lnSpc>
              <a:spcBef>
                <a:spcPts val="2133"/>
              </a:spcBef>
              <a:spcAft>
                <a:spcPts val="0"/>
              </a:spcAft>
              <a:buSzPts val="1300"/>
              <a:buNone/>
              <a:defRPr/>
            </a:lvl7pPr>
            <a:lvl8pPr lvl="7" algn="r" rtl="0">
              <a:lnSpc>
                <a:spcPct val="100000"/>
              </a:lnSpc>
              <a:spcBef>
                <a:spcPts val="2133"/>
              </a:spcBef>
              <a:spcAft>
                <a:spcPts val="0"/>
              </a:spcAft>
              <a:buSzPts val="1300"/>
              <a:buNone/>
              <a:defRPr/>
            </a:lvl8pPr>
            <a:lvl9pPr lvl="8" algn="r" rtl="0">
              <a:lnSpc>
                <a:spcPct val="100000"/>
              </a:lnSpc>
              <a:spcBef>
                <a:spcPts val="2133"/>
              </a:spcBef>
              <a:spcAft>
                <a:spcPts val="2133"/>
              </a:spcAft>
              <a:buSzPts val="1300"/>
              <a:buNone/>
              <a:defRPr/>
            </a:lvl9pPr>
          </a:lstStyle>
          <a:p>
            <a:endParaRPr/>
          </a:p>
        </p:txBody>
      </p:sp>
      <p:sp>
        <p:nvSpPr>
          <p:cNvPr id="154" name="Google Shape;154;p15"/>
          <p:cNvSpPr txBox="1">
            <a:spLocks noGrp="1"/>
          </p:cNvSpPr>
          <p:nvPr>
            <p:ph type="title" idx="2"/>
          </p:nvPr>
        </p:nvSpPr>
        <p:spPr>
          <a:xfrm>
            <a:off x="4536867" y="3465151"/>
            <a:ext cx="6695200" cy="106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8000">
                <a:solidFill>
                  <a:schemeClr val="lt1"/>
                </a:solidFill>
                <a:latin typeface="Times New Roman" panose="02020603050405020304" pitchFamily="18" charset="0"/>
                <a:cs typeface="Times New Roman" panose="02020603050405020304" pitchFamily="18" charset="0"/>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dirty="0"/>
          </a:p>
        </p:txBody>
      </p:sp>
    </p:spTree>
    <p:extLst>
      <p:ext uri="{BB962C8B-B14F-4D97-AF65-F5344CB8AC3E}">
        <p14:creationId xmlns:p14="http://schemas.microsoft.com/office/powerpoint/2010/main" val="239358718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sp>
        <p:nvSpPr>
          <p:cNvPr id="376" name="Google Shape;376;p38"/>
          <p:cNvSpPr txBox="1">
            <a:spLocks noGrp="1"/>
          </p:cNvSpPr>
          <p:nvPr>
            <p:ph type="subTitle" idx="1"/>
          </p:nvPr>
        </p:nvSpPr>
        <p:spPr>
          <a:xfrm>
            <a:off x="3264133" y="2240500"/>
            <a:ext cx="5802800" cy="1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2267">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377" name="Google Shape;377;p38"/>
          <p:cNvSpPr txBox="1">
            <a:spLocks noGrp="1"/>
          </p:cNvSpPr>
          <p:nvPr>
            <p:ph type="subTitle" idx="2"/>
          </p:nvPr>
        </p:nvSpPr>
        <p:spPr>
          <a:xfrm rot="-711">
            <a:off x="3264000" y="3825213"/>
            <a:ext cx="5802800" cy="55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20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467">
                <a:solidFill>
                  <a:schemeClr val="lt1"/>
                </a:solidFill>
              </a:defRPr>
            </a:lvl2pPr>
            <a:lvl3pPr lvl="2" algn="ctr" rtl="0">
              <a:lnSpc>
                <a:spcPct val="100000"/>
              </a:lnSpc>
              <a:spcBef>
                <a:spcPts val="0"/>
              </a:spcBef>
              <a:spcAft>
                <a:spcPts val="0"/>
              </a:spcAft>
              <a:buClr>
                <a:schemeClr val="lt1"/>
              </a:buClr>
              <a:buSzPts val="1100"/>
              <a:buNone/>
              <a:defRPr sz="1467">
                <a:solidFill>
                  <a:schemeClr val="lt1"/>
                </a:solidFill>
              </a:defRPr>
            </a:lvl3pPr>
            <a:lvl4pPr lvl="3" algn="ctr" rtl="0">
              <a:lnSpc>
                <a:spcPct val="100000"/>
              </a:lnSpc>
              <a:spcBef>
                <a:spcPts val="0"/>
              </a:spcBef>
              <a:spcAft>
                <a:spcPts val="0"/>
              </a:spcAft>
              <a:buClr>
                <a:schemeClr val="lt1"/>
              </a:buClr>
              <a:buSzPts val="1100"/>
              <a:buNone/>
              <a:defRPr sz="1467">
                <a:solidFill>
                  <a:schemeClr val="lt1"/>
                </a:solidFill>
              </a:defRPr>
            </a:lvl4pPr>
            <a:lvl5pPr lvl="4" algn="ctr" rtl="0">
              <a:lnSpc>
                <a:spcPct val="100000"/>
              </a:lnSpc>
              <a:spcBef>
                <a:spcPts val="0"/>
              </a:spcBef>
              <a:spcAft>
                <a:spcPts val="0"/>
              </a:spcAft>
              <a:buClr>
                <a:schemeClr val="lt1"/>
              </a:buClr>
              <a:buSzPts val="1100"/>
              <a:buNone/>
              <a:defRPr sz="1467">
                <a:solidFill>
                  <a:schemeClr val="lt1"/>
                </a:solidFill>
              </a:defRPr>
            </a:lvl5pPr>
            <a:lvl6pPr lvl="5" algn="ctr" rtl="0">
              <a:lnSpc>
                <a:spcPct val="100000"/>
              </a:lnSpc>
              <a:spcBef>
                <a:spcPts val="0"/>
              </a:spcBef>
              <a:spcAft>
                <a:spcPts val="0"/>
              </a:spcAft>
              <a:buClr>
                <a:schemeClr val="lt1"/>
              </a:buClr>
              <a:buSzPts val="1100"/>
              <a:buNone/>
              <a:defRPr sz="1467">
                <a:solidFill>
                  <a:schemeClr val="lt1"/>
                </a:solidFill>
              </a:defRPr>
            </a:lvl6pPr>
            <a:lvl7pPr lvl="6" algn="ctr" rtl="0">
              <a:lnSpc>
                <a:spcPct val="100000"/>
              </a:lnSpc>
              <a:spcBef>
                <a:spcPts val="0"/>
              </a:spcBef>
              <a:spcAft>
                <a:spcPts val="0"/>
              </a:spcAft>
              <a:buClr>
                <a:schemeClr val="lt1"/>
              </a:buClr>
              <a:buSzPts val="1100"/>
              <a:buNone/>
              <a:defRPr sz="1467">
                <a:solidFill>
                  <a:schemeClr val="lt1"/>
                </a:solidFill>
              </a:defRPr>
            </a:lvl7pPr>
            <a:lvl8pPr lvl="7" algn="ctr" rtl="0">
              <a:lnSpc>
                <a:spcPct val="100000"/>
              </a:lnSpc>
              <a:spcBef>
                <a:spcPts val="0"/>
              </a:spcBef>
              <a:spcAft>
                <a:spcPts val="0"/>
              </a:spcAft>
              <a:buClr>
                <a:schemeClr val="lt1"/>
              </a:buClr>
              <a:buSzPts val="1100"/>
              <a:buNone/>
              <a:defRPr sz="1467">
                <a:solidFill>
                  <a:schemeClr val="lt1"/>
                </a:solidFill>
              </a:defRPr>
            </a:lvl8pPr>
            <a:lvl9pPr lvl="8" algn="ctr" rtl="0">
              <a:lnSpc>
                <a:spcPct val="100000"/>
              </a:lnSpc>
              <a:spcBef>
                <a:spcPts val="0"/>
              </a:spcBef>
              <a:spcAft>
                <a:spcPts val="0"/>
              </a:spcAft>
              <a:buClr>
                <a:schemeClr val="lt1"/>
              </a:buClr>
              <a:buSzPts val="1100"/>
              <a:buNone/>
              <a:defRPr sz="1467">
                <a:solidFill>
                  <a:schemeClr val="lt1"/>
                </a:solidFill>
              </a:defRPr>
            </a:lvl9pPr>
          </a:lstStyle>
          <a:p>
            <a:endParaRPr/>
          </a:p>
        </p:txBody>
      </p:sp>
      <p:sp>
        <p:nvSpPr>
          <p:cNvPr id="378" name="Google Shape;378;p38"/>
          <p:cNvSpPr txBox="1">
            <a:spLocks noGrp="1"/>
          </p:cNvSpPr>
          <p:nvPr>
            <p:ph type="ctrTitle"/>
          </p:nvPr>
        </p:nvSpPr>
        <p:spPr>
          <a:xfrm>
            <a:off x="3264133" y="899900"/>
            <a:ext cx="5802800" cy="124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12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dirty="0"/>
          </a:p>
        </p:txBody>
      </p:sp>
    </p:spTree>
    <p:extLst>
      <p:ext uri="{BB962C8B-B14F-4D97-AF65-F5344CB8AC3E}">
        <p14:creationId xmlns:p14="http://schemas.microsoft.com/office/powerpoint/2010/main" val="126032075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sp>
        <p:nvSpPr>
          <p:cNvPr id="73" name="Google Shape;73;p9"/>
          <p:cNvSpPr txBox="1">
            <a:spLocks noGrp="1"/>
          </p:cNvSpPr>
          <p:nvPr>
            <p:ph type="title"/>
          </p:nvPr>
        </p:nvSpPr>
        <p:spPr>
          <a:xfrm>
            <a:off x="1894200" y="2009800"/>
            <a:ext cx="8403600" cy="121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9866">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dirty="0"/>
          </a:p>
        </p:txBody>
      </p:sp>
      <p:sp>
        <p:nvSpPr>
          <p:cNvPr id="74" name="Google Shape;74;p9"/>
          <p:cNvSpPr txBox="1">
            <a:spLocks noGrp="1"/>
          </p:cNvSpPr>
          <p:nvPr>
            <p:ph type="subTitle" idx="1"/>
          </p:nvPr>
        </p:nvSpPr>
        <p:spPr>
          <a:xfrm>
            <a:off x="2890200" y="3930751"/>
            <a:ext cx="6411600" cy="13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357348179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3"/>
        <p:cNvGrpSpPr/>
        <p:nvPr/>
      </p:nvGrpSpPr>
      <p:grpSpPr>
        <a:xfrm>
          <a:off x="0" y="0"/>
          <a:ext cx="0" cy="0"/>
          <a:chOff x="0" y="0"/>
          <a:chExt cx="0" cy="0"/>
        </a:xfrm>
      </p:grpSpPr>
      <p:sp>
        <p:nvSpPr>
          <p:cNvPr id="288" name="Google Shape;288;p32"/>
          <p:cNvSpPr txBox="1">
            <a:spLocks noGrp="1"/>
          </p:cNvSpPr>
          <p:nvPr>
            <p:ph type="title"/>
          </p:nvPr>
        </p:nvSpPr>
        <p:spPr>
          <a:xfrm>
            <a:off x="960000" y="4044879"/>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289" name="Google Shape;289;p32"/>
          <p:cNvSpPr txBox="1">
            <a:spLocks noGrp="1"/>
          </p:cNvSpPr>
          <p:nvPr>
            <p:ph type="subTitle" idx="1"/>
          </p:nvPr>
        </p:nvSpPr>
        <p:spPr>
          <a:xfrm>
            <a:off x="9600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0" name="Google Shape;290;p32"/>
          <p:cNvSpPr txBox="1">
            <a:spLocks noGrp="1"/>
          </p:cNvSpPr>
          <p:nvPr>
            <p:ph type="title" idx="2"/>
          </p:nvPr>
        </p:nvSpPr>
        <p:spPr>
          <a:xfrm>
            <a:off x="4538400" y="4044892"/>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291" name="Google Shape;291;p32"/>
          <p:cNvSpPr txBox="1">
            <a:spLocks noGrp="1"/>
          </p:cNvSpPr>
          <p:nvPr>
            <p:ph type="subTitle" idx="3"/>
          </p:nvPr>
        </p:nvSpPr>
        <p:spPr>
          <a:xfrm>
            <a:off x="4538400" y="4701836"/>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2" name="Google Shape;292;p32"/>
          <p:cNvSpPr txBox="1">
            <a:spLocks noGrp="1"/>
          </p:cNvSpPr>
          <p:nvPr>
            <p:ph type="title" idx="4"/>
          </p:nvPr>
        </p:nvSpPr>
        <p:spPr>
          <a:xfrm>
            <a:off x="8116800" y="4044879"/>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667">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293" name="Google Shape;293;p32"/>
          <p:cNvSpPr txBox="1">
            <a:spLocks noGrp="1"/>
          </p:cNvSpPr>
          <p:nvPr>
            <p:ph type="subTitle" idx="5"/>
          </p:nvPr>
        </p:nvSpPr>
        <p:spPr>
          <a:xfrm>
            <a:off x="81168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4" name="Google Shape;294;p32"/>
          <p:cNvSpPr txBox="1">
            <a:spLocks noGrp="1"/>
          </p:cNvSpPr>
          <p:nvPr>
            <p:ph type="subTitle" idx="6"/>
          </p:nvPr>
        </p:nvSpPr>
        <p:spPr>
          <a:xfrm>
            <a:off x="960000" y="1585835"/>
            <a:ext cx="10272000" cy="5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297" name="Google Shape;297;p32"/>
          <p:cNvSpPr txBox="1">
            <a:spLocks noGrp="1"/>
          </p:cNvSpPr>
          <p:nvPr>
            <p:ph type="title" idx="7"/>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extLst>
      <p:ext uri="{BB962C8B-B14F-4D97-AF65-F5344CB8AC3E}">
        <p14:creationId xmlns:p14="http://schemas.microsoft.com/office/powerpoint/2010/main" val="116119194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9"/>
        <p:cNvGrpSpPr/>
        <p:nvPr/>
      </p:nvGrpSpPr>
      <p:grpSpPr>
        <a:xfrm>
          <a:off x="0" y="0"/>
          <a:ext cx="0" cy="0"/>
          <a:chOff x="0" y="0"/>
          <a:chExt cx="0" cy="0"/>
        </a:xfrm>
      </p:grpSpPr>
      <p:sp>
        <p:nvSpPr>
          <p:cNvPr id="182" name="Google Shape;182;p19"/>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84" name="Google Shape;184;p19"/>
          <p:cNvSpPr txBox="1">
            <a:spLocks noGrp="1"/>
          </p:cNvSpPr>
          <p:nvPr>
            <p:ph type="body" idx="1"/>
          </p:nvPr>
        </p:nvSpPr>
        <p:spPr>
          <a:xfrm>
            <a:off x="3190133" y="2685416"/>
            <a:ext cx="4234400" cy="2529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Char char="○"/>
              <a:defRPr sz="1867"/>
            </a:lvl2pPr>
            <a:lvl3pPr marL="1828754" lvl="2" indent="-423323" rtl="0">
              <a:lnSpc>
                <a:spcPct val="115000"/>
              </a:lnSpc>
              <a:spcBef>
                <a:spcPts val="2133"/>
              </a:spcBef>
              <a:spcAft>
                <a:spcPts val="0"/>
              </a:spcAft>
              <a:buSzPts val="1400"/>
              <a:buChar char="■"/>
              <a:defRPr sz="1867"/>
            </a:lvl3pPr>
            <a:lvl4pPr marL="2438339" lvl="3" indent="-423323" rtl="0">
              <a:lnSpc>
                <a:spcPct val="115000"/>
              </a:lnSpc>
              <a:spcBef>
                <a:spcPts val="2133"/>
              </a:spcBef>
              <a:spcAft>
                <a:spcPts val="0"/>
              </a:spcAft>
              <a:buSzPts val="1400"/>
              <a:buChar char="●"/>
              <a:defRPr sz="1867"/>
            </a:lvl4pPr>
            <a:lvl5pPr marL="3047924" lvl="4" indent="-423323" rtl="0">
              <a:lnSpc>
                <a:spcPct val="115000"/>
              </a:lnSpc>
              <a:spcBef>
                <a:spcPts val="2133"/>
              </a:spcBef>
              <a:spcAft>
                <a:spcPts val="0"/>
              </a:spcAft>
              <a:buSzPts val="1400"/>
              <a:buChar char="○"/>
              <a:defRPr sz="1867"/>
            </a:lvl5pPr>
            <a:lvl6pPr marL="3657509" lvl="5" indent="-423323" rtl="0">
              <a:lnSpc>
                <a:spcPct val="115000"/>
              </a:lnSpc>
              <a:spcBef>
                <a:spcPts val="2133"/>
              </a:spcBef>
              <a:spcAft>
                <a:spcPts val="0"/>
              </a:spcAft>
              <a:buSzPts val="1400"/>
              <a:buChar char="■"/>
              <a:defRPr sz="1867"/>
            </a:lvl6pPr>
            <a:lvl7pPr marL="4267093" lvl="6" indent="-423323" rtl="0">
              <a:lnSpc>
                <a:spcPct val="115000"/>
              </a:lnSpc>
              <a:spcBef>
                <a:spcPts val="2133"/>
              </a:spcBef>
              <a:spcAft>
                <a:spcPts val="0"/>
              </a:spcAft>
              <a:buSzPts val="1400"/>
              <a:buChar char="●"/>
              <a:defRPr sz="1867"/>
            </a:lvl7pPr>
            <a:lvl8pPr marL="4876678" lvl="7" indent="-423323" rtl="0">
              <a:lnSpc>
                <a:spcPct val="115000"/>
              </a:lnSpc>
              <a:spcBef>
                <a:spcPts val="2133"/>
              </a:spcBef>
              <a:spcAft>
                <a:spcPts val="0"/>
              </a:spcAft>
              <a:buSzPts val="1400"/>
              <a:buChar char="○"/>
              <a:defRPr sz="1867"/>
            </a:lvl8pPr>
            <a:lvl9pPr marL="5486263" lvl="8" indent="-423323" rtl="0">
              <a:lnSpc>
                <a:spcPct val="115000"/>
              </a:lnSpc>
              <a:spcBef>
                <a:spcPts val="2133"/>
              </a:spcBef>
              <a:spcAft>
                <a:spcPts val="2133"/>
              </a:spcAft>
              <a:buSzPts val="1400"/>
              <a:buChar char="■"/>
              <a:defRPr sz="1867"/>
            </a:lvl9pPr>
          </a:lstStyle>
          <a:p>
            <a:endParaRPr/>
          </a:p>
        </p:txBody>
      </p:sp>
    </p:spTree>
    <p:extLst>
      <p:ext uri="{BB962C8B-B14F-4D97-AF65-F5344CB8AC3E}">
        <p14:creationId xmlns:p14="http://schemas.microsoft.com/office/powerpoint/2010/main" val="28241040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98"/>
        <p:cNvGrpSpPr/>
        <p:nvPr/>
      </p:nvGrpSpPr>
      <p:grpSpPr>
        <a:xfrm>
          <a:off x="0" y="0"/>
          <a:ext cx="0" cy="0"/>
          <a:chOff x="0" y="0"/>
          <a:chExt cx="0" cy="0"/>
        </a:xfrm>
      </p:grpSpPr>
      <p:sp>
        <p:nvSpPr>
          <p:cNvPr id="303" name="Google Shape;303;p33"/>
          <p:cNvSpPr txBox="1">
            <a:spLocks noGrp="1"/>
          </p:cNvSpPr>
          <p:nvPr>
            <p:ph type="title"/>
          </p:nvPr>
        </p:nvSpPr>
        <p:spPr>
          <a:xfrm>
            <a:off x="960000" y="4136895"/>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304" name="Google Shape;304;p33"/>
          <p:cNvSpPr txBox="1">
            <a:spLocks noGrp="1"/>
          </p:cNvSpPr>
          <p:nvPr>
            <p:ph type="subTitle" idx="1"/>
          </p:nvPr>
        </p:nvSpPr>
        <p:spPr>
          <a:xfrm>
            <a:off x="9600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05" name="Google Shape;305;p33"/>
          <p:cNvSpPr txBox="1">
            <a:spLocks noGrp="1"/>
          </p:cNvSpPr>
          <p:nvPr>
            <p:ph type="title" idx="2"/>
          </p:nvPr>
        </p:nvSpPr>
        <p:spPr>
          <a:xfrm>
            <a:off x="4538400" y="4136908"/>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306" name="Google Shape;306;p33"/>
          <p:cNvSpPr txBox="1">
            <a:spLocks noGrp="1"/>
          </p:cNvSpPr>
          <p:nvPr>
            <p:ph type="subTitle" idx="3"/>
          </p:nvPr>
        </p:nvSpPr>
        <p:spPr>
          <a:xfrm>
            <a:off x="4538400" y="4701836"/>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07" name="Google Shape;307;p33"/>
          <p:cNvSpPr txBox="1">
            <a:spLocks noGrp="1"/>
          </p:cNvSpPr>
          <p:nvPr>
            <p:ph type="title" idx="4"/>
          </p:nvPr>
        </p:nvSpPr>
        <p:spPr>
          <a:xfrm>
            <a:off x="8116800" y="4136895"/>
            <a:ext cx="3115200" cy="55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933">
                <a:latin typeface="Times New Roman" panose="02020603050405020304" pitchFamily="18" charset="0"/>
                <a:cs typeface="Times New Roman" panose="02020603050405020304" pitchFamily="18" charset="0"/>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dirty="0"/>
          </a:p>
        </p:txBody>
      </p:sp>
      <p:sp>
        <p:nvSpPr>
          <p:cNvPr id="308" name="Google Shape;308;p33"/>
          <p:cNvSpPr txBox="1">
            <a:spLocks noGrp="1"/>
          </p:cNvSpPr>
          <p:nvPr>
            <p:ph type="subTitle" idx="5"/>
          </p:nvPr>
        </p:nvSpPr>
        <p:spPr>
          <a:xfrm>
            <a:off x="8116800" y="4701817"/>
            <a:ext cx="31152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310" name="Google Shape;310;p33"/>
          <p:cNvSpPr txBox="1">
            <a:spLocks noGrp="1"/>
          </p:cNvSpPr>
          <p:nvPr>
            <p:ph type="title" idx="6"/>
          </p:nvPr>
        </p:nvSpPr>
        <p:spPr>
          <a:xfrm>
            <a:off x="960000" y="720000"/>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extLst>
      <p:ext uri="{BB962C8B-B14F-4D97-AF65-F5344CB8AC3E}">
        <p14:creationId xmlns:p14="http://schemas.microsoft.com/office/powerpoint/2010/main" val="316966991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C5EF-FDA0-4100-AC3F-9A696E2FD3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3F94F-A8F7-4EA2-ACED-6DB0303E9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A7AB3-B591-44E5-832D-AD50B3E65CFA}"/>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5" name="Footer Placeholder 4">
            <a:extLst>
              <a:ext uri="{FF2B5EF4-FFF2-40B4-BE49-F238E27FC236}">
                <a16:creationId xmlns:a16="http://schemas.microsoft.com/office/drawing/2014/main" id="{EF241476-0CB5-4358-A707-4C29DD8FC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6A673-8BD3-42C1-BC94-D5682C22AF47}"/>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2215030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42" name="Google Shape;142;p14"/>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4"/>
          <p:cNvSpPr/>
          <p:nvPr/>
        </p:nvSpPr>
        <p:spPr>
          <a:xfrm>
            <a:off x="1" y="1220030"/>
            <a:ext cx="2668452" cy="5638009"/>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4"/>
          <p:cNvSpPr/>
          <p:nvPr/>
        </p:nvSpPr>
        <p:spPr>
          <a:xfrm>
            <a:off x="530211" y="1220034"/>
            <a:ext cx="11131580" cy="47984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4"/>
          <p:cNvSpPr txBox="1">
            <a:spLocks noGrp="1"/>
          </p:cNvSpPr>
          <p:nvPr>
            <p:ph type="title"/>
          </p:nvPr>
        </p:nvSpPr>
        <p:spPr>
          <a:xfrm rot="-1044">
            <a:off x="4121267" y="4660844"/>
            <a:ext cx="3949600" cy="44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lt1"/>
                </a:solidFill>
                <a:latin typeface="Times New Roman" panose="02020603050405020304" pitchFamily="18" charset="0"/>
                <a:cs typeface="Times New Roman" panose="02020603050405020304" pitchFamily="18" charset="0"/>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dirty="0"/>
          </a:p>
        </p:txBody>
      </p:sp>
      <p:sp>
        <p:nvSpPr>
          <p:cNvPr id="146" name="Google Shape;146;p14"/>
          <p:cNvSpPr txBox="1">
            <a:spLocks noGrp="1"/>
          </p:cNvSpPr>
          <p:nvPr>
            <p:ph type="subTitle" idx="1"/>
          </p:nvPr>
        </p:nvSpPr>
        <p:spPr>
          <a:xfrm>
            <a:off x="2603267" y="2149700"/>
            <a:ext cx="6985600" cy="22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3200"/>
            </a:lvl1pPr>
            <a:lvl2pPr lvl="1" rtl="0">
              <a:lnSpc>
                <a:spcPct val="100000"/>
              </a:lnSpc>
              <a:spcBef>
                <a:spcPts val="2133"/>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
        <p:nvSpPr>
          <p:cNvPr id="147" name="Google Shape;147;p14"/>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773162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15" name="Google Shape;115;p11"/>
          <p:cNvSpPr/>
          <p:nvPr/>
        </p:nvSpPr>
        <p:spPr>
          <a:xfrm>
            <a:off x="3" y="0"/>
            <a:ext cx="12191949" cy="1115189"/>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1"/>
          <p:cNvSpPr/>
          <p:nvPr/>
        </p:nvSpPr>
        <p:spPr>
          <a:xfrm rot="5400000">
            <a:off x="5476224" y="40607"/>
            <a:ext cx="1193784" cy="12440971"/>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txBox="1">
            <a:spLocks noGrp="1"/>
          </p:cNvSpPr>
          <p:nvPr>
            <p:ph type="title" hasCustomPrompt="1"/>
          </p:nvPr>
        </p:nvSpPr>
        <p:spPr>
          <a:xfrm rot="159">
            <a:off x="1778200" y="2328132"/>
            <a:ext cx="8635600" cy="1418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4933">
                <a:solidFill>
                  <a:schemeClr val="lt1"/>
                </a:solidFill>
                <a:latin typeface="Times New Roman" panose="02020603050405020304" pitchFamily="18" charset="0"/>
                <a:cs typeface="Times New Roman" panose="02020603050405020304" pitchFamily="18" charset="0"/>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rPr dirty="0"/>
              <a:t>xx%</a:t>
            </a:r>
          </a:p>
        </p:txBody>
      </p:sp>
      <p:sp>
        <p:nvSpPr>
          <p:cNvPr id="118" name="Google Shape;118;p11"/>
          <p:cNvSpPr txBox="1">
            <a:spLocks noGrp="1"/>
          </p:cNvSpPr>
          <p:nvPr>
            <p:ph type="subTitle" idx="1"/>
          </p:nvPr>
        </p:nvSpPr>
        <p:spPr>
          <a:xfrm>
            <a:off x="3836700" y="4524000"/>
            <a:ext cx="4518400" cy="1115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atin typeface="Comfortaa Medium"/>
                <a:ea typeface="Comfortaa Medium"/>
                <a:cs typeface="Comfortaa Medium"/>
                <a:sym typeface="Comfortaa Medium"/>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110811975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58" name="Google Shape;158;p16"/>
          <p:cNvSpPr/>
          <p:nvPr/>
        </p:nvSpPr>
        <p:spPr>
          <a:xfrm>
            <a:off x="6105471" y="-321294"/>
            <a:ext cx="6086452" cy="7248923"/>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p:nvPr/>
        </p:nvSpPr>
        <p:spPr>
          <a:xfrm>
            <a:off x="0" y="152300"/>
            <a:ext cx="2581048" cy="7742712"/>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6"/>
          <p:cNvSpPr/>
          <p:nvPr/>
        </p:nvSpPr>
        <p:spPr>
          <a:xfrm>
            <a:off x="899834" y="1130934"/>
            <a:ext cx="1933877" cy="1631585"/>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endParaRPr sz="2400" b="1">
              <a:solidFill>
                <a:schemeClr val="lt1"/>
              </a:solidFill>
              <a:latin typeface="Comfortaa"/>
              <a:ea typeface="Comfortaa"/>
              <a:cs typeface="Comfortaa"/>
              <a:sym typeface="Comfortaa"/>
            </a:endParaRPr>
          </a:p>
        </p:txBody>
      </p:sp>
      <p:sp>
        <p:nvSpPr>
          <p:cNvPr id="161" name="Google Shape;161;p16"/>
          <p:cNvSpPr/>
          <p:nvPr/>
        </p:nvSpPr>
        <p:spPr>
          <a:xfrm>
            <a:off x="280277" y="3252268"/>
            <a:ext cx="6530428" cy="24748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6"/>
          <p:cNvSpPr txBox="1">
            <a:spLocks noGrp="1"/>
          </p:cNvSpPr>
          <p:nvPr>
            <p:ph type="title"/>
          </p:nvPr>
        </p:nvSpPr>
        <p:spPr>
          <a:xfrm>
            <a:off x="960000" y="3491333"/>
            <a:ext cx="6664000" cy="943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8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3600"/>
              <a:buNone/>
              <a:defRPr sz="4800"/>
            </a:lvl2pPr>
            <a:lvl3pPr lvl="2" algn="l" rtl="0">
              <a:spcBef>
                <a:spcPts val="0"/>
              </a:spcBef>
              <a:spcAft>
                <a:spcPts val="0"/>
              </a:spcAft>
              <a:buSzPts val="3600"/>
              <a:buNone/>
              <a:defRPr sz="4800"/>
            </a:lvl3pPr>
            <a:lvl4pPr lvl="3" algn="l" rtl="0">
              <a:spcBef>
                <a:spcPts val="0"/>
              </a:spcBef>
              <a:spcAft>
                <a:spcPts val="0"/>
              </a:spcAft>
              <a:buSzPts val="3600"/>
              <a:buNone/>
              <a:defRPr sz="4800"/>
            </a:lvl4pPr>
            <a:lvl5pPr lvl="4" algn="l" rtl="0">
              <a:spcBef>
                <a:spcPts val="0"/>
              </a:spcBef>
              <a:spcAft>
                <a:spcPts val="0"/>
              </a:spcAft>
              <a:buSzPts val="3600"/>
              <a:buNone/>
              <a:defRPr sz="4800"/>
            </a:lvl5pPr>
            <a:lvl6pPr lvl="5" algn="l" rtl="0">
              <a:spcBef>
                <a:spcPts val="0"/>
              </a:spcBef>
              <a:spcAft>
                <a:spcPts val="0"/>
              </a:spcAft>
              <a:buSzPts val="3600"/>
              <a:buNone/>
              <a:defRPr sz="4800"/>
            </a:lvl6pPr>
            <a:lvl7pPr lvl="6" algn="l" rtl="0">
              <a:spcBef>
                <a:spcPts val="0"/>
              </a:spcBef>
              <a:spcAft>
                <a:spcPts val="0"/>
              </a:spcAft>
              <a:buSzPts val="3600"/>
              <a:buNone/>
              <a:defRPr sz="4800"/>
            </a:lvl7pPr>
            <a:lvl8pPr lvl="7" algn="l" rtl="0">
              <a:spcBef>
                <a:spcPts val="0"/>
              </a:spcBef>
              <a:spcAft>
                <a:spcPts val="0"/>
              </a:spcAft>
              <a:buSzPts val="3600"/>
              <a:buNone/>
              <a:defRPr sz="4800"/>
            </a:lvl8pPr>
            <a:lvl9pPr lvl="8" algn="l" rtl="0">
              <a:spcBef>
                <a:spcPts val="0"/>
              </a:spcBef>
              <a:spcAft>
                <a:spcPts val="0"/>
              </a:spcAft>
              <a:buSzPts val="3600"/>
              <a:buNone/>
              <a:defRPr sz="4800"/>
            </a:lvl9pPr>
          </a:lstStyle>
          <a:p>
            <a:endParaRPr dirty="0"/>
          </a:p>
        </p:txBody>
      </p:sp>
      <p:sp>
        <p:nvSpPr>
          <p:cNvPr id="163" name="Google Shape;163;p16"/>
          <p:cNvSpPr txBox="1">
            <a:spLocks noGrp="1"/>
          </p:cNvSpPr>
          <p:nvPr>
            <p:ph type="title" idx="2" hasCustomPrompt="1"/>
          </p:nvPr>
        </p:nvSpPr>
        <p:spPr>
          <a:xfrm>
            <a:off x="960000" y="1353333"/>
            <a:ext cx="1947600" cy="11104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10000">
                <a:solidFill>
                  <a:schemeClr val="lt1"/>
                </a:solidFill>
                <a:latin typeface="Times New Roman" panose="02020603050405020304" pitchFamily="18" charset="0"/>
                <a:cs typeface="Times New Roman" panose="02020603050405020304" pitchFamily="18" charset="0"/>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rPr dirty="0"/>
              <a:t>xx%</a:t>
            </a:r>
          </a:p>
        </p:txBody>
      </p:sp>
      <p:sp>
        <p:nvSpPr>
          <p:cNvPr id="164" name="Google Shape;164;p16"/>
          <p:cNvSpPr txBox="1">
            <a:spLocks noGrp="1"/>
          </p:cNvSpPr>
          <p:nvPr>
            <p:ph type="subTitle" idx="1"/>
          </p:nvPr>
        </p:nvSpPr>
        <p:spPr>
          <a:xfrm rot="461">
            <a:off x="960000" y="4862200"/>
            <a:ext cx="5960800" cy="558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867">
                <a:latin typeface="Comfortaa SemiBold"/>
                <a:ea typeface="Comfortaa SemiBold"/>
                <a:cs typeface="Comfortaa SemiBold"/>
                <a:sym typeface="Comfortaa SemiBold"/>
              </a:defRPr>
            </a:lvl1pPr>
            <a:lvl2pPr lvl="1" rtl="0">
              <a:lnSpc>
                <a:spcPct val="100000"/>
              </a:lnSpc>
              <a:spcBef>
                <a:spcPts val="2133"/>
              </a:spcBef>
              <a:spcAft>
                <a:spcPts val="0"/>
              </a:spcAft>
              <a:buSzPts val="1300"/>
              <a:buNone/>
              <a:defRPr/>
            </a:lvl2pPr>
            <a:lvl3pPr lvl="2" rtl="0">
              <a:lnSpc>
                <a:spcPct val="100000"/>
              </a:lnSpc>
              <a:spcBef>
                <a:spcPts val="2133"/>
              </a:spcBef>
              <a:spcAft>
                <a:spcPts val="0"/>
              </a:spcAft>
              <a:buSzPts val="1300"/>
              <a:buNone/>
              <a:defRPr/>
            </a:lvl3pPr>
            <a:lvl4pPr lvl="3" rtl="0">
              <a:lnSpc>
                <a:spcPct val="100000"/>
              </a:lnSpc>
              <a:spcBef>
                <a:spcPts val="2133"/>
              </a:spcBef>
              <a:spcAft>
                <a:spcPts val="0"/>
              </a:spcAft>
              <a:buSzPts val="1300"/>
              <a:buNone/>
              <a:defRPr/>
            </a:lvl4pPr>
            <a:lvl5pPr lvl="4" rtl="0">
              <a:lnSpc>
                <a:spcPct val="100000"/>
              </a:lnSpc>
              <a:spcBef>
                <a:spcPts val="2133"/>
              </a:spcBef>
              <a:spcAft>
                <a:spcPts val="0"/>
              </a:spcAft>
              <a:buSzPts val="1300"/>
              <a:buNone/>
              <a:defRPr/>
            </a:lvl5pPr>
            <a:lvl6pPr lvl="5" rtl="0">
              <a:lnSpc>
                <a:spcPct val="100000"/>
              </a:lnSpc>
              <a:spcBef>
                <a:spcPts val="2133"/>
              </a:spcBef>
              <a:spcAft>
                <a:spcPts val="0"/>
              </a:spcAft>
              <a:buSzPts val="1300"/>
              <a:buNone/>
              <a:defRPr/>
            </a:lvl6pPr>
            <a:lvl7pPr lvl="6" rtl="0">
              <a:lnSpc>
                <a:spcPct val="100000"/>
              </a:lnSpc>
              <a:spcBef>
                <a:spcPts val="2133"/>
              </a:spcBef>
              <a:spcAft>
                <a:spcPts val="0"/>
              </a:spcAft>
              <a:buSzPts val="1300"/>
              <a:buNone/>
              <a:defRPr/>
            </a:lvl7pPr>
            <a:lvl8pPr lvl="7" rtl="0">
              <a:lnSpc>
                <a:spcPct val="100000"/>
              </a:lnSpc>
              <a:spcBef>
                <a:spcPts val="2133"/>
              </a:spcBef>
              <a:spcAft>
                <a:spcPts val="0"/>
              </a:spcAft>
              <a:buSzPts val="1300"/>
              <a:buNone/>
              <a:defRPr/>
            </a:lvl8pPr>
            <a:lvl9pPr lvl="8" rtl="0">
              <a:lnSpc>
                <a:spcPct val="100000"/>
              </a:lnSpc>
              <a:spcBef>
                <a:spcPts val="2133"/>
              </a:spcBef>
              <a:spcAft>
                <a:spcPts val="2133"/>
              </a:spcAft>
              <a:buSzPts val="1300"/>
              <a:buNone/>
              <a:defRPr/>
            </a:lvl9pPr>
          </a:lstStyle>
          <a:p>
            <a:endParaRPr/>
          </a:p>
        </p:txBody>
      </p:sp>
    </p:spTree>
    <p:extLst>
      <p:ext uri="{BB962C8B-B14F-4D97-AF65-F5344CB8AC3E}">
        <p14:creationId xmlns:p14="http://schemas.microsoft.com/office/powerpoint/2010/main" val="4754430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5" name="Google Shape;35;p5"/>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rot="-10646720">
            <a:off x="11699347" y="3167860"/>
            <a:ext cx="408757" cy="408811"/>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txBox="1">
            <a:spLocks noGrp="1"/>
          </p:cNvSpPr>
          <p:nvPr>
            <p:ph type="title"/>
          </p:nvPr>
        </p:nvSpPr>
        <p:spPr>
          <a:xfrm>
            <a:off x="960000" y="784167"/>
            <a:ext cx="10272000" cy="560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39" name="Google Shape;39;p5"/>
          <p:cNvSpPr txBox="1">
            <a:spLocks noGrp="1"/>
          </p:cNvSpPr>
          <p:nvPr>
            <p:ph type="subTitle" idx="1"/>
          </p:nvPr>
        </p:nvSpPr>
        <p:spPr>
          <a:xfrm>
            <a:off x="1586429" y="3551333"/>
            <a:ext cx="3876800" cy="752400"/>
          </a:xfrm>
          <a:prstGeom prst="rect">
            <a:avLst/>
          </a:prstGeom>
          <a:noFill/>
          <a:ln>
            <a:noFill/>
          </a:ln>
        </p:spPr>
        <p:txBody>
          <a:bodyPr spcFirstLastPara="1" wrap="square" lIns="91425" tIns="91425" rIns="91425" bIns="91425" anchor="t" anchorCtr="0">
            <a:noAutofit/>
          </a:bodyPr>
          <a:lstStyle>
            <a:lvl1pPr lvl="0" algn="ctr">
              <a:spcBef>
                <a:spcPts val="667"/>
              </a:spcBef>
              <a:spcAft>
                <a:spcPts val="0"/>
              </a:spcAft>
              <a:buSzPts val="2000"/>
              <a:buFont typeface="Mali"/>
              <a:buNone/>
              <a:defRPr sz="2667">
                <a:latin typeface="Mali SemiBold"/>
                <a:ea typeface="Mali SemiBold"/>
                <a:cs typeface="Mali SemiBold"/>
                <a:sym typeface="Mali SemiBold"/>
              </a:defRPr>
            </a:lvl1pPr>
            <a:lvl2pPr lvl="1" algn="ctr">
              <a:lnSpc>
                <a:spcPct val="100000"/>
              </a:lnSpc>
              <a:spcBef>
                <a:spcPts val="1733"/>
              </a:spcBef>
              <a:spcAft>
                <a:spcPts val="0"/>
              </a:spcAft>
              <a:buSzPts val="2000"/>
              <a:buFont typeface="Mali"/>
              <a:buNone/>
              <a:defRPr sz="2667" b="1">
                <a:latin typeface="Mali"/>
                <a:ea typeface="Mali"/>
                <a:cs typeface="Mali"/>
                <a:sym typeface="Mali"/>
              </a:defRPr>
            </a:lvl2pPr>
            <a:lvl3pPr lvl="2" algn="ctr">
              <a:lnSpc>
                <a:spcPct val="100000"/>
              </a:lnSpc>
              <a:spcBef>
                <a:spcPts val="2133"/>
              </a:spcBef>
              <a:spcAft>
                <a:spcPts val="0"/>
              </a:spcAft>
              <a:buSzPts val="2000"/>
              <a:buFont typeface="Mali"/>
              <a:buNone/>
              <a:defRPr sz="2667" b="1">
                <a:latin typeface="Mali"/>
                <a:ea typeface="Mali"/>
                <a:cs typeface="Mali"/>
                <a:sym typeface="Mali"/>
              </a:defRPr>
            </a:lvl3pPr>
            <a:lvl4pPr lvl="3" algn="ctr">
              <a:lnSpc>
                <a:spcPct val="100000"/>
              </a:lnSpc>
              <a:spcBef>
                <a:spcPts val="2133"/>
              </a:spcBef>
              <a:spcAft>
                <a:spcPts val="0"/>
              </a:spcAft>
              <a:buSzPts val="2000"/>
              <a:buFont typeface="Mali"/>
              <a:buNone/>
              <a:defRPr sz="2667" b="1">
                <a:latin typeface="Mali"/>
                <a:ea typeface="Mali"/>
                <a:cs typeface="Mali"/>
                <a:sym typeface="Mali"/>
              </a:defRPr>
            </a:lvl4pPr>
            <a:lvl5pPr lvl="4" algn="ctr">
              <a:lnSpc>
                <a:spcPct val="100000"/>
              </a:lnSpc>
              <a:spcBef>
                <a:spcPts val="2133"/>
              </a:spcBef>
              <a:spcAft>
                <a:spcPts val="0"/>
              </a:spcAft>
              <a:buSzPts val="2000"/>
              <a:buFont typeface="Mali"/>
              <a:buNone/>
              <a:defRPr sz="2667" b="1">
                <a:latin typeface="Mali"/>
                <a:ea typeface="Mali"/>
                <a:cs typeface="Mali"/>
                <a:sym typeface="Mali"/>
              </a:defRPr>
            </a:lvl5pPr>
            <a:lvl6pPr lvl="5" algn="ctr">
              <a:lnSpc>
                <a:spcPct val="100000"/>
              </a:lnSpc>
              <a:spcBef>
                <a:spcPts val="2133"/>
              </a:spcBef>
              <a:spcAft>
                <a:spcPts val="0"/>
              </a:spcAft>
              <a:buSzPts val="2000"/>
              <a:buFont typeface="Mali"/>
              <a:buNone/>
              <a:defRPr sz="2667" b="1">
                <a:latin typeface="Mali"/>
                <a:ea typeface="Mali"/>
                <a:cs typeface="Mali"/>
                <a:sym typeface="Mali"/>
              </a:defRPr>
            </a:lvl6pPr>
            <a:lvl7pPr lvl="6" algn="ctr">
              <a:lnSpc>
                <a:spcPct val="100000"/>
              </a:lnSpc>
              <a:spcBef>
                <a:spcPts val="2133"/>
              </a:spcBef>
              <a:spcAft>
                <a:spcPts val="0"/>
              </a:spcAft>
              <a:buSzPts val="2000"/>
              <a:buFont typeface="Mali"/>
              <a:buNone/>
              <a:defRPr sz="2667" b="1">
                <a:latin typeface="Mali"/>
                <a:ea typeface="Mali"/>
                <a:cs typeface="Mali"/>
                <a:sym typeface="Mali"/>
              </a:defRPr>
            </a:lvl7pPr>
            <a:lvl8pPr lvl="7" algn="ctr">
              <a:lnSpc>
                <a:spcPct val="100000"/>
              </a:lnSpc>
              <a:spcBef>
                <a:spcPts val="2133"/>
              </a:spcBef>
              <a:spcAft>
                <a:spcPts val="0"/>
              </a:spcAft>
              <a:buSzPts val="2000"/>
              <a:buFont typeface="Mali"/>
              <a:buNone/>
              <a:defRPr sz="2667" b="1">
                <a:latin typeface="Mali"/>
                <a:ea typeface="Mali"/>
                <a:cs typeface="Mali"/>
                <a:sym typeface="Mali"/>
              </a:defRPr>
            </a:lvl8pPr>
            <a:lvl9pPr lvl="8" algn="ctr">
              <a:lnSpc>
                <a:spcPct val="100000"/>
              </a:lnSpc>
              <a:spcBef>
                <a:spcPts val="2133"/>
              </a:spcBef>
              <a:spcAft>
                <a:spcPts val="2133"/>
              </a:spcAft>
              <a:buSzPts val="2000"/>
              <a:buFont typeface="Mali"/>
              <a:buNone/>
              <a:defRPr sz="2667" b="1">
                <a:latin typeface="Mali"/>
                <a:ea typeface="Mali"/>
                <a:cs typeface="Mali"/>
                <a:sym typeface="Mali"/>
              </a:defRPr>
            </a:lvl9pPr>
          </a:lstStyle>
          <a:p>
            <a:endParaRPr/>
          </a:p>
        </p:txBody>
      </p:sp>
      <p:sp>
        <p:nvSpPr>
          <p:cNvPr id="40" name="Google Shape;40;p5"/>
          <p:cNvSpPr txBox="1">
            <a:spLocks noGrp="1"/>
          </p:cNvSpPr>
          <p:nvPr>
            <p:ph type="subTitle" idx="2"/>
          </p:nvPr>
        </p:nvSpPr>
        <p:spPr>
          <a:xfrm>
            <a:off x="6728767" y="3551333"/>
            <a:ext cx="3876800" cy="75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667">
                <a:latin typeface="Mali SemiBold"/>
                <a:ea typeface="Mali SemiBold"/>
                <a:cs typeface="Mali SemiBold"/>
                <a:sym typeface="Mali SemiBold"/>
              </a:defRPr>
            </a:lvl1pPr>
            <a:lvl2pPr lvl="1" algn="ctr" rtl="0">
              <a:lnSpc>
                <a:spcPct val="100000"/>
              </a:lnSpc>
              <a:spcBef>
                <a:spcPts val="2133"/>
              </a:spcBef>
              <a:spcAft>
                <a:spcPts val="0"/>
              </a:spcAft>
              <a:buSzPts val="2000"/>
              <a:buFont typeface="Mali"/>
              <a:buNone/>
              <a:defRPr sz="2667" b="1">
                <a:latin typeface="Mali"/>
                <a:ea typeface="Mali"/>
                <a:cs typeface="Mali"/>
                <a:sym typeface="Mali"/>
              </a:defRPr>
            </a:lvl2pPr>
            <a:lvl3pPr lvl="2" algn="ctr" rtl="0">
              <a:lnSpc>
                <a:spcPct val="100000"/>
              </a:lnSpc>
              <a:spcBef>
                <a:spcPts val="2133"/>
              </a:spcBef>
              <a:spcAft>
                <a:spcPts val="0"/>
              </a:spcAft>
              <a:buSzPts val="2000"/>
              <a:buFont typeface="Mali"/>
              <a:buNone/>
              <a:defRPr sz="2667" b="1">
                <a:latin typeface="Mali"/>
                <a:ea typeface="Mali"/>
                <a:cs typeface="Mali"/>
                <a:sym typeface="Mali"/>
              </a:defRPr>
            </a:lvl3pPr>
            <a:lvl4pPr lvl="3" algn="ctr" rtl="0">
              <a:lnSpc>
                <a:spcPct val="100000"/>
              </a:lnSpc>
              <a:spcBef>
                <a:spcPts val="2133"/>
              </a:spcBef>
              <a:spcAft>
                <a:spcPts val="0"/>
              </a:spcAft>
              <a:buSzPts val="2000"/>
              <a:buFont typeface="Mali"/>
              <a:buNone/>
              <a:defRPr sz="2667" b="1">
                <a:latin typeface="Mali"/>
                <a:ea typeface="Mali"/>
                <a:cs typeface="Mali"/>
                <a:sym typeface="Mali"/>
              </a:defRPr>
            </a:lvl4pPr>
            <a:lvl5pPr lvl="4" algn="ctr" rtl="0">
              <a:lnSpc>
                <a:spcPct val="100000"/>
              </a:lnSpc>
              <a:spcBef>
                <a:spcPts val="2133"/>
              </a:spcBef>
              <a:spcAft>
                <a:spcPts val="0"/>
              </a:spcAft>
              <a:buSzPts val="2000"/>
              <a:buFont typeface="Mali"/>
              <a:buNone/>
              <a:defRPr sz="2667" b="1">
                <a:latin typeface="Mali"/>
                <a:ea typeface="Mali"/>
                <a:cs typeface="Mali"/>
                <a:sym typeface="Mali"/>
              </a:defRPr>
            </a:lvl5pPr>
            <a:lvl6pPr lvl="5" algn="ctr" rtl="0">
              <a:lnSpc>
                <a:spcPct val="100000"/>
              </a:lnSpc>
              <a:spcBef>
                <a:spcPts val="2133"/>
              </a:spcBef>
              <a:spcAft>
                <a:spcPts val="0"/>
              </a:spcAft>
              <a:buSzPts val="2000"/>
              <a:buFont typeface="Mali"/>
              <a:buNone/>
              <a:defRPr sz="2667" b="1">
                <a:latin typeface="Mali"/>
                <a:ea typeface="Mali"/>
                <a:cs typeface="Mali"/>
                <a:sym typeface="Mali"/>
              </a:defRPr>
            </a:lvl6pPr>
            <a:lvl7pPr lvl="6" algn="ctr" rtl="0">
              <a:lnSpc>
                <a:spcPct val="100000"/>
              </a:lnSpc>
              <a:spcBef>
                <a:spcPts val="2133"/>
              </a:spcBef>
              <a:spcAft>
                <a:spcPts val="0"/>
              </a:spcAft>
              <a:buSzPts val="2000"/>
              <a:buFont typeface="Mali"/>
              <a:buNone/>
              <a:defRPr sz="2667" b="1">
                <a:latin typeface="Mali"/>
                <a:ea typeface="Mali"/>
                <a:cs typeface="Mali"/>
                <a:sym typeface="Mali"/>
              </a:defRPr>
            </a:lvl7pPr>
            <a:lvl8pPr lvl="7" algn="ctr" rtl="0">
              <a:lnSpc>
                <a:spcPct val="100000"/>
              </a:lnSpc>
              <a:spcBef>
                <a:spcPts val="2133"/>
              </a:spcBef>
              <a:spcAft>
                <a:spcPts val="0"/>
              </a:spcAft>
              <a:buSzPts val="2000"/>
              <a:buFont typeface="Mali"/>
              <a:buNone/>
              <a:defRPr sz="2667" b="1">
                <a:latin typeface="Mali"/>
                <a:ea typeface="Mali"/>
                <a:cs typeface="Mali"/>
                <a:sym typeface="Mali"/>
              </a:defRPr>
            </a:lvl8pPr>
            <a:lvl9pPr lvl="8" algn="ctr" rtl="0">
              <a:lnSpc>
                <a:spcPct val="100000"/>
              </a:lnSpc>
              <a:spcBef>
                <a:spcPts val="2133"/>
              </a:spcBef>
              <a:spcAft>
                <a:spcPts val="2133"/>
              </a:spcAft>
              <a:buSzPts val="2000"/>
              <a:buFont typeface="Mali"/>
              <a:buNone/>
              <a:defRPr sz="2667"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960000" y="1576149"/>
            <a:ext cx="10272000" cy="51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2" name="Google Shape;42;p5"/>
          <p:cNvSpPr/>
          <p:nvPr/>
        </p:nvSpPr>
        <p:spPr>
          <a:xfrm>
            <a:off x="-244171" y="2489571"/>
            <a:ext cx="559605" cy="55960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0" y="3344216"/>
            <a:ext cx="1276296" cy="3828673"/>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txBox="1">
            <a:spLocks noGrp="1"/>
          </p:cNvSpPr>
          <p:nvPr>
            <p:ph type="subTitle" idx="4"/>
          </p:nvPr>
        </p:nvSpPr>
        <p:spPr>
          <a:xfrm rot="355">
            <a:off x="1586429" y="4292217"/>
            <a:ext cx="3876800" cy="151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5" name="Google Shape;45;p5"/>
          <p:cNvSpPr txBox="1">
            <a:spLocks noGrp="1"/>
          </p:cNvSpPr>
          <p:nvPr>
            <p:ph type="subTitle" idx="5"/>
          </p:nvPr>
        </p:nvSpPr>
        <p:spPr>
          <a:xfrm rot="355">
            <a:off x="6728767" y="4292217"/>
            <a:ext cx="3876800" cy="151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2133"/>
              </a:spcBef>
              <a:spcAft>
                <a:spcPts val="0"/>
              </a:spcAft>
              <a:buSzPts val="1300"/>
              <a:buNone/>
              <a:defRPr/>
            </a:lvl2pPr>
            <a:lvl3pPr lvl="2" algn="ctr" rtl="0">
              <a:lnSpc>
                <a:spcPct val="100000"/>
              </a:lnSpc>
              <a:spcBef>
                <a:spcPts val="2133"/>
              </a:spcBef>
              <a:spcAft>
                <a:spcPts val="0"/>
              </a:spcAft>
              <a:buSzPts val="1300"/>
              <a:buNone/>
              <a:defRPr/>
            </a:lvl3pPr>
            <a:lvl4pPr lvl="3" algn="ctr" rtl="0">
              <a:lnSpc>
                <a:spcPct val="100000"/>
              </a:lnSpc>
              <a:spcBef>
                <a:spcPts val="2133"/>
              </a:spcBef>
              <a:spcAft>
                <a:spcPts val="0"/>
              </a:spcAft>
              <a:buSzPts val="1300"/>
              <a:buNone/>
              <a:defRPr/>
            </a:lvl4pPr>
            <a:lvl5pPr lvl="4" algn="ctr" rtl="0">
              <a:lnSpc>
                <a:spcPct val="100000"/>
              </a:lnSpc>
              <a:spcBef>
                <a:spcPts val="2133"/>
              </a:spcBef>
              <a:spcAft>
                <a:spcPts val="0"/>
              </a:spcAft>
              <a:buSzPts val="1300"/>
              <a:buNone/>
              <a:defRPr/>
            </a:lvl5pPr>
            <a:lvl6pPr lvl="5" algn="ctr" rtl="0">
              <a:lnSpc>
                <a:spcPct val="100000"/>
              </a:lnSpc>
              <a:spcBef>
                <a:spcPts val="2133"/>
              </a:spcBef>
              <a:spcAft>
                <a:spcPts val="0"/>
              </a:spcAft>
              <a:buSzPts val="1300"/>
              <a:buNone/>
              <a:defRPr/>
            </a:lvl6pPr>
            <a:lvl7pPr lvl="6" algn="ctr" rtl="0">
              <a:lnSpc>
                <a:spcPct val="100000"/>
              </a:lnSpc>
              <a:spcBef>
                <a:spcPts val="2133"/>
              </a:spcBef>
              <a:spcAft>
                <a:spcPts val="0"/>
              </a:spcAft>
              <a:buSzPts val="1300"/>
              <a:buNone/>
              <a:defRPr/>
            </a:lvl7pPr>
            <a:lvl8pPr lvl="7" algn="ctr" rtl="0">
              <a:lnSpc>
                <a:spcPct val="100000"/>
              </a:lnSpc>
              <a:spcBef>
                <a:spcPts val="2133"/>
              </a:spcBef>
              <a:spcAft>
                <a:spcPts val="0"/>
              </a:spcAft>
              <a:buSzPts val="1300"/>
              <a:buNone/>
              <a:defRPr/>
            </a:lvl8pPr>
            <a:lvl9pPr lvl="8" algn="ctr" rtl="0">
              <a:lnSpc>
                <a:spcPct val="100000"/>
              </a:lnSpc>
              <a:spcBef>
                <a:spcPts val="2133"/>
              </a:spcBef>
              <a:spcAft>
                <a:spcPts val="2133"/>
              </a:spcAft>
              <a:buSzPts val="1300"/>
              <a:buNone/>
              <a:defRPr/>
            </a:lvl9pPr>
          </a:lstStyle>
          <a:p>
            <a:endParaRPr/>
          </a:p>
        </p:txBody>
      </p:sp>
      <p:sp>
        <p:nvSpPr>
          <p:cNvPr id="46" name="Google Shape;46;p5"/>
          <p:cNvSpPr/>
          <p:nvPr/>
        </p:nvSpPr>
        <p:spPr>
          <a:xfrm>
            <a:off x="9552032" y="4955243"/>
            <a:ext cx="2639963" cy="2365188"/>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576260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01" name="Google Shape;201;p22"/>
          <p:cNvSpPr/>
          <p:nvPr/>
        </p:nvSpPr>
        <p:spPr>
          <a:xfrm rot="10800000">
            <a:off x="-127000" y="-69858"/>
            <a:ext cx="1326400" cy="241936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22"/>
          <p:cNvSpPr/>
          <p:nvPr/>
        </p:nvSpPr>
        <p:spPr>
          <a:xfrm>
            <a:off x="7980767" y="1"/>
            <a:ext cx="4211227" cy="286656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2"/>
          <p:cNvSpPr txBox="1">
            <a:spLocks noGrp="1"/>
          </p:cNvSpPr>
          <p:nvPr>
            <p:ph type="body" idx="1"/>
          </p:nvPr>
        </p:nvSpPr>
        <p:spPr>
          <a:xfrm>
            <a:off x="960200" y="1583400"/>
            <a:ext cx="10272000" cy="7028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Clr>
                <a:schemeClr val="accent2"/>
              </a:buClr>
              <a:buSzPts val="1400"/>
              <a:buFont typeface="Comfortaa SemiBold"/>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Font typeface="Comfortaa SemiBold"/>
              <a:buChar char="○"/>
              <a:defRPr sz="1867">
                <a:latin typeface="Comfortaa SemiBold"/>
                <a:ea typeface="Comfortaa SemiBold"/>
                <a:cs typeface="Comfortaa SemiBold"/>
                <a:sym typeface="Comfortaa SemiBold"/>
              </a:defRPr>
            </a:lvl2pPr>
            <a:lvl3pPr marL="1828754" lvl="2"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3pPr>
            <a:lvl4pPr marL="2438339" lvl="3"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4pPr>
            <a:lvl5pPr marL="3047924" lvl="4"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5pPr>
            <a:lvl6pPr marL="3657509" lvl="5"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6pPr>
            <a:lvl7pPr marL="4267093" lvl="6"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7pPr>
            <a:lvl8pPr marL="4876678" lvl="7" indent="-423323" rtl="0">
              <a:lnSpc>
                <a:spcPct val="115000"/>
              </a:lnSpc>
              <a:spcBef>
                <a:spcPts val="2133"/>
              </a:spcBef>
              <a:spcAft>
                <a:spcPts val="0"/>
              </a:spcAft>
              <a:buSzPts val="1400"/>
              <a:buFont typeface="Comfortaa SemiBold"/>
              <a:buChar char="○"/>
              <a:defRPr sz="1867">
                <a:latin typeface="Comfortaa SemiBold"/>
                <a:ea typeface="Comfortaa SemiBold"/>
                <a:cs typeface="Comfortaa SemiBold"/>
                <a:sym typeface="Comfortaa SemiBold"/>
              </a:defRPr>
            </a:lvl8pPr>
            <a:lvl9pPr marL="5486263" lvl="8" indent="-423323" rtl="0">
              <a:lnSpc>
                <a:spcPct val="115000"/>
              </a:lnSpc>
              <a:spcBef>
                <a:spcPts val="2133"/>
              </a:spcBef>
              <a:spcAft>
                <a:spcPts val="2133"/>
              </a:spcAft>
              <a:buSzPts val="1400"/>
              <a:buFont typeface="Comfortaa SemiBold"/>
              <a:buChar char="■"/>
              <a:defRPr sz="1867">
                <a:latin typeface="Comfortaa SemiBold"/>
                <a:ea typeface="Comfortaa SemiBold"/>
                <a:cs typeface="Comfortaa SemiBold"/>
                <a:sym typeface="Comfortaa SemiBold"/>
              </a:defRPr>
            </a:lvl9pPr>
          </a:lstStyle>
          <a:p>
            <a:endParaRPr/>
          </a:p>
        </p:txBody>
      </p:sp>
      <p:sp>
        <p:nvSpPr>
          <p:cNvPr id="207" name="Google Shape;207;p22"/>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extLst>
      <p:ext uri="{BB962C8B-B14F-4D97-AF65-F5344CB8AC3E}">
        <p14:creationId xmlns:p14="http://schemas.microsoft.com/office/powerpoint/2010/main" val="199422289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228" name="Google Shape;228;p25"/>
          <p:cNvSpPr/>
          <p:nvPr/>
        </p:nvSpPr>
        <p:spPr>
          <a:xfrm rot="-5400000">
            <a:off x="8078145" y="2646542"/>
            <a:ext cx="6975615" cy="1634903"/>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5"/>
          <p:cNvSpPr/>
          <p:nvPr/>
        </p:nvSpPr>
        <p:spPr>
          <a:xfrm rot="10799938">
            <a:off x="-975591" y="6039362"/>
            <a:ext cx="6894037" cy="1089573"/>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5"/>
          <p:cNvSpPr/>
          <p:nvPr/>
        </p:nvSpPr>
        <p:spPr>
          <a:xfrm>
            <a:off x="960000" y="1855101"/>
            <a:ext cx="4991208" cy="414738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r" rtl="0">
              <a:spcBef>
                <a:spcPts val="0"/>
              </a:spcBef>
              <a:spcAft>
                <a:spcPts val="0"/>
              </a:spcAft>
              <a:buNone/>
            </a:pPr>
            <a:endParaRPr sz="2400"/>
          </a:p>
        </p:txBody>
      </p:sp>
      <p:sp>
        <p:nvSpPr>
          <p:cNvPr id="231" name="Google Shape;231;p25"/>
          <p:cNvSpPr/>
          <p:nvPr/>
        </p:nvSpPr>
        <p:spPr>
          <a:xfrm>
            <a:off x="902688" y="647767"/>
            <a:ext cx="10432513" cy="8459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5"/>
          <p:cNvSpPr txBox="1">
            <a:spLocks noGrp="1"/>
          </p:cNvSpPr>
          <p:nvPr>
            <p:ph type="title"/>
          </p:nvPr>
        </p:nvSpPr>
        <p:spPr>
          <a:xfrm>
            <a:off x="960000" y="780300"/>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33" name="Google Shape;233;p25"/>
          <p:cNvSpPr txBox="1">
            <a:spLocks noGrp="1"/>
          </p:cNvSpPr>
          <p:nvPr>
            <p:ph type="body" idx="1"/>
          </p:nvPr>
        </p:nvSpPr>
        <p:spPr>
          <a:xfrm>
            <a:off x="1295867" y="2249400"/>
            <a:ext cx="4306000" cy="3010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23323" rtl="0">
              <a:lnSpc>
                <a:spcPct val="115000"/>
              </a:lnSpc>
              <a:spcBef>
                <a:spcPts val="0"/>
              </a:spcBef>
              <a:spcAft>
                <a:spcPts val="0"/>
              </a:spcAft>
              <a:buSzPts val="1400"/>
              <a:buChar char="○"/>
              <a:defRPr sz="1867"/>
            </a:lvl2pPr>
            <a:lvl3pPr marL="1828754" lvl="2" indent="-423323" rtl="0">
              <a:lnSpc>
                <a:spcPct val="115000"/>
              </a:lnSpc>
              <a:spcBef>
                <a:spcPts val="2133"/>
              </a:spcBef>
              <a:spcAft>
                <a:spcPts val="0"/>
              </a:spcAft>
              <a:buSzPts val="1400"/>
              <a:buChar char="■"/>
              <a:defRPr sz="1867"/>
            </a:lvl3pPr>
            <a:lvl4pPr marL="2438339" lvl="3" indent="-423323" rtl="0">
              <a:lnSpc>
                <a:spcPct val="115000"/>
              </a:lnSpc>
              <a:spcBef>
                <a:spcPts val="2133"/>
              </a:spcBef>
              <a:spcAft>
                <a:spcPts val="0"/>
              </a:spcAft>
              <a:buSzPts val="1400"/>
              <a:buChar char="●"/>
              <a:defRPr sz="1867"/>
            </a:lvl4pPr>
            <a:lvl5pPr marL="3047924" lvl="4" indent="-423323" rtl="0">
              <a:lnSpc>
                <a:spcPct val="115000"/>
              </a:lnSpc>
              <a:spcBef>
                <a:spcPts val="2133"/>
              </a:spcBef>
              <a:spcAft>
                <a:spcPts val="0"/>
              </a:spcAft>
              <a:buSzPts val="1400"/>
              <a:buChar char="○"/>
              <a:defRPr sz="1867"/>
            </a:lvl5pPr>
            <a:lvl6pPr marL="3657509" lvl="5" indent="-423323" rtl="0">
              <a:lnSpc>
                <a:spcPct val="115000"/>
              </a:lnSpc>
              <a:spcBef>
                <a:spcPts val="2133"/>
              </a:spcBef>
              <a:spcAft>
                <a:spcPts val="0"/>
              </a:spcAft>
              <a:buSzPts val="1400"/>
              <a:buChar char="■"/>
              <a:defRPr sz="1867"/>
            </a:lvl6pPr>
            <a:lvl7pPr marL="4267093" lvl="6" indent="-423323" rtl="0">
              <a:lnSpc>
                <a:spcPct val="115000"/>
              </a:lnSpc>
              <a:spcBef>
                <a:spcPts val="2133"/>
              </a:spcBef>
              <a:spcAft>
                <a:spcPts val="0"/>
              </a:spcAft>
              <a:buSzPts val="1400"/>
              <a:buChar char="●"/>
              <a:defRPr sz="1867"/>
            </a:lvl7pPr>
            <a:lvl8pPr marL="4876678" lvl="7" indent="-423323" rtl="0">
              <a:lnSpc>
                <a:spcPct val="115000"/>
              </a:lnSpc>
              <a:spcBef>
                <a:spcPts val="2133"/>
              </a:spcBef>
              <a:spcAft>
                <a:spcPts val="0"/>
              </a:spcAft>
              <a:buSzPts val="1400"/>
              <a:buChar char="○"/>
              <a:defRPr sz="1867"/>
            </a:lvl8pPr>
            <a:lvl9pPr marL="5486263" lvl="8" indent="-423323" rtl="0">
              <a:lnSpc>
                <a:spcPct val="115000"/>
              </a:lnSpc>
              <a:spcBef>
                <a:spcPts val="2133"/>
              </a:spcBef>
              <a:spcAft>
                <a:spcPts val="2133"/>
              </a:spcAft>
              <a:buSzPts val="1400"/>
              <a:buChar char="■"/>
              <a:defRPr sz="1867"/>
            </a:lvl9pPr>
          </a:lstStyle>
          <a:p>
            <a:endParaRPr/>
          </a:p>
        </p:txBody>
      </p:sp>
    </p:spTree>
    <p:extLst>
      <p:ext uri="{BB962C8B-B14F-4D97-AF65-F5344CB8AC3E}">
        <p14:creationId xmlns:p14="http://schemas.microsoft.com/office/powerpoint/2010/main" val="338430704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173" name="Google Shape;173;p18"/>
          <p:cNvSpPr txBox="1">
            <a:spLocks noGrp="1"/>
          </p:cNvSpPr>
          <p:nvPr>
            <p:ph type="body" idx="1"/>
          </p:nvPr>
        </p:nvSpPr>
        <p:spPr>
          <a:xfrm>
            <a:off x="960000" y="3405733"/>
            <a:ext cx="4450400" cy="1752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atin typeface="Comfortaa SemiBold"/>
                <a:ea typeface="Comfortaa SemiBold"/>
                <a:cs typeface="Comfortaa SemiBold"/>
                <a:sym typeface="Comfortaa SemiBold"/>
              </a:defRPr>
            </a:lvl1pPr>
            <a:lvl2pPr marL="1219170" lvl="1" indent="-414856" rtl="0">
              <a:lnSpc>
                <a:spcPct val="115000"/>
              </a:lnSpc>
              <a:spcBef>
                <a:spcPts val="0"/>
              </a:spcBef>
              <a:spcAft>
                <a:spcPts val="0"/>
              </a:spcAft>
              <a:buSzPts val="1300"/>
              <a:buChar char="○"/>
              <a:defRPr/>
            </a:lvl2pPr>
            <a:lvl3pPr marL="1828754" lvl="2" indent="-414856" rtl="0">
              <a:lnSpc>
                <a:spcPct val="115000"/>
              </a:lnSpc>
              <a:spcBef>
                <a:spcPts val="2133"/>
              </a:spcBef>
              <a:spcAft>
                <a:spcPts val="0"/>
              </a:spcAft>
              <a:buSzPts val="1300"/>
              <a:buChar char="■"/>
              <a:defRPr/>
            </a:lvl3pPr>
            <a:lvl4pPr marL="2438339" lvl="3" indent="-414856" rtl="0">
              <a:lnSpc>
                <a:spcPct val="115000"/>
              </a:lnSpc>
              <a:spcBef>
                <a:spcPts val="2133"/>
              </a:spcBef>
              <a:spcAft>
                <a:spcPts val="0"/>
              </a:spcAft>
              <a:buSzPts val="1300"/>
              <a:buChar char="●"/>
              <a:defRPr/>
            </a:lvl4pPr>
            <a:lvl5pPr marL="3047924" lvl="4" indent="-414856" rtl="0">
              <a:lnSpc>
                <a:spcPct val="115000"/>
              </a:lnSpc>
              <a:spcBef>
                <a:spcPts val="2133"/>
              </a:spcBef>
              <a:spcAft>
                <a:spcPts val="0"/>
              </a:spcAft>
              <a:buSzPts val="1300"/>
              <a:buChar char="○"/>
              <a:defRPr/>
            </a:lvl5pPr>
            <a:lvl6pPr marL="3657509" lvl="5" indent="-414856" rtl="0">
              <a:lnSpc>
                <a:spcPct val="115000"/>
              </a:lnSpc>
              <a:spcBef>
                <a:spcPts val="2133"/>
              </a:spcBef>
              <a:spcAft>
                <a:spcPts val="0"/>
              </a:spcAft>
              <a:buSzPts val="1300"/>
              <a:buChar char="■"/>
              <a:defRPr/>
            </a:lvl6pPr>
            <a:lvl7pPr marL="4267093" lvl="6" indent="-414856" rtl="0">
              <a:lnSpc>
                <a:spcPct val="115000"/>
              </a:lnSpc>
              <a:spcBef>
                <a:spcPts val="2133"/>
              </a:spcBef>
              <a:spcAft>
                <a:spcPts val="0"/>
              </a:spcAft>
              <a:buSzPts val="1300"/>
              <a:buChar char="●"/>
              <a:defRPr/>
            </a:lvl7pPr>
            <a:lvl8pPr marL="4876678" lvl="7" indent="-414856" rtl="0">
              <a:lnSpc>
                <a:spcPct val="115000"/>
              </a:lnSpc>
              <a:spcBef>
                <a:spcPts val="2133"/>
              </a:spcBef>
              <a:spcAft>
                <a:spcPts val="0"/>
              </a:spcAft>
              <a:buSzPts val="1300"/>
              <a:buChar char="○"/>
              <a:defRPr/>
            </a:lvl8pPr>
            <a:lvl9pPr marL="5486263" lvl="8" indent="-414856" rtl="0">
              <a:lnSpc>
                <a:spcPct val="115000"/>
              </a:lnSpc>
              <a:spcBef>
                <a:spcPts val="2133"/>
              </a:spcBef>
              <a:spcAft>
                <a:spcPts val="2133"/>
              </a:spcAft>
              <a:buSzPts val="1300"/>
              <a:buChar char="■"/>
              <a:defRPr/>
            </a:lvl9pPr>
          </a:lstStyle>
          <a:p>
            <a:endParaRPr/>
          </a:p>
        </p:txBody>
      </p:sp>
      <p:sp>
        <p:nvSpPr>
          <p:cNvPr id="174" name="Google Shape;174;p18"/>
          <p:cNvSpPr/>
          <p:nvPr/>
        </p:nvSpPr>
        <p:spPr>
          <a:xfrm rot="-10646772">
            <a:off x="11053489" y="4188102"/>
            <a:ext cx="1859993" cy="1860233"/>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8"/>
          <p:cNvSpPr/>
          <p:nvPr/>
        </p:nvSpPr>
        <p:spPr>
          <a:xfrm rot="-10646772">
            <a:off x="9965255" y="6395771"/>
            <a:ext cx="1116092" cy="1116333"/>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8"/>
          <p:cNvSpPr/>
          <p:nvPr/>
        </p:nvSpPr>
        <p:spPr>
          <a:xfrm flipH="1">
            <a:off x="-442543" y="1438438"/>
            <a:ext cx="2428160" cy="111530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8"/>
          <p:cNvSpPr txBox="1">
            <a:spLocks noGrp="1"/>
          </p:cNvSpPr>
          <p:nvPr>
            <p:ph type="title"/>
          </p:nvPr>
        </p:nvSpPr>
        <p:spPr>
          <a:xfrm>
            <a:off x="960000" y="1930400"/>
            <a:ext cx="3436800" cy="11852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78" name="Google Shape;178;p18"/>
          <p:cNvSpPr/>
          <p:nvPr/>
        </p:nvSpPr>
        <p:spPr>
          <a:xfrm>
            <a:off x="10481767" y="-74800"/>
            <a:ext cx="1941083" cy="1164909"/>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Tree>
    <p:extLst>
      <p:ext uri="{BB962C8B-B14F-4D97-AF65-F5344CB8AC3E}">
        <p14:creationId xmlns:p14="http://schemas.microsoft.com/office/powerpoint/2010/main" val="4727399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5" y="-21568"/>
            <a:ext cx="12191996" cy="6857999"/>
          </a:xfrm>
          <a:prstGeom prst="rect">
            <a:avLst/>
          </a:prstGeom>
          <a:noFill/>
          <a:ln>
            <a:noFill/>
          </a:ln>
        </p:spPr>
      </p:pic>
      <p:sp>
        <p:nvSpPr>
          <p:cNvPr id="267" name="Google Shape;267;p30"/>
          <p:cNvSpPr/>
          <p:nvPr/>
        </p:nvSpPr>
        <p:spPr>
          <a:xfrm>
            <a:off x="9076801" y="1"/>
            <a:ext cx="3115215" cy="10668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30"/>
          <p:cNvSpPr/>
          <p:nvPr/>
        </p:nvSpPr>
        <p:spPr>
          <a:xfrm>
            <a:off x="11335197" y="1226721"/>
            <a:ext cx="550791" cy="550791"/>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30"/>
          <p:cNvSpPr/>
          <p:nvPr/>
        </p:nvSpPr>
        <p:spPr>
          <a:xfrm>
            <a:off x="11695199" y="1937432"/>
            <a:ext cx="310392" cy="310392"/>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30"/>
          <p:cNvSpPr/>
          <p:nvPr/>
        </p:nvSpPr>
        <p:spPr>
          <a:xfrm rot="-5400000">
            <a:off x="5300388" y="3919753"/>
            <a:ext cx="2302392" cy="6502435"/>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30"/>
          <p:cNvSpPr/>
          <p:nvPr/>
        </p:nvSpPr>
        <p:spPr>
          <a:xfrm rot="10800000">
            <a:off x="-127000" y="-69867"/>
            <a:ext cx="1326400" cy="1579733"/>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30"/>
          <p:cNvSpPr txBox="1">
            <a:spLocks noGrp="1"/>
          </p:cNvSpPr>
          <p:nvPr>
            <p:ph type="title"/>
          </p:nvPr>
        </p:nvSpPr>
        <p:spPr>
          <a:xfrm>
            <a:off x="960000" y="780288"/>
            <a:ext cx="10272000" cy="560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Times New Roman" panose="02020603050405020304" pitchFamily="18" charset="0"/>
                <a:cs typeface="Times New Roman" panose="02020603050405020304" pitchFamily="18"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extLst>
      <p:ext uri="{BB962C8B-B14F-4D97-AF65-F5344CB8AC3E}">
        <p14:creationId xmlns:p14="http://schemas.microsoft.com/office/powerpoint/2010/main" val="198183891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E47F-648D-45D1-A79D-A5203F562B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E96B09-1DAB-4F48-9BAB-616AE2C958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2F57-7915-44C6-B3AF-D99363ECE081}"/>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5" name="Footer Placeholder 4">
            <a:extLst>
              <a:ext uri="{FF2B5EF4-FFF2-40B4-BE49-F238E27FC236}">
                <a16:creationId xmlns:a16="http://schemas.microsoft.com/office/drawing/2014/main" id="{505D6A66-E9E3-480D-9644-FBB9DB1BF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5CBCA-31BC-4436-A895-317BA532FC2E}"/>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1610665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57609-4497-4A3A-BAE7-BD03ACA97B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53E16B-2E2B-4647-BA5A-720D657487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1E18B5-AA76-4780-92C4-B5758E810B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3BB7FD-3B96-4212-8C0F-62261AD6DA53}"/>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6" name="Footer Placeholder 5">
            <a:extLst>
              <a:ext uri="{FF2B5EF4-FFF2-40B4-BE49-F238E27FC236}">
                <a16:creationId xmlns:a16="http://schemas.microsoft.com/office/drawing/2014/main" id="{EBADD55B-C16F-4F36-AC0C-105A0210B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ED6F5-4878-4716-BE9A-F4DEE32A7C8C}"/>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331624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A6A1-F82F-4E7C-86D4-6B5EE6D9C0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9BCF56-16E3-4C7F-9068-00154E8DCC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57D81B-AF01-4C30-A405-0F1520742E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4AB103-E477-42E8-8BB5-AA353A125D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2CAF09-B78D-4CE1-AB35-0569225221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D02A0C-02E4-4CE6-9EF9-252460FCE925}"/>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8" name="Footer Placeholder 7">
            <a:extLst>
              <a:ext uri="{FF2B5EF4-FFF2-40B4-BE49-F238E27FC236}">
                <a16:creationId xmlns:a16="http://schemas.microsoft.com/office/drawing/2014/main" id="{B92C5102-409F-46D1-A326-49D2EE72CA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F4C95F-5BA1-4314-8691-B56114D70045}"/>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314673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306D6-EB54-4314-ACE0-2B09A129EF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3FA106-D3BD-4AD5-A1A4-E69A710C2A33}"/>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4" name="Footer Placeholder 3">
            <a:extLst>
              <a:ext uri="{FF2B5EF4-FFF2-40B4-BE49-F238E27FC236}">
                <a16:creationId xmlns:a16="http://schemas.microsoft.com/office/drawing/2014/main" id="{1BFCA532-D904-4405-B10F-F1A7740F06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3207C9-BB03-4107-A92C-4CDBFF4FBE32}"/>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223243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EB057-5AFD-4325-9859-6D5ED7E48DBC}"/>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3" name="Footer Placeholder 2">
            <a:extLst>
              <a:ext uri="{FF2B5EF4-FFF2-40B4-BE49-F238E27FC236}">
                <a16:creationId xmlns:a16="http://schemas.microsoft.com/office/drawing/2014/main" id="{9C9EADFA-0AB6-4342-826A-5AE6185C74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A544B7-DE08-46F7-8F92-149BFB9CD3FE}"/>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259303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20BEB-D084-4D92-8A85-AD7EB3EE3B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108DC-9D21-4B8C-B070-577666246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C2E0A7-6928-4FD0-A39E-94B11F7EA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A94A5-3D09-4CB1-A681-CD811B02F896}"/>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6" name="Footer Placeholder 5">
            <a:extLst>
              <a:ext uri="{FF2B5EF4-FFF2-40B4-BE49-F238E27FC236}">
                <a16:creationId xmlns:a16="http://schemas.microsoft.com/office/drawing/2014/main" id="{8B864A47-FE12-4B8C-A34E-D4C824AB2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B8A1B-C218-4DF8-84AA-9E24D4243CF4}"/>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3533481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2F313-AE4C-454C-A67D-E393BC16D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5E1CAC-F9D9-4F05-922B-A8BA04A089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09A4E5-0995-4069-AA07-AA16A1349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9217B-BB5F-433B-B90C-E58714617A9A}"/>
              </a:ext>
            </a:extLst>
          </p:cNvPr>
          <p:cNvSpPr>
            <a:spLocks noGrp="1"/>
          </p:cNvSpPr>
          <p:nvPr>
            <p:ph type="dt" sz="half" idx="10"/>
          </p:nvPr>
        </p:nvSpPr>
        <p:spPr/>
        <p:txBody>
          <a:bodyPr/>
          <a:lstStyle/>
          <a:p>
            <a:fld id="{AC428FC2-5B0B-4FFC-BA2A-B73E714EA0B2}" type="datetimeFigureOut">
              <a:rPr lang="en-US" smtClean="0"/>
              <a:t>18/10/2023</a:t>
            </a:fld>
            <a:endParaRPr lang="en-US"/>
          </a:p>
        </p:txBody>
      </p:sp>
      <p:sp>
        <p:nvSpPr>
          <p:cNvPr id="6" name="Footer Placeholder 5">
            <a:extLst>
              <a:ext uri="{FF2B5EF4-FFF2-40B4-BE49-F238E27FC236}">
                <a16:creationId xmlns:a16="http://schemas.microsoft.com/office/drawing/2014/main" id="{E3DF264F-5D09-46C6-8BD7-B15DA646A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A1266-9F7F-42DD-8949-C93169C42D5F}"/>
              </a:ext>
            </a:extLst>
          </p:cNvPr>
          <p:cNvSpPr>
            <a:spLocks noGrp="1"/>
          </p:cNvSpPr>
          <p:nvPr>
            <p:ph type="sldNum" sz="quarter" idx="12"/>
          </p:nvPr>
        </p:nvSpPr>
        <p:spPr/>
        <p:txBody>
          <a:bodyPr/>
          <a:lstStyle/>
          <a:p>
            <a:fld id="{8FAD1943-CF2A-4138-A36C-1B52C1E8F2FB}" type="slidenum">
              <a:rPr lang="en-US" smtClean="0"/>
              <a:t>‹#›</a:t>
            </a:fld>
            <a:endParaRPr lang="en-US"/>
          </a:p>
        </p:txBody>
      </p:sp>
    </p:spTree>
    <p:extLst>
      <p:ext uri="{BB962C8B-B14F-4D97-AF65-F5344CB8AC3E}">
        <p14:creationId xmlns:p14="http://schemas.microsoft.com/office/powerpoint/2010/main" val="28359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30E175-D95B-4288-BD51-825F90CE7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30B35A-FAE2-43E5-B6EC-3CF907EC4E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78EA0-549D-466E-8DC2-DFFEC02B7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428FC2-5B0B-4FFC-BA2A-B73E714EA0B2}" type="datetimeFigureOut">
              <a:rPr lang="en-US" smtClean="0"/>
              <a:t>18/10/2023</a:t>
            </a:fld>
            <a:endParaRPr lang="en-US"/>
          </a:p>
        </p:txBody>
      </p:sp>
      <p:sp>
        <p:nvSpPr>
          <p:cNvPr id="5" name="Footer Placeholder 4">
            <a:extLst>
              <a:ext uri="{FF2B5EF4-FFF2-40B4-BE49-F238E27FC236}">
                <a16:creationId xmlns:a16="http://schemas.microsoft.com/office/drawing/2014/main" id="{C5C0F449-0737-4303-9419-83807B4B3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140A88-90C0-4DE3-886E-569EBBC4E5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D1943-CF2A-4138-A36C-1B52C1E8F2FB}" type="slidenum">
              <a:rPr lang="en-US" smtClean="0"/>
              <a:t>‹#›</a:t>
            </a:fld>
            <a:endParaRPr lang="en-US"/>
          </a:p>
        </p:txBody>
      </p:sp>
    </p:spTree>
    <p:extLst>
      <p:ext uri="{BB962C8B-B14F-4D97-AF65-F5344CB8AC3E}">
        <p14:creationId xmlns:p14="http://schemas.microsoft.com/office/powerpoint/2010/main" val="416096993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49.xml"/><Relationship Id="rId7" Type="http://schemas.openxmlformats.org/officeDocument/2006/relationships/slide" Target="slide52.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slide" Target="slide50.xm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54.xml"/></Relationships>
</file>

<file path=ppt/slides/_rels/slide49.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31.sv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1.sv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image" Target="../media/image33.png"/><Relationship Id="rId1" Type="http://schemas.openxmlformats.org/officeDocument/2006/relationships/slideLayout" Target="../slideLayouts/slideLayout24.xml"/><Relationship Id="rId5" Type="http://schemas.openxmlformats.org/officeDocument/2006/relationships/image" Target="../media/image31.sv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48.xml"/><Relationship Id="rId1" Type="http://schemas.openxmlformats.org/officeDocument/2006/relationships/slideLayout" Target="../slideLayouts/slideLayout24.xml"/><Relationship Id="rId4" Type="http://schemas.openxmlformats.org/officeDocument/2006/relationships/image" Target="../media/image31.svg"/></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2;p47">
            <a:extLst>
              <a:ext uri="{FF2B5EF4-FFF2-40B4-BE49-F238E27FC236}">
                <a16:creationId xmlns:a16="http://schemas.microsoft.com/office/drawing/2014/main" id="{CA63CA79-5002-41B7-8489-2BA85BDC3760}"/>
              </a:ext>
            </a:extLst>
          </p:cNvPr>
          <p:cNvSpPr txBox="1">
            <a:spLocks noGrp="1"/>
          </p:cNvSpPr>
          <p:nvPr>
            <p:ph type="title"/>
          </p:nvPr>
        </p:nvSpPr>
        <p:spPr>
          <a:xfrm>
            <a:off x="447040" y="1805410"/>
            <a:ext cx="11145520" cy="3247179"/>
          </a:xfrm>
          <a:prstGeom prst="rect">
            <a:avLst/>
          </a:prstGeom>
          <a:solidFill>
            <a:srgbClr val="A02C58"/>
          </a:solidFill>
          <a:ln>
            <a:noFill/>
          </a:ln>
        </p:spPr>
        <p:txBody>
          <a:bodyPr spcFirstLastPara="1" vert="horz" wrap="square" lIns="121900" tIns="121900" rIns="121900" bIns="121900" rtlCol="0" anchor="t" anchorCtr="0">
            <a:noAutofit/>
          </a:bodyPr>
          <a:lstStyle/>
          <a:p>
            <a:pPr algn="ctr"/>
            <a:r>
              <a:rPr lang="vi-VN" sz="7200" b="1" dirty="0">
                <a:solidFill>
                  <a:schemeClr val="bg1"/>
                </a:solidFill>
                <a:latin typeface="Times New Roman" panose="02020603050405020304" pitchFamily="18" charset="0"/>
                <a:cs typeface="Times New Roman" panose="02020603050405020304" pitchFamily="18" charset="0"/>
              </a:rPr>
              <a:t>MÔN</a:t>
            </a:r>
            <a:br>
              <a:rPr lang="vi-VN" sz="7200" b="1" dirty="0">
                <a:solidFill>
                  <a:schemeClr val="bg1"/>
                </a:solidFill>
                <a:latin typeface="Times New Roman" panose="02020603050405020304" pitchFamily="18" charset="0"/>
                <a:cs typeface="Times New Roman" panose="02020603050405020304" pitchFamily="18" charset="0"/>
              </a:rPr>
            </a:br>
            <a:r>
              <a:rPr lang="vi-VN" sz="7200" b="1" dirty="0">
                <a:solidFill>
                  <a:schemeClr val="bg1"/>
                </a:solidFill>
                <a:latin typeface="Times New Roman" panose="02020603050405020304" pitchFamily="18" charset="0"/>
                <a:cs typeface="Times New Roman" panose="02020603050405020304" pitchFamily="18" charset="0"/>
              </a:rPr>
              <a:t>KHOA H</a:t>
            </a:r>
            <a:r>
              <a:rPr lang="vi-VN" sz="7200" b="1" dirty="0">
                <a:solidFill>
                  <a:schemeClr val="bg1"/>
                </a:solidFill>
              </a:rPr>
              <a:t>ỌC TỰ NHIÊN 7</a:t>
            </a:r>
            <a:r>
              <a:rPr lang="en-US" sz="7200" b="1" dirty="0">
                <a:solidFill>
                  <a:schemeClr val="bg1"/>
                </a:solidFill>
              </a:rPr>
              <a:t/>
            </a:r>
            <a:br>
              <a:rPr lang="en-US" sz="7200" b="1" dirty="0">
                <a:solidFill>
                  <a:schemeClr val="bg1"/>
                </a:solidFill>
              </a:rPr>
            </a:br>
            <a:r>
              <a:rPr lang="en-US" sz="7200" b="1" dirty="0">
                <a:solidFill>
                  <a:schemeClr val="bg1"/>
                </a:solidFill>
              </a:rPr>
              <a:t>- </a:t>
            </a:r>
            <a:r>
              <a:rPr lang="en-US" sz="7200" b="1" dirty="0" err="1">
                <a:solidFill>
                  <a:schemeClr val="bg1"/>
                </a:solidFill>
              </a:rPr>
              <a:t>hóa</a:t>
            </a:r>
            <a:r>
              <a:rPr lang="en-US" sz="7200" b="1" dirty="0">
                <a:solidFill>
                  <a:schemeClr val="bg1"/>
                </a:solidFill>
              </a:rPr>
              <a:t> </a:t>
            </a:r>
            <a:r>
              <a:rPr lang="en-US" sz="7200" b="1" dirty="0" err="1">
                <a:solidFill>
                  <a:schemeClr val="bg1"/>
                </a:solidFill>
              </a:rPr>
              <a:t>học</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5" name="Flowchart: Preparation 4">
            <a:extLst>
              <a:ext uri="{FF2B5EF4-FFF2-40B4-BE49-F238E27FC236}">
                <a16:creationId xmlns:a16="http://schemas.microsoft.com/office/drawing/2014/main" id="{AE57767C-78D1-4124-B68C-7A90A9FC3BE8}"/>
              </a:ext>
            </a:extLst>
          </p:cNvPr>
          <p:cNvSpPr/>
          <p:nvPr/>
        </p:nvSpPr>
        <p:spPr>
          <a:xfrm>
            <a:off x="447040" y="144522"/>
            <a:ext cx="11358880" cy="1094998"/>
          </a:xfrm>
          <a:prstGeom prst="flowChartPreparation">
            <a:avLst/>
          </a:prstGeom>
          <a:solidFill>
            <a:srgbClr val="A02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bg1"/>
                </a:solidFill>
                <a:latin typeface="Times New Roman" panose="02020603050405020304" pitchFamily="18" charset="0"/>
                <a:cs typeface="Times New Roman" panose="02020603050405020304" pitchFamily="18" charset="0"/>
              </a:rPr>
              <a:t>Trường </a:t>
            </a:r>
            <a:r>
              <a:rPr lang="vi-VN" sz="2800" b="1" dirty="0" smtClean="0">
                <a:solidFill>
                  <a:schemeClr val="bg1"/>
                </a:solidFill>
                <a:latin typeface="Times New Roman" panose="02020603050405020304" pitchFamily="18" charset="0"/>
                <a:cs typeface="Times New Roman" panose="02020603050405020304" pitchFamily="18" charset="0"/>
              </a:rPr>
              <a:t>THCS</a:t>
            </a:r>
            <a:r>
              <a:rPr lang="en-US" sz="2800" b="1" smtClean="0">
                <a:solidFill>
                  <a:schemeClr val="bg1"/>
                </a:solidFill>
                <a:latin typeface="Times New Roman" panose="02020603050405020304" pitchFamily="18" charset="0"/>
                <a:cs typeface="Times New Roman" panose="02020603050405020304" pitchFamily="18" charset="0"/>
              </a:rPr>
              <a:t>  THÁI SƠN</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903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476;p79">
            <a:extLst>
              <a:ext uri="{FF2B5EF4-FFF2-40B4-BE49-F238E27FC236}">
                <a16:creationId xmlns:a16="http://schemas.microsoft.com/office/drawing/2014/main" id="{52E41B0E-AB4B-47BD-AFBB-4DB1A0162AC6}"/>
              </a:ext>
            </a:extLst>
          </p:cNvPr>
          <p:cNvSpPr/>
          <p:nvPr/>
        </p:nvSpPr>
        <p:spPr>
          <a:xfrm>
            <a:off x="5648960" y="816746"/>
            <a:ext cx="6380480" cy="595961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004274"/>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endParaRPr sz="2400">
              <a:solidFill>
                <a:schemeClr val="bg1"/>
              </a:solidFill>
            </a:endParaRPr>
          </a:p>
        </p:txBody>
      </p:sp>
      <p:pic>
        <p:nvPicPr>
          <p:cNvPr id="5" name="Picture 4">
            <a:extLst>
              <a:ext uri="{FF2B5EF4-FFF2-40B4-BE49-F238E27FC236}">
                <a16:creationId xmlns:a16="http://schemas.microsoft.com/office/drawing/2014/main" id="{A826664C-ABB0-494E-A528-AD25EAD466B2}"/>
              </a:ext>
            </a:extLst>
          </p:cNvPr>
          <p:cNvPicPr>
            <a:picLocks noChangeAspect="1"/>
          </p:cNvPicPr>
          <p:nvPr/>
        </p:nvPicPr>
        <p:blipFill>
          <a:blip r:embed="rId2"/>
          <a:stretch>
            <a:fillRect/>
          </a:stretch>
        </p:blipFill>
        <p:spPr>
          <a:xfrm>
            <a:off x="0" y="50800"/>
            <a:ext cx="5553307" cy="6807200"/>
          </a:xfrm>
          <a:prstGeom prst="rect">
            <a:avLst/>
          </a:prstGeom>
        </p:spPr>
      </p:pic>
      <p:sp>
        <p:nvSpPr>
          <p:cNvPr id="6" name="TextBox 5">
            <a:extLst>
              <a:ext uri="{FF2B5EF4-FFF2-40B4-BE49-F238E27FC236}">
                <a16:creationId xmlns:a16="http://schemas.microsoft.com/office/drawing/2014/main" id="{E71849EB-F27F-4990-9C63-6B01F1ACCFBF}"/>
              </a:ext>
            </a:extLst>
          </p:cNvPr>
          <p:cNvSpPr txBox="1"/>
          <p:nvPr/>
        </p:nvSpPr>
        <p:spPr>
          <a:xfrm>
            <a:off x="275224" y="6109574"/>
            <a:ext cx="5002859" cy="666786"/>
          </a:xfrm>
          <a:prstGeom prst="rect">
            <a:avLst/>
          </a:prstGeom>
          <a:solidFill>
            <a:srgbClr val="9E0000"/>
          </a:solidFill>
        </p:spPr>
        <p:txBody>
          <a:bodyPr wrap="square" rtlCol="0">
            <a:spAutoFit/>
          </a:bodyPr>
          <a:lstStyle/>
          <a:p>
            <a:r>
              <a:rPr lang="en-US" sz="3733" dirty="0">
                <a:solidFill>
                  <a:schemeClr val="bg1"/>
                </a:solidFill>
                <a:latin typeface="Times New Roman" panose="02020603050405020304" pitchFamily="18" charset="0"/>
                <a:cs typeface="Times New Roman" panose="02020603050405020304" pitchFamily="18" charset="0"/>
              </a:rPr>
              <a:t>J. Dalton (1766 – 1844)</a:t>
            </a:r>
          </a:p>
        </p:txBody>
      </p:sp>
      <p:sp>
        <p:nvSpPr>
          <p:cNvPr id="7" name="TextBox 6">
            <a:extLst>
              <a:ext uri="{FF2B5EF4-FFF2-40B4-BE49-F238E27FC236}">
                <a16:creationId xmlns:a16="http://schemas.microsoft.com/office/drawing/2014/main" id="{44B3075C-0EEE-4DC2-99D1-FE938669072D}"/>
              </a:ext>
            </a:extLst>
          </p:cNvPr>
          <p:cNvSpPr txBox="1"/>
          <p:nvPr/>
        </p:nvSpPr>
        <p:spPr>
          <a:xfrm>
            <a:off x="6210962" y="1262044"/>
            <a:ext cx="5553307" cy="5345566"/>
          </a:xfrm>
          <a:prstGeom prst="rect">
            <a:avLst/>
          </a:prstGeom>
          <a:noFill/>
        </p:spPr>
        <p:txBody>
          <a:bodyPr wrap="square" rtlCol="0">
            <a:spAutoFit/>
          </a:bodyPr>
          <a:lstStyle/>
          <a:p>
            <a:pPr algn="just"/>
            <a:r>
              <a:rPr lang="en-US" sz="4267" dirty="0">
                <a:solidFill>
                  <a:schemeClr val="bg1"/>
                </a:solidFill>
                <a:latin typeface="Times New Roman" panose="02020603050405020304" pitchFamily="18" charset="0"/>
                <a:cs typeface="Times New Roman" panose="02020603050405020304" pitchFamily="18" charset="0"/>
              </a:rPr>
              <a:t>“</a:t>
            </a:r>
            <a:r>
              <a:rPr lang="en-US" sz="4267" dirty="0" err="1">
                <a:solidFill>
                  <a:schemeClr val="bg1"/>
                </a:solidFill>
                <a:latin typeface="Times New Roman" panose="02020603050405020304" pitchFamily="18" charset="0"/>
                <a:cs typeface="Times New Roman" panose="02020603050405020304" pitchFamily="18" charset="0"/>
              </a:rPr>
              <a:t>Các</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chất</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tác</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dụng</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vừa</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đủ</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với</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nhau</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theo</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các</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lượng</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xác</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định</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Điều</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đó</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chứng</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tỏ</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rằng</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có</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các</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đơn</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vị</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chất</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tối</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thiểu</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được</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gọi</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là</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nguyên</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tử</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để</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chúng</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kết</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hợp</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vừa</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đủ</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với</a:t>
            </a:r>
            <a:r>
              <a:rPr lang="en-US" sz="4267" dirty="0">
                <a:solidFill>
                  <a:schemeClr val="bg1"/>
                </a:solidFill>
                <a:latin typeface="Times New Roman" panose="02020603050405020304" pitchFamily="18" charset="0"/>
                <a:cs typeface="Times New Roman" panose="02020603050405020304" pitchFamily="18" charset="0"/>
              </a:rPr>
              <a:t>  </a:t>
            </a:r>
            <a:r>
              <a:rPr lang="en-US" sz="4267" dirty="0" err="1">
                <a:solidFill>
                  <a:schemeClr val="bg1"/>
                </a:solidFill>
                <a:latin typeface="Times New Roman" panose="02020603050405020304" pitchFamily="18" charset="0"/>
                <a:cs typeface="Times New Roman" panose="02020603050405020304" pitchFamily="18" charset="0"/>
              </a:rPr>
              <a:t>nhau</a:t>
            </a:r>
            <a:r>
              <a:rPr lang="en-US" sz="4267" dirty="0">
                <a:solidFill>
                  <a:schemeClr val="bg1"/>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256C6B2E-983C-4BB0-9442-53074AAA18A1}"/>
              </a:ext>
            </a:extLst>
          </p:cNvPr>
          <p:cNvSpPr txBox="1"/>
          <p:nvPr/>
        </p:nvSpPr>
        <p:spPr>
          <a:xfrm>
            <a:off x="6252615" y="213360"/>
            <a:ext cx="5553306" cy="523220"/>
          </a:xfrm>
          <a:prstGeom prst="rect">
            <a:avLst/>
          </a:prstGeom>
          <a:noFill/>
          <a:ln w="19050">
            <a:solidFill>
              <a:srgbClr val="005EA4"/>
            </a:solidFill>
          </a:ln>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ĐẦU THẾ KỈ XIX</a:t>
            </a:r>
          </a:p>
        </p:txBody>
      </p:sp>
    </p:spTree>
    <p:extLst>
      <p:ext uri="{BB962C8B-B14F-4D97-AF65-F5344CB8AC3E}">
        <p14:creationId xmlns:p14="http://schemas.microsoft.com/office/powerpoint/2010/main" val="17861157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372532" y="191052"/>
            <a:ext cx="9994429" cy="738664"/>
          </a:xfrm>
          <a:prstGeom prst="rect">
            <a:avLst/>
          </a:prstGeom>
          <a:noFill/>
        </p:spPr>
        <p:txBody>
          <a:bodyPr wrap="square" rtlCol="0">
            <a:spAutoFit/>
          </a:bodyPr>
          <a:lstStyle/>
          <a:p>
            <a:pPr algn="l"/>
            <a:r>
              <a:rPr lang="en-US" sz="4200" b="1" dirty="0">
                <a:solidFill>
                  <a:srgbClr val="263E68"/>
                </a:solidFill>
                <a:latin typeface="Times New Roman" panose="02020603050405020304" pitchFamily="18" charset="0"/>
                <a:cs typeface="Times New Roman" panose="02020603050405020304" pitchFamily="18" charset="0"/>
              </a:rPr>
              <a:t>I. Quan </a:t>
            </a:r>
            <a:r>
              <a:rPr lang="en-US" sz="4200" b="1" dirty="0" err="1">
                <a:solidFill>
                  <a:srgbClr val="263E68"/>
                </a:solidFill>
                <a:latin typeface="Times New Roman" panose="02020603050405020304" pitchFamily="18" charset="0"/>
                <a:cs typeface="Times New Roman" panose="02020603050405020304" pitchFamily="18" charset="0"/>
              </a:rPr>
              <a:t>niệm</a:t>
            </a:r>
            <a:r>
              <a:rPr lang="en-US" sz="4200" b="1" dirty="0">
                <a:solidFill>
                  <a:srgbClr val="263E68"/>
                </a:solidFill>
                <a:latin typeface="Times New Roman" panose="02020603050405020304" pitchFamily="18" charset="0"/>
                <a:cs typeface="Times New Roman" panose="02020603050405020304" pitchFamily="18" charset="0"/>
              </a:rPr>
              <a:t> ban </a:t>
            </a:r>
            <a:r>
              <a:rPr lang="en-US" sz="4200" b="1" dirty="0" err="1">
                <a:solidFill>
                  <a:srgbClr val="263E68"/>
                </a:solidFill>
                <a:latin typeface="Times New Roman" panose="02020603050405020304" pitchFamily="18" charset="0"/>
                <a:cs typeface="Times New Roman" panose="02020603050405020304" pitchFamily="18" charset="0"/>
              </a:rPr>
              <a:t>đầu</a:t>
            </a:r>
            <a:r>
              <a:rPr lang="en-US"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về</a:t>
            </a:r>
            <a:r>
              <a:rPr lang="en-US"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nguyên</a:t>
            </a:r>
            <a:r>
              <a:rPr lang="en-US"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tử</a:t>
            </a:r>
            <a:endParaRPr lang="en-US" sz="4200" b="1" dirty="0">
              <a:solidFill>
                <a:srgbClr val="263E68"/>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4CC81FF-92B5-4853-A10F-19ED86BA0426}"/>
              </a:ext>
            </a:extLst>
          </p:cNvPr>
          <p:cNvSpPr txBox="1"/>
          <p:nvPr/>
        </p:nvSpPr>
        <p:spPr>
          <a:xfrm>
            <a:off x="159798" y="929716"/>
            <a:ext cx="12032202" cy="6186309"/>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Đê-mô-crit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niệm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những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hạt</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vô</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cùng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nhỏ</a:t>
            </a:r>
            <a:r>
              <a:rPr lang="en-US" sz="4400" dirty="0">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không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thể</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phân</a:t>
            </a:r>
            <a:r>
              <a:rPr lang="en-US" sz="4400" dirty="0">
                <a:solidFill>
                  <a:srgbClr val="FF0000"/>
                </a:solidFill>
                <a:latin typeface="Times New Roman" pitchFamily="18" charset="0"/>
                <a:cs typeface="Times New Roman" pitchFamily="18" charset="0"/>
              </a:rPr>
              <a:t> chia </a:t>
            </a:r>
            <a:r>
              <a:rPr lang="en-US" sz="4400" dirty="0" err="1">
                <a:solidFill>
                  <a:srgbClr val="FF0000"/>
                </a:solidFill>
                <a:latin typeface="Times New Roman" pitchFamily="18" charset="0"/>
                <a:cs typeface="Times New Roman" pitchFamily="18" charset="0"/>
              </a:rPr>
              <a:t>nhỏ</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hơn</a:t>
            </a:r>
            <a:r>
              <a:rPr lang="en-US" sz="4400" dirty="0">
                <a:solidFill>
                  <a:srgbClr val="FF0000"/>
                </a:solidFill>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nữa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Đan-tơn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niệm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tử</a:t>
            </a:r>
            <a:r>
              <a:rPr lang="en-US" sz="4400" dirty="0">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Nguyên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tử</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là</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những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hạt</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nhỏ</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nhất</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của</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vật</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chúng</a:t>
            </a:r>
            <a:r>
              <a:rPr lang="en-US" sz="4400" dirty="0">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không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thể</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bị</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phân</a:t>
            </a:r>
            <a:r>
              <a:rPr lang="en-US" sz="4400" dirty="0">
                <a:solidFill>
                  <a:srgbClr val="FF0000"/>
                </a:solidFill>
                <a:latin typeface="Times New Roman" pitchFamily="18" charset="0"/>
                <a:cs typeface="Times New Roman" pitchFamily="18" charset="0"/>
              </a:rPr>
              <a:t> chia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thành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hủy</a:t>
            </a:r>
            <a:r>
              <a:rPr lang="en-US" sz="4400" dirty="0">
                <a:latin typeface="Times New Roman" pitchFamily="18" charset="0"/>
                <a:cs typeface="Times New Roman" pitchFamily="18" charset="0"/>
              </a:rPr>
              <a:t>.</a:t>
            </a:r>
          </a:p>
          <a:p>
            <a:pPr algn="just"/>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7674193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B35176-068B-478B-B668-4C9A2B161BF1}"/>
              </a:ext>
            </a:extLst>
          </p:cNvPr>
          <p:cNvPicPr>
            <a:picLocks noChangeAspect="1"/>
          </p:cNvPicPr>
          <p:nvPr/>
        </p:nvPicPr>
        <p:blipFill>
          <a:blip r:embed="rId2"/>
          <a:stretch>
            <a:fillRect/>
          </a:stretch>
        </p:blipFill>
        <p:spPr>
          <a:xfrm>
            <a:off x="101598" y="0"/>
            <a:ext cx="5080000" cy="6858000"/>
          </a:xfrm>
          <a:prstGeom prst="rect">
            <a:avLst/>
          </a:prstGeom>
        </p:spPr>
      </p:pic>
      <p:sp>
        <p:nvSpPr>
          <p:cNvPr id="6" name="TextBox 5">
            <a:extLst>
              <a:ext uri="{FF2B5EF4-FFF2-40B4-BE49-F238E27FC236}">
                <a16:creationId xmlns:a16="http://schemas.microsoft.com/office/drawing/2014/main" id="{954F448E-4076-4BEB-A86B-3C4CB3BACF59}"/>
              </a:ext>
            </a:extLst>
          </p:cNvPr>
          <p:cNvSpPr txBox="1"/>
          <p:nvPr/>
        </p:nvSpPr>
        <p:spPr>
          <a:xfrm>
            <a:off x="-109931" y="5887246"/>
            <a:ext cx="5291530" cy="954107"/>
          </a:xfrm>
          <a:prstGeom prst="rect">
            <a:avLst/>
          </a:prstGeom>
          <a:solidFill>
            <a:srgbClr val="686868">
              <a:alpha val="52000"/>
            </a:srgbClr>
          </a:solidFill>
        </p:spPr>
        <p:txBody>
          <a:bodyPr wrap="square" rtlCol="0">
            <a:spAutoFit/>
          </a:bodyPr>
          <a:lstStyle/>
          <a:p>
            <a:pPr algn="ctr"/>
            <a:r>
              <a:rPr lang="en-US" sz="2800" dirty="0">
                <a:solidFill>
                  <a:srgbClr val="FFFF00"/>
                </a:solidFill>
                <a:latin typeface="Times New Roman" panose="02020603050405020304" pitchFamily="18" charset="0"/>
                <a:cs typeface="Times New Roman" panose="02020603050405020304" pitchFamily="18" charset="0"/>
              </a:rPr>
              <a:t>E. Rutherford (1871 – 1937)</a:t>
            </a:r>
          </a:p>
          <a:p>
            <a:pPr algn="ctr"/>
            <a:r>
              <a:rPr lang="en-US" sz="2800" dirty="0" err="1">
                <a:solidFill>
                  <a:srgbClr val="FFFF00"/>
                </a:solidFill>
                <a:latin typeface="Times New Roman" panose="02020603050405020304" pitchFamily="18" charset="0"/>
                <a:cs typeface="Times New Roman" panose="02020603050405020304" pitchFamily="18" charset="0"/>
              </a:rPr>
              <a:t>Nhà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vật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lí</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học</a:t>
            </a:r>
            <a:r>
              <a:rPr lang="en-US" sz="2800" dirty="0">
                <a:solidFill>
                  <a:srgbClr val="FFFF00"/>
                </a:solidFill>
                <a:latin typeface="Times New Roman" panose="02020603050405020304" pitchFamily="18" charset="0"/>
                <a:cs typeface="Times New Roman" panose="02020603050405020304" pitchFamily="18" charset="0"/>
              </a:rPr>
              <a:t>– New Zealand</a:t>
            </a:r>
          </a:p>
        </p:txBody>
      </p:sp>
      <p:pic>
        <p:nvPicPr>
          <p:cNvPr id="7" name="Picture 6" descr="A picture containing circle&#10;&#10;Description automatically generated">
            <a:extLst>
              <a:ext uri="{FF2B5EF4-FFF2-40B4-BE49-F238E27FC236}">
                <a16:creationId xmlns:a16="http://schemas.microsoft.com/office/drawing/2014/main" id="{EFDFDD0F-DB52-4976-90D0-711B27075450}"/>
              </a:ext>
            </a:extLst>
          </p:cNvPr>
          <p:cNvPicPr>
            <a:picLocks noChangeAspect="1"/>
          </p:cNvPicPr>
          <p:nvPr/>
        </p:nvPicPr>
        <p:blipFill>
          <a:blip r:embed="rId3"/>
          <a:stretch>
            <a:fillRect/>
          </a:stretch>
        </p:blipFill>
        <p:spPr>
          <a:xfrm>
            <a:off x="6144652" y="118757"/>
            <a:ext cx="5587191" cy="4710769"/>
          </a:xfrm>
          <a:prstGeom prst="rect">
            <a:avLst/>
          </a:prstGeom>
        </p:spPr>
      </p:pic>
      <p:sp>
        <p:nvSpPr>
          <p:cNvPr id="10" name="TextBox 9">
            <a:extLst>
              <a:ext uri="{FF2B5EF4-FFF2-40B4-BE49-F238E27FC236}">
                <a16:creationId xmlns:a16="http://schemas.microsoft.com/office/drawing/2014/main" id="{41F9AE51-83B8-4AE5-BA6D-46A947F8280E}"/>
              </a:ext>
            </a:extLst>
          </p:cNvPr>
          <p:cNvSpPr txBox="1"/>
          <p:nvPr/>
        </p:nvSpPr>
        <p:spPr>
          <a:xfrm>
            <a:off x="5500914" y="5780782"/>
            <a:ext cx="6691086" cy="1077218"/>
          </a:xfrm>
          <a:prstGeom prst="rect">
            <a:avLst/>
          </a:prstGeom>
          <a:solidFill>
            <a:schemeClr val="accent3">
              <a:lumMod val="20000"/>
              <a:lumOff val="80000"/>
            </a:schemeClr>
          </a:solidFill>
          <a:ln w="28575">
            <a:solidFill>
              <a:schemeClr val="bg2">
                <a:lumMod val="50000"/>
              </a:schemeClr>
            </a:solidFill>
          </a:ln>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p>
          <a:p>
            <a:pPr algn="ct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Rơ</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dơ</a:t>
            </a:r>
            <a:r>
              <a:rPr lang="en-US" sz="3200" dirty="0">
                <a:latin typeface="Times New Roman" panose="02020603050405020304" pitchFamily="18" charset="0"/>
                <a:cs typeface="Times New Roman" panose="02020603050405020304" pitchFamily="18" charset="0"/>
              </a:rPr>
              <a:t>-pho</a:t>
            </a:r>
          </a:p>
        </p:txBody>
      </p:sp>
    </p:spTree>
    <p:extLst>
      <p:ext uri="{BB962C8B-B14F-4D97-AF65-F5344CB8AC3E}">
        <p14:creationId xmlns:p14="http://schemas.microsoft.com/office/powerpoint/2010/main" val="1895890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ircle&#10;&#10;Description automatically generated">
            <a:extLst>
              <a:ext uri="{FF2B5EF4-FFF2-40B4-BE49-F238E27FC236}">
                <a16:creationId xmlns:a16="http://schemas.microsoft.com/office/drawing/2014/main" id="{80BE92C7-FDF2-40A4-84D4-0351AB13C45C}"/>
              </a:ext>
            </a:extLst>
          </p:cNvPr>
          <p:cNvPicPr>
            <a:picLocks noChangeAspect="1"/>
          </p:cNvPicPr>
          <p:nvPr/>
        </p:nvPicPr>
        <p:blipFill>
          <a:blip r:embed="rId2"/>
          <a:stretch>
            <a:fillRect/>
          </a:stretch>
        </p:blipFill>
        <p:spPr>
          <a:xfrm>
            <a:off x="904698" y="689373"/>
            <a:ext cx="4075607" cy="3436296"/>
          </a:xfrm>
          <a:prstGeom prst="rect">
            <a:avLst/>
          </a:prstGeom>
        </p:spPr>
      </p:pic>
      <p:pic>
        <p:nvPicPr>
          <p:cNvPr id="4" name="Picture 10" descr="atom">
            <a:extLst>
              <a:ext uri="{FF2B5EF4-FFF2-40B4-BE49-F238E27FC236}">
                <a16:creationId xmlns:a16="http://schemas.microsoft.com/office/drawing/2014/main" id="{2C536B89-441D-431F-8873-1ECE6223F17B}"/>
              </a:ext>
            </a:extLst>
          </p:cNvPr>
          <p:cNvPicPr>
            <a:picLocks noChangeAspect="1" noChangeArrowheads="1" noCrop="1"/>
          </p:cNvPicPr>
          <p:nvPr/>
        </p:nvPicPr>
        <p:blipFill>
          <a:blip r:embed="rId3">
            <a:lum bright="-56000"/>
            <a:extLst>
              <a:ext uri="{28A0092B-C50C-407E-A947-70E740481C1C}">
                <a14:useLocalDpi xmlns:a14="http://schemas.microsoft.com/office/drawing/2010/main" val="0"/>
              </a:ext>
            </a:extLst>
          </a:blip>
          <a:srcRect/>
          <a:stretch>
            <a:fillRect/>
          </a:stretch>
        </p:blipFill>
        <p:spPr bwMode="auto">
          <a:xfrm>
            <a:off x="5555422" y="402256"/>
            <a:ext cx="6171979" cy="43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EBA860D-8BFC-4ED5-98C5-71122A8E079F}"/>
              </a:ext>
            </a:extLst>
          </p:cNvPr>
          <p:cNvSpPr txBox="1"/>
          <p:nvPr/>
        </p:nvSpPr>
        <p:spPr>
          <a:xfrm>
            <a:off x="0" y="6150114"/>
            <a:ext cx="12192000" cy="707886"/>
          </a:xfrm>
          <a:prstGeom prst="rect">
            <a:avLst/>
          </a:prstGeom>
          <a:solidFill>
            <a:schemeClr val="accent3">
              <a:lumMod val="20000"/>
              <a:lumOff val="80000"/>
            </a:schemeClr>
          </a:solidFill>
          <a:ln w="28575">
            <a:solidFill>
              <a:schemeClr val="bg2">
                <a:lumMod val="50000"/>
              </a:schemeClr>
            </a:solidFill>
          </a:ln>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Mô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Rơ</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dơ</a:t>
            </a:r>
            <a:r>
              <a:rPr lang="en-US" sz="4000" dirty="0">
                <a:latin typeface="Times New Roman" panose="02020603050405020304" pitchFamily="18" charset="0"/>
                <a:cs typeface="Times New Roman" panose="02020603050405020304" pitchFamily="18" charset="0"/>
              </a:rPr>
              <a:t>-pho</a:t>
            </a:r>
          </a:p>
        </p:txBody>
      </p:sp>
    </p:spTree>
    <p:extLst>
      <p:ext uri="{BB962C8B-B14F-4D97-AF65-F5344CB8AC3E}">
        <p14:creationId xmlns:p14="http://schemas.microsoft.com/office/powerpoint/2010/main" val="2623667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5627AE-C8A4-42EC-A08F-E2B241F3AD79}"/>
              </a:ext>
            </a:extLst>
          </p:cNvPr>
          <p:cNvSpPr txBox="1"/>
          <p:nvPr/>
        </p:nvSpPr>
        <p:spPr>
          <a:xfrm>
            <a:off x="277489" y="85356"/>
            <a:ext cx="10593711" cy="738664"/>
          </a:xfrm>
          <a:prstGeom prst="rect">
            <a:avLst/>
          </a:prstGeom>
          <a:noFill/>
        </p:spPr>
        <p:txBody>
          <a:bodyPr wrap="square" rtlCol="0">
            <a:spAutoFit/>
          </a:bodyPr>
          <a:lstStyle/>
          <a:p>
            <a:pPr algn="l"/>
            <a:r>
              <a:rPr lang="en-US" sz="4200" b="1" dirty="0">
                <a:solidFill>
                  <a:srgbClr val="263E68"/>
                </a:solidFill>
                <a:latin typeface="Times New Roman" panose="02020603050405020304" pitchFamily="18" charset="0"/>
                <a:cs typeface="Times New Roman" panose="02020603050405020304" pitchFamily="18" charset="0"/>
              </a:rPr>
              <a:t>II. </a:t>
            </a:r>
            <a:r>
              <a:rPr lang="vi-VN" sz="4200" b="1" dirty="0">
                <a:solidFill>
                  <a:srgbClr val="263E68"/>
                </a:solidFill>
                <a:latin typeface="Times New Roman" panose="02020603050405020304" pitchFamily="18" charset="0"/>
                <a:cs typeface="Times New Roman" panose="02020603050405020304" pitchFamily="18" charset="0"/>
              </a:rPr>
              <a:t>Mô hình nguyên tử của Rơ-dơ-pho - Bo </a:t>
            </a:r>
            <a:endParaRPr lang="en-US" sz="4200"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0" y="1057911"/>
            <a:ext cx="12192000" cy="3323987"/>
          </a:xfrm>
          <a:prstGeom prst="rect">
            <a:avLst/>
          </a:prstGeom>
          <a:noFill/>
        </p:spPr>
        <p:txBody>
          <a:bodyPr wrap="square" rtlCol="0">
            <a:spAutoFit/>
          </a:bodyPr>
          <a:lstStyle/>
          <a:p>
            <a:pPr marL="571500" indent="-571500">
              <a:buFont typeface="Arial" panose="020B0604020202020204" pitchFamily="34" charset="0"/>
              <a:buChar char="•"/>
            </a:pPr>
            <a:r>
              <a:rPr lang="en-US" sz="4200" b="1" dirty="0">
                <a:solidFill>
                  <a:srgbClr val="263E68"/>
                </a:solidFill>
                <a:latin typeface="Times New Roman" panose="02020603050405020304" pitchFamily="18" charset="0"/>
                <a:cs typeface="Times New Roman" panose="02020603050405020304" pitchFamily="18" charset="0"/>
              </a:rPr>
              <a:t>Theo </a:t>
            </a:r>
            <a:r>
              <a:rPr lang="en-US" sz="4200" b="1" dirty="0" err="1">
                <a:solidFill>
                  <a:srgbClr val="263E68"/>
                </a:solidFill>
                <a:latin typeface="Times New Roman" panose="02020603050405020304" pitchFamily="18" charset="0"/>
                <a:cs typeface="Times New Roman" panose="02020603050405020304" pitchFamily="18" charset="0"/>
              </a:rPr>
              <a:t>đề</a:t>
            </a:r>
            <a:r>
              <a:rPr lang="en-US"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xuất</a:t>
            </a:r>
            <a:r>
              <a:rPr lang="vi-VN"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mô</a:t>
            </a:r>
            <a:r>
              <a:rPr lang="en-US"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hình</a:t>
            </a:r>
            <a:r>
              <a:rPr lang="en-US"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nguyên</a:t>
            </a:r>
            <a:r>
              <a:rPr lang="en-US"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tử</a:t>
            </a:r>
            <a:r>
              <a:rPr lang="en-US" sz="4200" b="1" dirty="0">
                <a:solidFill>
                  <a:srgbClr val="263E68"/>
                </a:solidFill>
                <a:latin typeface="Times New Roman" panose="02020603050405020304" pitchFamily="18" charset="0"/>
                <a:cs typeface="Times New Roman" panose="02020603050405020304" pitchFamily="18" charset="0"/>
              </a:rPr>
              <a:t> </a:t>
            </a:r>
            <a:r>
              <a:rPr lang="en-US" sz="4200" b="1" dirty="0" err="1">
                <a:solidFill>
                  <a:srgbClr val="263E68"/>
                </a:solidFill>
                <a:latin typeface="Times New Roman" panose="02020603050405020304" pitchFamily="18" charset="0"/>
                <a:cs typeface="Times New Roman" panose="02020603050405020304" pitchFamily="18" charset="0"/>
              </a:rPr>
              <a:t>của</a:t>
            </a:r>
            <a:r>
              <a:rPr lang="en-US" sz="4200" b="1" dirty="0">
                <a:solidFill>
                  <a:srgbClr val="263E68"/>
                </a:solidFill>
                <a:latin typeface="Times New Roman" panose="02020603050405020304" pitchFamily="18" charset="0"/>
                <a:cs typeface="Times New Roman" panose="02020603050405020304" pitchFamily="18" charset="0"/>
              </a:rPr>
              <a:t> </a:t>
            </a:r>
            <a:r>
              <a:rPr lang="vi-VN" sz="4200" b="1" dirty="0">
                <a:solidFill>
                  <a:srgbClr val="263E68"/>
                </a:solidFill>
                <a:latin typeface="Times New Roman" panose="02020603050405020304" pitchFamily="18" charset="0"/>
                <a:cs typeface="Times New Roman" panose="02020603050405020304" pitchFamily="18" charset="0"/>
              </a:rPr>
              <a:t>Rơ-dơ-pho</a:t>
            </a:r>
            <a:r>
              <a:rPr lang="en-US" sz="4200" b="1" dirty="0">
                <a:solidFill>
                  <a:srgbClr val="263E68"/>
                </a:solidFill>
                <a:latin typeface="Times New Roman" panose="02020603050405020304" pitchFamily="18" charset="0"/>
                <a:cs typeface="Times New Roman" panose="02020603050405020304" pitchFamily="18" charset="0"/>
              </a:rPr>
              <a:t>:</a:t>
            </a:r>
          </a:p>
          <a:p>
            <a:r>
              <a:rPr lang="en-US" sz="4200" dirty="0">
                <a:solidFill>
                  <a:srgbClr val="263E68"/>
                </a:solidFill>
                <a:latin typeface="Times New Roman" panose="02020603050405020304" pitchFamily="18" charset="0"/>
                <a:cs typeface="Times New Roman" panose="02020603050405020304" pitchFamily="18" charset="0"/>
              </a:rPr>
              <a:t> </a:t>
            </a:r>
            <a:r>
              <a:rPr lang="vi-VN" sz="4200" dirty="0">
                <a:solidFill>
                  <a:srgbClr val="FF0000"/>
                </a:solidFill>
                <a:latin typeface="Times New Roman" panose="02020603050405020304" pitchFamily="18" charset="0"/>
                <a:cs typeface="Times New Roman" panose="02020603050405020304" pitchFamily="18" charset="0"/>
              </a:rPr>
              <a:t>Nguyên tử có cấu tạo rỗng</a:t>
            </a:r>
            <a:r>
              <a:rPr lang="en-US" sz="4200" dirty="0">
                <a:solidFill>
                  <a:srgbClr val="263E68"/>
                </a:solidFill>
                <a:latin typeface="Times New Roman" panose="02020603050405020304" pitchFamily="18" charset="0"/>
                <a:cs typeface="Times New Roman" panose="02020603050405020304" pitchFamily="18" charset="0"/>
              </a:rPr>
              <a:t>. </a:t>
            </a:r>
            <a:r>
              <a:rPr lang="en-US" sz="4200" dirty="0" err="1">
                <a:solidFill>
                  <a:srgbClr val="263E68"/>
                </a:solidFill>
                <a:latin typeface="Times New Roman" panose="02020603050405020304" pitchFamily="18" charset="0"/>
                <a:cs typeface="Times New Roman" panose="02020603050405020304" pitchFamily="18" charset="0"/>
              </a:rPr>
              <a:t>Nguyên</a:t>
            </a:r>
            <a:r>
              <a:rPr lang="en-US" sz="4200" dirty="0">
                <a:solidFill>
                  <a:srgbClr val="263E68"/>
                </a:solidFill>
                <a:latin typeface="Times New Roman" panose="02020603050405020304" pitchFamily="18" charset="0"/>
                <a:cs typeface="Times New Roman" panose="02020603050405020304" pitchFamily="18" charset="0"/>
              </a:rPr>
              <a:t> </a:t>
            </a:r>
            <a:r>
              <a:rPr lang="en-US" sz="4200" dirty="0" err="1">
                <a:solidFill>
                  <a:srgbClr val="263E68"/>
                </a:solidFill>
                <a:latin typeface="Times New Roman" panose="02020603050405020304" pitchFamily="18" charset="0"/>
                <a:cs typeface="Times New Roman" panose="02020603050405020304" pitchFamily="18" charset="0"/>
              </a:rPr>
              <a:t>tử</a:t>
            </a:r>
            <a:r>
              <a:rPr lang="en-US" sz="4200" dirty="0">
                <a:solidFill>
                  <a:srgbClr val="263E68"/>
                </a:solidFill>
                <a:latin typeface="Times New Roman" panose="02020603050405020304" pitchFamily="18" charset="0"/>
                <a:cs typeface="Times New Roman" panose="02020603050405020304" pitchFamily="18" charset="0"/>
              </a:rPr>
              <a:t> </a:t>
            </a:r>
            <a:r>
              <a:rPr lang="en-US" sz="4200" dirty="0" err="1">
                <a:solidFill>
                  <a:srgbClr val="263E68"/>
                </a:solidFill>
                <a:latin typeface="Times New Roman" panose="02020603050405020304" pitchFamily="18" charset="0"/>
                <a:cs typeface="Times New Roman" panose="02020603050405020304" pitchFamily="18" charset="0"/>
              </a:rPr>
              <a:t>có</a:t>
            </a:r>
            <a:r>
              <a:rPr lang="en-US" sz="4200" dirty="0">
                <a:solidFill>
                  <a:srgbClr val="263E68"/>
                </a:solidFill>
                <a:latin typeface="Times New Roman" panose="02020603050405020304" pitchFamily="18" charset="0"/>
                <a:cs typeface="Times New Roman" panose="02020603050405020304" pitchFamily="18" charset="0"/>
              </a:rPr>
              <a:t>:</a:t>
            </a:r>
            <a:endParaRPr lang="vi-VN" sz="4200" b="1" dirty="0">
              <a:solidFill>
                <a:srgbClr val="263E68"/>
              </a:solidFill>
              <a:latin typeface="Times New Roman" panose="02020603050405020304" pitchFamily="18" charset="0"/>
              <a:cs typeface="Times New Roman" panose="02020603050405020304" pitchFamily="18" charset="0"/>
            </a:endParaRPr>
          </a:p>
          <a:p>
            <a:r>
              <a:rPr lang="en-US" sz="4200" dirty="0">
                <a:solidFill>
                  <a:srgbClr val="263E68"/>
                </a:solidFill>
                <a:latin typeface="Times New Roman" panose="02020603050405020304" pitchFamily="18" charset="0"/>
                <a:cs typeface="Times New Roman" panose="02020603050405020304" pitchFamily="18" charset="0"/>
              </a:rPr>
              <a:t>+ </a:t>
            </a:r>
            <a:r>
              <a:rPr lang="en-US" sz="4200" dirty="0">
                <a:solidFill>
                  <a:srgbClr val="FF0000"/>
                </a:solidFill>
                <a:latin typeface="Times New Roman" panose="02020603050405020304" pitchFamily="18" charset="0"/>
                <a:cs typeface="Times New Roman" panose="02020603050405020304" pitchFamily="18" charset="0"/>
              </a:rPr>
              <a:t>H</a:t>
            </a:r>
            <a:r>
              <a:rPr lang="vi-VN" sz="4200" dirty="0">
                <a:solidFill>
                  <a:srgbClr val="FF0000"/>
                </a:solidFill>
                <a:latin typeface="Times New Roman" panose="02020603050405020304" pitchFamily="18" charset="0"/>
                <a:cs typeface="Times New Roman" panose="02020603050405020304" pitchFamily="18" charset="0"/>
              </a:rPr>
              <a:t>ạt nhân ở tâm </a:t>
            </a:r>
            <a:r>
              <a:rPr lang="en-US" sz="4200" dirty="0" err="1">
                <a:solidFill>
                  <a:srgbClr val="FF0000"/>
                </a:solidFill>
                <a:latin typeface="Times New Roman" panose="02020603050405020304" pitchFamily="18" charset="0"/>
                <a:cs typeface="Times New Roman" panose="02020603050405020304" pitchFamily="18" charset="0"/>
              </a:rPr>
              <a:t>nguyên</a:t>
            </a:r>
            <a:r>
              <a:rPr lang="en-US" sz="4200" dirty="0">
                <a:solidFill>
                  <a:srgbClr val="FF0000"/>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tử</a:t>
            </a:r>
            <a:r>
              <a:rPr lang="en-US" sz="4200" dirty="0">
                <a:solidFill>
                  <a:srgbClr val="FF0000"/>
                </a:solidFill>
                <a:latin typeface="Times New Roman" panose="02020603050405020304" pitchFamily="18" charset="0"/>
                <a:cs typeface="Times New Roman" panose="02020603050405020304" pitchFamily="18" charset="0"/>
              </a:rPr>
              <a:t> </a:t>
            </a:r>
            <a:r>
              <a:rPr lang="vi-VN" sz="4200" dirty="0">
                <a:solidFill>
                  <a:srgbClr val="FF0000"/>
                </a:solidFill>
                <a:latin typeface="Times New Roman" panose="02020603050405020304" pitchFamily="18" charset="0"/>
                <a:cs typeface="Times New Roman" panose="02020603050405020304" pitchFamily="18" charset="0"/>
              </a:rPr>
              <a:t>mang điện tích dương</a:t>
            </a:r>
            <a:r>
              <a:rPr lang="en-US" sz="4200" dirty="0">
                <a:solidFill>
                  <a:srgbClr val="263E68"/>
                </a:solidFill>
                <a:latin typeface="Times New Roman" panose="02020603050405020304" pitchFamily="18" charset="0"/>
                <a:cs typeface="Times New Roman" panose="02020603050405020304" pitchFamily="18" charset="0"/>
              </a:rPr>
              <a:t>.</a:t>
            </a:r>
            <a:endParaRPr lang="vi-VN" sz="4200" dirty="0">
              <a:solidFill>
                <a:srgbClr val="263E68"/>
              </a:solidFill>
              <a:latin typeface="Times New Roman" panose="02020603050405020304" pitchFamily="18" charset="0"/>
              <a:cs typeface="Times New Roman" panose="02020603050405020304" pitchFamily="18" charset="0"/>
            </a:endParaRPr>
          </a:p>
          <a:p>
            <a:r>
              <a:rPr lang="en-US" sz="4200" dirty="0">
                <a:solidFill>
                  <a:srgbClr val="263E68"/>
                </a:solidFill>
                <a:latin typeface="Times New Roman" panose="02020603050405020304" pitchFamily="18" charset="0"/>
                <a:cs typeface="Times New Roman" panose="02020603050405020304" pitchFamily="18" charset="0"/>
              </a:rPr>
              <a:t>+ </a:t>
            </a:r>
            <a:r>
              <a:rPr lang="en-US" sz="4200" dirty="0" err="1">
                <a:solidFill>
                  <a:srgbClr val="FF0000"/>
                </a:solidFill>
                <a:latin typeface="Times New Roman" panose="02020603050405020304" pitchFamily="18" charset="0"/>
                <a:cs typeface="Times New Roman" panose="02020603050405020304" pitchFamily="18" charset="0"/>
              </a:rPr>
              <a:t>Các</a:t>
            </a:r>
            <a:r>
              <a:rPr lang="en-US" sz="4200" dirty="0">
                <a:solidFill>
                  <a:srgbClr val="FF0000"/>
                </a:solidFill>
                <a:latin typeface="Times New Roman" panose="02020603050405020304" pitchFamily="18" charset="0"/>
                <a:cs typeface="Times New Roman" panose="02020603050405020304" pitchFamily="18" charset="0"/>
              </a:rPr>
              <a:t> electron</a:t>
            </a:r>
            <a:r>
              <a:rPr lang="vi-VN" sz="4200" dirty="0">
                <a:solidFill>
                  <a:srgbClr val="FF0000"/>
                </a:solidFill>
                <a:latin typeface="Times New Roman" panose="02020603050405020304" pitchFamily="18" charset="0"/>
                <a:cs typeface="Times New Roman" panose="02020603050405020304" pitchFamily="18" charset="0"/>
              </a:rPr>
              <a:t> mang điện tích âm</a:t>
            </a:r>
            <a:r>
              <a:rPr lang="en-US" sz="4200" dirty="0">
                <a:solidFill>
                  <a:srgbClr val="263E68"/>
                </a:solidFill>
                <a:latin typeface="Times New Roman" panose="02020603050405020304" pitchFamily="18" charset="0"/>
                <a:cs typeface="Times New Roman" panose="02020603050405020304" pitchFamily="18" charset="0"/>
              </a:rPr>
              <a:t>,</a:t>
            </a:r>
            <a:r>
              <a:rPr lang="vi-VN" sz="4200" dirty="0">
                <a:solidFill>
                  <a:srgbClr val="263E68"/>
                </a:solidFill>
                <a:latin typeface="Times New Roman" panose="02020603050405020304" pitchFamily="18" charset="0"/>
                <a:cs typeface="Times New Roman" panose="02020603050405020304" pitchFamily="18" charset="0"/>
              </a:rPr>
              <a:t> chuyển động xung quanh hạt nhân như các hành tinh quay quanh Mặt Trời.</a:t>
            </a:r>
            <a:endParaRPr lang="en-US" sz="4200"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8878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9657" y="101600"/>
            <a:ext cx="62556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109525" y="4492112"/>
            <a:ext cx="4765159" cy="1241237"/>
          </a:xfrm>
          <a:prstGeom prst="rect">
            <a:avLst/>
          </a:prstGeom>
          <a:solidFill>
            <a:srgbClr val="626262">
              <a:alpha val="56000"/>
            </a:srgbClr>
          </a:solidFill>
        </p:spPr>
        <p:txBody>
          <a:bodyPr wrap="square" rtlCol="0">
            <a:spAutoFit/>
          </a:bodyPr>
          <a:lstStyle/>
          <a:p>
            <a:r>
              <a:rPr lang="en-US" sz="3733" dirty="0">
                <a:solidFill>
                  <a:srgbClr val="FFFF00"/>
                </a:solidFill>
                <a:latin typeface="Times New Roman" panose="02020603050405020304" pitchFamily="18" charset="0"/>
                <a:cs typeface="Times New Roman" panose="02020603050405020304" pitchFamily="18" charset="0"/>
              </a:rPr>
              <a:t>N. Bohr (1885 – 1962)</a:t>
            </a:r>
          </a:p>
          <a:p>
            <a:r>
              <a:rPr lang="en-US" sz="3733" dirty="0" err="1">
                <a:solidFill>
                  <a:srgbClr val="FFFF00"/>
                </a:solidFill>
                <a:latin typeface="Times New Roman" panose="02020603050405020304" pitchFamily="18" charset="0"/>
                <a:cs typeface="Times New Roman" panose="02020603050405020304" pitchFamily="18" charset="0"/>
              </a:rPr>
              <a:t>Nhà</a:t>
            </a:r>
            <a:r>
              <a:rPr lang="en-US" sz="3733" dirty="0">
                <a:solidFill>
                  <a:srgbClr val="FFFF00"/>
                </a:solidFill>
                <a:latin typeface="Times New Roman" panose="02020603050405020304" pitchFamily="18" charset="0"/>
                <a:cs typeface="Times New Roman" panose="02020603050405020304" pitchFamily="18" charset="0"/>
              </a:rPr>
              <a:t> </a:t>
            </a:r>
            <a:r>
              <a:rPr lang="en-US" sz="3733" dirty="0" err="1">
                <a:solidFill>
                  <a:srgbClr val="FFFF00"/>
                </a:solidFill>
                <a:latin typeface="Times New Roman" panose="02020603050405020304" pitchFamily="18" charset="0"/>
                <a:cs typeface="Times New Roman" panose="02020603050405020304" pitchFamily="18" charset="0"/>
              </a:rPr>
              <a:t>vật</a:t>
            </a:r>
            <a:r>
              <a:rPr lang="en-US" sz="3733" dirty="0">
                <a:solidFill>
                  <a:srgbClr val="FFFF00"/>
                </a:solidFill>
                <a:latin typeface="Times New Roman" panose="02020603050405020304" pitchFamily="18" charset="0"/>
                <a:cs typeface="Times New Roman" panose="02020603050405020304" pitchFamily="18" charset="0"/>
              </a:rPr>
              <a:t> </a:t>
            </a:r>
            <a:r>
              <a:rPr lang="en-US" sz="3733" dirty="0" err="1">
                <a:solidFill>
                  <a:srgbClr val="FFFF00"/>
                </a:solidFill>
                <a:latin typeface="Times New Roman" panose="02020603050405020304" pitchFamily="18" charset="0"/>
                <a:cs typeface="Times New Roman" panose="02020603050405020304" pitchFamily="18" charset="0"/>
              </a:rPr>
              <a:t>lí</a:t>
            </a:r>
            <a:r>
              <a:rPr lang="en-US" sz="3733" dirty="0">
                <a:solidFill>
                  <a:srgbClr val="FFFF00"/>
                </a:solidFill>
                <a:latin typeface="Times New Roman" panose="02020603050405020304" pitchFamily="18" charset="0"/>
                <a:cs typeface="Times New Roman" panose="02020603050405020304" pitchFamily="18" charset="0"/>
              </a:rPr>
              <a:t> – </a:t>
            </a:r>
            <a:r>
              <a:rPr lang="en-US" sz="3733" dirty="0" err="1">
                <a:solidFill>
                  <a:srgbClr val="FFFF00"/>
                </a:solidFill>
                <a:latin typeface="Times New Roman" panose="02020603050405020304" pitchFamily="18" charset="0"/>
                <a:cs typeface="Times New Roman" panose="02020603050405020304" pitchFamily="18" charset="0"/>
              </a:rPr>
              <a:t>Đan</a:t>
            </a:r>
            <a:r>
              <a:rPr lang="en-US" sz="3733" dirty="0">
                <a:solidFill>
                  <a:srgbClr val="FFFF00"/>
                </a:solidFill>
                <a:latin typeface="Times New Roman" panose="02020603050405020304" pitchFamily="18" charset="0"/>
                <a:cs typeface="Times New Roman" panose="02020603050405020304" pitchFamily="18" charset="0"/>
              </a:rPr>
              <a:t> </a:t>
            </a:r>
            <a:r>
              <a:rPr lang="en-US" sz="3733" dirty="0" err="1">
                <a:solidFill>
                  <a:srgbClr val="FFFF00"/>
                </a:solidFill>
                <a:latin typeface="Times New Roman" panose="02020603050405020304" pitchFamily="18" charset="0"/>
                <a:cs typeface="Times New Roman" panose="02020603050405020304" pitchFamily="18" charset="0"/>
              </a:rPr>
              <a:t>mạch</a:t>
            </a:r>
            <a:endParaRPr lang="en-US" sz="3733"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7614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BDC1D1-52C8-446C-9991-064D7DBBB120}"/>
              </a:ext>
            </a:extLst>
          </p:cNvPr>
          <p:cNvSpPr txBox="1"/>
          <p:nvPr/>
        </p:nvSpPr>
        <p:spPr>
          <a:xfrm>
            <a:off x="1429305" y="514904"/>
            <a:ext cx="9117367" cy="1015663"/>
          </a:xfrm>
          <a:prstGeom prst="rect">
            <a:avLst/>
          </a:prstGeom>
          <a:solidFill>
            <a:schemeClr val="accent2"/>
          </a:solidFill>
        </p:spPr>
        <p:txBody>
          <a:bodyPr wrap="square" rtlCol="0">
            <a:spAutoFit/>
          </a:bodyPr>
          <a:lstStyle/>
          <a:p>
            <a:r>
              <a:rPr lang="en-US" sz="6000" dirty="0">
                <a:latin typeface="Times New Roman" panose="02020603050405020304" pitchFamily="18" charset="0"/>
                <a:cs typeface="Times New Roman" panose="02020603050405020304" pitchFamily="18" charset="0"/>
              </a:rPr>
              <a:t>HOẠT ĐỘNG NHÓM ĐÔI</a:t>
            </a:r>
          </a:p>
        </p:txBody>
      </p:sp>
      <p:sp>
        <p:nvSpPr>
          <p:cNvPr id="3" name="TextBox 2">
            <a:extLst>
              <a:ext uri="{FF2B5EF4-FFF2-40B4-BE49-F238E27FC236}">
                <a16:creationId xmlns:a16="http://schemas.microsoft.com/office/drawing/2014/main" id="{D1F52782-CBD7-43FB-84F4-035947D92E52}"/>
              </a:ext>
            </a:extLst>
          </p:cNvPr>
          <p:cNvSpPr txBox="1"/>
          <p:nvPr/>
        </p:nvSpPr>
        <p:spPr>
          <a:xfrm>
            <a:off x="328474" y="2192784"/>
            <a:ext cx="11798423" cy="329936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 SGK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1. </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Theo Bo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electron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2.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electron ở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mỗi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nhiêu</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25892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6805319" y="3635080"/>
            <a:ext cx="5439363" cy="32163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lumMod val="20000"/>
              <a:lumOff val="80000"/>
            </a:schemeClr>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algn="ctr"/>
            <a:endParaRPr sz="2400"/>
          </a:p>
        </p:txBody>
      </p:sp>
      <p:sp>
        <p:nvSpPr>
          <p:cNvPr id="8" name="Google Shape;2181;p73">
            <a:extLst>
              <a:ext uri="{FF2B5EF4-FFF2-40B4-BE49-F238E27FC236}">
                <a16:creationId xmlns:a16="http://schemas.microsoft.com/office/drawing/2014/main" id="{9287D34C-5705-4C66-A0D3-B303E2B8802C}"/>
              </a:ext>
            </a:extLst>
          </p:cNvPr>
          <p:cNvSpPr/>
          <p:nvPr/>
        </p:nvSpPr>
        <p:spPr>
          <a:xfrm>
            <a:off x="6858001" y="873009"/>
            <a:ext cx="5439363" cy="2014099"/>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lumMod val="20000"/>
              <a:lumOff val="80000"/>
            </a:schemeClr>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algn="ctr"/>
            <a:endParaRPr sz="2400"/>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6585"/>
            <a:ext cx="6858000" cy="68580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7016045" y="972213"/>
            <a:ext cx="5334000" cy="1815690"/>
          </a:xfrm>
          <a:prstGeom prst="rect">
            <a:avLst/>
          </a:prstGeom>
          <a:noFill/>
        </p:spPr>
        <p:txBody>
          <a:bodyPr wrap="square" rtlCol="0">
            <a:spAutoFit/>
          </a:bodyPr>
          <a:lstStyle/>
          <a:p>
            <a:pPr algn="l"/>
            <a:r>
              <a:rPr lang="en-US" sz="3733" dirty="0">
                <a:latin typeface="Times New Roman" panose="02020603050405020304" pitchFamily="18" charset="0"/>
                <a:cs typeface="Times New Roman" panose="02020603050405020304" pitchFamily="18" charset="0"/>
              </a:rPr>
              <a:t>1. </a:t>
            </a:r>
            <a:r>
              <a:rPr lang="en-US" sz="3733" dirty="0" err="1">
                <a:latin typeface="Times New Roman" panose="02020603050405020304" pitchFamily="18" charset="0"/>
                <a:cs typeface="Times New Roman" panose="02020603050405020304" pitchFamily="18" charset="0"/>
              </a:rPr>
              <a:t>Các</a:t>
            </a:r>
            <a:r>
              <a:rPr lang="en-US" sz="3733" dirty="0">
                <a:latin typeface="Times New Roman" panose="02020603050405020304" pitchFamily="18" charset="0"/>
                <a:cs typeface="Times New Roman" panose="02020603050405020304" pitchFamily="18" charset="0"/>
              </a:rPr>
              <a:t> electron </a:t>
            </a:r>
            <a:r>
              <a:rPr lang="en-US" sz="3733" dirty="0" err="1">
                <a:latin typeface="Times New Roman" panose="02020603050405020304" pitchFamily="18" charset="0"/>
                <a:cs typeface="Times New Roman" panose="02020603050405020304" pitchFamily="18" charset="0"/>
              </a:rPr>
              <a:t>chuyển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động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xung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quanh</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hạt</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nhân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theo</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từng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lớp</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khác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nhau</a:t>
            </a:r>
            <a:r>
              <a:rPr lang="en-US" sz="3733"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85EA142-453B-4763-B031-A721DFF54B97}"/>
              </a:ext>
            </a:extLst>
          </p:cNvPr>
          <p:cNvSpPr txBox="1"/>
          <p:nvPr/>
        </p:nvSpPr>
        <p:spPr>
          <a:xfrm>
            <a:off x="6877353" y="3946089"/>
            <a:ext cx="5611384" cy="2390141"/>
          </a:xfrm>
          <a:prstGeom prst="rect">
            <a:avLst/>
          </a:prstGeom>
          <a:noFill/>
        </p:spPr>
        <p:txBody>
          <a:bodyPr wrap="square" rtlCol="0">
            <a:spAutoFit/>
          </a:bodyPr>
          <a:lstStyle/>
          <a:p>
            <a:pPr algn="l"/>
            <a:r>
              <a:rPr lang="en-US" sz="3733" dirty="0">
                <a:latin typeface="Times New Roman" panose="02020603050405020304" pitchFamily="18" charset="0"/>
                <a:cs typeface="Times New Roman" panose="02020603050405020304" pitchFamily="18" charset="0"/>
              </a:rPr>
              <a:t>2. </a:t>
            </a:r>
            <a:r>
              <a:rPr lang="en-US" sz="3733" dirty="0" err="1">
                <a:latin typeface="Times New Roman" panose="02020603050405020304" pitchFamily="18" charset="0"/>
                <a:cs typeface="Times New Roman" panose="02020603050405020304" pitchFamily="18" charset="0"/>
              </a:rPr>
              <a:t>Lớp</a:t>
            </a:r>
            <a:r>
              <a:rPr lang="en-US" sz="3733" dirty="0">
                <a:latin typeface="Times New Roman" panose="02020603050405020304" pitchFamily="18" charset="0"/>
                <a:cs typeface="Times New Roman" panose="02020603050405020304" pitchFamily="18" charset="0"/>
              </a:rPr>
              <a:t> electron </a:t>
            </a:r>
            <a:r>
              <a:rPr lang="en-US" sz="3733" dirty="0" err="1">
                <a:latin typeface="Times New Roman" panose="02020603050405020304" pitchFamily="18" charset="0"/>
                <a:cs typeface="Times New Roman" panose="02020603050405020304" pitchFamily="18" charset="0"/>
              </a:rPr>
              <a:t>trong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cùng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chứa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tối</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đa</a:t>
            </a:r>
            <a:r>
              <a:rPr lang="en-US" sz="3733" dirty="0">
                <a:latin typeface="Times New Roman" panose="02020603050405020304" pitchFamily="18" charset="0"/>
                <a:cs typeface="Times New Roman" panose="02020603050405020304" pitchFamily="18" charset="0"/>
              </a:rPr>
              <a:t> 2 electron.</a:t>
            </a:r>
          </a:p>
          <a:p>
            <a:pPr algn="l"/>
            <a:r>
              <a:rPr lang="en-US" sz="3733" dirty="0" err="1">
                <a:latin typeface="Times New Roman" panose="02020603050405020304" pitchFamily="18" charset="0"/>
                <a:cs typeface="Times New Roman" panose="02020603050405020304" pitchFamily="18" charset="0"/>
              </a:rPr>
              <a:t>Các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lớp</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khác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chứa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tối</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đa</a:t>
            </a:r>
            <a:r>
              <a:rPr lang="en-US" sz="3733" dirty="0">
                <a:latin typeface="Times New Roman" panose="02020603050405020304" pitchFamily="18" charset="0"/>
                <a:cs typeface="Times New Roman" panose="02020603050405020304" pitchFamily="18" charset="0"/>
              </a:rPr>
              <a:t> 8 electron </a:t>
            </a:r>
            <a:r>
              <a:rPr lang="en-US" sz="3733" dirty="0" err="1">
                <a:latin typeface="Times New Roman" panose="02020603050405020304" pitchFamily="18" charset="0"/>
                <a:cs typeface="Times New Roman" panose="02020603050405020304" pitchFamily="18" charset="0"/>
              </a:rPr>
              <a:t>hoặc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nhiều</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hơn</a:t>
            </a:r>
            <a:r>
              <a:rPr lang="en-US" sz="3733"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326AA407-987B-4EE8-B4AC-B5895184A0F5}"/>
              </a:ext>
            </a:extLst>
          </p:cNvPr>
          <p:cNvSpPr txBox="1"/>
          <p:nvPr/>
        </p:nvSpPr>
        <p:spPr>
          <a:xfrm>
            <a:off x="0" y="6205084"/>
            <a:ext cx="6858000" cy="646331"/>
          </a:xfrm>
          <a:prstGeom prst="rect">
            <a:avLst/>
          </a:prstGeom>
          <a:solidFill>
            <a:schemeClr val="bg2"/>
          </a:solidFill>
          <a:ln w="28575">
            <a:solidFill>
              <a:schemeClr val="bg2">
                <a:lumMod val="50000"/>
              </a:schemeClr>
            </a:solidFill>
          </a:ln>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Mô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Bo</a:t>
            </a:r>
          </a:p>
        </p:txBody>
      </p:sp>
      <p:sp>
        <p:nvSpPr>
          <p:cNvPr id="11" name="Subtitle 1">
            <a:extLst>
              <a:ext uri="{FF2B5EF4-FFF2-40B4-BE49-F238E27FC236}">
                <a16:creationId xmlns:a16="http://schemas.microsoft.com/office/drawing/2014/main" id="{6585E966-C67E-4053-AA77-3C4385CB1E8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2"/>
          <a:stretch>
            <a:fillRect/>
          </a:stretch>
        </p:blipFill>
        <p:spPr>
          <a:xfrm>
            <a:off x="3302327" y="152634"/>
            <a:ext cx="4874684" cy="4874684"/>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2509183" y="5092590"/>
            <a:ext cx="218252" cy="218252"/>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4087177" y="3743380"/>
            <a:ext cx="608557" cy="711969"/>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5968657" y="4247618"/>
            <a:ext cx="2393244"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endParaRPr lang="en-US" sz="4267"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5737797" y="2590503"/>
            <a:ext cx="1164075" cy="1864845"/>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2302051" y="4247617"/>
            <a:ext cx="3320316"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Lớp</a:t>
            </a:r>
            <a:r>
              <a:rPr lang="en-US" sz="4267"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2727435" y="4869523"/>
            <a:ext cx="3320316"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
        <p:nvSpPr>
          <p:cNvPr id="11" name="TextBox 10">
            <a:extLst>
              <a:ext uri="{FF2B5EF4-FFF2-40B4-BE49-F238E27FC236}">
                <a16:creationId xmlns:a16="http://schemas.microsoft.com/office/drawing/2014/main" id="{AD1E9C1D-7101-4833-BC39-C0B044ADB7DA}"/>
              </a:ext>
            </a:extLst>
          </p:cNvPr>
          <p:cNvSpPr txBox="1"/>
          <p:nvPr/>
        </p:nvSpPr>
        <p:spPr>
          <a:xfrm>
            <a:off x="711201" y="51680"/>
            <a:ext cx="10871200" cy="707886"/>
          </a:xfrm>
          <a:prstGeom prst="rect">
            <a:avLst/>
          </a:prstGeom>
          <a:solidFill>
            <a:schemeClr val="accent3">
              <a:lumMod val="20000"/>
              <a:lumOff val="80000"/>
            </a:schemeClr>
          </a:solidFill>
          <a:ln w="28575">
            <a:solidFill>
              <a:schemeClr val="bg2">
                <a:lumMod val="50000"/>
              </a:schemeClr>
            </a:solidFill>
          </a:ln>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Mô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tử</a:t>
            </a:r>
            <a:r>
              <a:rPr lang="en-US" sz="4000" dirty="0">
                <a:latin typeface="Times New Roman" panose="02020603050405020304" pitchFamily="18" charset="0"/>
                <a:cs typeface="Times New Roman" panose="02020603050405020304" pitchFamily="18" charset="0"/>
              </a:rPr>
              <a:t> hydrogen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Bo</a:t>
            </a:r>
          </a:p>
        </p:txBody>
      </p:sp>
    </p:spTree>
    <p:extLst>
      <p:ext uri="{BB962C8B-B14F-4D97-AF65-F5344CB8AC3E}">
        <p14:creationId xmlns:p14="http://schemas.microsoft.com/office/powerpoint/2010/main" val="282703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97F2D86-6B41-4C44-A3F7-8AD8E9773042}"/>
              </a:ext>
            </a:extLst>
          </p:cNvPr>
          <p:cNvSpPr txBox="1"/>
          <p:nvPr/>
        </p:nvSpPr>
        <p:spPr>
          <a:xfrm>
            <a:off x="252233" y="466190"/>
            <a:ext cx="11687533" cy="4688912"/>
          </a:xfrm>
          <a:prstGeom prst="rect">
            <a:avLst/>
          </a:prstGeom>
          <a:noFill/>
        </p:spPr>
        <p:txBody>
          <a:bodyPr wrap="square" rtlCol="0">
            <a:spAutoFit/>
          </a:bodyPr>
          <a:lstStyle/>
          <a:p>
            <a:pPr marL="571500" indent="-571500">
              <a:buFont typeface="Arial" panose="020B0604020202020204" pitchFamily="34" charset="0"/>
              <a:buChar char="•"/>
            </a:pPr>
            <a:r>
              <a:rPr lang="en-US" sz="4267" b="1" dirty="0" err="1">
                <a:solidFill>
                  <a:srgbClr val="263E68"/>
                </a:solidFill>
                <a:latin typeface="Times New Roman" panose="02020603050405020304" pitchFamily="18" charset="0"/>
                <a:cs typeface="Times New Roman" panose="02020603050405020304" pitchFamily="18" charset="0"/>
              </a:rPr>
              <a:t>Mô</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hình</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theo</a:t>
            </a:r>
            <a:r>
              <a:rPr lang="vi-VN" sz="4267" b="1" dirty="0">
                <a:solidFill>
                  <a:srgbClr val="263E68"/>
                </a:solidFill>
                <a:latin typeface="Times New Roman" panose="02020603050405020304" pitchFamily="18" charset="0"/>
                <a:cs typeface="Times New Roman" panose="02020603050405020304" pitchFamily="18" charset="0"/>
              </a:rPr>
              <a:t> </a:t>
            </a:r>
            <a:r>
              <a:rPr lang="en-US" sz="4267" b="1" dirty="0">
                <a:solidFill>
                  <a:srgbClr val="263E68"/>
                </a:solidFill>
                <a:latin typeface="Times New Roman" panose="02020603050405020304" pitchFamily="18" charset="0"/>
                <a:cs typeface="Times New Roman" panose="02020603050405020304" pitchFamily="18" charset="0"/>
              </a:rPr>
              <a:t>Bo: </a:t>
            </a:r>
          </a:p>
          <a:p>
            <a:r>
              <a:rPr lang="en-US" sz="4267" dirty="0" err="1">
                <a:solidFill>
                  <a:srgbClr val="263E68"/>
                </a:solidFill>
                <a:latin typeface="Times New Roman" panose="02020603050405020304" pitchFamily="18" charset="0"/>
                <a:cs typeface="Times New Roman" panose="02020603050405020304" pitchFamily="18" charset="0"/>
              </a:rPr>
              <a:t>Trong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r>
              <a:rPr lang="en-US" sz="4267" b="1" dirty="0">
                <a:solidFill>
                  <a:srgbClr val="263E68"/>
                </a:solidFill>
                <a:latin typeface="Times New Roman" panose="02020603050405020304" pitchFamily="18" charset="0"/>
                <a:cs typeface="Times New Roman" panose="02020603050405020304" pitchFamily="18" charset="0"/>
              </a:rPr>
              <a:t>, </a:t>
            </a:r>
            <a:r>
              <a:rPr lang="en-US" sz="4267" dirty="0">
                <a:solidFill>
                  <a:srgbClr val="FF0000"/>
                </a:solidFill>
                <a:latin typeface="Times New Roman" panose="02020603050405020304" pitchFamily="18" charset="0"/>
                <a:cs typeface="Times New Roman" panose="02020603050405020304" pitchFamily="18" charset="0"/>
              </a:rPr>
              <a:t>c</a:t>
            </a:r>
            <a:r>
              <a:rPr lang="vi-VN" sz="4267" dirty="0">
                <a:solidFill>
                  <a:srgbClr val="FF0000"/>
                </a:solidFill>
                <a:latin typeface="Times New Roman" panose="02020603050405020304" pitchFamily="18" charset="0"/>
                <a:cs typeface="Times New Roman" panose="02020603050405020304" pitchFamily="18" charset="0"/>
              </a:rPr>
              <a:t>ác electron chuyển động xung quanh hạt nhân theo từng lớp</a:t>
            </a:r>
            <a:r>
              <a:rPr lang="vi-VN" sz="4267" dirty="0">
                <a:solidFill>
                  <a:srgbClr val="263E68"/>
                </a:solidFill>
                <a:latin typeface="Times New Roman" panose="02020603050405020304" pitchFamily="18" charset="0"/>
                <a:cs typeface="Times New Roman" panose="02020603050405020304" pitchFamily="18" charset="0"/>
              </a:rPr>
              <a:t> khác nhau</a:t>
            </a:r>
            <a:r>
              <a:rPr lang="en-US" sz="4267" dirty="0">
                <a:solidFill>
                  <a:srgbClr val="263E68"/>
                </a:solidFill>
                <a:latin typeface="Times New Roman" panose="02020603050405020304" pitchFamily="18" charset="0"/>
                <a:cs typeface="Times New Roman" panose="02020603050405020304" pitchFamily="18" charset="0"/>
              </a:rPr>
              <a:t>.</a:t>
            </a:r>
            <a:endParaRPr lang="vi-VN" sz="4267" dirty="0">
              <a:solidFill>
                <a:srgbClr val="263E68"/>
              </a:solidFill>
              <a:latin typeface="Times New Roman" panose="02020603050405020304" pitchFamily="18" charset="0"/>
              <a:cs typeface="Times New Roman" panose="02020603050405020304" pitchFamily="18" charset="0"/>
            </a:endParaRPr>
          </a:p>
          <a:p>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Lớp trong cùng có </a:t>
            </a:r>
            <a:r>
              <a:rPr lang="en-US" sz="4267" dirty="0" err="1">
                <a:solidFill>
                  <a:srgbClr val="263E68"/>
                </a:solidFill>
                <a:latin typeface="Times New Roman" panose="02020603050405020304" pitchFamily="18" charset="0"/>
                <a:cs typeface="Times New Roman" panose="02020603050405020304" pitchFamily="18" charset="0"/>
              </a:rPr>
              <a:t>tối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đa</a:t>
            </a:r>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2 electron, bị hạt nhân hút mạnh nhất.</a:t>
            </a:r>
          </a:p>
          <a:p>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Các lớp khác chứa tối đa 8 electron hoặc nhiều hơn, bị hạt nhân hút yếu hơn.</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2881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44199" y="172992"/>
            <a:ext cx="6553200" cy="879461"/>
          </a:xfrm>
          <a:prstGeom prst="round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noProof="0" dirty="0">
                <a:solidFill>
                  <a:srgbClr val="002060"/>
                </a:solidFill>
                <a:latin typeface="Times New Roman" pitchFamily="18" charset="0"/>
                <a:cs typeface="Times New Roman" pitchFamily="18" charset="0"/>
              </a:rPr>
              <a:t>TRÒ CHƠI TIẾP SỨC (3 </a:t>
            </a:r>
            <a:r>
              <a:rPr lang="en-US" sz="3600" b="1" kern="0" noProof="0" dirty="0" err="1">
                <a:solidFill>
                  <a:srgbClr val="002060"/>
                </a:solidFill>
                <a:latin typeface="Times New Roman" pitchFamily="18" charset="0"/>
                <a:cs typeface="Times New Roman" pitchFamily="18" charset="0"/>
              </a:rPr>
              <a:t>phút</a:t>
            </a:r>
            <a:r>
              <a:rPr lang="en-US" sz="3600" b="1" kern="0" noProof="0" dirty="0">
                <a:solidFill>
                  <a:srgbClr val="002060"/>
                </a:solidFill>
                <a:latin typeface="Times New Roman" pitchFamily="18" charset="0"/>
                <a:cs typeface="Times New Roman" pitchFamily="18" charset="0"/>
              </a:rPr>
              <a:t>)</a:t>
            </a:r>
            <a:endParaRPr kumimoji="0" lang="en-US" sz="36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4" name="TextBox 3"/>
          <p:cNvSpPr txBox="1"/>
          <p:nvPr/>
        </p:nvSpPr>
        <p:spPr>
          <a:xfrm>
            <a:off x="498548" y="1134513"/>
            <a:ext cx="10748465"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a:t>
            </a:r>
            <a:r>
              <a:rPr lang="en-US" sz="2800" dirty="0">
                <a:latin typeface="Times New Roman" pitchFamily="18" charset="0"/>
                <a:cs typeface="Times New Roman" pitchFamily="18" charset="0"/>
              </a:rPr>
              <a:t>)</a:t>
            </a:r>
          </a:p>
        </p:txBody>
      </p:sp>
      <p:sp>
        <p:nvSpPr>
          <p:cNvPr id="5" name="TextBox 4"/>
          <p:cNvSpPr txBox="1"/>
          <p:nvPr/>
        </p:nvSpPr>
        <p:spPr>
          <a:xfrm>
            <a:off x="498548" y="1762015"/>
            <a:ext cx="9885403" cy="1815882"/>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Luật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chơi</a:t>
            </a:r>
            <a:r>
              <a:rPr lang="en-US" sz="2800" dirty="0">
                <a:solidFill>
                  <a:srgbClr val="FF000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HS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1 HS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thắng</a:t>
            </a:r>
            <a:r>
              <a:rPr lang="en-US" sz="2800" dirty="0">
                <a:latin typeface="Times New Roman" pitchFamily="18" charset="0"/>
                <a:cs typeface="Times New Roman" pitchFamily="18" charset="0"/>
              </a:rPr>
              <a:t>. </a:t>
            </a:r>
          </a:p>
          <a:p>
            <a:endParaRPr lang="en-US" sz="2800" dirty="0">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975" y="3455417"/>
            <a:ext cx="3486290" cy="28636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47" y="3435178"/>
            <a:ext cx="3744798" cy="28049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038" y="3534355"/>
            <a:ext cx="3016959" cy="2705807"/>
          </a:xfrm>
          <a:prstGeom prst="rect">
            <a:avLst/>
          </a:prstGeom>
        </p:spPr>
      </p:pic>
    </p:spTree>
    <p:extLst>
      <p:ext uri="{BB962C8B-B14F-4D97-AF65-F5344CB8AC3E}">
        <p14:creationId xmlns:p14="http://schemas.microsoft.com/office/powerpoint/2010/main" val="1950167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19" name="TextBox 18">
            <a:extLst>
              <a:ext uri="{FF2B5EF4-FFF2-40B4-BE49-F238E27FC236}">
                <a16:creationId xmlns:a16="http://schemas.microsoft.com/office/drawing/2014/main" id="{AB62F91C-ED4D-4322-9976-E0436C2DC553}"/>
              </a:ext>
            </a:extLst>
          </p:cNvPr>
          <p:cNvSpPr txBox="1"/>
          <p:nvPr/>
        </p:nvSpPr>
        <p:spPr>
          <a:xfrm>
            <a:off x="1" y="91285"/>
            <a:ext cx="12191999" cy="1200329"/>
          </a:xfrm>
          <a:prstGeom prst="rect">
            <a:avLst/>
          </a:prstGeom>
          <a:solidFill>
            <a:schemeClr val="bg2">
              <a:lumMod val="90000"/>
            </a:schemeClr>
          </a:solidFill>
        </p:spPr>
        <p:txBody>
          <a:bodyPr wrap="square" rtlCol="0">
            <a:spAutoFit/>
          </a:bodyPr>
          <a:lstStyle/>
          <a:p>
            <a:pPr algn="ctr"/>
            <a:r>
              <a:rPr lang="en-US" sz="3600" b="1" dirty="0" err="1">
                <a:solidFill>
                  <a:srgbClr val="263E68"/>
                </a:solidFill>
                <a:latin typeface="Times New Roman" panose="02020603050405020304" pitchFamily="18" charset="0"/>
                <a:cs typeface="Times New Roman" panose="02020603050405020304" pitchFamily="18" charset="0"/>
              </a:rPr>
              <a:t>Nghiên</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cứu</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mô</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hình</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nguyên</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tử</a:t>
            </a:r>
            <a:r>
              <a:rPr lang="en-US" sz="3600" b="1" dirty="0">
                <a:solidFill>
                  <a:srgbClr val="263E68"/>
                </a:solidFill>
                <a:latin typeface="Times New Roman" panose="02020603050405020304" pitchFamily="18" charset="0"/>
                <a:cs typeface="Times New Roman" panose="02020603050405020304" pitchFamily="18" charset="0"/>
              </a:rPr>
              <a:t> hydrogen, </a:t>
            </a:r>
            <a:r>
              <a:rPr lang="en-US" sz="3600" b="1" dirty="0" err="1">
                <a:solidFill>
                  <a:srgbClr val="263E68"/>
                </a:solidFill>
                <a:latin typeface="Times New Roman" panose="02020603050405020304" pitchFamily="18" charset="0"/>
                <a:cs typeface="Times New Roman" panose="02020603050405020304" pitchFamily="18" charset="0"/>
              </a:rPr>
              <a:t>nguyên</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tử</a:t>
            </a:r>
            <a:r>
              <a:rPr lang="en-US" sz="3600" b="1" dirty="0">
                <a:solidFill>
                  <a:srgbClr val="263E68"/>
                </a:solidFill>
                <a:latin typeface="Times New Roman" panose="02020603050405020304" pitchFamily="18" charset="0"/>
                <a:cs typeface="Times New Roman" panose="02020603050405020304" pitchFamily="18" charset="0"/>
              </a:rPr>
              <a:t> carbon </a:t>
            </a:r>
            <a:r>
              <a:rPr lang="en-US" sz="3600" b="1" dirty="0" err="1">
                <a:solidFill>
                  <a:srgbClr val="263E68"/>
                </a:solidFill>
                <a:latin typeface="Times New Roman" panose="02020603050405020304" pitchFamily="18" charset="0"/>
                <a:cs typeface="Times New Roman" panose="02020603050405020304" pitchFamily="18" charset="0"/>
              </a:rPr>
              <a:t>và</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hoàn</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thành</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bảng</a:t>
            </a:r>
            <a:r>
              <a:rPr lang="en-US" sz="3600" b="1" dirty="0">
                <a:solidFill>
                  <a:srgbClr val="263E68"/>
                </a:solidFill>
                <a:latin typeface="Times New Roman" panose="02020603050405020304" pitchFamily="18" charset="0"/>
                <a:cs typeface="Times New Roman" panose="02020603050405020304" pitchFamily="18" charset="0"/>
              </a:rPr>
              <a:t> </a:t>
            </a:r>
            <a:r>
              <a:rPr lang="en-US" sz="3600" b="1" dirty="0" err="1">
                <a:solidFill>
                  <a:srgbClr val="263E68"/>
                </a:solidFill>
                <a:latin typeface="Times New Roman" panose="02020603050405020304" pitchFamily="18" charset="0"/>
                <a:cs typeface="Times New Roman" panose="02020603050405020304" pitchFamily="18" charset="0"/>
              </a:rPr>
              <a:t>sau</a:t>
            </a:r>
            <a:r>
              <a:rPr lang="en-US" sz="3600" b="1" dirty="0">
                <a:solidFill>
                  <a:srgbClr val="263E68"/>
                </a:solidFill>
                <a:latin typeface="Times New Roman" panose="02020603050405020304" pitchFamily="18" charset="0"/>
                <a:cs typeface="Times New Roman" panose="02020603050405020304" pitchFamily="18" charset="0"/>
              </a:rPr>
              <a:t>:</a:t>
            </a:r>
          </a:p>
        </p:txBody>
      </p:sp>
      <p:graphicFrame>
        <p:nvGraphicFramePr>
          <p:cNvPr id="6" name="Table 6">
            <a:extLst>
              <a:ext uri="{FF2B5EF4-FFF2-40B4-BE49-F238E27FC236}">
                <a16:creationId xmlns:a16="http://schemas.microsoft.com/office/drawing/2014/main" id="{9B3DF79B-A9ED-438C-8FFA-195528325D80}"/>
              </a:ext>
            </a:extLst>
          </p:cNvPr>
          <p:cNvGraphicFramePr>
            <a:graphicFrameLocks noGrp="1"/>
          </p:cNvGraphicFramePr>
          <p:nvPr>
            <p:extLst>
              <p:ext uri="{D42A27DB-BD31-4B8C-83A1-F6EECF244321}">
                <p14:modId xmlns:p14="http://schemas.microsoft.com/office/powerpoint/2010/main" val="4130104024"/>
              </p:ext>
            </p:extLst>
          </p:nvPr>
        </p:nvGraphicFramePr>
        <p:xfrm>
          <a:off x="537328" y="1662200"/>
          <a:ext cx="10303498" cy="4663440"/>
        </p:xfrm>
        <a:graphic>
          <a:graphicData uri="http://schemas.openxmlformats.org/drawingml/2006/table">
            <a:tbl>
              <a:tblPr firstRow="1" bandRow="1">
                <a:tableStyleId>{5C22544A-7EE6-4342-B048-85BDC9FD1C3A}</a:tableStyleId>
              </a:tblPr>
              <a:tblGrid>
                <a:gridCol w="2428165">
                  <a:extLst>
                    <a:ext uri="{9D8B030D-6E8A-4147-A177-3AD203B41FA5}">
                      <a16:colId xmlns:a16="http://schemas.microsoft.com/office/drawing/2014/main" val="530570454"/>
                    </a:ext>
                  </a:extLst>
                </a:gridCol>
                <a:gridCol w="2625111">
                  <a:extLst>
                    <a:ext uri="{9D8B030D-6E8A-4147-A177-3AD203B41FA5}">
                      <a16:colId xmlns:a16="http://schemas.microsoft.com/office/drawing/2014/main" val="3222333572"/>
                    </a:ext>
                  </a:extLst>
                </a:gridCol>
                <a:gridCol w="2625111">
                  <a:extLst>
                    <a:ext uri="{9D8B030D-6E8A-4147-A177-3AD203B41FA5}">
                      <a16:colId xmlns:a16="http://schemas.microsoft.com/office/drawing/2014/main" val="3555763098"/>
                    </a:ext>
                  </a:extLst>
                </a:gridCol>
                <a:gridCol w="2625111">
                  <a:extLst>
                    <a:ext uri="{9D8B030D-6E8A-4147-A177-3AD203B41FA5}">
                      <a16:colId xmlns:a16="http://schemas.microsoft.com/office/drawing/2014/main" val="720265784"/>
                    </a:ext>
                  </a:extLst>
                </a:gridCol>
              </a:tblGrid>
              <a:tr h="370840">
                <a:tc>
                  <a:txBody>
                    <a:bodyPr/>
                    <a:lstStyle/>
                    <a:p>
                      <a:r>
                        <a:rPr lang="vi-VN" dirty="0"/>
                        <a:t>Nguyên tử</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Số electron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Số lớp electron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Số electron lớp ngoài cùng</a:t>
                      </a:r>
                      <a:endParaRPr lang="en-US" dirty="0"/>
                    </a:p>
                  </a:txBody>
                  <a:tcPr/>
                </a:tc>
                <a:extLst>
                  <a:ext uri="{0D108BD9-81ED-4DB2-BD59-A6C34878D82A}">
                    <a16:rowId xmlns:a16="http://schemas.microsoft.com/office/drawing/2014/main" val="24533485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263E68"/>
                          </a:solidFill>
                          <a:latin typeface="Times New Roman" panose="02020603050405020304" pitchFamily="18" charset="0"/>
                          <a:cs typeface="Times New Roman" panose="02020603050405020304" pitchFamily="18" charset="0"/>
                        </a:rPr>
                        <a:t>      </a:t>
                      </a:r>
                      <a:r>
                        <a:rPr lang="en-US" sz="1800" dirty="0">
                          <a:solidFill>
                            <a:srgbClr val="263E68"/>
                          </a:solidFill>
                          <a:latin typeface="Times New Roman" panose="02020603050405020304" pitchFamily="18" charset="0"/>
                          <a:cs typeface="Times New Roman" panose="02020603050405020304" pitchFamily="18" charset="0"/>
                        </a:rPr>
                        <a:t>hydrogen</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083981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solidFill>
                          <a:srgbClr val="263E68"/>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263E68"/>
                          </a:solidFill>
                          <a:latin typeface="Times New Roman" panose="02020603050405020304" pitchFamily="18" charset="0"/>
                          <a:cs typeface="Times New Roman" panose="02020603050405020304" pitchFamily="18" charset="0"/>
                        </a:rPr>
                        <a:t>       </a:t>
                      </a:r>
                      <a:r>
                        <a:rPr lang="en-US" sz="1800" dirty="0">
                          <a:solidFill>
                            <a:srgbClr val="263E68"/>
                          </a:solidFill>
                          <a:latin typeface="Times New Roman" panose="02020603050405020304" pitchFamily="18" charset="0"/>
                          <a:cs typeface="Times New Roman" panose="02020603050405020304" pitchFamily="18" charset="0"/>
                        </a:rPr>
                        <a:t>carbon</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49358042"/>
                  </a:ext>
                </a:extLst>
              </a:tr>
            </a:tbl>
          </a:graphicData>
        </a:graphic>
      </p:graphicFrame>
      <p:grpSp>
        <p:nvGrpSpPr>
          <p:cNvPr id="3" name="Group 2">
            <a:extLst>
              <a:ext uri="{FF2B5EF4-FFF2-40B4-BE49-F238E27FC236}">
                <a16:creationId xmlns:a16="http://schemas.microsoft.com/office/drawing/2014/main" id="{6D30D19E-59E3-4FF1-BC78-E05181CD384B}"/>
              </a:ext>
            </a:extLst>
          </p:cNvPr>
          <p:cNvGrpSpPr/>
          <p:nvPr/>
        </p:nvGrpSpPr>
        <p:grpSpPr>
          <a:xfrm>
            <a:off x="1192117" y="2518145"/>
            <a:ext cx="1108161" cy="1098229"/>
            <a:chOff x="1410235" y="2142460"/>
            <a:chExt cx="2539931" cy="2539931"/>
          </a:xfrm>
        </p:grpSpPr>
        <p:sp>
          <p:nvSpPr>
            <p:cNvPr id="110" name="Oval 109">
              <a:extLst>
                <a:ext uri="{FF2B5EF4-FFF2-40B4-BE49-F238E27FC236}">
                  <a16:creationId xmlns:a16="http://schemas.microsoft.com/office/drawing/2014/main" id="{572B8CDE-507B-45CC-A737-26FA7ECA2A24}"/>
                </a:ext>
              </a:extLst>
            </p:cNvPr>
            <p:cNvSpPr/>
            <p:nvPr/>
          </p:nvSpPr>
          <p:spPr>
            <a:xfrm>
              <a:off x="1410235" y="2142460"/>
              <a:ext cx="2539931" cy="253993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1" name="Oval 110">
              <a:extLst>
                <a:ext uri="{FF2B5EF4-FFF2-40B4-BE49-F238E27FC236}">
                  <a16:creationId xmlns:a16="http://schemas.microsoft.com/office/drawing/2014/main" id="{D2875908-5A8B-4F08-8422-0372175BE03C}"/>
                </a:ext>
              </a:extLst>
            </p:cNvPr>
            <p:cNvSpPr/>
            <p:nvPr/>
          </p:nvSpPr>
          <p:spPr>
            <a:xfrm>
              <a:off x="2286537" y="2994523"/>
              <a:ext cx="787325" cy="7873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2" name="Oval 111">
              <a:extLst>
                <a:ext uri="{FF2B5EF4-FFF2-40B4-BE49-F238E27FC236}">
                  <a16:creationId xmlns:a16="http://schemas.microsoft.com/office/drawing/2014/main" id="{FF5BFBA6-9EA6-4AA5-9C79-0C5C31D63AE3}"/>
                </a:ext>
              </a:extLst>
            </p:cNvPr>
            <p:cNvSpPr/>
            <p:nvPr/>
          </p:nvSpPr>
          <p:spPr>
            <a:xfrm>
              <a:off x="1476224" y="2455817"/>
              <a:ext cx="368651" cy="36865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4" name="Group 3">
            <a:extLst>
              <a:ext uri="{FF2B5EF4-FFF2-40B4-BE49-F238E27FC236}">
                <a16:creationId xmlns:a16="http://schemas.microsoft.com/office/drawing/2014/main" id="{EFA81F12-1DAA-4115-9223-573E058B1E9D}"/>
              </a:ext>
            </a:extLst>
          </p:cNvPr>
          <p:cNvGrpSpPr/>
          <p:nvPr/>
        </p:nvGrpSpPr>
        <p:grpSpPr>
          <a:xfrm>
            <a:off x="771059" y="4195083"/>
            <a:ext cx="1755324" cy="1743806"/>
            <a:chOff x="6858351" y="1877749"/>
            <a:chExt cx="3585509" cy="3633765"/>
          </a:xfrm>
        </p:grpSpPr>
        <p:sp>
          <p:nvSpPr>
            <p:cNvPr id="116" name="Oval 115">
              <a:extLst>
                <a:ext uri="{FF2B5EF4-FFF2-40B4-BE49-F238E27FC236}">
                  <a16:creationId xmlns:a16="http://schemas.microsoft.com/office/drawing/2014/main" id="{BCB2888C-B5B2-46D6-B9D0-99B2400F0BC3}"/>
                </a:ext>
              </a:extLst>
            </p:cNvPr>
            <p:cNvSpPr/>
            <p:nvPr/>
          </p:nvSpPr>
          <p:spPr>
            <a:xfrm>
              <a:off x="7329760" y="2413757"/>
              <a:ext cx="2539931" cy="253993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7" name="Oval 116">
              <a:extLst>
                <a:ext uri="{FF2B5EF4-FFF2-40B4-BE49-F238E27FC236}">
                  <a16:creationId xmlns:a16="http://schemas.microsoft.com/office/drawing/2014/main" id="{89D44AD1-3F5F-400E-8FE0-67B043ADCCDE}"/>
                </a:ext>
              </a:extLst>
            </p:cNvPr>
            <p:cNvSpPr/>
            <p:nvPr/>
          </p:nvSpPr>
          <p:spPr>
            <a:xfrm>
              <a:off x="8206063" y="3290060"/>
              <a:ext cx="787325" cy="7873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8" name="Oval 117">
              <a:extLst>
                <a:ext uri="{FF2B5EF4-FFF2-40B4-BE49-F238E27FC236}">
                  <a16:creationId xmlns:a16="http://schemas.microsoft.com/office/drawing/2014/main" id="{7271552E-3739-4516-9126-A69004D2B22C}"/>
                </a:ext>
              </a:extLst>
            </p:cNvPr>
            <p:cNvSpPr/>
            <p:nvPr/>
          </p:nvSpPr>
          <p:spPr>
            <a:xfrm>
              <a:off x="7464055" y="2662324"/>
              <a:ext cx="368651" cy="36865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9" name="Oval 118">
              <a:extLst>
                <a:ext uri="{FF2B5EF4-FFF2-40B4-BE49-F238E27FC236}">
                  <a16:creationId xmlns:a16="http://schemas.microsoft.com/office/drawing/2014/main" id="{078353FA-7A81-4924-B2F5-0FA7046F4E57}"/>
                </a:ext>
              </a:extLst>
            </p:cNvPr>
            <p:cNvSpPr/>
            <p:nvPr/>
          </p:nvSpPr>
          <p:spPr>
            <a:xfrm>
              <a:off x="6992277" y="2112292"/>
              <a:ext cx="3214897" cy="3214897"/>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0" name="Oval 119">
              <a:extLst>
                <a:ext uri="{FF2B5EF4-FFF2-40B4-BE49-F238E27FC236}">
                  <a16:creationId xmlns:a16="http://schemas.microsoft.com/office/drawing/2014/main" id="{EFC304D3-979E-4401-B43F-1EC433AD4BB1}"/>
                </a:ext>
              </a:extLst>
            </p:cNvPr>
            <p:cNvSpPr/>
            <p:nvPr/>
          </p:nvSpPr>
          <p:spPr>
            <a:xfrm>
              <a:off x="9314296" y="4370709"/>
              <a:ext cx="368651" cy="36865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1" name="Oval 120">
              <a:extLst>
                <a:ext uri="{FF2B5EF4-FFF2-40B4-BE49-F238E27FC236}">
                  <a16:creationId xmlns:a16="http://schemas.microsoft.com/office/drawing/2014/main" id="{2D070C87-5671-4A2F-801B-C0D223A88DAA}"/>
                </a:ext>
              </a:extLst>
            </p:cNvPr>
            <p:cNvSpPr/>
            <p:nvPr/>
          </p:nvSpPr>
          <p:spPr>
            <a:xfrm>
              <a:off x="8415400" y="1877749"/>
              <a:ext cx="368651" cy="36865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2" name="Oval 121">
              <a:extLst>
                <a:ext uri="{FF2B5EF4-FFF2-40B4-BE49-F238E27FC236}">
                  <a16:creationId xmlns:a16="http://schemas.microsoft.com/office/drawing/2014/main" id="{B1BEA434-8D78-40DD-9469-391C3356711B}"/>
                </a:ext>
              </a:extLst>
            </p:cNvPr>
            <p:cNvSpPr/>
            <p:nvPr/>
          </p:nvSpPr>
          <p:spPr>
            <a:xfrm>
              <a:off x="10075209" y="3499397"/>
              <a:ext cx="368651" cy="36865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3" name="Oval 122">
              <a:extLst>
                <a:ext uri="{FF2B5EF4-FFF2-40B4-BE49-F238E27FC236}">
                  <a16:creationId xmlns:a16="http://schemas.microsoft.com/office/drawing/2014/main" id="{99B2A38C-4663-46A6-AFFF-5FD8144091AB}"/>
                </a:ext>
              </a:extLst>
            </p:cNvPr>
            <p:cNvSpPr/>
            <p:nvPr/>
          </p:nvSpPr>
          <p:spPr>
            <a:xfrm>
              <a:off x="6858351" y="3499397"/>
              <a:ext cx="368651" cy="36865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4" name="Oval 123">
              <a:extLst>
                <a:ext uri="{FF2B5EF4-FFF2-40B4-BE49-F238E27FC236}">
                  <a16:creationId xmlns:a16="http://schemas.microsoft.com/office/drawing/2014/main" id="{95F78FCE-685F-40DD-A782-1F0C11A4927D}"/>
                </a:ext>
              </a:extLst>
            </p:cNvPr>
            <p:cNvSpPr/>
            <p:nvPr/>
          </p:nvSpPr>
          <p:spPr>
            <a:xfrm>
              <a:off x="8415400" y="5142863"/>
              <a:ext cx="368651" cy="368651"/>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extBox 1"/>
          <p:cNvSpPr txBox="1"/>
          <p:nvPr/>
        </p:nvSpPr>
        <p:spPr>
          <a:xfrm>
            <a:off x="3701143" y="2653636"/>
            <a:ext cx="841828"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1</a:t>
            </a:r>
          </a:p>
        </p:txBody>
      </p:sp>
      <p:sp>
        <p:nvSpPr>
          <p:cNvPr id="20" name="TextBox 19"/>
          <p:cNvSpPr txBox="1"/>
          <p:nvPr/>
        </p:nvSpPr>
        <p:spPr>
          <a:xfrm>
            <a:off x="6096000" y="2653636"/>
            <a:ext cx="841828"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1</a:t>
            </a:r>
          </a:p>
        </p:txBody>
      </p:sp>
      <p:sp>
        <p:nvSpPr>
          <p:cNvPr id="21" name="TextBox 20"/>
          <p:cNvSpPr txBox="1"/>
          <p:nvPr/>
        </p:nvSpPr>
        <p:spPr>
          <a:xfrm>
            <a:off x="8694057" y="2624955"/>
            <a:ext cx="841828"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1</a:t>
            </a:r>
          </a:p>
        </p:txBody>
      </p:sp>
      <p:sp>
        <p:nvSpPr>
          <p:cNvPr id="22" name="TextBox 21"/>
          <p:cNvSpPr txBox="1"/>
          <p:nvPr/>
        </p:nvSpPr>
        <p:spPr>
          <a:xfrm>
            <a:off x="3701143" y="4800140"/>
            <a:ext cx="841828"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6</a:t>
            </a:r>
          </a:p>
        </p:txBody>
      </p:sp>
      <p:sp>
        <p:nvSpPr>
          <p:cNvPr id="23" name="TextBox 22"/>
          <p:cNvSpPr txBox="1"/>
          <p:nvPr/>
        </p:nvSpPr>
        <p:spPr>
          <a:xfrm>
            <a:off x="6096000" y="4800140"/>
            <a:ext cx="841828"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2</a:t>
            </a:r>
          </a:p>
        </p:txBody>
      </p:sp>
      <p:sp>
        <p:nvSpPr>
          <p:cNvPr id="24" name="TextBox 23"/>
          <p:cNvSpPr txBox="1"/>
          <p:nvPr/>
        </p:nvSpPr>
        <p:spPr>
          <a:xfrm>
            <a:off x="8592457" y="4800140"/>
            <a:ext cx="841828"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4</a:t>
            </a:r>
          </a:p>
        </p:txBody>
      </p:sp>
    </p:spTree>
    <p:extLst>
      <p:ext uri="{BB962C8B-B14F-4D97-AF65-F5344CB8AC3E}">
        <p14:creationId xmlns:p14="http://schemas.microsoft.com/office/powerpoint/2010/main" val="1816882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circle(in)">
                                      <p:cBhvr>
                                        <p:cTn id="45" dur="20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circle(in)">
                                      <p:cBhvr>
                                        <p:cTn id="5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 name="TextBox 1">
            <a:extLst>
              <a:ext uri="{FF2B5EF4-FFF2-40B4-BE49-F238E27FC236}">
                <a16:creationId xmlns:a16="http://schemas.microsoft.com/office/drawing/2014/main" id="{D7DDD8D5-338C-42AE-836B-00DE8EF7880F}"/>
              </a:ext>
            </a:extLst>
          </p:cNvPr>
          <p:cNvSpPr txBox="1"/>
          <p:nvPr/>
        </p:nvSpPr>
        <p:spPr>
          <a:xfrm>
            <a:off x="142240" y="87965"/>
            <a:ext cx="11684000" cy="1405641"/>
          </a:xfrm>
          <a:prstGeom prst="rect">
            <a:avLst/>
          </a:prstGeom>
          <a:solidFill>
            <a:schemeClr val="accent1"/>
          </a:solidFill>
        </p:spPr>
        <p:txBody>
          <a:bodyPr wrap="square" rtlCol="0">
            <a:spAutoFit/>
          </a:bodyPr>
          <a:lstStyle/>
          <a:p>
            <a:pPr algn="ctr"/>
            <a:r>
              <a:rPr lang="vi-VN" sz="4267" b="1" u="sng" dirty="0">
                <a:solidFill>
                  <a:schemeClr val="bg1"/>
                </a:solidFill>
                <a:latin typeface="Times New Roman" panose="02020603050405020304" pitchFamily="18" charset="0"/>
                <a:cs typeface="Times New Roman" panose="02020603050405020304" pitchFamily="18" charset="0"/>
              </a:rPr>
              <a:t>Hoạt động nhóm tổ</a:t>
            </a:r>
            <a:r>
              <a:rPr lang="en-US" sz="4267" b="1" u="sng" dirty="0">
                <a:solidFill>
                  <a:schemeClr val="bg1"/>
                </a:solidFill>
                <a:latin typeface="Times New Roman" panose="02020603050405020304" pitchFamily="18" charset="0"/>
                <a:cs typeface="Times New Roman" panose="02020603050405020304" pitchFamily="18" charset="0"/>
              </a:rPr>
              <a:t> </a:t>
            </a:r>
            <a:r>
              <a:rPr lang="en-US" sz="4267" b="1" u="sng" dirty="0" err="1">
                <a:solidFill>
                  <a:schemeClr val="bg1"/>
                </a:solidFill>
                <a:latin typeface="Times New Roman" panose="02020603050405020304" pitchFamily="18" charset="0"/>
                <a:cs typeface="Times New Roman" panose="02020603050405020304" pitchFamily="18" charset="0"/>
              </a:rPr>
              <a:t>tại</a:t>
            </a:r>
            <a:r>
              <a:rPr lang="en-US" sz="4267" b="1" u="sng" dirty="0">
                <a:solidFill>
                  <a:schemeClr val="bg1"/>
                </a:solidFill>
                <a:latin typeface="Times New Roman" panose="02020603050405020304" pitchFamily="18" charset="0"/>
                <a:cs typeface="Times New Roman" panose="02020603050405020304" pitchFamily="18" charset="0"/>
              </a:rPr>
              <a:t> </a:t>
            </a:r>
            <a:r>
              <a:rPr lang="en-US" sz="4267" b="1" u="sng" dirty="0" err="1">
                <a:solidFill>
                  <a:schemeClr val="bg1"/>
                </a:solidFill>
                <a:latin typeface="Times New Roman" panose="02020603050405020304" pitchFamily="18" charset="0"/>
                <a:cs typeface="Times New Roman" panose="02020603050405020304" pitchFamily="18" charset="0"/>
              </a:rPr>
              <a:t>nhà</a:t>
            </a:r>
            <a:r>
              <a:rPr lang="vi-VN" sz="4267" b="1" u="sng" dirty="0">
                <a:solidFill>
                  <a:schemeClr val="bg1"/>
                </a:solidFill>
                <a:latin typeface="Times New Roman" panose="02020603050405020304" pitchFamily="18" charset="0"/>
                <a:cs typeface="Times New Roman" panose="02020603050405020304" pitchFamily="18" charset="0"/>
              </a:rPr>
              <a:t>: </a:t>
            </a:r>
          </a:p>
          <a:p>
            <a:pPr algn="ctr"/>
            <a:r>
              <a:rPr lang="en-US" sz="4267" b="1" dirty="0" err="1">
                <a:solidFill>
                  <a:schemeClr val="bg1"/>
                </a:solidFill>
                <a:latin typeface="Times New Roman" panose="02020603050405020304" pitchFamily="18" charset="0"/>
                <a:cs typeface="Times New Roman" panose="02020603050405020304" pitchFamily="18" charset="0"/>
              </a:rPr>
              <a:t>Làm</a:t>
            </a:r>
            <a:r>
              <a:rPr lang="en-US" sz="4267" b="1" dirty="0">
                <a:solidFill>
                  <a:schemeClr val="bg1"/>
                </a:solidFill>
                <a:latin typeface="Times New Roman" panose="02020603050405020304" pitchFamily="18" charset="0"/>
                <a:cs typeface="Times New Roman" panose="02020603050405020304" pitchFamily="18" charset="0"/>
              </a:rPr>
              <a:t> </a:t>
            </a:r>
            <a:r>
              <a:rPr lang="en-US" sz="4267" b="1" dirty="0" err="1">
                <a:solidFill>
                  <a:schemeClr val="bg1"/>
                </a:solidFill>
                <a:latin typeface="Times New Roman" panose="02020603050405020304" pitchFamily="18" charset="0"/>
                <a:cs typeface="Times New Roman" panose="02020603050405020304" pitchFamily="18" charset="0"/>
              </a:rPr>
              <a:t>mô</a:t>
            </a:r>
            <a:r>
              <a:rPr lang="en-US" sz="4267" b="1" dirty="0">
                <a:solidFill>
                  <a:schemeClr val="bg1"/>
                </a:solidFill>
                <a:latin typeface="Times New Roman" panose="02020603050405020304" pitchFamily="18" charset="0"/>
                <a:cs typeface="Times New Roman" panose="02020603050405020304" pitchFamily="18" charset="0"/>
              </a:rPr>
              <a:t> </a:t>
            </a:r>
            <a:r>
              <a:rPr lang="en-US" sz="4267" b="1" dirty="0" err="1">
                <a:solidFill>
                  <a:schemeClr val="bg1"/>
                </a:solidFill>
                <a:latin typeface="Times New Roman" panose="02020603050405020304" pitchFamily="18" charset="0"/>
                <a:cs typeface="Times New Roman" panose="02020603050405020304" pitchFamily="18" charset="0"/>
              </a:rPr>
              <a:t>hình</a:t>
            </a:r>
            <a:r>
              <a:rPr lang="en-US" sz="4267" b="1" dirty="0">
                <a:solidFill>
                  <a:schemeClr val="bg1"/>
                </a:solidFill>
                <a:latin typeface="Times New Roman" panose="02020603050405020304" pitchFamily="18" charset="0"/>
                <a:cs typeface="Times New Roman" panose="02020603050405020304" pitchFamily="18" charset="0"/>
              </a:rPr>
              <a:t> </a:t>
            </a:r>
            <a:r>
              <a:rPr lang="en-US" sz="4267" b="1" dirty="0" err="1">
                <a:solidFill>
                  <a:schemeClr val="bg1"/>
                </a:solidFill>
                <a:latin typeface="Times New Roman" panose="02020603050405020304" pitchFamily="18" charset="0"/>
                <a:cs typeface="Times New Roman" panose="02020603050405020304" pitchFamily="18" charset="0"/>
              </a:rPr>
              <a:t>nguyên</a:t>
            </a:r>
            <a:r>
              <a:rPr lang="en-US" sz="4267" b="1" dirty="0">
                <a:solidFill>
                  <a:schemeClr val="bg1"/>
                </a:solidFill>
                <a:latin typeface="Times New Roman" panose="02020603050405020304" pitchFamily="18" charset="0"/>
                <a:cs typeface="Times New Roman" panose="02020603050405020304" pitchFamily="18" charset="0"/>
              </a:rPr>
              <a:t> </a:t>
            </a:r>
            <a:r>
              <a:rPr lang="en-US" sz="4267" b="1" dirty="0" err="1">
                <a:solidFill>
                  <a:schemeClr val="bg1"/>
                </a:solidFill>
                <a:latin typeface="Times New Roman" panose="02020603050405020304" pitchFamily="18" charset="0"/>
                <a:cs typeface="Times New Roman" panose="02020603050405020304" pitchFamily="18" charset="0"/>
              </a:rPr>
              <a:t>tử</a:t>
            </a:r>
            <a:r>
              <a:rPr lang="en-US" sz="4267" b="1" dirty="0">
                <a:solidFill>
                  <a:schemeClr val="bg1"/>
                </a:solidFill>
                <a:latin typeface="Times New Roman" panose="02020603050405020304" pitchFamily="18" charset="0"/>
                <a:cs typeface="Times New Roman" panose="02020603050405020304" pitchFamily="18" charset="0"/>
              </a:rPr>
              <a:t> carbon </a:t>
            </a:r>
            <a:r>
              <a:rPr lang="en-US" sz="4267" b="1" dirty="0" err="1">
                <a:solidFill>
                  <a:schemeClr val="bg1"/>
                </a:solidFill>
                <a:latin typeface="Times New Roman" panose="02020603050405020304" pitchFamily="18" charset="0"/>
                <a:cs typeface="Times New Roman" panose="02020603050405020304" pitchFamily="18" charset="0"/>
              </a:rPr>
              <a:t>theo</a:t>
            </a:r>
            <a:r>
              <a:rPr lang="en-US" sz="4267" b="1" dirty="0">
                <a:solidFill>
                  <a:schemeClr val="bg1"/>
                </a:solidFill>
                <a:latin typeface="Times New Roman" panose="02020603050405020304" pitchFamily="18" charset="0"/>
                <a:cs typeface="Times New Roman" panose="02020603050405020304" pitchFamily="18" charset="0"/>
              </a:rPr>
              <a:t> Bo</a:t>
            </a:r>
          </a:p>
        </p:txBody>
      </p:sp>
      <p:pic>
        <p:nvPicPr>
          <p:cNvPr id="3" name="Picture 2">
            <a:extLst>
              <a:ext uri="{FF2B5EF4-FFF2-40B4-BE49-F238E27FC236}">
                <a16:creationId xmlns:a16="http://schemas.microsoft.com/office/drawing/2014/main" id="{E5BFFF1C-0933-4746-AB51-D131393EF1B4}"/>
              </a:ext>
            </a:extLst>
          </p:cNvPr>
          <p:cNvPicPr>
            <a:picLocks noChangeAspect="1"/>
          </p:cNvPicPr>
          <p:nvPr/>
        </p:nvPicPr>
        <p:blipFill>
          <a:blip r:embed="rId3"/>
          <a:stretch>
            <a:fillRect/>
          </a:stretch>
        </p:blipFill>
        <p:spPr>
          <a:xfrm>
            <a:off x="0" y="2101889"/>
            <a:ext cx="4141552" cy="3330499"/>
          </a:xfrm>
          <a:prstGeom prst="rect">
            <a:avLst/>
          </a:prstGeom>
        </p:spPr>
      </p:pic>
      <p:pic>
        <p:nvPicPr>
          <p:cNvPr id="1026" name="Picture 2">
            <a:extLst>
              <a:ext uri="{FF2B5EF4-FFF2-40B4-BE49-F238E27FC236}">
                <a16:creationId xmlns:a16="http://schemas.microsoft.com/office/drawing/2014/main" id="{2FEBA74D-F365-44BE-BFAE-D351DCDAB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8083" y="1936061"/>
            <a:ext cx="3916471" cy="391647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70C2837-C678-4B69-95AD-1D03520C17E5}"/>
              </a:ext>
            </a:extLst>
          </p:cNvPr>
          <p:cNvGrpSpPr/>
          <p:nvPr/>
        </p:nvGrpSpPr>
        <p:grpSpPr>
          <a:xfrm>
            <a:off x="8544074" y="1887349"/>
            <a:ext cx="3070079" cy="2549604"/>
            <a:chOff x="6408055" y="1415511"/>
            <a:chExt cx="2302559" cy="1912203"/>
          </a:xfrm>
        </p:grpSpPr>
        <p:pic>
          <p:nvPicPr>
            <p:cNvPr id="31" name="Picture 4" descr="Trái Bóng Màu Đỏ Quả Cầu Sáng - Miễn Phí vector hình ảnh trên Pixabay">
              <a:extLst>
                <a:ext uri="{FF2B5EF4-FFF2-40B4-BE49-F238E27FC236}">
                  <a16:creationId xmlns:a16="http://schemas.microsoft.com/office/drawing/2014/main" id="{D45EE6AE-72E7-4808-B1D8-045935F088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8055" y="141551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Trái Bóng Màu Đỏ Quả Cầu Sáng - Miễn Phí vector hình ảnh trên Pixabay">
              <a:extLst>
                <a:ext uri="{FF2B5EF4-FFF2-40B4-BE49-F238E27FC236}">
                  <a16:creationId xmlns:a16="http://schemas.microsoft.com/office/drawing/2014/main" id="{41D5EAD0-962A-493C-AF56-18CF07D71C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1842" y="1452349"/>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rái Bóng Màu Đỏ Quả Cầu Sáng - Miễn Phí vector hình ảnh trên Pixabay">
              <a:extLst>
                <a:ext uri="{FF2B5EF4-FFF2-40B4-BE49-F238E27FC236}">
                  <a16:creationId xmlns:a16="http://schemas.microsoft.com/office/drawing/2014/main" id="{0CEB6A66-E6B6-4564-B8C8-081E351552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1864" y="2076071"/>
              <a:ext cx="947618" cy="12516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Trái Bóng Màu Đỏ Quả Cầu Sáng - Miễn Phí vector hình ảnh trên Pixabay">
              <a:extLst>
                <a:ext uri="{FF2B5EF4-FFF2-40B4-BE49-F238E27FC236}">
                  <a16:creationId xmlns:a16="http://schemas.microsoft.com/office/drawing/2014/main" id="{E4B582C8-A09A-4154-8BAE-3E7F60BEBA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2996" y="1994908"/>
              <a:ext cx="947618" cy="12516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91BD0EE-5EE4-4B94-8D65-B50733B7C083}"/>
              </a:ext>
            </a:extLst>
          </p:cNvPr>
          <p:cNvGrpSpPr/>
          <p:nvPr/>
        </p:nvGrpSpPr>
        <p:grpSpPr>
          <a:xfrm>
            <a:off x="9032258" y="4279617"/>
            <a:ext cx="1925649" cy="1930755"/>
            <a:chOff x="6674901" y="3192528"/>
            <a:chExt cx="1444237" cy="1448066"/>
          </a:xfrm>
        </p:grpSpPr>
        <p:pic>
          <p:nvPicPr>
            <p:cNvPr id="7" name="Picture 6">
              <a:extLst>
                <a:ext uri="{FF2B5EF4-FFF2-40B4-BE49-F238E27FC236}">
                  <a16:creationId xmlns:a16="http://schemas.microsoft.com/office/drawing/2014/main" id="{F31F7958-0DE7-45DC-A01E-868B3D22530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83507" y="3192528"/>
              <a:ext cx="680790" cy="701592"/>
            </a:xfrm>
            <a:prstGeom prst="rect">
              <a:avLst/>
            </a:prstGeom>
          </p:spPr>
        </p:pic>
        <p:pic>
          <p:nvPicPr>
            <p:cNvPr id="36" name="Picture 35">
              <a:extLst>
                <a:ext uri="{FF2B5EF4-FFF2-40B4-BE49-F238E27FC236}">
                  <a16:creationId xmlns:a16="http://schemas.microsoft.com/office/drawing/2014/main" id="{0D0F8C88-3577-49B3-BB5E-E864E3B6F6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157316" y="3355514"/>
              <a:ext cx="680790" cy="701592"/>
            </a:xfrm>
            <a:prstGeom prst="rect">
              <a:avLst/>
            </a:prstGeom>
          </p:spPr>
        </p:pic>
        <p:pic>
          <p:nvPicPr>
            <p:cNvPr id="37" name="Picture 36">
              <a:extLst>
                <a:ext uri="{FF2B5EF4-FFF2-40B4-BE49-F238E27FC236}">
                  <a16:creationId xmlns:a16="http://schemas.microsoft.com/office/drawing/2014/main" id="{F5A9CF12-73D5-454C-A505-A4C8FEF1AE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6674901" y="3835095"/>
              <a:ext cx="680790" cy="701592"/>
            </a:xfrm>
            <a:prstGeom prst="rect">
              <a:avLst/>
            </a:prstGeom>
          </p:spPr>
        </p:pic>
        <p:pic>
          <p:nvPicPr>
            <p:cNvPr id="38" name="Picture 37">
              <a:extLst>
                <a:ext uri="{FF2B5EF4-FFF2-40B4-BE49-F238E27FC236}">
                  <a16:creationId xmlns:a16="http://schemas.microsoft.com/office/drawing/2014/main" id="{23A99947-257A-441D-8F06-0C8955D2C19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4" b="90836" l="3056" r="90000">
                          <a14:foregroundMark x1="12500" y1="39623" x2="12500" y2="39623"/>
                          <a14:foregroundMark x1="5556" y1="43396" x2="5556" y2="43396"/>
                          <a14:foregroundMark x1="3056" y1="48248" x2="3056" y2="48248"/>
                          <a14:foregroundMark x1="40833" y1="90836" x2="40833" y2="90836"/>
                        </a14:backgroundRemoval>
                      </a14:imgEffect>
                    </a14:imgLayer>
                  </a14:imgProps>
                </a:ext>
              </a:extLst>
            </a:blip>
            <a:stretch>
              <a:fillRect/>
            </a:stretch>
          </p:blipFill>
          <p:spPr>
            <a:xfrm>
              <a:off x="7438348" y="3939002"/>
              <a:ext cx="680790" cy="701592"/>
            </a:xfrm>
            <a:prstGeom prst="rect">
              <a:avLst/>
            </a:prstGeom>
          </p:spPr>
        </p:pic>
      </p:grpSp>
      <p:sp>
        <p:nvSpPr>
          <p:cNvPr id="15" name="TextBox 14">
            <a:extLst>
              <a:ext uri="{FF2B5EF4-FFF2-40B4-BE49-F238E27FC236}">
                <a16:creationId xmlns:a16="http://schemas.microsoft.com/office/drawing/2014/main" id="{D75A6EDC-0C53-4B62-9E93-22E486EE0CD4}"/>
              </a:ext>
            </a:extLst>
          </p:cNvPr>
          <p:cNvSpPr txBox="1"/>
          <p:nvPr/>
        </p:nvSpPr>
        <p:spPr>
          <a:xfrm>
            <a:off x="1711287" y="1595152"/>
            <a:ext cx="2550160" cy="646331"/>
          </a:xfrm>
          <a:prstGeom prst="rect">
            <a:avLst/>
          </a:prstGeom>
          <a:noFill/>
          <a:ln w="28575">
            <a:solidFill>
              <a:srgbClr val="005EA4"/>
            </a:solidFill>
          </a:ln>
        </p:spPr>
        <p:txBody>
          <a:bodyPr wrap="square" rtlCol="0">
            <a:spAutoFit/>
          </a:bodyPr>
          <a:lstStyle/>
          <a:p>
            <a:pPr algn="ctr"/>
            <a:r>
              <a:rPr lang="en-US" sz="3600" b="1" dirty="0" err="1">
                <a:solidFill>
                  <a:srgbClr val="004274"/>
                </a:solidFill>
                <a:latin typeface="Times New Roman" panose="02020603050405020304" pitchFamily="18" charset="0"/>
                <a:cs typeface="Times New Roman" panose="02020603050405020304" pitchFamily="18" charset="0"/>
              </a:rPr>
              <a:t>Chuẩn</a:t>
            </a:r>
            <a:r>
              <a:rPr lang="en-US" sz="3600" b="1" dirty="0">
                <a:solidFill>
                  <a:srgbClr val="004274"/>
                </a:solidFill>
                <a:latin typeface="Times New Roman" panose="02020603050405020304" pitchFamily="18" charset="0"/>
                <a:cs typeface="Times New Roman" panose="02020603050405020304" pitchFamily="18" charset="0"/>
              </a:rPr>
              <a:t> </a:t>
            </a:r>
            <a:r>
              <a:rPr lang="en-US" sz="3600" b="1" dirty="0" err="1">
                <a:solidFill>
                  <a:srgbClr val="004274"/>
                </a:solidFill>
                <a:latin typeface="Times New Roman" panose="02020603050405020304" pitchFamily="18" charset="0"/>
                <a:cs typeface="Times New Roman" panose="02020603050405020304" pitchFamily="18" charset="0"/>
              </a:rPr>
              <a:t>bị</a:t>
            </a:r>
            <a:endParaRPr lang="en-US" sz="3600" b="1" dirty="0">
              <a:solidFill>
                <a:srgbClr val="004274"/>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6626BED-3B47-4913-897C-4E5D3A51661C}"/>
              </a:ext>
            </a:extLst>
          </p:cNvPr>
          <p:cNvSpPr txBox="1"/>
          <p:nvPr/>
        </p:nvSpPr>
        <p:spPr>
          <a:xfrm>
            <a:off x="-1" y="768434"/>
            <a:ext cx="7581529" cy="1241237"/>
          </a:xfrm>
          <a:prstGeom prst="rect">
            <a:avLst/>
          </a:prstGeom>
          <a:solidFill>
            <a:schemeClr val="accent1">
              <a:lumMod val="20000"/>
              <a:lumOff val="80000"/>
            </a:schemeClr>
          </a:solidFill>
        </p:spPr>
        <p:txBody>
          <a:bodyPr wrap="square" rtlCol="0">
            <a:spAutoFit/>
          </a:bodyPr>
          <a:lstStyle/>
          <a:p>
            <a:pPr algn="l"/>
            <a:r>
              <a:rPr lang="en-US" sz="3733" b="1" dirty="0" err="1">
                <a:solidFill>
                  <a:srgbClr val="263E68"/>
                </a:solidFill>
                <a:latin typeface="Times New Roman" panose="02020603050405020304" pitchFamily="18" charset="0"/>
                <a:cs typeface="Times New Roman" panose="02020603050405020304" pitchFamily="18" charset="0"/>
              </a:rPr>
              <a:t>Bước</a:t>
            </a:r>
            <a:r>
              <a:rPr lang="en-US" sz="3733" b="1" dirty="0">
                <a:solidFill>
                  <a:srgbClr val="263E68"/>
                </a:solidFill>
                <a:latin typeface="Times New Roman" panose="02020603050405020304" pitchFamily="18" charset="0"/>
                <a:cs typeface="Times New Roman" panose="02020603050405020304" pitchFamily="18" charset="0"/>
              </a:rPr>
              <a:t> 1: </a:t>
            </a:r>
            <a:r>
              <a:rPr lang="en-US" sz="3733" dirty="0" err="1">
                <a:solidFill>
                  <a:srgbClr val="263E68"/>
                </a:solidFill>
                <a:latin typeface="Times New Roman" panose="02020603050405020304" pitchFamily="18" charset="0"/>
                <a:cs typeface="Times New Roman" panose="02020603050405020304" pitchFamily="18" charset="0"/>
              </a:rPr>
              <a:t>Gắn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viên</a:t>
            </a:r>
            <a:r>
              <a:rPr lang="en-US" sz="3733" dirty="0">
                <a:solidFill>
                  <a:srgbClr val="263E68"/>
                </a:solidFill>
                <a:latin typeface="Times New Roman" panose="02020603050405020304" pitchFamily="18" charset="0"/>
                <a:cs typeface="Times New Roman" panose="02020603050405020304" pitchFamily="18" charset="0"/>
              </a:rPr>
              <a:t> bi </a:t>
            </a:r>
            <a:r>
              <a:rPr lang="en-US" sz="3733" dirty="0" err="1">
                <a:solidFill>
                  <a:srgbClr val="263E68"/>
                </a:solidFill>
                <a:latin typeface="Times New Roman" panose="02020603050405020304" pitchFamily="18" charset="0"/>
                <a:cs typeface="Times New Roman" panose="02020603050405020304" pitchFamily="18" charset="0"/>
              </a:rPr>
              <a:t>đỏ</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vào</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bìa</a:t>
            </a:r>
            <a:r>
              <a:rPr lang="en-US" sz="3733" dirty="0">
                <a:solidFill>
                  <a:srgbClr val="263E68"/>
                </a:solidFill>
                <a:latin typeface="Times New Roman" panose="02020603050405020304" pitchFamily="18" charset="0"/>
                <a:cs typeface="Times New Roman" panose="02020603050405020304" pitchFamily="18" charset="0"/>
              </a:rPr>
              <a:t> carton </a:t>
            </a:r>
            <a:r>
              <a:rPr lang="en-US" sz="3733" dirty="0" err="1">
                <a:solidFill>
                  <a:srgbClr val="263E68"/>
                </a:solidFill>
                <a:latin typeface="Times New Roman" panose="02020603050405020304" pitchFamily="18" charset="0"/>
                <a:cs typeface="Times New Roman" panose="02020603050405020304" pitchFamily="18" charset="0"/>
              </a:rPr>
              <a:t>làm</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hạt</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nhân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nguyên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tử</a:t>
            </a:r>
            <a:r>
              <a:rPr lang="en-US" sz="3733" dirty="0">
                <a:solidFill>
                  <a:srgbClr val="263E68"/>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E67D0F6E-51AC-4E1C-81E8-DC3A1309B0CE}"/>
              </a:ext>
            </a:extLst>
          </p:cNvPr>
          <p:cNvSpPr txBox="1"/>
          <p:nvPr/>
        </p:nvSpPr>
        <p:spPr>
          <a:xfrm>
            <a:off x="494481" y="122103"/>
            <a:ext cx="5877290" cy="646331"/>
          </a:xfrm>
          <a:prstGeom prst="rect">
            <a:avLst/>
          </a:prstGeom>
          <a:noFill/>
          <a:ln w="28575">
            <a:solidFill>
              <a:srgbClr val="005EA4"/>
            </a:solidFill>
          </a:ln>
        </p:spPr>
        <p:txBody>
          <a:bodyPr wrap="square" rtlCol="0">
            <a:spAutoFit/>
          </a:bodyPr>
          <a:lstStyle/>
          <a:p>
            <a:pPr algn="ctr"/>
            <a:r>
              <a:rPr lang="en-US" sz="3600" b="1" dirty="0" err="1">
                <a:solidFill>
                  <a:srgbClr val="004274"/>
                </a:solidFill>
                <a:latin typeface="Times New Roman" panose="02020603050405020304" pitchFamily="18" charset="0"/>
                <a:cs typeface="Times New Roman" panose="02020603050405020304" pitchFamily="18" charset="0"/>
              </a:rPr>
              <a:t>Các</a:t>
            </a:r>
            <a:r>
              <a:rPr lang="en-US" sz="3600" b="1" dirty="0">
                <a:solidFill>
                  <a:srgbClr val="004274"/>
                </a:solidFill>
                <a:latin typeface="Times New Roman" panose="02020603050405020304" pitchFamily="18" charset="0"/>
                <a:cs typeface="Times New Roman" panose="02020603050405020304" pitchFamily="18" charset="0"/>
              </a:rPr>
              <a:t> </a:t>
            </a:r>
            <a:r>
              <a:rPr lang="en-US" sz="3600" b="1" dirty="0" err="1">
                <a:solidFill>
                  <a:srgbClr val="004274"/>
                </a:solidFill>
                <a:latin typeface="Times New Roman" panose="02020603050405020304" pitchFamily="18" charset="0"/>
                <a:cs typeface="Times New Roman" panose="02020603050405020304" pitchFamily="18" charset="0"/>
              </a:rPr>
              <a:t>bước</a:t>
            </a:r>
            <a:r>
              <a:rPr lang="en-US" sz="3600" b="1" dirty="0">
                <a:solidFill>
                  <a:srgbClr val="004274"/>
                </a:solidFill>
                <a:latin typeface="Times New Roman" panose="02020603050405020304" pitchFamily="18" charset="0"/>
                <a:cs typeface="Times New Roman" panose="02020603050405020304" pitchFamily="18" charset="0"/>
              </a:rPr>
              <a:t> </a:t>
            </a:r>
            <a:r>
              <a:rPr lang="en-US" sz="3600" b="1" dirty="0" err="1">
                <a:solidFill>
                  <a:srgbClr val="004274"/>
                </a:solidFill>
                <a:latin typeface="Times New Roman" panose="02020603050405020304" pitchFamily="18" charset="0"/>
                <a:cs typeface="Times New Roman" panose="02020603050405020304" pitchFamily="18" charset="0"/>
              </a:rPr>
              <a:t>tiến</a:t>
            </a:r>
            <a:r>
              <a:rPr lang="en-US" sz="3600" b="1" dirty="0">
                <a:solidFill>
                  <a:srgbClr val="004274"/>
                </a:solidFill>
                <a:latin typeface="Times New Roman" panose="02020603050405020304" pitchFamily="18" charset="0"/>
                <a:cs typeface="Times New Roman" panose="02020603050405020304" pitchFamily="18" charset="0"/>
              </a:rPr>
              <a:t> </a:t>
            </a:r>
            <a:r>
              <a:rPr lang="en-US" sz="3600" b="1" dirty="0" err="1">
                <a:solidFill>
                  <a:srgbClr val="004274"/>
                </a:solidFill>
                <a:latin typeface="Times New Roman" panose="02020603050405020304" pitchFamily="18" charset="0"/>
                <a:cs typeface="Times New Roman" panose="02020603050405020304" pitchFamily="18" charset="0"/>
              </a:rPr>
              <a:t>hành</a:t>
            </a:r>
            <a:endParaRPr lang="en-US" sz="3600" b="1" dirty="0">
              <a:solidFill>
                <a:srgbClr val="004274"/>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AF71A3A-75B7-4DC1-97B8-5DF51F44A1E0}"/>
              </a:ext>
            </a:extLst>
          </p:cNvPr>
          <p:cNvSpPr txBox="1"/>
          <p:nvPr/>
        </p:nvSpPr>
        <p:spPr>
          <a:xfrm>
            <a:off x="40641" y="1838813"/>
            <a:ext cx="7581530" cy="1815690"/>
          </a:xfrm>
          <a:prstGeom prst="rect">
            <a:avLst/>
          </a:prstGeom>
          <a:solidFill>
            <a:schemeClr val="accent1">
              <a:lumMod val="20000"/>
              <a:lumOff val="80000"/>
            </a:schemeClr>
          </a:solidFill>
        </p:spPr>
        <p:txBody>
          <a:bodyPr wrap="square" rtlCol="0">
            <a:spAutoFit/>
          </a:bodyPr>
          <a:lstStyle/>
          <a:p>
            <a:pPr algn="l"/>
            <a:r>
              <a:rPr lang="en-US" sz="3733" b="1" dirty="0" err="1">
                <a:solidFill>
                  <a:srgbClr val="263E68"/>
                </a:solidFill>
                <a:latin typeface="Times New Roman" panose="02020603050405020304" pitchFamily="18" charset="0"/>
                <a:cs typeface="Times New Roman" panose="02020603050405020304" pitchFamily="18" charset="0"/>
              </a:rPr>
              <a:t>Bước</a:t>
            </a:r>
            <a:r>
              <a:rPr lang="en-US" sz="3733" b="1" dirty="0">
                <a:solidFill>
                  <a:srgbClr val="263E68"/>
                </a:solidFill>
                <a:latin typeface="Times New Roman" panose="02020603050405020304" pitchFamily="18" charset="0"/>
                <a:cs typeface="Times New Roman" panose="02020603050405020304" pitchFamily="18" charset="0"/>
              </a:rPr>
              <a:t> 2: </a:t>
            </a:r>
            <a:r>
              <a:rPr lang="en-US" sz="3733" dirty="0" err="1">
                <a:solidFill>
                  <a:srgbClr val="263E68"/>
                </a:solidFill>
                <a:latin typeface="Times New Roman" panose="02020603050405020304" pitchFamily="18" charset="0"/>
                <a:cs typeface="Times New Roman" panose="02020603050405020304" pitchFamily="18" charset="0"/>
              </a:rPr>
              <a:t>Cắt</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giấy</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màu</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vàng</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thành</a:t>
            </a:r>
            <a:r>
              <a:rPr lang="en-US" sz="3733" dirty="0">
                <a:solidFill>
                  <a:srgbClr val="263E68"/>
                </a:solidFill>
                <a:latin typeface="Times New Roman" panose="02020603050405020304" pitchFamily="18" charset="0"/>
                <a:cs typeface="Times New Roman" panose="02020603050405020304" pitchFamily="18" charset="0"/>
              </a:rPr>
              <a:t> 2 </a:t>
            </a:r>
            <a:r>
              <a:rPr lang="en-US" sz="3733" dirty="0" err="1">
                <a:solidFill>
                  <a:srgbClr val="263E68"/>
                </a:solidFill>
                <a:latin typeface="Times New Roman" panose="02020603050405020304" pitchFamily="18" charset="0"/>
                <a:cs typeface="Times New Roman" panose="02020603050405020304" pitchFamily="18" charset="0"/>
              </a:rPr>
              <a:t>đường</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tròn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có</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bán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kính</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khác</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nhau</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và</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độ</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dày</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khoảng</a:t>
            </a:r>
            <a:r>
              <a:rPr lang="en-US" sz="3733" dirty="0">
                <a:solidFill>
                  <a:srgbClr val="263E68"/>
                </a:solidFill>
                <a:latin typeface="Times New Roman" panose="02020603050405020304" pitchFamily="18" charset="0"/>
                <a:cs typeface="Times New Roman" panose="02020603050405020304" pitchFamily="18" charset="0"/>
              </a:rPr>
              <a:t> 1cm.</a:t>
            </a:r>
          </a:p>
        </p:txBody>
      </p:sp>
      <p:sp>
        <p:nvSpPr>
          <p:cNvPr id="8" name="TextBox 7">
            <a:extLst>
              <a:ext uri="{FF2B5EF4-FFF2-40B4-BE49-F238E27FC236}">
                <a16:creationId xmlns:a16="http://schemas.microsoft.com/office/drawing/2014/main" id="{FE7F1059-3FC1-4679-98BB-FC2784948A77}"/>
              </a:ext>
            </a:extLst>
          </p:cNvPr>
          <p:cNvSpPr txBox="1"/>
          <p:nvPr/>
        </p:nvSpPr>
        <p:spPr>
          <a:xfrm>
            <a:off x="40641" y="3581933"/>
            <a:ext cx="12151360" cy="1241237"/>
          </a:xfrm>
          <a:prstGeom prst="rect">
            <a:avLst/>
          </a:prstGeom>
          <a:solidFill>
            <a:schemeClr val="accent1">
              <a:lumMod val="20000"/>
              <a:lumOff val="80000"/>
            </a:schemeClr>
          </a:solidFill>
        </p:spPr>
        <p:txBody>
          <a:bodyPr wrap="square" rtlCol="0">
            <a:spAutoFit/>
          </a:bodyPr>
          <a:lstStyle/>
          <a:p>
            <a:pPr algn="l"/>
            <a:r>
              <a:rPr lang="en-US" sz="3733" b="1" dirty="0" err="1">
                <a:solidFill>
                  <a:srgbClr val="263E68"/>
                </a:solidFill>
                <a:latin typeface="Times New Roman" panose="02020603050405020304" pitchFamily="18" charset="0"/>
                <a:cs typeface="Times New Roman" panose="02020603050405020304" pitchFamily="18" charset="0"/>
              </a:rPr>
              <a:t>Bước</a:t>
            </a:r>
            <a:r>
              <a:rPr lang="en-US" sz="3733" b="1" dirty="0">
                <a:solidFill>
                  <a:srgbClr val="263E68"/>
                </a:solidFill>
                <a:latin typeface="Times New Roman" panose="02020603050405020304" pitchFamily="18" charset="0"/>
                <a:cs typeface="Times New Roman" panose="02020603050405020304" pitchFamily="18" charset="0"/>
              </a:rPr>
              <a:t> 3: </a:t>
            </a:r>
            <a:r>
              <a:rPr lang="en-US" sz="3733" dirty="0" err="1">
                <a:solidFill>
                  <a:srgbClr val="263E68"/>
                </a:solidFill>
                <a:latin typeface="Times New Roman" panose="02020603050405020304" pitchFamily="18" charset="0"/>
                <a:cs typeface="Times New Roman" panose="02020603050405020304" pitchFamily="18" charset="0"/>
              </a:rPr>
              <a:t>Dán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các</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đường</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tròn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lên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bìa</a:t>
            </a:r>
            <a:r>
              <a:rPr lang="en-US" sz="3733" dirty="0">
                <a:solidFill>
                  <a:srgbClr val="263E68"/>
                </a:solidFill>
                <a:latin typeface="Times New Roman" panose="02020603050405020304" pitchFamily="18" charset="0"/>
                <a:cs typeface="Times New Roman" panose="02020603050405020304" pitchFamily="18" charset="0"/>
              </a:rPr>
              <a:t> carton </a:t>
            </a:r>
            <a:r>
              <a:rPr lang="en-US" sz="3733" dirty="0" err="1">
                <a:solidFill>
                  <a:srgbClr val="263E68"/>
                </a:solidFill>
                <a:latin typeface="Times New Roman" panose="02020603050405020304" pitchFamily="18" charset="0"/>
                <a:cs typeface="Times New Roman" panose="02020603050405020304" pitchFamily="18" charset="0"/>
              </a:rPr>
              <a:t>sao</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cho</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tâm</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của</a:t>
            </a:r>
            <a:r>
              <a:rPr lang="en-US" sz="3733" dirty="0">
                <a:solidFill>
                  <a:srgbClr val="263E68"/>
                </a:solidFill>
                <a:latin typeface="Times New Roman" panose="02020603050405020304" pitchFamily="18" charset="0"/>
                <a:cs typeface="Times New Roman" panose="02020603050405020304" pitchFamily="18" charset="0"/>
              </a:rPr>
              <a:t> 2 </a:t>
            </a:r>
            <a:r>
              <a:rPr lang="en-US" sz="3733" dirty="0" err="1">
                <a:solidFill>
                  <a:srgbClr val="263E68"/>
                </a:solidFill>
                <a:latin typeface="Times New Roman" panose="02020603050405020304" pitchFamily="18" charset="0"/>
                <a:cs typeface="Times New Roman" panose="02020603050405020304" pitchFamily="18" charset="0"/>
              </a:rPr>
              <a:t>đường</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tròn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là</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viên</a:t>
            </a:r>
            <a:r>
              <a:rPr lang="en-US" sz="3733" dirty="0">
                <a:solidFill>
                  <a:srgbClr val="263E68"/>
                </a:solidFill>
                <a:latin typeface="Times New Roman" panose="02020603050405020304" pitchFamily="18" charset="0"/>
                <a:cs typeface="Times New Roman" panose="02020603050405020304" pitchFamily="18" charset="0"/>
              </a:rPr>
              <a:t> bi </a:t>
            </a:r>
            <a:r>
              <a:rPr lang="en-US" sz="3733" dirty="0" err="1">
                <a:solidFill>
                  <a:srgbClr val="263E68"/>
                </a:solidFill>
                <a:latin typeface="Times New Roman" panose="02020603050405020304" pitchFamily="18" charset="0"/>
                <a:cs typeface="Times New Roman" panose="02020603050405020304" pitchFamily="18" charset="0"/>
              </a:rPr>
              <a:t>đỏ</a:t>
            </a:r>
            <a:r>
              <a:rPr lang="en-US" sz="3733" dirty="0">
                <a:solidFill>
                  <a:srgbClr val="263E68"/>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E97F346-5454-41BC-AAA0-EFDB3B68A08A}"/>
              </a:ext>
            </a:extLst>
          </p:cNvPr>
          <p:cNvSpPr txBox="1"/>
          <p:nvPr/>
        </p:nvSpPr>
        <p:spPr>
          <a:xfrm>
            <a:off x="20321" y="4823170"/>
            <a:ext cx="12171680" cy="1241237"/>
          </a:xfrm>
          <a:prstGeom prst="rect">
            <a:avLst/>
          </a:prstGeom>
          <a:solidFill>
            <a:schemeClr val="accent1">
              <a:lumMod val="20000"/>
              <a:lumOff val="80000"/>
            </a:schemeClr>
          </a:solidFill>
        </p:spPr>
        <p:txBody>
          <a:bodyPr wrap="square" rtlCol="0">
            <a:spAutoFit/>
          </a:bodyPr>
          <a:lstStyle/>
          <a:p>
            <a:pPr algn="l"/>
            <a:r>
              <a:rPr lang="en-US" sz="3733" b="1" dirty="0" err="1">
                <a:solidFill>
                  <a:srgbClr val="263E68"/>
                </a:solidFill>
                <a:latin typeface="Times New Roman" panose="02020603050405020304" pitchFamily="18" charset="0"/>
                <a:cs typeface="Times New Roman" panose="02020603050405020304" pitchFamily="18" charset="0"/>
              </a:rPr>
              <a:t>Bước</a:t>
            </a:r>
            <a:r>
              <a:rPr lang="en-US" sz="3733" b="1" dirty="0">
                <a:solidFill>
                  <a:srgbClr val="263E68"/>
                </a:solidFill>
                <a:latin typeface="Times New Roman" panose="02020603050405020304" pitchFamily="18" charset="0"/>
                <a:cs typeface="Times New Roman" panose="02020603050405020304" pitchFamily="18" charset="0"/>
              </a:rPr>
              <a:t> 4: </a:t>
            </a:r>
            <a:r>
              <a:rPr lang="en-US" sz="3733" dirty="0" err="1">
                <a:solidFill>
                  <a:srgbClr val="263E68"/>
                </a:solidFill>
                <a:latin typeface="Times New Roman" panose="02020603050405020304" pitchFamily="18" charset="0"/>
                <a:cs typeface="Times New Roman" panose="02020603050405020304" pitchFamily="18" charset="0"/>
              </a:rPr>
              <a:t>Gắn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các</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viên</a:t>
            </a:r>
            <a:r>
              <a:rPr lang="en-US" sz="3733" dirty="0">
                <a:solidFill>
                  <a:srgbClr val="263E68"/>
                </a:solidFill>
                <a:latin typeface="Times New Roman" panose="02020603050405020304" pitchFamily="18" charset="0"/>
                <a:cs typeface="Times New Roman" panose="02020603050405020304" pitchFamily="18" charset="0"/>
              </a:rPr>
              <a:t> bi </a:t>
            </a:r>
            <a:r>
              <a:rPr lang="en-US" sz="3733" dirty="0" err="1">
                <a:solidFill>
                  <a:srgbClr val="263E68"/>
                </a:solidFill>
                <a:latin typeface="Times New Roman" panose="02020603050405020304" pitchFamily="18" charset="0"/>
                <a:cs typeface="Times New Roman" panose="02020603050405020304" pitchFamily="18" charset="0"/>
              </a:rPr>
              <a:t>màu</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xanh</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lên</a:t>
            </a:r>
            <a:r>
              <a:rPr lang="en-US" sz="3733" dirty="0">
                <a:solidFill>
                  <a:srgbClr val="263E68"/>
                </a:solidFill>
                <a:latin typeface="Times New Roman" panose="02020603050405020304" pitchFamily="18" charset="0"/>
                <a:cs typeface="Times New Roman" panose="02020603050405020304" pitchFamily="18" charset="0"/>
              </a:rPr>
              <a:t> 2 </a:t>
            </a:r>
            <a:r>
              <a:rPr lang="en-US" sz="3733" dirty="0" err="1">
                <a:solidFill>
                  <a:srgbClr val="263E68"/>
                </a:solidFill>
                <a:latin typeface="Times New Roman" panose="02020603050405020304" pitchFamily="18" charset="0"/>
                <a:cs typeface="Times New Roman" panose="02020603050405020304" pitchFamily="18" charset="0"/>
              </a:rPr>
              <a:t>đường</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tròn</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màu</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vàng</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như</a:t>
            </a:r>
            <a:r>
              <a:rPr lang="en-US" sz="3733" dirty="0">
                <a:solidFill>
                  <a:srgbClr val="263E68"/>
                </a:solidFill>
                <a:latin typeface="Times New Roman" panose="02020603050405020304" pitchFamily="18" charset="0"/>
                <a:cs typeface="Times New Roman" panose="02020603050405020304" pitchFamily="18" charset="0"/>
              </a:rPr>
              <a:t> </a:t>
            </a:r>
            <a:r>
              <a:rPr lang="en-US" sz="3733" dirty="0" err="1">
                <a:solidFill>
                  <a:srgbClr val="263E68"/>
                </a:solidFill>
                <a:latin typeface="Times New Roman" panose="02020603050405020304" pitchFamily="18" charset="0"/>
                <a:cs typeface="Times New Roman" panose="02020603050405020304" pitchFamily="18" charset="0"/>
              </a:rPr>
              <a:t>hình</a:t>
            </a:r>
            <a:r>
              <a:rPr lang="en-US" sz="3733" dirty="0">
                <a:solidFill>
                  <a:srgbClr val="263E68"/>
                </a:solidFill>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F8606E32-EB1D-4F4D-866D-6D90E8E6AE8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125" l="10000" r="90000">
                        <a14:foregroundMark x1="68000" y1="92125" x2="68000" y2="92125"/>
                      </a14:backgroundRemoval>
                    </a14:imgEffect>
                  </a14:imgLayer>
                </a14:imgProps>
              </a:ext>
            </a:extLst>
          </a:blip>
          <a:srcRect l="10592" t="37542" r="34198" b="22978"/>
          <a:stretch/>
        </p:blipFill>
        <p:spPr>
          <a:xfrm>
            <a:off x="7856733" y="33964"/>
            <a:ext cx="4119239" cy="3765679"/>
          </a:xfrm>
          <a:custGeom>
            <a:avLst/>
            <a:gdLst>
              <a:gd name="connsiteX0" fmla="*/ 0 w 4422243"/>
              <a:gd name="connsiteY0" fmla="*/ 0 h 2810934"/>
              <a:gd name="connsiteX1" fmla="*/ 4422243 w 4422243"/>
              <a:gd name="connsiteY1" fmla="*/ 0 h 2810934"/>
              <a:gd name="connsiteX2" fmla="*/ 4422243 w 4422243"/>
              <a:gd name="connsiteY2" fmla="*/ 2810934 h 2810934"/>
              <a:gd name="connsiteX3" fmla="*/ 0 w 4422243"/>
              <a:gd name="connsiteY3" fmla="*/ 2810934 h 2810934"/>
            </a:gdLst>
            <a:ahLst/>
            <a:cxnLst>
              <a:cxn ang="0">
                <a:pos x="connsiteX0" y="connsiteY0"/>
              </a:cxn>
              <a:cxn ang="0">
                <a:pos x="connsiteX1" y="connsiteY1"/>
              </a:cxn>
              <a:cxn ang="0">
                <a:pos x="connsiteX2" y="connsiteY2"/>
              </a:cxn>
              <a:cxn ang="0">
                <a:pos x="connsiteX3" y="connsiteY3"/>
              </a:cxn>
            </a:cxnLst>
            <a:rect l="l" t="t" r="r" b="b"/>
            <a:pathLst>
              <a:path w="4422243" h="2810934">
                <a:moveTo>
                  <a:pt x="0" y="0"/>
                </a:moveTo>
                <a:lnTo>
                  <a:pt x="4422243" y="0"/>
                </a:lnTo>
                <a:lnTo>
                  <a:pt x="4422243" y="2810934"/>
                </a:lnTo>
                <a:lnTo>
                  <a:pt x="0" y="2810934"/>
                </a:lnTo>
                <a:close/>
              </a:path>
            </a:pathLst>
          </a:custGeom>
        </p:spPr>
      </p:pic>
      <p:sp>
        <p:nvSpPr>
          <p:cNvPr id="12" name="Oval 11">
            <a:extLst>
              <a:ext uri="{FF2B5EF4-FFF2-40B4-BE49-F238E27FC236}">
                <a16:creationId xmlns:a16="http://schemas.microsoft.com/office/drawing/2014/main" id="{9CC14B00-3A0D-4D74-8872-BBEA97B5BC45}"/>
              </a:ext>
            </a:extLst>
          </p:cNvPr>
          <p:cNvSpPr/>
          <p:nvPr/>
        </p:nvSpPr>
        <p:spPr>
          <a:xfrm>
            <a:off x="7954392" y="177554"/>
            <a:ext cx="3870664" cy="355106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2AF85224-0BE9-4B49-AF82-FF948E2598D8}"/>
              </a:ext>
            </a:extLst>
          </p:cNvPr>
          <p:cNvSpPr/>
          <p:nvPr/>
        </p:nvSpPr>
        <p:spPr>
          <a:xfrm>
            <a:off x="8619757" y="683122"/>
            <a:ext cx="2539931" cy="253993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5AE190F0-E0CC-4F19-BF00-FB33A78261E0}"/>
              </a:ext>
            </a:extLst>
          </p:cNvPr>
          <p:cNvSpPr/>
          <p:nvPr/>
        </p:nvSpPr>
        <p:spPr>
          <a:xfrm>
            <a:off x="9429733" y="1493099"/>
            <a:ext cx="919975" cy="9199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Oval 14">
            <a:extLst>
              <a:ext uri="{FF2B5EF4-FFF2-40B4-BE49-F238E27FC236}">
                <a16:creationId xmlns:a16="http://schemas.microsoft.com/office/drawing/2014/main" id="{04DF61BC-D971-4C07-A617-45B24A760A03}"/>
              </a:ext>
            </a:extLst>
          </p:cNvPr>
          <p:cNvSpPr/>
          <p:nvPr/>
        </p:nvSpPr>
        <p:spPr>
          <a:xfrm>
            <a:off x="9632326" y="499596"/>
            <a:ext cx="434951" cy="39627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ABF33CA5-9949-48F4-A008-2A5102286C73}"/>
              </a:ext>
            </a:extLst>
          </p:cNvPr>
          <p:cNvSpPr/>
          <p:nvPr/>
        </p:nvSpPr>
        <p:spPr>
          <a:xfrm>
            <a:off x="9698876" y="3005844"/>
            <a:ext cx="434951" cy="38640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7C63DD74-93C3-4C97-B1F8-77C158876EE2}"/>
              </a:ext>
            </a:extLst>
          </p:cNvPr>
          <p:cNvSpPr/>
          <p:nvPr/>
        </p:nvSpPr>
        <p:spPr>
          <a:xfrm>
            <a:off x="10710940" y="283181"/>
            <a:ext cx="434951" cy="372754"/>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Oval 19">
            <a:extLst>
              <a:ext uri="{FF2B5EF4-FFF2-40B4-BE49-F238E27FC236}">
                <a16:creationId xmlns:a16="http://schemas.microsoft.com/office/drawing/2014/main" id="{23CDFC5E-9B2B-4A41-8185-A3F1E7809F3D}"/>
              </a:ext>
            </a:extLst>
          </p:cNvPr>
          <p:cNvSpPr/>
          <p:nvPr/>
        </p:nvSpPr>
        <p:spPr>
          <a:xfrm>
            <a:off x="8506890" y="3189159"/>
            <a:ext cx="434951" cy="38640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Oval 20">
            <a:extLst>
              <a:ext uri="{FF2B5EF4-FFF2-40B4-BE49-F238E27FC236}">
                <a16:creationId xmlns:a16="http://schemas.microsoft.com/office/drawing/2014/main" id="{F6EED1FD-2E3A-41F1-8AF0-0D6231C310A5}"/>
              </a:ext>
            </a:extLst>
          </p:cNvPr>
          <p:cNvSpPr/>
          <p:nvPr/>
        </p:nvSpPr>
        <p:spPr>
          <a:xfrm>
            <a:off x="10804985" y="3225057"/>
            <a:ext cx="434952" cy="38640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Oval 21">
            <a:extLst>
              <a:ext uri="{FF2B5EF4-FFF2-40B4-BE49-F238E27FC236}">
                <a16:creationId xmlns:a16="http://schemas.microsoft.com/office/drawing/2014/main" id="{45DAB898-3602-4E1E-9714-088242340BDE}"/>
              </a:ext>
            </a:extLst>
          </p:cNvPr>
          <p:cNvSpPr/>
          <p:nvPr/>
        </p:nvSpPr>
        <p:spPr>
          <a:xfrm>
            <a:off x="8566603" y="294710"/>
            <a:ext cx="434951" cy="39627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4E97F346-5454-41BC-AAA0-EFDB3B68A08A}"/>
              </a:ext>
            </a:extLst>
          </p:cNvPr>
          <p:cNvSpPr txBox="1"/>
          <p:nvPr/>
        </p:nvSpPr>
        <p:spPr>
          <a:xfrm>
            <a:off x="20321" y="6064407"/>
            <a:ext cx="12171680" cy="666786"/>
          </a:xfrm>
          <a:prstGeom prst="rect">
            <a:avLst/>
          </a:prstGeom>
          <a:solidFill>
            <a:schemeClr val="accent1">
              <a:lumMod val="20000"/>
              <a:lumOff val="80000"/>
            </a:schemeClr>
          </a:solidFill>
        </p:spPr>
        <p:txBody>
          <a:bodyPr wrap="square" rtlCol="0">
            <a:spAutoFit/>
          </a:bodyPr>
          <a:lstStyle/>
          <a:p>
            <a:pPr algn="l"/>
            <a:r>
              <a:rPr lang="en-US" sz="3733" b="1" dirty="0" err="1">
                <a:solidFill>
                  <a:srgbClr val="FF0000"/>
                </a:solidFill>
                <a:latin typeface="Times New Roman" panose="02020603050405020304" pitchFamily="18" charset="0"/>
                <a:cs typeface="Times New Roman" panose="02020603050405020304" pitchFamily="18" charset="0"/>
              </a:rPr>
              <a:t>Yêu</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cầu</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Hoàn</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thành</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và</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báo</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kết</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quả</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vào</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tiết</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học</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tiếp</a:t>
            </a:r>
            <a:r>
              <a:rPr lang="en-US" sz="3733" b="1" dirty="0">
                <a:solidFill>
                  <a:srgbClr val="FF0000"/>
                </a:solidFill>
                <a:latin typeface="Times New Roman" panose="02020603050405020304" pitchFamily="18" charset="0"/>
                <a:cs typeface="Times New Roman" panose="02020603050405020304" pitchFamily="18" charset="0"/>
              </a:rPr>
              <a:t> </a:t>
            </a:r>
            <a:r>
              <a:rPr lang="en-US" sz="3733" b="1" dirty="0" err="1">
                <a:solidFill>
                  <a:srgbClr val="FF0000"/>
                </a:solidFill>
                <a:latin typeface="Times New Roman" panose="02020603050405020304" pitchFamily="18" charset="0"/>
                <a:cs typeface="Times New Roman" panose="02020603050405020304" pitchFamily="18" charset="0"/>
              </a:rPr>
              <a:t>theo</a:t>
            </a:r>
            <a:endParaRPr lang="en-US" sz="3733"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4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animBg="1"/>
      <p:bldP spid="6" grpId="0" animBg="1"/>
      <p:bldP spid="8" grpId="0" animBg="1"/>
      <p:bldP spid="9" grpId="0" animBg="1"/>
      <p:bldP spid="15" grpId="0" animBg="1"/>
      <p:bldP spid="17" grpId="0" animBg="1"/>
      <p:bldP spid="19" grpId="0" animBg="1"/>
      <p:bldP spid="20" grpId="0" animBg="1"/>
      <p:bldP spid="21" grpId="0" animBg="1"/>
      <p:bldP spid="22"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F099614-7C4B-4A9A-9978-4DE58BA1C526}"/>
              </a:ext>
            </a:extLst>
          </p:cNvPr>
          <p:cNvSpPr txBox="1"/>
          <p:nvPr/>
        </p:nvSpPr>
        <p:spPr>
          <a:xfrm>
            <a:off x="325120" y="2430141"/>
            <a:ext cx="11165840" cy="1340495"/>
          </a:xfrm>
          <a:prstGeom prst="rect">
            <a:avLst/>
          </a:prstGeom>
          <a:noFill/>
        </p:spPr>
        <p:txBody>
          <a:bodyPr wrap="square">
            <a:spAutoFit/>
          </a:bodyPr>
          <a:lstStyle/>
          <a:p>
            <a:pPr marL="0" marR="0" algn="just">
              <a:lnSpc>
                <a:spcPct val="107000"/>
              </a:lnSpc>
              <a:spcBef>
                <a:spcPts val="0"/>
              </a:spcBef>
              <a:spcAft>
                <a:spcPts val="80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electron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là</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8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10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13</a:t>
            </a:r>
          </a:p>
        </p:txBody>
      </p:sp>
      <p:sp>
        <p:nvSpPr>
          <p:cNvPr id="11" name="TextBox 10">
            <a:extLst>
              <a:ext uri="{FF2B5EF4-FFF2-40B4-BE49-F238E27FC236}">
                <a16:creationId xmlns:a16="http://schemas.microsoft.com/office/drawing/2014/main" id="{823EFB58-A81E-4A83-B47E-D60A34519070}"/>
              </a:ext>
            </a:extLst>
          </p:cNvPr>
          <p:cNvSpPr txBox="1"/>
          <p:nvPr/>
        </p:nvSpPr>
        <p:spPr>
          <a:xfrm>
            <a:off x="325120" y="3770778"/>
            <a:ext cx="11247120" cy="1340495"/>
          </a:xfrm>
          <a:prstGeom prst="rect">
            <a:avLst/>
          </a:prstGeom>
          <a:noFill/>
        </p:spPr>
        <p:txBody>
          <a:bodyPr wrap="square">
            <a:spAutoFit/>
          </a:bodyPr>
          <a:lstStyle/>
          <a:p>
            <a:pPr marL="0" marR="0" algn="just">
              <a:lnSpc>
                <a:spcPct val="107000"/>
              </a:lnSpc>
              <a:spcBef>
                <a:spcPts val="0"/>
              </a:spcBef>
              <a:spcAft>
                <a:spcPts val="80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electron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là</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5</a:t>
            </a:r>
          </a:p>
        </p:txBody>
      </p:sp>
      <p:sp>
        <p:nvSpPr>
          <p:cNvPr id="13" name="TextBox 12">
            <a:extLst>
              <a:ext uri="{FF2B5EF4-FFF2-40B4-BE49-F238E27FC236}">
                <a16:creationId xmlns:a16="http://schemas.microsoft.com/office/drawing/2014/main" id="{706BC88C-C413-4D16-8AA9-E4E6D419C5DB}"/>
              </a:ext>
            </a:extLst>
          </p:cNvPr>
          <p:cNvSpPr txBox="1"/>
          <p:nvPr/>
        </p:nvSpPr>
        <p:spPr>
          <a:xfrm>
            <a:off x="254000" y="5034289"/>
            <a:ext cx="11013440" cy="1340495"/>
          </a:xfrm>
          <a:prstGeom prst="rect">
            <a:avLst/>
          </a:prstGeom>
          <a:noFill/>
        </p:spPr>
        <p:txBody>
          <a:bodyPr wrap="square">
            <a:spAutoFit/>
          </a:bodyPr>
          <a:lstStyle/>
          <a:p>
            <a:pPr marL="0" marR="0" algn="just">
              <a:lnSpc>
                <a:spcPct val="107000"/>
              </a:lnSpc>
              <a:spcBef>
                <a:spcPts val="0"/>
              </a:spcBef>
              <a:spcAft>
                <a:spcPts val="80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electron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là</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D.</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13</a:t>
            </a:r>
          </a:p>
        </p:txBody>
      </p:sp>
      <p:pic>
        <p:nvPicPr>
          <p:cNvPr id="14" name="Picture 13">
            <a:extLst>
              <a:ext uri="{FF2B5EF4-FFF2-40B4-BE49-F238E27FC236}">
                <a16:creationId xmlns:a16="http://schemas.microsoft.com/office/drawing/2014/main" id="{5BFFDFE2-491F-4212-82A3-CC79125DB7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930936" y="24791"/>
            <a:ext cx="2838882" cy="2289399"/>
          </a:xfrm>
          <a:prstGeom prst="rect">
            <a:avLst/>
          </a:prstGeom>
          <a:noFill/>
        </p:spPr>
      </p:pic>
      <p:sp>
        <p:nvSpPr>
          <p:cNvPr id="15" name="TextBox 14">
            <a:extLst>
              <a:ext uri="{FF2B5EF4-FFF2-40B4-BE49-F238E27FC236}">
                <a16:creationId xmlns:a16="http://schemas.microsoft.com/office/drawing/2014/main" id="{77AE04A2-1EA5-4357-BEE2-8C20F8783673}"/>
              </a:ext>
            </a:extLst>
          </p:cNvPr>
          <p:cNvSpPr txBox="1"/>
          <p:nvPr/>
        </p:nvSpPr>
        <p:spPr>
          <a:xfrm>
            <a:off x="8043169" y="2410133"/>
            <a:ext cx="4148831" cy="461665"/>
          </a:xfrm>
          <a:prstGeom prst="rect">
            <a:avLst/>
          </a:prstGeom>
          <a:noFill/>
          <a:ln w="19050">
            <a:solidFill>
              <a:srgbClr val="005EA4"/>
            </a:solidFill>
          </a:ln>
        </p:spPr>
        <p:txBody>
          <a:bodyPr wrap="square" rtlCol="0">
            <a:spAutoFit/>
          </a:bodyPr>
          <a:lstStyle/>
          <a:p>
            <a:pPr algn="ctr"/>
            <a:r>
              <a:rPr lang="en-US" sz="2400" dirty="0" err="1">
                <a:solidFill>
                  <a:srgbClr val="1234E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solidFill>
                  <a:srgbClr val="1234E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234E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1234E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234E0"/>
                </a:solidFill>
                <a:effectLst/>
                <a:latin typeface="Times New Roman" panose="02020603050405020304" pitchFamily="18" charset="0"/>
                <a:ea typeface="Calibri" panose="020F0502020204030204" pitchFamily="34" charset="0"/>
                <a:cs typeface="Times New Roman" panose="02020603050405020304" pitchFamily="18" charset="0"/>
              </a:rPr>
              <a:t>aluminium</a:t>
            </a:r>
            <a:r>
              <a:rPr lang="en-US" sz="2400" dirty="0">
                <a:solidFill>
                  <a:srgbClr val="1234E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1234E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1234E0"/>
                </a:solidFill>
                <a:latin typeface="Times New Roman" panose="02020603050405020304" pitchFamily="18" charset="0"/>
                <a:ea typeface="Calibri" panose="020F0502020204030204" pitchFamily="34" charset="0"/>
                <a:cs typeface="Times New Roman" panose="02020603050405020304" pitchFamily="18" charset="0"/>
              </a:rPr>
              <a:t>nhôm</a:t>
            </a:r>
            <a:r>
              <a:rPr lang="en-US" sz="2400" dirty="0">
                <a:solidFill>
                  <a:srgbClr val="1234E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1234E0"/>
              </a:solidFill>
            </a:endParaRPr>
          </a:p>
        </p:txBody>
      </p:sp>
      <p:sp>
        <p:nvSpPr>
          <p:cNvPr id="16" name="Oval 15">
            <a:extLst>
              <a:ext uri="{FF2B5EF4-FFF2-40B4-BE49-F238E27FC236}">
                <a16:creationId xmlns:a16="http://schemas.microsoft.com/office/drawing/2014/main" id="{9264095D-952E-4891-8A78-B1EF2D7E77B2}"/>
              </a:ext>
            </a:extLst>
          </p:cNvPr>
          <p:cNvSpPr/>
          <p:nvPr/>
        </p:nvSpPr>
        <p:spPr>
          <a:xfrm>
            <a:off x="9582163" y="3151453"/>
            <a:ext cx="629920" cy="6191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08C744-CF2C-4CBB-A791-D56A3A956F0A}"/>
              </a:ext>
            </a:extLst>
          </p:cNvPr>
          <p:cNvSpPr/>
          <p:nvPr/>
        </p:nvSpPr>
        <p:spPr>
          <a:xfrm>
            <a:off x="3239758" y="4492090"/>
            <a:ext cx="629920" cy="6191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20512A5-80EE-41F3-854A-3A8D41B319F3}"/>
              </a:ext>
            </a:extLst>
          </p:cNvPr>
          <p:cNvSpPr/>
          <p:nvPr/>
        </p:nvSpPr>
        <p:spPr>
          <a:xfrm>
            <a:off x="3149600" y="5733510"/>
            <a:ext cx="629920" cy="6191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D034169-24BD-4ECC-BEDF-6BD80D0319D7}"/>
              </a:ext>
            </a:extLst>
          </p:cNvPr>
          <p:cNvSpPr txBox="1"/>
          <p:nvPr/>
        </p:nvSpPr>
        <p:spPr>
          <a:xfrm>
            <a:off x="15241" y="921138"/>
            <a:ext cx="8915695" cy="1237903"/>
          </a:xfrm>
          <a:prstGeom prst="rect">
            <a:avLst/>
          </a:prstGeom>
          <a:solidFill>
            <a:srgbClr val="A02C58"/>
          </a:solidFill>
        </p:spPr>
        <p:txBody>
          <a:bodyPr wrap="square">
            <a:spAutoFit/>
          </a:bodyPr>
          <a:lstStyle/>
          <a:p>
            <a:pPr marL="0" marR="0" algn="ctr">
              <a:lnSpc>
                <a:spcPct val="107000"/>
              </a:lnSpc>
              <a:spcBef>
                <a:spcPts val="0"/>
              </a:spcBef>
              <a:spcAft>
                <a:spcPts val="800"/>
              </a:spcAft>
            </a:pP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nhôm</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aluminium</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đúng</a:t>
            </a:r>
            <a:endPar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1F95BFD2-85C0-4E56-86EC-654A3E2FBCF3}"/>
              </a:ext>
            </a:extLst>
          </p:cNvPr>
          <p:cNvSpPr/>
          <p:nvPr/>
        </p:nvSpPr>
        <p:spPr>
          <a:xfrm>
            <a:off x="10014012" y="887767"/>
            <a:ext cx="648070" cy="5592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15DDF9-A9C9-42C8-BCB7-2C9A9BC4E027}"/>
              </a:ext>
            </a:extLst>
          </p:cNvPr>
          <p:cNvSpPr txBox="1"/>
          <p:nvPr/>
        </p:nvSpPr>
        <p:spPr>
          <a:xfrm>
            <a:off x="717005" y="213252"/>
            <a:ext cx="2169505" cy="707886"/>
          </a:xfrm>
          <a:prstGeom prst="rect">
            <a:avLst/>
          </a:prstGeom>
          <a:solidFill>
            <a:schemeClr val="accent2"/>
          </a:solid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Củng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cố</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040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6" name="Google Shape;2256;p75"/>
          <p:cNvSpPr/>
          <p:nvPr/>
        </p:nvSpPr>
        <p:spPr>
          <a:xfrm>
            <a:off x="182880" y="266330"/>
            <a:ext cx="11866880" cy="549696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005EA4"/>
          </a:solidFill>
          <a:ln>
            <a:noFill/>
          </a:ln>
          <a:effectLst>
            <a:innerShdw blurRad="63500" dist="50800">
              <a:prstClr val="black">
                <a:alpha val="50000"/>
              </a:prstClr>
            </a:innerShdw>
          </a:effectLst>
        </p:spPr>
        <p:txBody>
          <a:bodyPr spcFirstLastPara="1" wrap="square" lIns="121900" tIns="121900" rIns="121900" bIns="121900" anchor="ctr" anchorCtr="0">
            <a:noAutofit/>
          </a:bodyPr>
          <a:lstStyle/>
          <a:p>
            <a:endParaRPr sz="2400"/>
          </a:p>
        </p:txBody>
      </p:sp>
      <p:sp>
        <p:nvSpPr>
          <p:cNvPr id="129" name="TextBox 128">
            <a:extLst>
              <a:ext uri="{FF2B5EF4-FFF2-40B4-BE49-F238E27FC236}">
                <a16:creationId xmlns:a16="http://schemas.microsoft.com/office/drawing/2014/main" id="{F2683F1A-1EA9-442B-A421-E436C1456347}"/>
              </a:ext>
            </a:extLst>
          </p:cNvPr>
          <p:cNvSpPr txBox="1"/>
          <p:nvPr/>
        </p:nvSpPr>
        <p:spPr>
          <a:xfrm>
            <a:off x="1469550" y="1228047"/>
            <a:ext cx="9509760" cy="2308324"/>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EM CÓ THỂ</a:t>
            </a:r>
          </a:p>
          <a:p>
            <a:pPr algn="ctr"/>
            <a:r>
              <a:rPr lang="vi-VN"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Nghiên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cứu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thêm</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hình</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ảnh</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về</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mô</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hình</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nguyên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tử</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trên</a:t>
            </a:r>
            <a:r>
              <a:rPr lang="en-US" sz="4800" b="1" dirty="0">
                <a:solidFill>
                  <a:schemeClr val="bg1"/>
                </a:solidFill>
                <a:latin typeface="Times New Roman" panose="02020603050405020304" pitchFamily="18" charset="0"/>
                <a:cs typeface="Times New Roman" panose="02020603050405020304" pitchFamily="18" charset="0"/>
              </a:rPr>
              <a:t> Google</a:t>
            </a: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E63E1DF9-9718-44C5-8524-DE7EF91FB7C4}"/>
              </a:ext>
            </a:extLst>
          </p:cNvPr>
          <p:cNvSpPr/>
          <p:nvPr/>
        </p:nvSpPr>
        <p:spPr>
          <a:xfrm>
            <a:off x="240830" y="1399825"/>
            <a:ext cx="3658068" cy="3988740"/>
          </a:xfrm>
          <a:prstGeom prst="round2DiagRect">
            <a:avLst/>
          </a:prstGeom>
          <a:blipFill>
            <a:blip r:embed="rId2"/>
            <a:srcRect/>
            <a:stretch>
              <a:fillRect l="-858" t="-2425" r="858" b="-1973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Diagonal Corners Rounded 4">
            <a:extLst>
              <a:ext uri="{FF2B5EF4-FFF2-40B4-BE49-F238E27FC236}">
                <a16:creationId xmlns:a16="http://schemas.microsoft.com/office/drawing/2014/main" id="{9545C079-5E07-445B-A5A2-59818971B9E7}"/>
              </a:ext>
            </a:extLst>
          </p:cNvPr>
          <p:cNvSpPr/>
          <p:nvPr/>
        </p:nvSpPr>
        <p:spPr>
          <a:xfrm>
            <a:off x="4235674" y="1434630"/>
            <a:ext cx="3658068" cy="3988740"/>
          </a:xfrm>
          <a:prstGeom prst="round2DiagRect">
            <a:avLst/>
          </a:prstGeom>
          <a:blipFill>
            <a:blip r:embed="rId3"/>
            <a:srcRect/>
            <a:stretch>
              <a:fillRect t="-1993" b="-10387"/>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Diagonal Corners Rounded 5">
            <a:extLst>
              <a:ext uri="{FF2B5EF4-FFF2-40B4-BE49-F238E27FC236}">
                <a16:creationId xmlns:a16="http://schemas.microsoft.com/office/drawing/2014/main" id="{2C6F1BF0-02ED-4357-92D5-4F2F55991F4E}"/>
              </a:ext>
            </a:extLst>
          </p:cNvPr>
          <p:cNvSpPr/>
          <p:nvPr/>
        </p:nvSpPr>
        <p:spPr>
          <a:xfrm>
            <a:off x="8230518" y="1434629"/>
            <a:ext cx="3658068" cy="3988740"/>
          </a:xfrm>
          <a:prstGeom prst="round2DiagRect">
            <a:avLst/>
          </a:prstGeom>
          <a:blipFill>
            <a:blip r:embed="rId4"/>
            <a:srcRect/>
            <a:stretch>
              <a:fillRect t="-16760" b="-46662"/>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Google Shape;1390;p61">
            <a:extLst>
              <a:ext uri="{FF2B5EF4-FFF2-40B4-BE49-F238E27FC236}">
                <a16:creationId xmlns:a16="http://schemas.microsoft.com/office/drawing/2014/main" id="{9B2AA0D2-DC00-43F8-B1DB-63D68CD2DF68}"/>
              </a:ext>
            </a:extLst>
          </p:cNvPr>
          <p:cNvSpPr/>
          <p:nvPr/>
        </p:nvSpPr>
        <p:spPr>
          <a:xfrm>
            <a:off x="1734616" y="194781"/>
            <a:ext cx="9132821" cy="99431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2" name="TextBox 1">
            <a:extLst>
              <a:ext uri="{FF2B5EF4-FFF2-40B4-BE49-F238E27FC236}">
                <a16:creationId xmlns:a16="http://schemas.microsoft.com/office/drawing/2014/main" id="{2BF4D726-2229-49F5-A9D3-0D4D22E28E29}"/>
              </a:ext>
            </a:extLst>
          </p:cNvPr>
          <p:cNvSpPr txBox="1"/>
          <p:nvPr/>
        </p:nvSpPr>
        <p:spPr>
          <a:xfrm>
            <a:off x="2227673" y="194781"/>
            <a:ext cx="8895644" cy="748988"/>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Một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số</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mô</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hình</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r>
              <a:rPr lang="en-US" sz="4267" b="1" dirty="0">
                <a:solidFill>
                  <a:srgbClr val="263E68"/>
                </a:solidFill>
                <a:latin typeface="Times New Roman" panose="02020603050405020304" pitchFamily="18" charset="0"/>
                <a:cs typeface="Times New Roman" panose="02020603050405020304" pitchFamily="18" charset="0"/>
              </a:rPr>
              <a:t> carbon</a:t>
            </a:r>
          </a:p>
        </p:txBody>
      </p:sp>
    </p:spTree>
    <p:extLst>
      <p:ext uri="{BB962C8B-B14F-4D97-AF65-F5344CB8AC3E}">
        <p14:creationId xmlns:p14="http://schemas.microsoft.com/office/powerpoint/2010/main" val="2811322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1023446" y="1654406"/>
            <a:ext cx="1669397" cy="1631585"/>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121900" tIns="121900" rIns="121900" bIns="121900" anchor="ctr" anchorCtr="0">
            <a:noAutofit/>
          </a:bodyPr>
          <a:lstStyle/>
          <a:p>
            <a:endParaRPr sz="2400" b="1">
              <a:solidFill>
                <a:schemeClr val="lt1"/>
              </a:solidFill>
              <a:latin typeface="Comfortaa"/>
              <a:ea typeface="Comfortaa"/>
              <a:cs typeface="Comfortaa"/>
              <a:sym typeface="Comfortaa"/>
            </a:endParaRPr>
          </a:p>
        </p:txBody>
      </p:sp>
      <p:sp>
        <p:nvSpPr>
          <p:cNvPr id="1446" name="Google Shape;1446;p62"/>
          <p:cNvSpPr/>
          <p:nvPr/>
        </p:nvSpPr>
        <p:spPr>
          <a:xfrm>
            <a:off x="240829" y="3481968"/>
            <a:ext cx="8433008" cy="138989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447" name="Google Shape;1447;p62"/>
          <p:cNvSpPr txBox="1">
            <a:spLocks noGrp="1"/>
          </p:cNvSpPr>
          <p:nvPr>
            <p:ph type="title"/>
          </p:nvPr>
        </p:nvSpPr>
        <p:spPr>
          <a:xfrm>
            <a:off x="960000" y="1951600"/>
            <a:ext cx="1797200" cy="1037200"/>
          </a:xfrm>
          <a:prstGeom prst="rect">
            <a:avLst/>
          </a:prstGeom>
        </p:spPr>
        <p:txBody>
          <a:bodyPr spcFirstLastPara="1" vert="horz" wrap="square" lIns="121900" tIns="121900" rIns="121900" bIns="121900" rtlCol="0" anchor="t" anchorCtr="0">
            <a:noAutofit/>
          </a:bodyPr>
          <a:lstStyle/>
          <a:p>
            <a:pPr algn="l"/>
            <a:r>
              <a:rPr lang="en" b="1" dirty="0"/>
              <a:t>03</a:t>
            </a:r>
            <a:endParaRPr b="1" dirty="0"/>
          </a:p>
        </p:txBody>
      </p:sp>
      <p:sp>
        <p:nvSpPr>
          <p:cNvPr id="1449" name="Google Shape;1449;p62"/>
          <p:cNvSpPr txBox="1">
            <a:spLocks noGrp="1"/>
          </p:cNvSpPr>
          <p:nvPr>
            <p:ph type="title" idx="2"/>
          </p:nvPr>
        </p:nvSpPr>
        <p:spPr>
          <a:xfrm>
            <a:off x="239797" y="3792316"/>
            <a:ext cx="8446172" cy="773600"/>
          </a:xfrm>
          <a:prstGeom prst="rect">
            <a:avLst/>
          </a:prstGeom>
        </p:spPr>
        <p:txBody>
          <a:bodyPr spcFirstLastPara="1" vert="horz" wrap="square" lIns="121900" tIns="121900" rIns="121900" bIns="121900" rtlCol="0" anchor="t" anchorCtr="0">
            <a:noAutofit/>
          </a:bodyPr>
          <a:lstStyle/>
          <a:p>
            <a:pPr algn="l"/>
            <a:r>
              <a:rPr lang="en" b="1" dirty="0"/>
              <a:t>Cấu tạo nguyên tử</a:t>
            </a:r>
            <a:endParaRPr b="1" dirty="0"/>
          </a:p>
        </p:txBody>
      </p:sp>
      <p:grpSp>
        <p:nvGrpSpPr>
          <p:cNvPr id="1450" name="Google Shape;1450;p62"/>
          <p:cNvGrpSpPr/>
          <p:nvPr/>
        </p:nvGrpSpPr>
        <p:grpSpPr>
          <a:xfrm flipH="1">
            <a:off x="8677715" y="1187367"/>
            <a:ext cx="2713988" cy="4483267"/>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121900" tIns="121900" rIns="121900" bIns="121900" anchor="ctr" anchorCtr="0">
              <a:noAutofit/>
            </a:bodyPr>
            <a:lstStyle/>
            <a:p>
              <a:endParaRPr sz="2400"/>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121900" tIns="121900" rIns="121900" bIns="121900" anchor="ctr" anchorCtr="0">
              <a:noAutofit/>
            </a:bodyPr>
            <a:lstStyle/>
            <a:p>
              <a:endParaRPr sz="2400"/>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1529" name="Google Shape;1529;p62"/>
          <p:cNvGrpSpPr/>
          <p:nvPr/>
        </p:nvGrpSpPr>
        <p:grpSpPr>
          <a:xfrm>
            <a:off x="6875633" y="1545501"/>
            <a:ext cx="605800" cy="773567"/>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1536" name="Google Shape;1536;p62"/>
          <p:cNvGrpSpPr/>
          <p:nvPr/>
        </p:nvGrpSpPr>
        <p:grpSpPr>
          <a:xfrm>
            <a:off x="6408851" y="5192184"/>
            <a:ext cx="427316" cy="34848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546" name="Google Shape;1546;p62"/>
          <p:cNvGrpSpPr/>
          <p:nvPr/>
        </p:nvGrpSpPr>
        <p:grpSpPr>
          <a:xfrm rot="5973180">
            <a:off x="4205655" y="1721815"/>
            <a:ext cx="440480" cy="359155"/>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556" name="Google Shape;1556;p62"/>
          <p:cNvGrpSpPr/>
          <p:nvPr/>
        </p:nvGrpSpPr>
        <p:grpSpPr>
          <a:xfrm>
            <a:off x="11736025" y="3103877"/>
            <a:ext cx="312768" cy="471592"/>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5"/>
                                        </p:tgtEl>
                                        <p:attrNameLst>
                                          <p:attrName>style.visibility</p:attrName>
                                        </p:attrNameLst>
                                      </p:cBhvr>
                                      <p:to>
                                        <p:strVal val="visible"/>
                                      </p:to>
                                    </p:set>
                                    <p:animEffect transition="in" filter="fade">
                                      <p:cBhvr>
                                        <p:cTn id="7" dur="1000"/>
                                        <p:tgtEl>
                                          <p:spTgt spid="1445"/>
                                        </p:tgtEl>
                                      </p:cBhvr>
                                    </p:animEffect>
                                    <p:anim calcmode="lin" valueType="num">
                                      <p:cBhvr>
                                        <p:cTn id="8" dur="1000" fill="hold"/>
                                        <p:tgtEl>
                                          <p:spTgt spid="1445"/>
                                        </p:tgtEl>
                                        <p:attrNameLst>
                                          <p:attrName>ppt_x</p:attrName>
                                        </p:attrNameLst>
                                      </p:cBhvr>
                                      <p:tavLst>
                                        <p:tav tm="0">
                                          <p:val>
                                            <p:strVal val="#ppt_x"/>
                                          </p:val>
                                        </p:tav>
                                        <p:tav tm="100000">
                                          <p:val>
                                            <p:strVal val="#ppt_x"/>
                                          </p:val>
                                        </p:tav>
                                      </p:tavLst>
                                    </p:anim>
                                    <p:anim calcmode="lin" valueType="num">
                                      <p:cBhvr>
                                        <p:cTn id="9" dur="1000" fill="hold"/>
                                        <p:tgtEl>
                                          <p:spTgt spid="14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7"/>
                                        </p:tgtEl>
                                        <p:attrNameLst>
                                          <p:attrName>style.visibility</p:attrName>
                                        </p:attrNameLst>
                                      </p:cBhvr>
                                      <p:to>
                                        <p:strVal val="visible"/>
                                      </p:to>
                                    </p:set>
                                    <p:animEffect transition="in" filter="fade">
                                      <p:cBhvr>
                                        <p:cTn id="12" dur="1000"/>
                                        <p:tgtEl>
                                          <p:spTgt spid="1447"/>
                                        </p:tgtEl>
                                      </p:cBhvr>
                                    </p:animEffect>
                                    <p:anim calcmode="lin" valueType="num">
                                      <p:cBhvr>
                                        <p:cTn id="13" dur="1000" fill="hold"/>
                                        <p:tgtEl>
                                          <p:spTgt spid="1447"/>
                                        </p:tgtEl>
                                        <p:attrNameLst>
                                          <p:attrName>ppt_x</p:attrName>
                                        </p:attrNameLst>
                                      </p:cBhvr>
                                      <p:tavLst>
                                        <p:tav tm="0">
                                          <p:val>
                                            <p:strVal val="#ppt_x"/>
                                          </p:val>
                                        </p:tav>
                                        <p:tav tm="100000">
                                          <p:val>
                                            <p:strVal val="#ppt_x"/>
                                          </p:val>
                                        </p:tav>
                                      </p:tavLst>
                                    </p:anim>
                                    <p:anim calcmode="lin" valueType="num">
                                      <p:cBhvr>
                                        <p:cTn id="14" dur="1000" fill="hold"/>
                                        <p:tgtEl>
                                          <p:spTgt spid="14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9"/>
                                        </p:tgtEl>
                                        <p:attrNameLst>
                                          <p:attrName>style.visibility</p:attrName>
                                        </p:attrNameLst>
                                      </p:cBhvr>
                                      <p:to>
                                        <p:strVal val="visible"/>
                                      </p:to>
                                    </p:set>
                                    <p:animEffect transition="in" filter="fade">
                                      <p:cBhvr>
                                        <p:cTn id="17" dur="1000"/>
                                        <p:tgtEl>
                                          <p:spTgt spid="1449"/>
                                        </p:tgtEl>
                                      </p:cBhvr>
                                    </p:animEffect>
                                    <p:anim calcmode="lin" valueType="num">
                                      <p:cBhvr>
                                        <p:cTn id="18" dur="1000" fill="hold"/>
                                        <p:tgtEl>
                                          <p:spTgt spid="1449"/>
                                        </p:tgtEl>
                                        <p:attrNameLst>
                                          <p:attrName>ppt_x</p:attrName>
                                        </p:attrNameLst>
                                      </p:cBhvr>
                                      <p:tavLst>
                                        <p:tav tm="0">
                                          <p:val>
                                            <p:strVal val="#ppt_x"/>
                                          </p:val>
                                        </p:tav>
                                        <p:tav tm="100000">
                                          <p:val>
                                            <p:strVal val="#ppt_x"/>
                                          </p:val>
                                        </p:tav>
                                      </p:tavLst>
                                    </p:anim>
                                    <p:anim calcmode="lin" valueType="num">
                                      <p:cBhvr>
                                        <p:cTn id="19" dur="1000" fill="hold"/>
                                        <p:tgtEl>
                                          <p:spTgt spid="14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46"/>
                                        </p:tgtEl>
                                        <p:attrNameLst>
                                          <p:attrName>style.visibility</p:attrName>
                                        </p:attrNameLst>
                                      </p:cBhvr>
                                      <p:to>
                                        <p:strVal val="visible"/>
                                      </p:to>
                                    </p:set>
                                    <p:animEffect transition="in" filter="fade">
                                      <p:cBhvr>
                                        <p:cTn id="22" dur="1000"/>
                                        <p:tgtEl>
                                          <p:spTgt spid="1446"/>
                                        </p:tgtEl>
                                      </p:cBhvr>
                                    </p:animEffect>
                                    <p:anim calcmode="lin" valueType="num">
                                      <p:cBhvr>
                                        <p:cTn id="23" dur="1000" fill="hold"/>
                                        <p:tgtEl>
                                          <p:spTgt spid="1446"/>
                                        </p:tgtEl>
                                        <p:attrNameLst>
                                          <p:attrName>ppt_x</p:attrName>
                                        </p:attrNameLst>
                                      </p:cBhvr>
                                      <p:tavLst>
                                        <p:tav tm="0">
                                          <p:val>
                                            <p:strVal val="#ppt_x"/>
                                          </p:val>
                                        </p:tav>
                                        <p:tav tm="100000">
                                          <p:val>
                                            <p:strVal val="#ppt_x"/>
                                          </p:val>
                                        </p:tav>
                                      </p:tavLst>
                                    </p:anim>
                                    <p:anim calcmode="lin" valueType="num">
                                      <p:cBhvr>
                                        <p:cTn id="24" dur="1000" fill="hold"/>
                                        <p:tgtEl>
                                          <p:spTgt spid="14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46"/>
                                        </p:tgtEl>
                                        <p:attrNameLst>
                                          <p:attrName>style.visibility</p:attrName>
                                        </p:attrNameLst>
                                      </p:cBhvr>
                                      <p:to>
                                        <p:strVal val="visible"/>
                                      </p:to>
                                    </p:set>
                                    <p:animEffect transition="in" filter="fade">
                                      <p:cBhvr>
                                        <p:cTn id="27" dur="1000"/>
                                        <p:tgtEl>
                                          <p:spTgt spid="1546"/>
                                        </p:tgtEl>
                                      </p:cBhvr>
                                    </p:animEffect>
                                    <p:anim calcmode="lin" valueType="num">
                                      <p:cBhvr>
                                        <p:cTn id="28" dur="1000" fill="hold"/>
                                        <p:tgtEl>
                                          <p:spTgt spid="1546"/>
                                        </p:tgtEl>
                                        <p:attrNameLst>
                                          <p:attrName>ppt_x</p:attrName>
                                        </p:attrNameLst>
                                      </p:cBhvr>
                                      <p:tavLst>
                                        <p:tav tm="0">
                                          <p:val>
                                            <p:strVal val="#ppt_x"/>
                                          </p:val>
                                        </p:tav>
                                        <p:tav tm="100000">
                                          <p:val>
                                            <p:strVal val="#ppt_x"/>
                                          </p:val>
                                        </p:tav>
                                      </p:tavLst>
                                    </p:anim>
                                    <p:anim calcmode="lin" valueType="num">
                                      <p:cBhvr>
                                        <p:cTn id="29" dur="1000" fill="hold"/>
                                        <p:tgtEl>
                                          <p:spTgt spid="154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29"/>
                                        </p:tgtEl>
                                        <p:attrNameLst>
                                          <p:attrName>style.visibility</p:attrName>
                                        </p:attrNameLst>
                                      </p:cBhvr>
                                      <p:to>
                                        <p:strVal val="visible"/>
                                      </p:to>
                                    </p:set>
                                    <p:animEffect transition="in" filter="fade">
                                      <p:cBhvr>
                                        <p:cTn id="32" dur="1000"/>
                                        <p:tgtEl>
                                          <p:spTgt spid="1529"/>
                                        </p:tgtEl>
                                      </p:cBhvr>
                                    </p:animEffect>
                                    <p:anim calcmode="lin" valueType="num">
                                      <p:cBhvr>
                                        <p:cTn id="33" dur="1000" fill="hold"/>
                                        <p:tgtEl>
                                          <p:spTgt spid="1529"/>
                                        </p:tgtEl>
                                        <p:attrNameLst>
                                          <p:attrName>ppt_x</p:attrName>
                                        </p:attrNameLst>
                                      </p:cBhvr>
                                      <p:tavLst>
                                        <p:tav tm="0">
                                          <p:val>
                                            <p:strVal val="#ppt_x"/>
                                          </p:val>
                                        </p:tav>
                                        <p:tav tm="100000">
                                          <p:val>
                                            <p:strVal val="#ppt_x"/>
                                          </p:val>
                                        </p:tav>
                                      </p:tavLst>
                                    </p:anim>
                                    <p:anim calcmode="lin" valueType="num">
                                      <p:cBhvr>
                                        <p:cTn id="34" dur="1000" fill="hold"/>
                                        <p:tgtEl>
                                          <p:spTgt spid="152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
                                        </p:tgtEl>
                                        <p:attrNameLst>
                                          <p:attrName>style.visibility</p:attrName>
                                        </p:attrNameLst>
                                      </p:cBhvr>
                                      <p:to>
                                        <p:strVal val="visible"/>
                                      </p:to>
                                    </p:set>
                                    <p:animEffect transition="in" filter="fade">
                                      <p:cBhvr>
                                        <p:cTn id="37" dur="1000"/>
                                        <p:tgtEl>
                                          <p:spTgt spid="1536"/>
                                        </p:tgtEl>
                                      </p:cBhvr>
                                    </p:animEffect>
                                    <p:anim calcmode="lin" valueType="num">
                                      <p:cBhvr>
                                        <p:cTn id="38" dur="1000" fill="hold"/>
                                        <p:tgtEl>
                                          <p:spTgt spid="1536"/>
                                        </p:tgtEl>
                                        <p:attrNameLst>
                                          <p:attrName>ppt_x</p:attrName>
                                        </p:attrNameLst>
                                      </p:cBhvr>
                                      <p:tavLst>
                                        <p:tav tm="0">
                                          <p:val>
                                            <p:strVal val="#ppt_x"/>
                                          </p:val>
                                        </p:tav>
                                        <p:tav tm="100000">
                                          <p:val>
                                            <p:strVal val="#ppt_x"/>
                                          </p:val>
                                        </p:tav>
                                      </p:tavLst>
                                    </p:anim>
                                    <p:anim calcmode="lin" valueType="num">
                                      <p:cBhvr>
                                        <p:cTn id="39" dur="1000" fill="hold"/>
                                        <p:tgtEl>
                                          <p:spTgt spid="15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Effect transition="in" filter="fade">
                                      <p:cBhvr>
                                        <p:cTn id="42" dur="1000"/>
                                        <p:tgtEl>
                                          <p:spTgt spid="1450"/>
                                        </p:tgtEl>
                                      </p:cBhvr>
                                    </p:animEffect>
                                    <p:anim calcmode="lin" valueType="num">
                                      <p:cBhvr>
                                        <p:cTn id="43" dur="1000" fill="hold"/>
                                        <p:tgtEl>
                                          <p:spTgt spid="1450"/>
                                        </p:tgtEl>
                                        <p:attrNameLst>
                                          <p:attrName>ppt_x</p:attrName>
                                        </p:attrNameLst>
                                      </p:cBhvr>
                                      <p:tavLst>
                                        <p:tav tm="0">
                                          <p:val>
                                            <p:strVal val="#ppt_x"/>
                                          </p:val>
                                        </p:tav>
                                        <p:tav tm="100000">
                                          <p:val>
                                            <p:strVal val="#ppt_x"/>
                                          </p:val>
                                        </p:tav>
                                      </p:tavLst>
                                    </p:anim>
                                    <p:anim calcmode="lin" valueType="num">
                                      <p:cBhvr>
                                        <p:cTn id="44" dur="1000" fill="hold"/>
                                        <p:tgtEl>
                                          <p:spTgt spid="145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56"/>
                                        </p:tgtEl>
                                        <p:attrNameLst>
                                          <p:attrName>style.visibility</p:attrName>
                                        </p:attrNameLst>
                                      </p:cBhvr>
                                      <p:to>
                                        <p:strVal val="visible"/>
                                      </p:to>
                                    </p:set>
                                    <p:animEffect transition="in" filter="fade">
                                      <p:cBhvr>
                                        <p:cTn id="47" dur="1000"/>
                                        <p:tgtEl>
                                          <p:spTgt spid="1556"/>
                                        </p:tgtEl>
                                      </p:cBhvr>
                                    </p:animEffect>
                                    <p:anim calcmode="lin" valueType="num">
                                      <p:cBhvr>
                                        <p:cTn id="48" dur="1000" fill="hold"/>
                                        <p:tgtEl>
                                          <p:spTgt spid="1556"/>
                                        </p:tgtEl>
                                        <p:attrNameLst>
                                          <p:attrName>ppt_x</p:attrName>
                                        </p:attrNameLst>
                                      </p:cBhvr>
                                      <p:tavLst>
                                        <p:tav tm="0">
                                          <p:val>
                                            <p:strVal val="#ppt_x"/>
                                          </p:val>
                                        </p:tav>
                                        <p:tav tm="100000">
                                          <p:val>
                                            <p:strVal val="#ppt_x"/>
                                          </p:val>
                                        </p:tav>
                                      </p:tavLst>
                                    </p:anim>
                                    <p:anim calcmode="lin" valueType="num">
                                      <p:cBhvr>
                                        <p:cTn id="49" dur="1000" fill="hold"/>
                                        <p:tgtEl>
                                          <p:spTgt spid="1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5" grpId="0" animBg="1"/>
      <p:bldP spid="1446" grpId="0" animBg="1"/>
      <p:bldP spid="1447" grpId="0"/>
      <p:bldP spid="14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6" name="How Small is an Atom_ (online-video-cutter.com)">
            <a:hlinkClick r:id="" action="ppaction://media"/>
            <a:extLst>
              <a:ext uri="{FF2B5EF4-FFF2-40B4-BE49-F238E27FC236}">
                <a16:creationId xmlns:a16="http://schemas.microsoft.com/office/drawing/2014/main" id="{6A5A07F4-D365-4FD1-A288-86BADAAE89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45022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A49097-7C4A-422E-981D-0F6CFEB3AE69}"/>
              </a:ext>
            </a:extLst>
          </p:cNvPr>
          <p:cNvPicPr>
            <a:picLocks noChangeAspect="1"/>
          </p:cNvPicPr>
          <p:nvPr/>
        </p:nvPicPr>
        <p:blipFill>
          <a:blip r:embed="rId2"/>
          <a:stretch>
            <a:fillRect/>
          </a:stretch>
        </p:blipFill>
        <p:spPr>
          <a:xfrm>
            <a:off x="1866900" y="1275645"/>
            <a:ext cx="8458200" cy="5029200"/>
          </a:xfrm>
          <a:prstGeom prst="rect">
            <a:avLst/>
          </a:prstGeom>
        </p:spPr>
      </p:pic>
      <p:sp>
        <p:nvSpPr>
          <p:cNvPr id="5" name="TextBox 4">
            <a:extLst>
              <a:ext uri="{FF2B5EF4-FFF2-40B4-BE49-F238E27FC236}">
                <a16:creationId xmlns:a16="http://schemas.microsoft.com/office/drawing/2014/main" id="{D0F0DFC4-537A-4E1C-864D-9B3D98E645C9}"/>
              </a:ext>
            </a:extLst>
          </p:cNvPr>
          <p:cNvSpPr txBox="1"/>
          <p:nvPr/>
        </p:nvSpPr>
        <p:spPr>
          <a:xfrm>
            <a:off x="2057400" y="1275646"/>
            <a:ext cx="8654344" cy="748988"/>
          </a:xfrm>
          <a:prstGeom prst="rect">
            <a:avLst/>
          </a:prstGeom>
          <a:noFill/>
        </p:spPr>
        <p:txBody>
          <a:bodyPr wrap="square" rtlCol="0">
            <a:spAutoFit/>
          </a:bodyPr>
          <a:lstStyle/>
          <a:p>
            <a:pPr algn="l"/>
            <a:r>
              <a:rPr lang="en-US" sz="4267" dirty="0">
                <a:solidFill>
                  <a:schemeClr val="bg1"/>
                </a:solidFill>
                <a:latin typeface="Times New Roman" panose="02020603050405020304" pitchFamily="18" charset="0"/>
                <a:cs typeface="Times New Roman" panose="02020603050405020304" pitchFamily="18" charset="0"/>
              </a:rPr>
              <a:t>10,000,000,000Angtroms = 1 meter</a:t>
            </a:r>
          </a:p>
        </p:txBody>
      </p:sp>
      <p:sp>
        <p:nvSpPr>
          <p:cNvPr id="6" name="TextBox 5">
            <a:extLst>
              <a:ext uri="{FF2B5EF4-FFF2-40B4-BE49-F238E27FC236}">
                <a16:creationId xmlns:a16="http://schemas.microsoft.com/office/drawing/2014/main" id="{25B68B23-F074-4B33-B771-06BF46232DC0}"/>
              </a:ext>
            </a:extLst>
          </p:cNvPr>
          <p:cNvSpPr txBox="1"/>
          <p:nvPr/>
        </p:nvSpPr>
        <p:spPr>
          <a:xfrm>
            <a:off x="1715912" y="163305"/>
            <a:ext cx="6878697" cy="748988"/>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Kích</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thước</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của</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22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248277" y="165281"/>
            <a:ext cx="1493009" cy="1107492"/>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grpSp>
        <p:nvGrpSpPr>
          <p:cNvPr id="750" name="Google Shape;750;p49"/>
          <p:cNvGrpSpPr/>
          <p:nvPr/>
        </p:nvGrpSpPr>
        <p:grpSpPr>
          <a:xfrm>
            <a:off x="384397" y="5843313"/>
            <a:ext cx="427271" cy="545673"/>
            <a:chOff x="5905475" y="2032050"/>
            <a:chExt cx="454350" cy="580175"/>
          </a:xfrm>
        </p:grpSpPr>
        <p:sp>
          <p:nvSpPr>
            <p:cNvPr id="751" name="Google Shape;751;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52" name="Google Shape;752;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53" name="Google Shape;753;p49"/>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54" name="Google Shape;754;p49"/>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755" name="Google Shape;755;p49"/>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56" name="Google Shape;756;p49"/>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757" name="Google Shape;757;p49"/>
          <p:cNvGrpSpPr/>
          <p:nvPr/>
        </p:nvGrpSpPr>
        <p:grpSpPr>
          <a:xfrm>
            <a:off x="11425328" y="6189939"/>
            <a:ext cx="325739" cy="408075"/>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grpSp>
      <p:grpSp>
        <p:nvGrpSpPr>
          <p:cNvPr id="761" name="Google Shape;761;p49"/>
          <p:cNvGrpSpPr/>
          <p:nvPr/>
        </p:nvGrpSpPr>
        <p:grpSpPr>
          <a:xfrm rot="5973186">
            <a:off x="11059537" y="455793"/>
            <a:ext cx="700961" cy="571520"/>
            <a:chOff x="5426900" y="3064075"/>
            <a:chExt cx="281450" cy="229525"/>
          </a:xfrm>
        </p:grpSpPr>
        <p:sp>
          <p:nvSpPr>
            <p:cNvPr id="762" name="Google Shape;762;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63" name="Google Shape;763;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64" name="Google Shape;764;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765" name="Google Shape;765;p4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66" name="Google Shape;766;p4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767" name="Google Shape;767;p4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68" name="Google Shape;768;p4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769" name="Google Shape;769;p4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770" name="Google Shape;770;p4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61" name="Google Shape;395;p28">
            <a:extLst>
              <a:ext uri="{FF2B5EF4-FFF2-40B4-BE49-F238E27FC236}">
                <a16:creationId xmlns:a16="http://schemas.microsoft.com/office/drawing/2014/main" id="{D5D624E4-CD5B-437C-81E9-9AE40C9A675D}"/>
              </a:ext>
            </a:extLst>
          </p:cNvPr>
          <p:cNvGrpSpPr/>
          <p:nvPr/>
        </p:nvGrpSpPr>
        <p:grpSpPr>
          <a:xfrm>
            <a:off x="7725617" y="1664269"/>
            <a:ext cx="3934684" cy="3891776"/>
            <a:chOff x="2214529" y="2433804"/>
            <a:chExt cx="2706110" cy="2676600"/>
          </a:xfrm>
        </p:grpSpPr>
        <p:sp>
          <p:nvSpPr>
            <p:cNvPr id="62" name="Google Shape;396;p28">
              <a:extLst>
                <a:ext uri="{FF2B5EF4-FFF2-40B4-BE49-F238E27FC236}">
                  <a16:creationId xmlns:a16="http://schemas.microsoft.com/office/drawing/2014/main" id="{F7FC5B8B-2569-4018-961C-664ED175BAEB}"/>
                </a:ext>
              </a:extLst>
            </p:cNvPr>
            <p:cNvSpPr/>
            <p:nvPr/>
          </p:nvSpPr>
          <p:spPr>
            <a:xfrm>
              <a:off x="3189613" y="2433804"/>
              <a:ext cx="775500" cy="26766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 name="Google Shape;397;p28">
              <a:extLst>
                <a:ext uri="{FF2B5EF4-FFF2-40B4-BE49-F238E27FC236}">
                  <a16:creationId xmlns:a16="http://schemas.microsoft.com/office/drawing/2014/main" id="{E239009F-3953-466E-8118-3D0341FB0E4E}"/>
                </a:ext>
              </a:extLst>
            </p:cNvPr>
            <p:cNvSpPr/>
            <p:nvPr/>
          </p:nvSpPr>
          <p:spPr>
            <a:xfrm rot="3599640">
              <a:off x="3179809" y="2422465"/>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 name="Google Shape;398;p28">
              <a:extLst>
                <a:ext uri="{FF2B5EF4-FFF2-40B4-BE49-F238E27FC236}">
                  <a16:creationId xmlns:a16="http://schemas.microsoft.com/office/drawing/2014/main" id="{F59B2B46-A7AD-4E64-8A18-957CA93DA14E}"/>
                </a:ext>
              </a:extLst>
            </p:cNvPr>
            <p:cNvSpPr/>
            <p:nvPr/>
          </p:nvSpPr>
          <p:spPr>
            <a:xfrm rot="7200360">
              <a:off x="3179699" y="2433806"/>
              <a:ext cx="775659" cy="2676683"/>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 name="Google Shape;399;p28">
              <a:extLst>
                <a:ext uri="{FF2B5EF4-FFF2-40B4-BE49-F238E27FC236}">
                  <a16:creationId xmlns:a16="http://schemas.microsoft.com/office/drawing/2014/main" id="{F27C1323-DB99-4FB1-999E-85FFA78DC2F2}"/>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66" name="Google Shape;400;p28">
              <a:extLst>
                <a:ext uri="{FF2B5EF4-FFF2-40B4-BE49-F238E27FC236}">
                  <a16:creationId xmlns:a16="http://schemas.microsoft.com/office/drawing/2014/main" id="{8A4AC246-661C-486A-8CB2-3145450BD0F2}"/>
                </a:ext>
              </a:extLst>
            </p:cNvPr>
            <p:cNvGrpSpPr/>
            <p:nvPr/>
          </p:nvGrpSpPr>
          <p:grpSpPr>
            <a:xfrm>
              <a:off x="2343091" y="3325866"/>
              <a:ext cx="301143" cy="95916"/>
              <a:chOff x="5581225" y="1820025"/>
              <a:chExt cx="463725" cy="147700"/>
            </a:xfrm>
          </p:grpSpPr>
          <p:sp>
            <p:nvSpPr>
              <p:cNvPr id="112" name="Google Shape;401;p28">
                <a:extLst>
                  <a:ext uri="{FF2B5EF4-FFF2-40B4-BE49-F238E27FC236}">
                    <a16:creationId xmlns:a16="http://schemas.microsoft.com/office/drawing/2014/main" id="{1C80962D-3BAF-42A9-B05F-04124BE616AA}"/>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402;p28">
                <a:extLst>
                  <a:ext uri="{FF2B5EF4-FFF2-40B4-BE49-F238E27FC236}">
                    <a16:creationId xmlns:a16="http://schemas.microsoft.com/office/drawing/2014/main" id="{A485AC91-429C-4CB8-9894-7C67155065E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403;p28">
                <a:extLst>
                  <a:ext uri="{FF2B5EF4-FFF2-40B4-BE49-F238E27FC236}">
                    <a16:creationId xmlns:a16="http://schemas.microsoft.com/office/drawing/2014/main" id="{B96B14E0-D2BB-48F6-8E30-46AE96D45544}"/>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404;p28">
                <a:extLst>
                  <a:ext uri="{FF2B5EF4-FFF2-40B4-BE49-F238E27FC236}">
                    <a16:creationId xmlns:a16="http://schemas.microsoft.com/office/drawing/2014/main" id="{5A51D54C-381F-4248-8966-293AA59E005F}"/>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405;p28">
                <a:extLst>
                  <a:ext uri="{FF2B5EF4-FFF2-40B4-BE49-F238E27FC236}">
                    <a16:creationId xmlns:a16="http://schemas.microsoft.com/office/drawing/2014/main" id="{FE6BA9B5-3A6B-436C-862E-CA5C4E30820F}"/>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7" name="Google Shape;406;p28">
                <a:extLst>
                  <a:ext uri="{FF2B5EF4-FFF2-40B4-BE49-F238E27FC236}">
                    <a16:creationId xmlns:a16="http://schemas.microsoft.com/office/drawing/2014/main" id="{7E004892-4B7F-4FCA-92BB-03541FE62DCF}"/>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8" name="Google Shape;407;p28">
                <a:extLst>
                  <a:ext uri="{FF2B5EF4-FFF2-40B4-BE49-F238E27FC236}">
                    <a16:creationId xmlns:a16="http://schemas.microsoft.com/office/drawing/2014/main" id="{C28FD291-2CBC-4FA7-8D0B-B6F75906244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408;p28">
                <a:extLst>
                  <a:ext uri="{FF2B5EF4-FFF2-40B4-BE49-F238E27FC236}">
                    <a16:creationId xmlns:a16="http://schemas.microsoft.com/office/drawing/2014/main" id="{C7F63D27-7837-4840-8174-9C4D75A332AC}"/>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409;p28">
                <a:extLst>
                  <a:ext uri="{FF2B5EF4-FFF2-40B4-BE49-F238E27FC236}">
                    <a16:creationId xmlns:a16="http://schemas.microsoft.com/office/drawing/2014/main" id="{0AF2D52A-2533-4089-A31D-D6BD5D8E20A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410;p28">
                <a:extLst>
                  <a:ext uri="{FF2B5EF4-FFF2-40B4-BE49-F238E27FC236}">
                    <a16:creationId xmlns:a16="http://schemas.microsoft.com/office/drawing/2014/main" id="{3F382CEB-23B5-4841-8593-8CF213FD8A6E}"/>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2" name="Google Shape;411;p28">
                <a:extLst>
                  <a:ext uri="{FF2B5EF4-FFF2-40B4-BE49-F238E27FC236}">
                    <a16:creationId xmlns:a16="http://schemas.microsoft.com/office/drawing/2014/main" id="{6FED84DD-63BF-470F-95EC-3E1681C965F4}"/>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3" name="Google Shape;412;p28">
                <a:extLst>
                  <a:ext uri="{FF2B5EF4-FFF2-40B4-BE49-F238E27FC236}">
                    <a16:creationId xmlns:a16="http://schemas.microsoft.com/office/drawing/2014/main" id="{D1A16DD3-4813-49DB-B6E4-D68BEBA251E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413;p28">
                <a:extLst>
                  <a:ext uri="{FF2B5EF4-FFF2-40B4-BE49-F238E27FC236}">
                    <a16:creationId xmlns:a16="http://schemas.microsoft.com/office/drawing/2014/main" id="{C1069AAC-9E8E-46AD-8953-714238FC5BD9}"/>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67" name="Google Shape;414;p28">
              <a:extLst>
                <a:ext uri="{FF2B5EF4-FFF2-40B4-BE49-F238E27FC236}">
                  <a16:creationId xmlns:a16="http://schemas.microsoft.com/office/drawing/2014/main" id="{9D5D4DC0-9C3D-4860-B773-A2F626E295FD}"/>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68" name="Google Shape;415;p28">
              <a:extLst>
                <a:ext uri="{FF2B5EF4-FFF2-40B4-BE49-F238E27FC236}">
                  <a16:creationId xmlns:a16="http://schemas.microsoft.com/office/drawing/2014/main" id="{15B63AA8-E334-46C0-AFF4-C594E81C9E62}"/>
                </a:ext>
              </a:extLst>
            </p:cNvPr>
            <p:cNvGrpSpPr/>
            <p:nvPr/>
          </p:nvGrpSpPr>
          <p:grpSpPr>
            <a:xfrm>
              <a:off x="4381216" y="3467266"/>
              <a:ext cx="301143" cy="95916"/>
              <a:chOff x="5581225" y="1820025"/>
              <a:chExt cx="463725" cy="147700"/>
            </a:xfrm>
          </p:grpSpPr>
          <p:sp>
            <p:nvSpPr>
              <p:cNvPr id="99" name="Google Shape;416;p28">
                <a:extLst>
                  <a:ext uri="{FF2B5EF4-FFF2-40B4-BE49-F238E27FC236}">
                    <a16:creationId xmlns:a16="http://schemas.microsoft.com/office/drawing/2014/main" id="{2D735CBF-AAF3-4B3B-8777-73D6900D801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417;p28">
                <a:extLst>
                  <a:ext uri="{FF2B5EF4-FFF2-40B4-BE49-F238E27FC236}">
                    <a16:creationId xmlns:a16="http://schemas.microsoft.com/office/drawing/2014/main" id="{0B0CC5DF-7D02-4318-BDA7-A4EEE45C5C4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1" name="Google Shape;418;p28">
                <a:extLst>
                  <a:ext uri="{FF2B5EF4-FFF2-40B4-BE49-F238E27FC236}">
                    <a16:creationId xmlns:a16="http://schemas.microsoft.com/office/drawing/2014/main" id="{9826DE13-E133-4CA5-8354-AE89DDD8498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419;p28">
                <a:extLst>
                  <a:ext uri="{FF2B5EF4-FFF2-40B4-BE49-F238E27FC236}">
                    <a16:creationId xmlns:a16="http://schemas.microsoft.com/office/drawing/2014/main" id="{C19741FF-307F-44B0-BA2C-E3B22186B812}"/>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420;p28">
                <a:extLst>
                  <a:ext uri="{FF2B5EF4-FFF2-40B4-BE49-F238E27FC236}">
                    <a16:creationId xmlns:a16="http://schemas.microsoft.com/office/drawing/2014/main" id="{537372C9-4FB2-4ADF-BBFF-BA2F518A9935}"/>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421;p28">
                <a:extLst>
                  <a:ext uri="{FF2B5EF4-FFF2-40B4-BE49-F238E27FC236}">
                    <a16:creationId xmlns:a16="http://schemas.microsoft.com/office/drawing/2014/main" id="{67B2FAE4-0824-469A-BA62-E2B21A325B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5" name="Google Shape;422;p28">
                <a:extLst>
                  <a:ext uri="{FF2B5EF4-FFF2-40B4-BE49-F238E27FC236}">
                    <a16:creationId xmlns:a16="http://schemas.microsoft.com/office/drawing/2014/main" id="{8BA17758-3FEE-4A08-B4F9-B79AA27801CA}"/>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6" name="Google Shape;423;p28">
                <a:extLst>
                  <a:ext uri="{FF2B5EF4-FFF2-40B4-BE49-F238E27FC236}">
                    <a16:creationId xmlns:a16="http://schemas.microsoft.com/office/drawing/2014/main" id="{0444C5B7-A43F-41C0-9E13-D19AFE00940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7" name="Google Shape;424;p28">
                <a:extLst>
                  <a:ext uri="{FF2B5EF4-FFF2-40B4-BE49-F238E27FC236}">
                    <a16:creationId xmlns:a16="http://schemas.microsoft.com/office/drawing/2014/main" id="{C5B24EBE-F679-465F-8B47-7CFC0004B1E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8" name="Google Shape;425;p28">
                <a:extLst>
                  <a:ext uri="{FF2B5EF4-FFF2-40B4-BE49-F238E27FC236}">
                    <a16:creationId xmlns:a16="http://schemas.microsoft.com/office/drawing/2014/main" id="{D6946F0E-F6AC-4CB2-9E15-75D008841C17}"/>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9" name="Google Shape;426;p28">
                <a:extLst>
                  <a:ext uri="{FF2B5EF4-FFF2-40B4-BE49-F238E27FC236}">
                    <a16:creationId xmlns:a16="http://schemas.microsoft.com/office/drawing/2014/main" id="{E457A216-6961-4FC4-9B5E-C5F9E745F3D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0" name="Google Shape;427;p28">
                <a:extLst>
                  <a:ext uri="{FF2B5EF4-FFF2-40B4-BE49-F238E27FC236}">
                    <a16:creationId xmlns:a16="http://schemas.microsoft.com/office/drawing/2014/main" id="{3A2E591D-2FC3-4EDC-BE5D-54543AE06E61}"/>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11" name="Google Shape;428;p28">
                <a:extLst>
                  <a:ext uri="{FF2B5EF4-FFF2-40B4-BE49-F238E27FC236}">
                    <a16:creationId xmlns:a16="http://schemas.microsoft.com/office/drawing/2014/main" id="{6DF6C655-AA2C-461F-96F4-A3D9274A7F23}"/>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69" name="Google Shape;429;p28">
              <a:extLst>
                <a:ext uri="{FF2B5EF4-FFF2-40B4-BE49-F238E27FC236}">
                  <a16:creationId xmlns:a16="http://schemas.microsoft.com/office/drawing/2014/main" id="{04BF4E87-5126-4437-9590-EC1C92CA1EED}"/>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0" name="Google Shape;430;p28">
              <a:extLst>
                <a:ext uri="{FF2B5EF4-FFF2-40B4-BE49-F238E27FC236}">
                  <a16:creationId xmlns:a16="http://schemas.microsoft.com/office/drawing/2014/main" id="{31941138-D633-47AC-97D7-00A5D08F6FD3}"/>
                </a:ext>
              </a:extLst>
            </p:cNvPr>
            <p:cNvGrpSpPr/>
            <p:nvPr/>
          </p:nvGrpSpPr>
          <p:grpSpPr>
            <a:xfrm>
              <a:off x="3189766" y="4732391"/>
              <a:ext cx="301143" cy="95916"/>
              <a:chOff x="5581225" y="1820025"/>
              <a:chExt cx="463725" cy="147700"/>
            </a:xfrm>
          </p:grpSpPr>
          <p:sp>
            <p:nvSpPr>
              <p:cNvPr id="86" name="Google Shape;431;p28">
                <a:extLst>
                  <a:ext uri="{FF2B5EF4-FFF2-40B4-BE49-F238E27FC236}">
                    <a16:creationId xmlns:a16="http://schemas.microsoft.com/office/drawing/2014/main" id="{9B7134C2-D917-4457-9C6F-DECD86101A7B}"/>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432;p28">
                <a:extLst>
                  <a:ext uri="{FF2B5EF4-FFF2-40B4-BE49-F238E27FC236}">
                    <a16:creationId xmlns:a16="http://schemas.microsoft.com/office/drawing/2014/main" id="{EE201283-8867-453C-8DC3-403F91B18163}"/>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433;p28">
                <a:extLst>
                  <a:ext uri="{FF2B5EF4-FFF2-40B4-BE49-F238E27FC236}">
                    <a16:creationId xmlns:a16="http://schemas.microsoft.com/office/drawing/2014/main" id="{2AFF5E7D-CCC8-4E57-8DB2-DF81475D37E8}"/>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434;p28">
                <a:extLst>
                  <a:ext uri="{FF2B5EF4-FFF2-40B4-BE49-F238E27FC236}">
                    <a16:creationId xmlns:a16="http://schemas.microsoft.com/office/drawing/2014/main" id="{6485102C-2080-45E8-B40A-69AE7CA7CB9D}"/>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0" name="Google Shape;435;p28">
                <a:extLst>
                  <a:ext uri="{FF2B5EF4-FFF2-40B4-BE49-F238E27FC236}">
                    <a16:creationId xmlns:a16="http://schemas.microsoft.com/office/drawing/2014/main" id="{9145FCC3-107B-41BE-BF8C-02C79C5937B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1" name="Google Shape;436;p28">
                <a:extLst>
                  <a:ext uri="{FF2B5EF4-FFF2-40B4-BE49-F238E27FC236}">
                    <a16:creationId xmlns:a16="http://schemas.microsoft.com/office/drawing/2014/main" id="{1148B703-B940-438F-BAC4-3BA2F58F4B98}"/>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2" name="Google Shape;437;p28">
                <a:extLst>
                  <a:ext uri="{FF2B5EF4-FFF2-40B4-BE49-F238E27FC236}">
                    <a16:creationId xmlns:a16="http://schemas.microsoft.com/office/drawing/2014/main" id="{6CDF847E-679A-4706-963F-8EBA5762D3D5}"/>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3" name="Google Shape;438;p28">
                <a:extLst>
                  <a:ext uri="{FF2B5EF4-FFF2-40B4-BE49-F238E27FC236}">
                    <a16:creationId xmlns:a16="http://schemas.microsoft.com/office/drawing/2014/main" id="{B9019D5C-D039-4DCB-A690-36C352E536F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4" name="Google Shape;439;p28">
                <a:extLst>
                  <a:ext uri="{FF2B5EF4-FFF2-40B4-BE49-F238E27FC236}">
                    <a16:creationId xmlns:a16="http://schemas.microsoft.com/office/drawing/2014/main" id="{725A2303-E6F1-449D-8DF8-2A70CE81EFCE}"/>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5" name="Google Shape;440;p28">
                <a:extLst>
                  <a:ext uri="{FF2B5EF4-FFF2-40B4-BE49-F238E27FC236}">
                    <a16:creationId xmlns:a16="http://schemas.microsoft.com/office/drawing/2014/main" id="{55298BD5-BB9F-45E3-AD42-4084244382ED}"/>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6" name="Google Shape;441;p28">
                <a:extLst>
                  <a:ext uri="{FF2B5EF4-FFF2-40B4-BE49-F238E27FC236}">
                    <a16:creationId xmlns:a16="http://schemas.microsoft.com/office/drawing/2014/main" id="{BDC10899-586F-4D65-AE5D-7E2FC53BAA1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7" name="Google Shape;442;p28">
                <a:extLst>
                  <a:ext uri="{FF2B5EF4-FFF2-40B4-BE49-F238E27FC236}">
                    <a16:creationId xmlns:a16="http://schemas.microsoft.com/office/drawing/2014/main" id="{A7A6291C-DFD8-46F1-A48E-AA83587568B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8" name="Google Shape;443;p28">
                <a:extLst>
                  <a:ext uri="{FF2B5EF4-FFF2-40B4-BE49-F238E27FC236}">
                    <a16:creationId xmlns:a16="http://schemas.microsoft.com/office/drawing/2014/main" id="{E26F1CEB-8FD2-479C-8365-617146133B68}"/>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71" name="Google Shape;444;p28">
              <a:extLst>
                <a:ext uri="{FF2B5EF4-FFF2-40B4-BE49-F238E27FC236}">
                  <a16:creationId xmlns:a16="http://schemas.microsoft.com/office/drawing/2014/main" id="{CDDA4FE9-50C4-4679-83DA-56462AC9A5DC}"/>
                </a:ext>
              </a:extLst>
            </p:cNvPr>
            <p:cNvSpPr/>
            <p:nvPr/>
          </p:nvSpPr>
          <p:spPr>
            <a:xfrm rot="367083">
              <a:off x="3328261" y="3532838"/>
              <a:ext cx="478525" cy="478525"/>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2" name="Google Shape;445;p28">
              <a:extLst>
                <a:ext uri="{FF2B5EF4-FFF2-40B4-BE49-F238E27FC236}">
                  <a16:creationId xmlns:a16="http://schemas.microsoft.com/office/drawing/2014/main" id="{F4BAA652-408B-4BFE-8E3A-DF9FB7108A6E}"/>
                </a:ext>
              </a:extLst>
            </p:cNvPr>
            <p:cNvGrpSpPr/>
            <p:nvPr/>
          </p:nvGrpSpPr>
          <p:grpSpPr>
            <a:xfrm>
              <a:off x="3390682" y="3715768"/>
              <a:ext cx="353683" cy="112666"/>
              <a:chOff x="5581225" y="1820025"/>
              <a:chExt cx="463725" cy="147700"/>
            </a:xfrm>
          </p:grpSpPr>
          <p:sp>
            <p:nvSpPr>
              <p:cNvPr id="73" name="Google Shape;446;p28">
                <a:extLst>
                  <a:ext uri="{FF2B5EF4-FFF2-40B4-BE49-F238E27FC236}">
                    <a16:creationId xmlns:a16="http://schemas.microsoft.com/office/drawing/2014/main" id="{44B64221-4E82-490E-9AC4-64548E34EB99}"/>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447;p28">
                <a:extLst>
                  <a:ext uri="{FF2B5EF4-FFF2-40B4-BE49-F238E27FC236}">
                    <a16:creationId xmlns:a16="http://schemas.microsoft.com/office/drawing/2014/main" id="{65293376-63FB-400A-B3CF-02AB8BCF55B4}"/>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5" name="Google Shape;448;p28">
                <a:extLst>
                  <a:ext uri="{FF2B5EF4-FFF2-40B4-BE49-F238E27FC236}">
                    <a16:creationId xmlns:a16="http://schemas.microsoft.com/office/drawing/2014/main" id="{8DC590E3-521D-4185-9154-2117475C8BDF}"/>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6" name="Google Shape;449;p28">
                <a:extLst>
                  <a:ext uri="{FF2B5EF4-FFF2-40B4-BE49-F238E27FC236}">
                    <a16:creationId xmlns:a16="http://schemas.microsoft.com/office/drawing/2014/main" id="{B6DF33A3-F361-492C-8A16-FFCCC11B1DF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7" name="Google Shape;450;p28">
                <a:extLst>
                  <a:ext uri="{FF2B5EF4-FFF2-40B4-BE49-F238E27FC236}">
                    <a16:creationId xmlns:a16="http://schemas.microsoft.com/office/drawing/2014/main" id="{BE77CBF8-8FCD-401D-8CDE-EA5A7CDB5FAB}"/>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8" name="Google Shape;451;p28">
                <a:extLst>
                  <a:ext uri="{FF2B5EF4-FFF2-40B4-BE49-F238E27FC236}">
                    <a16:creationId xmlns:a16="http://schemas.microsoft.com/office/drawing/2014/main" id="{5D1E75E7-A3E7-485C-ACF1-49FCE7D98E0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9" name="Google Shape;452;p28">
                <a:extLst>
                  <a:ext uri="{FF2B5EF4-FFF2-40B4-BE49-F238E27FC236}">
                    <a16:creationId xmlns:a16="http://schemas.microsoft.com/office/drawing/2014/main" id="{AFDA7B8A-8C45-45D8-869E-298E1536A8AE}"/>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0" name="Google Shape;453;p28">
                <a:extLst>
                  <a:ext uri="{FF2B5EF4-FFF2-40B4-BE49-F238E27FC236}">
                    <a16:creationId xmlns:a16="http://schemas.microsoft.com/office/drawing/2014/main" id="{99C80DF1-4A77-4607-BDBA-490B14BD2915}"/>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454;p28">
                <a:extLst>
                  <a:ext uri="{FF2B5EF4-FFF2-40B4-BE49-F238E27FC236}">
                    <a16:creationId xmlns:a16="http://schemas.microsoft.com/office/drawing/2014/main" id="{79BE858C-76AC-458B-9D57-7BD6AF71A811}"/>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455;p28">
                <a:extLst>
                  <a:ext uri="{FF2B5EF4-FFF2-40B4-BE49-F238E27FC236}">
                    <a16:creationId xmlns:a16="http://schemas.microsoft.com/office/drawing/2014/main" id="{615179B0-7F75-4704-83FD-1B99EE638711}"/>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456;p28">
                <a:extLst>
                  <a:ext uri="{FF2B5EF4-FFF2-40B4-BE49-F238E27FC236}">
                    <a16:creationId xmlns:a16="http://schemas.microsoft.com/office/drawing/2014/main" id="{304C7514-491C-4426-ABDF-1EFA2560A07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4" name="Google Shape;457;p28">
                <a:extLst>
                  <a:ext uri="{FF2B5EF4-FFF2-40B4-BE49-F238E27FC236}">
                    <a16:creationId xmlns:a16="http://schemas.microsoft.com/office/drawing/2014/main" id="{3F90D55A-F073-4665-AB70-9DA6703F287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85" name="Google Shape;458;p28">
                <a:extLst>
                  <a:ext uri="{FF2B5EF4-FFF2-40B4-BE49-F238E27FC236}">
                    <a16:creationId xmlns:a16="http://schemas.microsoft.com/office/drawing/2014/main" id="{4C66F466-61C0-4020-B37C-544A36E43F5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sp>
        <p:nvSpPr>
          <p:cNvPr id="6" name="TextBox 5">
            <a:extLst>
              <a:ext uri="{FF2B5EF4-FFF2-40B4-BE49-F238E27FC236}">
                <a16:creationId xmlns:a16="http://schemas.microsoft.com/office/drawing/2014/main" id="{D04B03DD-75B1-43B5-92F0-CDF75B0D8EFB}"/>
              </a:ext>
            </a:extLst>
          </p:cNvPr>
          <p:cNvSpPr txBox="1"/>
          <p:nvPr/>
        </p:nvSpPr>
        <p:spPr>
          <a:xfrm>
            <a:off x="885239" y="1571287"/>
            <a:ext cx="6958605" cy="403225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kích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thước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vô</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cùng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chỉ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khoảng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một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phần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mười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tỉ</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mét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Kích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thước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khoảng</a:t>
            </a:r>
            <a:r>
              <a:rPr lang="en-US" sz="4267"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một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phần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mười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ngàn</a:t>
            </a:r>
            <a:r>
              <a:rPr lang="en-US" sz="4267" b="1"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kích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thước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1+#ppt_w/2"/>
                                          </p:val>
                                        </p:tav>
                                        <p:tav tm="100000">
                                          <p:val>
                                            <p:strVal val="#ppt_x"/>
                                          </p:val>
                                        </p:tav>
                                      </p:tavLst>
                                    </p:anim>
                                    <p:anim calcmode="lin" valueType="num">
                                      <p:cBhvr additive="base">
                                        <p:cTn id="8" dur="10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p44"/>
          <p:cNvSpPr txBox="1">
            <a:spLocks noGrp="1"/>
          </p:cNvSpPr>
          <p:nvPr>
            <p:ph type="ctrTitle"/>
          </p:nvPr>
        </p:nvSpPr>
        <p:spPr>
          <a:xfrm>
            <a:off x="1" y="1787393"/>
            <a:ext cx="12191999" cy="3028492"/>
          </a:xfrm>
          <a:prstGeom prst="rect">
            <a:avLst/>
          </a:prstGeom>
          <a:solidFill>
            <a:schemeClr val="accent5">
              <a:lumMod val="40000"/>
              <a:lumOff val="60000"/>
            </a:schemeClr>
          </a:solidFill>
        </p:spPr>
        <p:txBody>
          <a:bodyPr spcFirstLastPara="1" vert="horz" wrap="square" lIns="121900" tIns="121900" rIns="121900" bIns="121900" rtlCol="0" anchor="t" anchorCtr="0">
            <a:noAutofit/>
          </a:bodyPr>
          <a:lstStyle/>
          <a:p>
            <a:pPr algn="ctr">
              <a:lnSpc>
                <a:spcPct val="100000"/>
              </a:lnSpc>
              <a:spcBef>
                <a:spcPts val="0"/>
              </a:spcBef>
              <a:buClr>
                <a:schemeClr val="dk1"/>
              </a:buClr>
              <a:buSzPts val="1100"/>
            </a:pPr>
            <a:r>
              <a:rPr lang="en" sz="4800" b="1" dirty="0">
                <a:solidFill>
                  <a:srgbClr val="1234E0"/>
                </a:solidFill>
                <a:latin typeface="Times New Roman" panose="02020603050405020304" pitchFamily="18" charset="0"/>
                <a:cs typeface="Times New Roman" panose="02020603050405020304" pitchFamily="18" charset="0"/>
              </a:rPr>
              <a:t>NGUYÊN TỬ</a:t>
            </a:r>
            <a:br>
              <a:rPr lang="en" sz="4800" b="1" dirty="0">
                <a:solidFill>
                  <a:srgbClr val="1234E0"/>
                </a:solidFill>
                <a:latin typeface="Times New Roman" panose="02020603050405020304" pitchFamily="18" charset="0"/>
                <a:cs typeface="Times New Roman" panose="02020603050405020304" pitchFamily="18" charset="0"/>
              </a:rPr>
            </a:br>
            <a:r>
              <a:rPr lang="en" sz="4800" b="1" dirty="0">
                <a:solidFill>
                  <a:srgbClr val="1234E0"/>
                </a:solidFill>
                <a:latin typeface="Times New Roman" panose="02020603050405020304" pitchFamily="18" charset="0"/>
                <a:cs typeface="Times New Roman" panose="02020603050405020304" pitchFamily="18" charset="0"/>
              </a:rPr>
              <a:t>SƠ  LƯỢC VỀ BẢNG TUẦN HOÀN CÁC NGUYÊN TỐ HOÁ HỌC</a:t>
            </a:r>
            <a:r>
              <a:rPr lang="en" sz="4800" dirty="0">
                <a:solidFill>
                  <a:srgbClr val="1234E0"/>
                </a:solidFill>
                <a:latin typeface="Times New Roman" panose="02020603050405020304" pitchFamily="18" charset="0"/>
                <a:cs typeface="Times New Roman" panose="02020603050405020304" pitchFamily="18" charset="0"/>
              </a:rPr>
              <a:t> </a:t>
            </a:r>
            <a:endParaRPr sz="4800" dirty="0">
              <a:solidFill>
                <a:srgbClr val="1234E0"/>
              </a:solidFill>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a16="http://schemas.microsoft.com/office/drawing/2014/main" id="{5EBB2134-F739-4E66-8C80-7368008878DF}"/>
              </a:ext>
            </a:extLst>
          </p:cNvPr>
          <p:cNvSpPr txBox="1"/>
          <p:nvPr/>
        </p:nvSpPr>
        <p:spPr>
          <a:xfrm>
            <a:off x="3116062" y="844636"/>
            <a:ext cx="6096000" cy="830997"/>
          </a:xfrm>
          <a:prstGeom prst="rect">
            <a:avLst/>
          </a:prstGeom>
          <a:solidFill>
            <a:srgbClr val="A02C58"/>
          </a:solidFill>
        </p:spPr>
        <p:txBody>
          <a:bodyPr wrap="square">
            <a:spAutoFit/>
          </a:bodyPr>
          <a:lstStyle/>
          <a:p>
            <a:pPr algn="ctr"/>
            <a:r>
              <a:rPr lang="en" sz="4800" b="1" i="1" dirty="0">
                <a:solidFill>
                  <a:schemeClr val="bg1"/>
                </a:solidFill>
                <a:latin typeface="Times New Roman" panose="02020603050405020304" pitchFamily="18" charset="0"/>
                <a:cs typeface="Times New Roman" panose="02020603050405020304" pitchFamily="18" charset="0"/>
              </a:rPr>
              <a:t>CHƯƠNG I</a:t>
            </a:r>
            <a:endParaRPr lang="en-US" sz="4800" b="1" i="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anim calcmode="lin" valueType="num">
                                      <p:cBhvr>
                                        <p:cTn id="8" dur="1000" fill="hold"/>
                                        <p:tgtEl>
                                          <p:spTgt spid="94"/>
                                        </p:tgtEl>
                                        <p:attrNameLst>
                                          <p:attrName>ppt_x</p:attrName>
                                        </p:attrNameLst>
                                      </p:cBhvr>
                                      <p:tavLst>
                                        <p:tav tm="0">
                                          <p:val>
                                            <p:strVal val="#ppt_x"/>
                                          </p:val>
                                        </p:tav>
                                        <p:tav tm="100000">
                                          <p:val>
                                            <p:strVal val="#ppt_x"/>
                                          </p:val>
                                        </p:tav>
                                      </p:tavLst>
                                    </p:anim>
                                    <p:anim calcmode="lin" valueType="num">
                                      <p:cBhvr>
                                        <p:cTn id="9" dur="1000" fill="hold"/>
                                        <p:tgtEl>
                                          <p:spTgt spid="9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5"/>
                                        </p:tgtEl>
                                        <p:attrNameLst>
                                          <p:attrName>style.visibility</p:attrName>
                                        </p:attrNameLst>
                                      </p:cBhvr>
                                      <p:to>
                                        <p:strVal val="visible"/>
                                      </p:to>
                                    </p:set>
                                    <p:animEffect transition="in" filter="fade">
                                      <p:cBhvr>
                                        <p:cTn id="12" dur="1000"/>
                                        <p:tgtEl>
                                          <p:spTgt spid="405"/>
                                        </p:tgtEl>
                                      </p:cBhvr>
                                    </p:animEffect>
                                    <p:anim calcmode="lin" valueType="num">
                                      <p:cBhvr>
                                        <p:cTn id="13" dur="1000" fill="hold"/>
                                        <p:tgtEl>
                                          <p:spTgt spid="405"/>
                                        </p:tgtEl>
                                        <p:attrNameLst>
                                          <p:attrName>ppt_x</p:attrName>
                                        </p:attrNameLst>
                                      </p:cBhvr>
                                      <p:tavLst>
                                        <p:tav tm="0">
                                          <p:val>
                                            <p:strVal val="#ppt_x"/>
                                          </p:val>
                                        </p:tav>
                                        <p:tav tm="100000">
                                          <p:val>
                                            <p:strVal val="#ppt_x"/>
                                          </p:val>
                                        </p:tav>
                                      </p:tavLst>
                                    </p:anim>
                                    <p:anim calcmode="lin" valueType="num">
                                      <p:cBhvr>
                                        <p:cTn id="14" dur="1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p:bldP spid="9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2373599" y="125659"/>
            <a:ext cx="7268307" cy="99292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1227" name="Google Shape;1227;p58"/>
          <p:cNvSpPr txBox="1">
            <a:spLocks noGrp="1"/>
          </p:cNvSpPr>
          <p:nvPr>
            <p:ph type="title"/>
          </p:nvPr>
        </p:nvSpPr>
        <p:spPr>
          <a:xfrm rot="159">
            <a:off x="2504606" y="223669"/>
            <a:ext cx="6740569" cy="688316"/>
          </a:xfrm>
          <a:prstGeom prst="rect">
            <a:avLst/>
          </a:prstGeom>
        </p:spPr>
        <p:txBody>
          <a:bodyPr spcFirstLastPara="1" vert="horz" wrap="square" lIns="121900" tIns="121900" rIns="121900" bIns="121900" rtlCol="0" anchor="t" anchorCtr="0">
            <a:noAutofit/>
          </a:bodyPr>
          <a:lstStyle/>
          <a:p>
            <a:r>
              <a:rPr lang="en" sz="6400" b="1" dirty="0"/>
              <a:t>H</a:t>
            </a:r>
            <a:r>
              <a:rPr lang="en-US" sz="6400" b="1" dirty="0"/>
              <a:t>o</a:t>
            </a:r>
            <a:r>
              <a:rPr lang="en" sz="6400" b="1" dirty="0"/>
              <a:t>ạt động cặp đôi</a:t>
            </a:r>
            <a:endParaRPr sz="6400" b="1" dirty="0"/>
          </a:p>
        </p:txBody>
      </p:sp>
      <p:grpSp>
        <p:nvGrpSpPr>
          <p:cNvPr id="1229" name="Google Shape;1229;p58"/>
          <p:cNvGrpSpPr/>
          <p:nvPr/>
        </p:nvGrpSpPr>
        <p:grpSpPr>
          <a:xfrm>
            <a:off x="12467709" y="3653482"/>
            <a:ext cx="1443532" cy="1574613"/>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grpSp>
        <p:nvGrpSpPr>
          <p:cNvPr id="1254" name="Google Shape;1254;p58"/>
          <p:cNvGrpSpPr/>
          <p:nvPr/>
        </p:nvGrpSpPr>
        <p:grpSpPr>
          <a:xfrm>
            <a:off x="-2533852" y="2474376"/>
            <a:ext cx="1840436" cy="1759771"/>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270" name="Google Shape;1270;p58"/>
          <p:cNvGrpSpPr/>
          <p:nvPr/>
        </p:nvGrpSpPr>
        <p:grpSpPr>
          <a:xfrm>
            <a:off x="356080" y="346007"/>
            <a:ext cx="312768" cy="471592"/>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274" name="Google Shape;1274;p58"/>
          <p:cNvGrpSpPr/>
          <p:nvPr/>
        </p:nvGrpSpPr>
        <p:grpSpPr>
          <a:xfrm rot="5973186">
            <a:off x="11501557" y="232945"/>
            <a:ext cx="700961" cy="57152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338840" y="1481244"/>
            <a:ext cx="7111835" cy="474439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C598B9FE-9972-4063-B517-44D3E2CA5863}"/>
              </a:ext>
            </a:extLst>
          </p:cNvPr>
          <p:cNvSpPr txBox="1"/>
          <p:nvPr/>
        </p:nvSpPr>
        <p:spPr>
          <a:xfrm>
            <a:off x="599641" y="1548510"/>
            <a:ext cx="6970851" cy="5345566"/>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Qua sát hình </a:t>
            </a:r>
            <a:r>
              <a:rPr lang="en-US" sz="4267" dirty="0">
                <a:solidFill>
                  <a:srgbClr val="263E68"/>
                </a:solidFill>
                <a:latin typeface="Times New Roman" panose="02020603050405020304" pitchFamily="18" charset="0"/>
                <a:cs typeface="Times New Roman" panose="02020603050405020304" pitchFamily="18" charset="0"/>
              </a:rPr>
              <a:t>2.4 </a:t>
            </a:r>
            <a:r>
              <a:rPr lang="vi-VN" sz="4267" dirty="0">
                <a:solidFill>
                  <a:srgbClr val="263E68"/>
                </a:solidFill>
                <a:latin typeface="Times New Roman" panose="02020603050405020304" pitchFamily="18" charset="0"/>
                <a:cs typeface="Times New Roman" panose="02020603050405020304" pitchFamily="18" charset="0"/>
              </a:rPr>
              <a:t>và cho biết</a:t>
            </a:r>
          </a:p>
          <a:p>
            <a:pPr algn="l"/>
            <a:r>
              <a:rPr lang="vi-VN" sz="4267" dirty="0">
                <a:solidFill>
                  <a:srgbClr val="263E68"/>
                </a:solidFill>
                <a:latin typeface="Times New Roman" panose="02020603050405020304" pitchFamily="18" charset="0"/>
                <a:cs typeface="Times New Roman" panose="02020603050405020304" pitchFamily="18" charset="0"/>
              </a:rPr>
              <a:t>1. Hạt nhân nguyên tử được cấu tạo gồm một hay nhiều hạt? Các hạt đó thuộc cùng một loại hay nhiều loại hạt?</a:t>
            </a:r>
          </a:p>
          <a:p>
            <a:pPr algn="l"/>
            <a:r>
              <a:rPr lang="vi-VN" sz="4267" dirty="0">
                <a:solidFill>
                  <a:srgbClr val="263E68"/>
                </a:solidFill>
                <a:latin typeface="Times New Roman" panose="02020603050405020304" pitchFamily="18" charset="0"/>
                <a:cs typeface="Times New Roman" panose="02020603050405020304" pitchFamily="18" charset="0"/>
              </a:rPr>
              <a:t>2. Số đơn vị điện tích hạt nhân của Helium bằng bao nhiêu?</a:t>
            </a:r>
          </a:p>
          <a:p>
            <a:pPr algn="l"/>
            <a:endParaRPr lang="en-US" sz="4267" dirty="0" err="1">
              <a:solidFill>
                <a:srgbClr val="263E68"/>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07DADCC-63EC-4D34-8782-10CC8175367C}"/>
              </a:ext>
            </a:extLst>
          </p:cNvPr>
          <p:cNvGrpSpPr/>
          <p:nvPr/>
        </p:nvGrpSpPr>
        <p:grpSpPr>
          <a:xfrm>
            <a:off x="7679603" y="2328374"/>
            <a:ext cx="2201253" cy="2201253"/>
            <a:chOff x="5759702" y="1746280"/>
            <a:chExt cx="1650940" cy="1650940"/>
          </a:xfrm>
        </p:grpSpPr>
        <p:sp>
          <p:nvSpPr>
            <p:cNvPr id="66" name="Oval 65">
              <a:extLst>
                <a:ext uri="{FF2B5EF4-FFF2-40B4-BE49-F238E27FC236}">
                  <a16:creationId xmlns:a16="http://schemas.microsoft.com/office/drawing/2014/main" id="{E446DCA7-EF2A-4FC7-9873-2DEDC2D70481}"/>
                </a:ext>
              </a:extLst>
            </p:cNvPr>
            <p:cNvSpPr/>
            <p:nvPr/>
          </p:nvSpPr>
          <p:spPr>
            <a:xfrm>
              <a:off x="5759702" y="1746280"/>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AC582733-3CA7-41E7-81CA-218FC20089F8}"/>
                </a:ext>
              </a:extLst>
            </p:cNvPr>
            <p:cNvSpPr/>
            <p:nvPr/>
          </p:nvSpPr>
          <p:spPr>
            <a:xfrm>
              <a:off x="6329293" y="2514344"/>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68" name="Oval 67">
              <a:extLst>
                <a:ext uri="{FF2B5EF4-FFF2-40B4-BE49-F238E27FC236}">
                  <a16:creationId xmlns:a16="http://schemas.microsoft.com/office/drawing/2014/main" id="{DBC5025A-F631-4DB7-9E58-6F1F27255C35}"/>
                </a:ext>
              </a:extLst>
            </p:cNvPr>
            <p:cNvSpPr/>
            <p:nvPr/>
          </p:nvSpPr>
          <p:spPr>
            <a:xfrm>
              <a:off x="5866954" y="20051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6942B4B0-ECEA-4211-BBCE-F3129DA5A077}"/>
                </a:ext>
              </a:extLst>
            </p:cNvPr>
            <p:cNvSpPr/>
            <p:nvPr/>
          </p:nvSpPr>
          <p:spPr>
            <a:xfrm>
              <a:off x="7049983" y="310461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96E015CE-C2CE-4515-9ED3-2475B8EAEB9F}"/>
                </a:ext>
              </a:extLst>
            </p:cNvPr>
            <p:cNvSpPr/>
            <p:nvPr/>
          </p:nvSpPr>
          <p:spPr>
            <a:xfrm>
              <a:off x="6520944" y="2621807"/>
              <a:ext cx="285781" cy="2857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76" name="Oval 75">
              <a:extLst>
                <a:ext uri="{FF2B5EF4-FFF2-40B4-BE49-F238E27FC236}">
                  <a16:creationId xmlns:a16="http://schemas.microsoft.com/office/drawing/2014/main" id="{37CCCEB3-F42E-466B-A57D-BD3261499DF0}"/>
                </a:ext>
              </a:extLst>
            </p:cNvPr>
            <p:cNvSpPr/>
            <p:nvPr/>
          </p:nvSpPr>
          <p:spPr>
            <a:xfrm>
              <a:off x="6606197" y="2378157"/>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7" name="Oval 76">
              <a:extLst>
                <a:ext uri="{FF2B5EF4-FFF2-40B4-BE49-F238E27FC236}">
                  <a16:creationId xmlns:a16="http://schemas.microsoft.com/office/drawing/2014/main" id="{BC76EC8A-D721-4C51-BEF4-8EFCBF2509BD}"/>
                </a:ext>
              </a:extLst>
            </p:cNvPr>
            <p:cNvSpPr/>
            <p:nvPr/>
          </p:nvSpPr>
          <p:spPr>
            <a:xfrm>
              <a:off x="6378053" y="2248808"/>
              <a:ext cx="285781" cy="28578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78" name="Oval 77">
            <a:extLst>
              <a:ext uri="{FF2B5EF4-FFF2-40B4-BE49-F238E27FC236}">
                <a16:creationId xmlns:a16="http://schemas.microsoft.com/office/drawing/2014/main" id="{A39C1718-DEE8-4B70-A681-F6BBBA143734}"/>
              </a:ext>
            </a:extLst>
          </p:cNvPr>
          <p:cNvSpPr/>
          <p:nvPr/>
        </p:nvSpPr>
        <p:spPr>
          <a:xfrm>
            <a:off x="10189849" y="2856419"/>
            <a:ext cx="211236" cy="2112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Oval 78">
            <a:extLst>
              <a:ext uri="{FF2B5EF4-FFF2-40B4-BE49-F238E27FC236}">
                <a16:creationId xmlns:a16="http://schemas.microsoft.com/office/drawing/2014/main" id="{D5240386-FCC9-4733-873B-DB6DFF42FEC1}"/>
              </a:ext>
            </a:extLst>
          </p:cNvPr>
          <p:cNvSpPr/>
          <p:nvPr/>
        </p:nvSpPr>
        <p:spPr>
          <a:xfrm>
            <a:off x="10104948" y="3198380"/>
            <a:ext cx="381041" cy="38104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80" name="Oval 79">
            <a:extLst>
              <a:ext uri="{FF2B5EF4-FFF2-40B4-BE49-F238E27FC236}">
                <a16:creationId xmlns:a16="http://schemas.microsoft.com/office/drawing/2014/main" id="{0F4A7937-9BCF-4D10-8947-E481E20C51C0}"/>
              </a:ext>
            </a:extLst>
          </p:cNvPr>
          <p:cNvSpPr/>
          <p:nvPr/>
        </p:nvSpPr>
        <p:spPr>
          <a:xfrm>
            <a:off x="10104948" y="3716672"/>
            <a:ext cx="381041" cy="38104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a:extLst>
              <a:ext uri="{FF2B5EF4-FFF2-40B4-BE49-F238E27FC236}">
                <a16:creationId xmlns:a16="http://schemas.microsoft.com/office/drawing/2014/main" id="{B5D8AA57-679B-45CC-A832-B50B2866B3D4}"/>
              </a:ext>
            </a:extLst>
          </p:cNvPr>
          <p:cNvSpPr txBox="1"/>
          <p:nvPr/>
        </p:nvSpPr>
        <p:spPr>
          <a:xfrm>
            <a:off x="10564516" y="2636643"/>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10552049" y="3106481"/>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10539583" y="3576318"/>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9042649" y="1171695"/>
            <a:ext cx="3018800" cy="6344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algn="ctr"/>
            <a:r>
              <a:rPr lang="en" sz="3733" dirty="0">
                <a:solidFill>
                  <a:schemeClr val="lt1"/>
                </a:solidFill>
                <a:latin typeface="Times New Roman" panose="02020603050405020304" pitchFamily="18" charset="0"/>
                <a:ea typeface="Mali Medium"/>
                <a:cs typeface="Times New Roman" panose="02020603050405020304" pitchFamily="18" charset="0"/>
                <a:sym typeface="Mali Medium"/>
              </a:rPr>
              <a:t>Bàn 1, 3, 5…</a:t>
            </a:r>
            <a:endParaRPr sz="3733"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85" name="TextBox 84">
            <a:extLst>
              <a:ext uri="{FF2B5EF4-FFF2-40B4-BE49-F238E27FC236}">
                <a16:creationId xmlns:a16="http://schemas.microsoft.com/office/drawing/2014/main" id="{CD9AED45-79CD-4549-85C7-7834ED6BE54E}"/>
              </a:ext>
            </a:extLst>
          </p:cNvPr>
          <p:cNvSpPr txBox="1"/>
          <p:nvPr/>
        </p:nvSpPr>
        <p:spPr>
          <a:xfrm>
            <a:off x="7434055" y="4693937"/>
            <a:ext cx="4699400" cy="584775"/>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Helium</a:t>
            </a: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58"/>
          <p:cNvSpPr/>
          <p:nvPr/>
        </p:nvSpPr>
        <p:spPr>
          <a:xfrm>
            <a:off x="2373599" y="125659"/>
            <a:ext cx="7268307" cy="99292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dir="504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1227" name="Google Shape;1227;p58"/>
          <p:cNvSpPr txBox="1">
            <a:spLocks noGrp="1"/>
          </p:cNvSpPr>
          <p:nvPr>
            <p:ph type="title"/>
          </p:nvPr>
        </p:nvSpPr>
        <p:spPr>
          <a:xfrm rot="159">
            <a:off x="2504606" y="223669"/>
            <a:ext cx="6740569" cy="688316"/>
          </a:xfrm>
          <a:prstGeom prst="rect">
            <a:avLst/>
          </a:prstGeom>
        </p:spPr>
        <p:txBody>
          <a:bodyPr spcFirstLastPara="1" vert="horz" wrap="square" lIns="121900" tIns="121900" rIns="121900" bIns="121900" rtlCol="0" anchor="t" anchorCtr="0">
            <a:noAutofit/>
          </a:bodyPr>
          <a:lstStyle/>
          <a:p>
            <a:r>
              <a:rPr lang="en" sz="6400" b="1" dirty="0"/>
              <a:t>H</a:t>
            </a:r>
            <a:r>
              <a:rPr lang="en-US" sz="6400" b="1" dirty="0"/>
              <a:t>o</a:t>
            </a:r>
            <a:r>
              <a:rPr lang="en" sz="6400" b="1" dirty="0"/>
              <a:t>ạt động cặp đôi</a:t>
            </a:r>
            <a:endParaRPr sz="6400" b="1" dirty="0"/>
          </a:p>
        </p:txBody>
      </p:sp>
      <p:grpSp>
        <p:nvGrpSpPr>
          <p:cNvPr id="1229" name="Google Shape;1229;p58"/>
          <p:cNvGrpSpPr/>
          <p:nvPr/>
        </p:nvGrpSpPr>
        <p:grpSpPr>
          <a:xfrm>
            <a:off x="12467709" y="3653482"/>
            <a:ext cx="1443532" cy="1574613"/>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grpSp>
        <p:nvGrpSpPr>
          <p:cNvPr id="1254" name="Google Shape;1254;p58"/>
          <p:cNvGrpSpPr/>
          <p:nvPr/>
        </p:nvGrpSpPr>
        <p:grpSpPr>
          <a:xfrm>
            <a:off x="-2533852" y="2474376"/>
            <a:ext cx="1840436" cy="1759771"/>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270" name="Google Shape;1270;p58"/>
          <p:cNvGrpSpPr/>
          <p:nvPr/>
        </p:nvGrpSpPr>
        <p:grpSpPr>
          <a:xfrm>
            <a:off x="356080" y="346007"/>
            <a:ext cx="312768" cy="471592"/>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274" name="Google Shape;1274;p58"/>
          <p:cNvGrpSpPr/>
          <p:nvPr/>
        </p:nvGrpSpPr>
        <p:grpSpPr>
          <a:xfrm rot="5973186">
            <a:off x="11501557" y="232945"/>
            <a:ext cx="700961" cy="57152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73132" y="1996839"/>
            <a:ext cx="7111835" cy="368077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C598B9FE-9972-4063-B517-44D3E2CA5863}"/>
              </a:ext>
            </a:extLst>
          </p:cNvPr>
          <p:cNvSpPr txBox="1"/>
          <p:nvPr/>
        </p:nvSpPr>
        <p:spPr>
          <a:xfrm>
            <a:off x="373623" y="2173754"/>
            <a:ext cx="6938895" cy="3375604"/>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Quan sát hình 2.6 và cho biết</a:t>
            </a:r>
          </a:p>
          <a:p>
            <a:pPr algn="l"/>
            <a:r>
              <a:rPr lang="vi-VN" sz="4267" dirty="0">
                <a:solidFill>
                  <a:srgbClr val="263E68"/>
                </a:solidFill>
                <a:latin typeface="Times New Roman" panose="02020603050405020304" pitchFamily="18" charset="0"/>
                <a:cs typeface="Times New Roman" panose="02020603050405020304" pitchFamily="18" charset="0"/>
              </a:rPr>
              <a:t>1. Thứ tự sắp xếp các electron ở vỏ của nguyên tử c</a:t>
            </a:r>
            <a:r>
              <a:rPr lang="en-US" sz="4267" dirty="0">
                <a:solidFill>
                  <a:srgbClr val="263E68"/>
                </a:solidFill>
                <a:latin typeface="Times New Roman" panose="02020603050405020304" pitchFamily="18" charset="0"/>
                <a:cs typeface="Times New Roman" panose="02020603050405020304" pitchFamily="18" charset="0"/>
              </a:rPr>
              <a:t>h</a:t>
            </a:r>
            <a:r>
              <a:rPr lang="vi-VN" sz="4267" dirty="0">
                <a:solidFill>
                  <a:srgbClr val="263E68"/>
                </a:solidFill>
                <a:latin typeface="Times New Roman" panose="02020603050405020304" pitchFamily="18" charset="0"/>
                <a:cs typeface="Times New Roman" panose="02020603050405020304" pitchFamily="18" charset="0"/>
              </a:rPr>
              <a:t>lorine. </a:t>
            </a:r>
          </a:p>
          <a:p>
            <a:pPr algn="l"/>
            <a:r>
              <a:rPr lang="vi-VN" sz="4267"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4267" dirty="0">
                <a:solidFill>
                  <a:srgbClr val="263E68"/>
                </a:solidFill>
                <a:latin typeface="Times New Roman" panose="02020603050405020304" pitchFamily="18" charset="0"/>
                <a:cs typeface="Times New Roman" panose="02020603050405020304" pitchFamily="18" charset="0"/>
              </a:rPr>
              <a:t>h</a:t>
            </a:r>
            <a:r>
              <a:rPr lang="vi-VN" sz="4267" dirty="0">
                <a:solidFill>
                  <a:srgbClr val="263E68"/>
                </a:solidFill>
                <a:latin typeface="Times New Roman" panose="02020603050405020304" pitchFamily="18" charset="0"/>
                <a:cs typeface="Times New Roman" panose="02020603050405020304" pitchFamily="18" charset="0"/>
              </a:rPr>
              <a:t>lorine</a:t>
            </a:r>
          </a:p>
        </p:txBody>
      </p:sp>
      <p:sp>
        <p:nvSpPr>
          <p:cNvPr id="84" name="Google Shape;1580;p63">
            <a:extLst>
              <a:ext uri="{FF2B5EF4-FFF2-40B4-BE49-F238E27FC236}">
                <a16:creationId xmlns:a16="http://schemas.microsoft.com/office/drawing/2014/main" id="{A98B912F-00B1-418C-8067-49DF98FA22DF}"/>
              </a:ext>
            </a:extLst>
          </p:cNvPr>
          <p:cNvSpPr/>
          <p:nvPr/>
        </p:nvSpPr>
        <p:spPr>
          <a:xfrm>
            <a:off x="9135761" y="1082923"/>
            <a:ext cx="3018800" cy="634400"/>
          </a:xfrm>
          <a:prstGeom prst="roundRect">
            <a:avLst>
              <a:gd name="adj" fmla="val 50000"/>
            </a:avLst>
          </a:prstGeom>
          <a:solidFill>
            <a:srgbClr val="8C92A2"/>
          </a:solidFill>
          <a:ln>
            <a:noFill/>
          </a:ln>
        </p:spPr>
        <p:txBody>
          <a:bodyPr spcFirstLastPara="1" wrap="square" lIns="121900" tIns="121900" rIns="121900" bIns="121900" anchor="ctr" anchorCtr="0">
            <a:noAutofit/>
          </a:bodyPr>
          <a:lstStyle/>
          <a:p>
            <a:pPr algn="ctr"/>
            <a:r>
              <a:rPr lang="en" sz="3733" dirty="0">
                <a:solidFill>
                  <a:schemeClr val="lt1"/>
                </a:solidFill>
                <a:latin typeface="Times New Roman" panose="02020603050405020304" pitchFamily="18" charset="0"/>
                <a:ea typeface="Mali Medium"/>
                <a:cs typeface="Times New Roman" panose="02020603050405020304" pitchFamily="18" charset="0"/>
                <a:sym typeface="Mali Medium"/>
              </a:rPr>
              <a:t>Bàn 2, 4, 6…</a:t>
            </a:r>
            <a:endParaRPr sz="3733"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grpSp>
        <p:nvGrpSpPr>
          <p:cNvPr id="3" name="Group 2">
            <a:extLst>
              <a:ext uri="{FF2B5EF4-FFF2-40B4-BE49-F238E27FC236}">
                <a16:creationId xmlns:a16="http://schemas.microsoft.com/office/drawing/2014/main" id="{0112190A-A70C-47E7-9C14-5FC6818FEAC6}"/>
              </a:ext>
            </a:extLst>
          </p:cNvPr>
          <p:cNvGrpSpPr/>
          <p:nvPr/>
        </p:nvGrpSpPr>
        <p:grpSpPr>
          <a:xfrm>
            <a:off x="7813561" y="1875349"/>
            <a:ext cx="2863259" cy="286132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524497" y="4757348"/>
            <a:ext cx="464284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Sơ</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đồ</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các</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lớp</a:t>
            </a:r>
            <a:r>
              <a:rPr lang="en-US" sz="3200" i="1" dirty="0">
                <a:solidFill>
                  <a:srgbClr val="263E68"/>
                </a:solidFill>
                <a:latin typeface="Times New Roman" panose="02020603050405020304" pitchFamily="18" charset="0"/>
                <a:cs typeface="Times New Roman" panose="02020603050405020304" pitchFamily="18" charset="0"/>
              </a:rPr>
              <a:t>  electron </a:t>
            </a:r>
            <a:r>
              <a:rPr lang="en-US" sz="3200" i="1" dirty="0" err="1">
                <a:solidFill>
                  <a:srgbClr val="263E68"/>
                </a:solidFill>
                <a:latin typeface="Times New Roman" panose="02020603050405020304" pitchFamily="18" charset="0"/>
                <a:cs typeface="Times New Roman" panose="02020603050405020304" pitchFamily="18" charset="0"/>
              </a:rPr>
              <a:t>của</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7385748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12467709" y="3653482"/>
            <a:ext cx="1443532" cy="1574613"/>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grpSp>
        <p:nvGrpSpPr>
          <p:cNvPr id="1254" name="Google Shape;1254;p58"/>
          <p:cNvGrpSpPr/>
          <p:nvPr/>
        </p:nvGrpSpPr>
        <p:grpSpPr>
          <a:xfrm>
            <a:off x="-2533852" y="2474376"/>
            <a:ext cx="1840436" cy="1759771"/>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270" name="Google Shape;1270;p58"/>
          <p:cNvGrpSpPr/>
          <p:nvPr/>
        </p:nvGrpSpPr>
        <p:grpSpPr>
          <a:xfrm>
            <a:off x="356080" y="346007"/>
            <a:ext cx="312768" cy="471592"/>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274" name="Google Shape;1274;p58"/>
          <p:cNvGrpSpPr/>
          <p:nvPr/>
        </p:nvGrpSpPr>
        <p:grpSpPr>
          <a:xfrm rot="5973186">
            <a:off x="11501557" y="232945"/>
            <a:ext cx="700961" cy="57152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338840" y="1481244"/>
            <a:ext cx="7111835" cy="433340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C598B9FE-9972-4063-B517-44D3E2CA5863}"/>
              </a:ext>
            </a:extLst>
          </p:cNvPr>
          <p:cNvSpPr txBox="1"/>
          <p:nvPr/>
        </p:nvSpPr>
        <p:spPr>
          <a:xfrm>
            <a:off x="479823" y="1481244"/>
            <a:ext cx="6970851" cy="4032258"/>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1. Hạt nhân nguyên tử được cấu tạo gồm nhiều hạt. Các hạt đó thuộc 2</a:t>
            </a:r>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loại hạt là proton và neutron</a:t>
            </a:r>
          </a:p>
          <a:p>
            <a:pPr algn="l"/>
            <a:r>
              <a:rPr lang="vi-VN" sz="4267" dirty="0">
                <a:solidFill>
                  <a:srgbClr val="263E68"/>
                </a:solidFill>
                <a:latin typeface="Times New Roman" panose="02020603050405020304" pitchFamily="18" charset="0"/>
                <a:cs typeface="Times New Roman" panose="02020603050405020304" pitchFamily="18" charset="0"/>
              </a:rPr>
              <a:t>2. Số đơn vị điện tích hạt nhân của Helium bằng 2</a:t>
            </a:r>
          </a:p>
        </p:txBody>
      </p:sp>
      <p:sp>
        <p:nvSpPr>
          <p:cNvPr id="66" name="Oval 65">
            <a:extLst>
              <a:ext uri="{FF2B5EF4-FFF2-40B4-BE49-F238E27FC236}">
                <a16:creationId xmlns:a16="http://schemas.microsoft.com/office/drawing/2014/main" id="{E446DCA7-EF2A-4FC7-9873-2DEDC2D70481}"/>
              </a:ext>
            </a:extLst>
          </p:cNvPr>
          <p:cNvSpPr/>
          <p:nvPr/>
        </p:nvSpPr>
        <p:spPr>
          <a:xfrm>
            <a:off x="7679603" y="2328374"/>
            <a:ext cx="2201253" cy="2201253"/>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AC582733-3CA7-41E7-81CA-218FC20089F8}"/>
              </a:ext>
            </a:extLst>
          </p:cNvPr>
          <p:cNvSpPr/>
          <p:nvPr/>
        </p:nvSpPr>
        <p:spPr>
          <a:xfrm>
            <a:off x="8439058" y="3352460"/>
            <a:ext cx="381041" cy="38104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68" name="Oval 67">
            <a:extLst>
              <a:ext uri="{FF2B5EF4-FFF2-40B4-BE49-F238E27FC236}">
                <a16:creationId xmlns:a16="http://schemas.microsoft.com/office/drawing/2014/main" id="{DBC5025A-F631-4DB7-9E58-6F1F27255C35}"/>
              </a:ext>
            </a:extLst>
          </p:cNvPr>
          <p:cNvSpPr/>
          <p:nvPr/>
        </p:nvSpPr>
        <p:spPr>
          <a:xfrm>
            <a:off x="7822606" y="2673501"/>
            <a:ext cx="211236" cy="2112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6942B4B0-ECEA-4211-BBCE-F3129DA5A077}"/>
              </a:ext>
            </a:extLst>
          </p:cNvPr>
          <p:cNvSpPr/>
          <p:nvPr/>
        </p:nvSpPr>
        <p:spPr>
          <a:xfrm>
            <a:off x="9399978" y="4139491"/>
            <a:ext cx="211236" cy="2112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96E015CE-C2CE-4515-9ED3-2475B8EAEB9F}"/>
              </a:ext>
            </a:extLst>
          </p:cNvPr>
          <p:cNvSpPr/>
          <p:nvPr/>
        </p:nvSpPr>
        <p:spPr>
          <a:xfrm>
            <a:off x="8694593" y="3495744"/>
            <a:ext cx="381041" cy="38104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76" name="Oval 75">
            <a:extLst>
              <a:ext uri="{FF2B5EF4-FFF2-40B4-BE49-F238E27FC236}">
                <a16:creationId xmlns:a16="http://schemas.microsoft.com/office/drawing/2014/main" id="{37CCCEB3-F42E-466B-A57D-BD3261499DF0}"/>
              </a:ext>
            </a:extLst>
          </p:cNvPr>
          <p:cNvSpPr/>
          <p:nvPr/>
        </p:nvSpPr>
        <p:spPr>
          <a:xfrm>
            <a:off x="8808264" y="3170877"/>
            <a:ext cx="381041" cy="38104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7" name="Oval 76">
            <a:extLst>
              <a:ext uri="{FF2B5EF4-FFF2-40B4-BE49-F238E27FC236}">
                <a16:creationId xmlns:a16="http://schemas.microsoft.com/office/drawing/2014/main" id="{BC76EC8A-D721-4C51-BEF4-8EFCBF2509BD}"/>
              </a:ext>
            </a:extLst>
          </p:cNvPr>
          <p:cNvSpPr/>
          <p:nvPr/>
        </p:nvSpPr>
        <p:spPr>
          <a:xfrm>
            <a:off x="8504072" y="2998412"/>
            <a:ext cx="381041" cy="38104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8" name="Oval 77">
            <a:extLst>
              <a:ext uri="{FF2B5EF4-FFF2-40B4-BE49-F238E27FC236}">
                <a16:creationId xmlns:a16="http://schemas.microsoft.com/office/drawing/2014/main" id="{A39C1718-DEE8-4B70-A681-F6BBBA143734}"/>
              </a:ext>
            </a:extLst>
          </p:cNvPr>
          <p:cNvSpPr/>
          <p:nvPr/>
        </p:nvSpPr>
        <p:spPr>
          <a:xfrm>
            <a:off x="10189849" y="2856419"/>
            <a:ext cx="211236" cy="21123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Oval 78">
            <a:extLst>
              <a:ext uri="{FF2B5EF4-FFF2-40B4-BE49-F238E27FC236}">
                <a16:creationId xmlns:a16="http://schemas.microsoft.com/office/drawing/2014/main" id="{D5240386-FCC9-4733-873B-DB6DFF42FEC1}"/>
              </a:ext>
            </a:extLst>
          </p:cNvPr>
          <p:cNvSpPr/>
          <p:nvPr/>
        </p:nvSpPr>
        <p:spPr>
          <a:xfrm>
            <a:off x="10104948" y="3198380"/>
            <a:ext cx="381041" cy="38104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
        <p:nvSpPr>
          <p:cNvPr id="80" name="Oval 79">
            <a:extLst>
              <a:ext uri="{FF2B5EF4-FFF2-40B4-BE49-F238E27FC236}">
                <a16:creationId xmlns:a16="http://schemas.microsoft.com/office/drawing/2014/main" id="{0F4A7937-9BCF-4D10-8947-E481E20C51C0}"/>
              </a:ext>
            </a:extLst>
          </p:cNvPr>
          <p:cNvSpPr/>
          <p:nvPr/>
        </p:nvSpPr>
        <p:spPr>
          <a:xfrm>
            <a:off x="10104948" y="3716672"/>
            <a:ext cx="381041" cy="38104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a:extLst>
              <a:ext uri="{FF2B5EF4-FFF2-40B4-BE49-F238E27FC236}">
                <a16:creationId xmlns:a16="http://schemas.microsoft.com/office/drawing/2014/main" id="{B5D8AA57-679B-45CC-A832-B50B2866B3D4}"/>
              </a:ext>
            </a:extLst>
          </p:cNvPr>
          <p:cNvSpPr txBox="1"/>
          <p:nvPr/>
        </p:nvSpPr>
        <p:spPr>
          <a:xfrm>
            <a:off x="10564516" y="2636643"/>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Electron</a:t>
            </a:r>
          </a:p>
        </p:txBody>
      </p:sp>
      <p:sp>
        <p:nvSpPr>
          <p:cNvPr id="82" name="TextBox 81">
            <a:extLst>
              <a:ext uri="{FF2B5EF4-FFF2-40B4-BE49-F238E27FC236}">
                <a16:creationId xmlns:a16="http://schemas.microsoft.com/office/drawing/2014/main" id="{DA333BE6-BC75-4BDA-A5CA-DCAE2F76477B}"/>
              </a:ext>
            </a:extLst>
          </p:cNvPr>
          <p:cNvSpPr txBox="1"/>
          <p:nvPr/>
        </p:nvSpPr>
        <p:spPr>
          <a:xfrm>
            <a:off x="10552049" y="3106481"/>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Proton</a:t>
            </a:r>
          </a:p>
        </p:txBody>
      </p:sp>
      <p:sp>
        <p:nvSpPr>
          <p:cNvPr id="83" name="TextBox 82">
            <a:extLst>
              <a:ext uri="{FF2B5EF4-FFF2-40B4-BE49-F238E27FC236}">
                <a16:creationId xmlns:a16="http://schemas.microsoft.com/office/drawing/2014/main" id="{1964C389-17EF-4F3B-A1A6-563EBA9456F0}"/>
              </a:ext>
            </a:extLst>
          </p:cNvPr>
          <p:cNvSpPr txBox="1"/>
          <p:nvPr/>
        </p:nvSpPr>
        <p:spPr>
          <a:xfrm>
            <a:off x="10539583" y="3576318"/>
            <a:ext cx="2079304" cy="584775"/>
          </a:xfrm>
          <a:prstGeom prst="rect">
            <a:avLst/>
          </a:prstGeom>
          <a:noFill/>
        </p:spPr>
        <p:txBody>
          <a:bodyPr wrap="square" rtlCol="0">
            <a:spAutoFit/>
          </a:bodyPr>
          <a:lstStyle/>
          <a:p>
            <a:pPr algn="l"/>
            <a:r>
              <a:rPr lang="en-US" sz="3200" dirty="0">
                <a:solidFill>
                  <a:srgbClr val="263E68"/>
                </a:solidFill>
                <a:latin typeface="Times New Roman" panose="02020603050405020304" pitchFamily="18" charset="0"/>
                <a:cs typeface="Times New Roman" panose="02020603050405020304" pitchFamily="18" charset="0"/>
              </a:rPr>
              <a:t>Neutron</a:t>
            </a:r>
          </a:p>
        </p:txBody>
      </p:sp>
      <p:sp>
        <p:nvSpPr>
          <p:cNvPr id="4" name="TextBox 3">
            <a:extLst>
              <a:ext uri="{FF2B5EF4-FFF2-40B4-BE49-F238E27FC236}">
                <a16:creationId xmlns:a16="http://schemas.microsoft.com/office/drawing/2014/main" id="{A6E674E9-2C1B-426E-8A6D-59AC69BDDB2B}"/>
              </a:ext>
            </a:extLst>
          </p:cNvPr>
          <p:cNvSpPr txBox="1"/>
          <p:nvPr/>
        </p:nvSpPr>
        <p:spPr>
          <a:xfrm>
            <a:off x="7434055" y="4693937"/>
            <a:ext cx="4699400" cy="584775"/>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Helium</a:t>
            </a:r>
          </a:p>
        </p:txBody>
      </p:sp>
    </p:spTree>
    <p:extLst>
      <p:ext uri="{BB962C8B-B14F-4D97-AF65-F5344CB8AC3E}">
        <p14:creationId xmlns:p14="http://schemas.microsoft.com/office/powerpoint/2010/main" val="134165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grpSp>
        <p:nvGrpSpPr>
          <p:cNvPr id="1229" name="Google Shape;1229;p58"/>
          <p:cNvGrpSpPr/>
          <p:nvPr/>
        </p:nvGrpSpPr>
        <p:grpSpPr>
          <a:xfrm>
            <a:off x="12467709" y="3653482"/>
            <a:ext cx="1443532" cy="1574613"/>
            <a:chOff x="5117700" y="3973625"/>
            <a:chExt cx="956150" cy="1062588"/>
          </a:xfrm>
        </p:grpSpPr>
        <p:sp>
          <p:nvSpPr>
            <p:cNvPr id="1230" name="Google Shape;1230;p58"/>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1" name="Google Shape;1231;p58"/>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2" name="Google Shape;1232;p58"/>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3" name="Google Shape;1233;p58"/>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34" name="Google Shape;1234;p58"/>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5" name="Google Shape;1235;p58"/>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36" name="Google Shape;1236;p58"/>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7" name="Google Shape;1237;p58"/>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38" name="Google Shape;1238;p58"/>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39" name="Google Shape;1239;p58"/>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0" name="Google Shape;1240;p58"/>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1" name="Google Shape;1241;p58"/>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2" name="Google Shape;1242;p58"/>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3" name="Google Shape;1243;p58"/>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4" name="Google Shape;1244;p58"/>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5" name="Google Shape;1245;p58"/>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46" name="Google Shape;1246;p58"/>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7" name="Google Shape;1247;p58"/>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248" name="Google Shape;1248;p58"/>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49" name="Google Shape;1249;p58"/>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0" name="Google Shape;1250;p58"/>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1" name="Google Shape;1251;p58"/>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2" name="Google Shape;1252;p58"/>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3" name="Google Shape;1253;p58"/>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grpSp>
      <p:grpSp>
        <p:nvGrpSpPr>
          <p:cNvPr id="1254" name="Google Shape;1254;p58"/>
          <p:cNvGrpSpPr/>
          <p:nvPr/>
        </p:nvGrpSpPr>
        <p:grpSpPr>
          <a:xfrm>
            <a:off x="-2533852" y="2474376"/>
            <a:ext cx="1840436" cy="1759771"/>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121900" tIns="121900" rIns="121900" bIns="121900" anchor="ctr" anchorCtr="0">
              <a:noAutofit/>
            </a:bodyPr>
            <a:lstStyle/>
            <a:p>
              <a:endParaRPr sz="2400"/>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grpSp>
        <p:nvGrpSpPr>
          <p:cNvPr id="1270" name="Google Shape;1270;p58"/>
          <p:cNvGrpSpPr/>
          <p:nvPr/>
        </p:nvGrpSpPr>
        <p:grpSpPr>
          <a:xfrm>
            <a:off x="356080" y="346007"/>
            <a:ext cx="312768" cy="471592"/>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121900" tIns="121900" rIns="121900" bIns="121900" anchor="ctr" anchorCtr="0">
              <a:noAutofit/>
            </a:bodyPr>
            <a:lstStyle/>
            <a:p>
              <a:endParaRPr sz="2400"/>
            </a:p>
          </p:txBody>
        </p:sp>
      </p:grpSp>
      <p:grpSp>
        <p:nvGrpSpPr>
          <p:cNvPr id="1274" name="Google Shape;1274;p58"/>
          <p:cNvGrpSpPr/>
          <p:nvPr/>
        </p:nvGrpSpPr>
        <p:grpSpPr>
          <a:xfrm rot="5973186">
            <a:off x="11501557" y="232945"/>
            <a:ext cx="700961" cy="57152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64" name="Google Shape;873;p52">
            <a:extLst>
              <a:ext uri="{FF2B5EF4-FFF2-40B4-BE49-F238E27FC236}">
                <a16:creationId xmlns:a16="http://schemas.microsoft.com/office/drawing/2014/main" id="{E84166C1-5BF8-46C8-A53E-89FFED3B1656}"/>
              </a:ext>
            </a:extLst>
          </p:cNvPr>
          <p:cNvSpPr/>
          <p:nvPr/>
        </p:nvSpPr>
        <p:spPr>
          <a:xfrm>
            <a:off x="150922" y="758061"/>
            <a:ext cx="7293932" cy="562789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 name="TextBox 5">
            <a:extLst>
              <a:ext uri="{FF2B5EF4-FFF2-40B4-BE49-F238E27FC236}">
                <a16:creationId xmlns:a16="http://schemas.microsoft.com/office/drawing/2014/main" id="{C598B9FE-9972-4063-B517-44D3E2CA5863}"/>
              </a:ext>
            </a:extLst>
          </p:cNvPr>
          <p:cNvSpPr txBox="1"/>
          <p:nvPr/>
        </p:nvSpPr>
        <p:spPr>
          <a:xfrm>
            <a:off x="374327" y="724109"/>
            <a:ext cx="7133279" cy="5345566"/>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1. Các electron ở vỏ của nguyên tử c</a:t>
            </a:r>
            <a:r>
              <a:rPr lang="en-US" sz="4267" dirty="0">
                <a:solidFill>
                  <a:srgbClr val="263E68"/>
                </a:solidFill>
                <a:latin typeface="Times New Roman" panose="02020603050405020304" pitchFamily="18" charset="0"/>
                <a:cs typeface="Times New Roman" panose="02020603050405020304" pitchFamily="18" charset="0"/>
              </a:rPr>
              <a:t>h</a:t>
            </a:r>
            <a:r>
              <a:rPr lang="vi-VN" sz="4267" dirty="0">
                <a:solidFill>
                  <a:srgbClr val="263E68"/>
                </a:solidFill>
                <a:latin typeface="Times New Roman" panose="02020603050405020304" pitchFamily="18" charset="0"/>
                <a:cs typeface="Times New Roman" panose="02020603050405020304" pitchFamily="18" charset="0"/>
              </a:rPr>
              <a:t>lorine sắp xếp lần lượt từ trong ra phía ngoài xa hạt nhân hơn.</a:t>
            </a:r>
          </a:p>
          <a:p>
            <a:pPr algn="l"/>
            <a:r>
              <a:rPr lang="vi-VN" sz="4267" dirty="0">
                <a:solidFill>
                  <a:srgbClr val="263E68"/>
                </a:solidFill>
                <a:latin typeface="Times New Roman" panose="02020603050405020304" pitchFamily="18" charset="0"/>
                <a:cs typeface="Times New Roman" panose="02020603050405020304" pitchFamily="18" charset="0"/>
              </a:rPr>
              <a:t>2. Số electrong trên từng lớp ở vỏ nguyên tử c</a:t>
            </a:r>
            <a:r>
              <a:rPr lang="en-US" sz="4267" dirty="0">
                <a:solidFill>
                  <a:srgbClr val="263E68"/>
                </a:solidFill>
                <a:latin typeface="Times New Roman" panose="02020603050405020304" pitchFamily="18" charset="0"/>
                <a:cs typeface="Times New Roman" panose="02020603050405020304" pitchFamily="18" charset="0"/>
              </a:rPr>
              <a:t>h</a:t>
            </a:r>
            <a:r>
              <a:rPr lang="vi-VN" sz="4267" dirty="0">
                <a:solidFill>
                  <a:srgbClr val="263E68"/>
                </a:solidFill>
                <a:latin typeface="Times New Roman" panose="02020603050405020304" pitchFamily="18" charset="0"/>
                <a:cs typeface="Times New Roman" panose="02020603050405020304" pitchFamily="18" charset="0"/>
              </a:rPr>
              <a:t>lorine là:</a:t>
            </a:r>
          </a:p>
          <a:p>
            <a:pPr algn="l"/>
            <a:r>
              <a:rPr lang="vi-VN" sz="4267" dirty="0">
                <a:solidFill>
                  <a:srgbClr val="263E68"/>
                </a:solidFill>
                <a:latin typeface="Times New Roman" panose="02020603050405020304" pitchFamily="18" charset="0"/>
                <a:cs typeface="Times New Roman" panose="02020603050405020304" pitchFamily="18" charset="0"/>
              </a:rPr>
              <a:t>Lớp thứ nhất có 2 e, lớp thứ hai xa có 8 e, lớp thứ ba ở có 7 e</a:t>
            </a:r>
          </a:p>
        </p:txBody>
      </p:sp>
      <p:grpSp>
        <p:nvGrpSpPr>
          <p:cNvPr id="3" name="Group 2">
            <a:extLst>
              <a:ext uri="{FF2B5EF4-FFF2-40B4-BE49-F238E27FC236}">
                <a16:creationId xmlns:a16="http://schemas.microsoft.com/office/drawing/2014/main" id="{0112190A-A70C-47E7-9C14-5FC6818FEAC6}"/>
              </a:ext>
            </a:extLst>
          </p:cNvPr>
          <p:cNvGrpSpPr/>
          <p:nvPr/>
        </p:nvGrpSpPr>
        <p:grpSpPr>
          <a:xfrm>
            <a:off x="8062757" y="1324608"/>
            <a:ext cx="2863259" cy="2861320"/>
            <a:chOff x="6347171" y="1929859"/>
            <a:chExt cx="2147444" cy="2145990"/>
          </a:xfrm>
        </p:grpSpPr>
        <p:sp>
          <p:nvSpPr>
            <p:cNvPr id="66" name="Oval 65">
              <a:extLst>
                <a:ext uri="{FF2B5EF4-FFF2-40B4-BE49-F238E27FC236}">
                  <a16:creationId xmlns:a16="http://schemas.microsoft.com/office/drawing/2014/main" id="{E446DCA7-EF2A-4FC7-9873-2DEDC2D70481}"/>
                </a:ext>
              </a:extLst>
            </p:cNvPr>
            <p:cNvSpPr/>
            <p:nvPr/>
          </p:nvSpPr>
          <p:spPr>
            <a:xfrm>
              <a:off x="6604018" y="2180725"/>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AC582733-3CA7-41E7-81CA-218FC20089F8}"/>
                </a:ext>
              </a:extLst>
            </p:cNvPr>
            <p:cNvSpPr/>
            <p:nvPr/>
          </p:nvSpPr>
          <p:spPr>
            <a:xfrm>
              <a:off x="7183706" y="2830675"/>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8" name="Oval 67">
              <a:extLst>
                <a:ext uri="{FF2B5EF4-FFF2-40B4-BE49-F238E27FC236}">
                  <a16:creationId xmlns:a16="http://schemas.microsoft.com/office/drawing/2014/main" id="{DBC5025A-F631-4DB7-9E58-6F1F27255C35}"/>
                </a:ext>
              </a:extLst>
            </p:cNvPr>
            <p:cNvSpPr/>
            <p:nvPr/>
          </p:nvSpPr>
          <p:spPr>
            <a:xfrm>
              <a:off x="7349220" y="37617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6942B4B0-ECEA-4211-BBCE-F3129DA5A077}"/>
                </a:ext>
              </a:extLst>
            </p:cNvPr>
            <p:cNvSpPr/>
            <p:nvPr/>
          </p:nvSpPr>
          <p:spPr>
            <a:xfrm>
              <a:off x="7949339" y="29180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BBC40804-E2F1-44B4-90B1-0E04D8EDE509}"/>
                </a:ext>
              </a:extLst>
            </p:cNvPr>
            <p:cNvSpPr txBox="1"/>
            <p:nvPr/>
          </p:nvSpPr>
          <p:spPr>
            <a:xfrm>
              <a:off x="7123561" y="2863350"/>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+17</a:t>
              </a:r>
            </a:p>
          </p:txBody>
        </p:sp>
        <p:sp>
          <p:nvSpPr>
            <p:cNvPr id="81" name="Oval 80">
              <a:extLst>
                <a:ext uri="{FF2B5EF4-FFF2-40B4-BE49-F238E27FC236}">
                  <a16:creationId xmlns:a16="http://schemas.microsoft.com/office/drawing/2014/main" id="{E4682964-FCE5-4036-9117-D00EE512FE4B}"/>
                </a:ext>
              </a:extLst>
            </p:cNvPr>
            <p:cNvSpPr/>
            <p:nvPr/>
          </p:nvSpPr>
          <p:spPr>
            <a:xfrm>
              <a:off x="6817952" y="2395328"/>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2215DF24-82C1-4CD4-A879-01BB65BEAF7C}"/>
                </a:ext>
              </a:extLst>
            </p:cNvPr>
            <p:cNvSpPr/>
            <p:nvPr/>
          </p:nvSpPr>
          <p:spPr>
            <a:xfrm>
              <a:off x="6362254" y="1929859"/>
              <a:ext cx="2132361" cy="2132361"/>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6" name="Oval 85">
              <a:extLst>
                <a:ext uri="{FF2B5EF4-FFF2-40B4-BE49-F238E27FC236}">
                  <a16:creationId xmlns:a16="http://schemas.microsoft.com/office/drawing/2014/main" id="{BABDF410-8157-40BB-861F-9C0021075928}"/>
                </a:ext>
              </a:extLst>
            </p:cNvPr>
            <p:cNvSpPr/>
            <p:nvPr/>
          </p:nvSpPr>
          <p:spPr>
            <a:xfrm>
              <a:off x="6746578" y="293145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Oval 86">
              <a:extLst>
                <a:ext uri="{FF2B5EF4-FFF2-40B4-BE49-F238E27FC236}">
                  <a16:creationId xmlns:a16="http://schemas.microsoft.com/office/drawing/2014/main" id="{DB2B2A29-2F2A-4F5F-AD4C-052DDDA58494}"/>
                </a:ext>
              </a:extLst>
            </p:cNvPr>
            <p:cNvSpPr/>
            <p:nvPr/>
          </p:nvSpPr>
          <p:spPr>
            <a:xfrm>
              <a:off x="7349220" y="213184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Oval 87">
              <a:extLst>
                <a:ext uri="{FF2B5EF4-FFF2-40B4-BE49-F238E27FC236}">
                  <a16:creationId xmlns:a16="http://schemas.microsoft.com/office/drawing/2014/main" id="{FA5979BA-A383-4C02-B9AB-3DD51AD0F044}"/>
                </a:ext>
              </a:extLst>
            </p:cNvPr>
            <p:cNvSpPr/>
            <p:nvPr/>
          </p:nvSpPr>
          <p:spPr>
            <a:xfrm>
              <a:off x="7860949" y="232108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Oval 88">
              <a:extLst>
                <a:ext uri="{FF2B5EF4-FFF2-40B4-BE49-F238E27FC236}">
                  <a16:creationId xmlns:a16="http://schemas.microsoft.com/office/drawing/2014/main" id="{3EA045AA-C821-428E-B01A-600BBDBE7DC0}"/>
                </a:ext>
              </a:extLst>
            </p:cNvPr>
            <p:cNvSpPr/>
            <p:nvPr/>
          </p:nvSpPr>
          <p:spPr>
            <a:xfrm>
              <a:off x="7926170" y="350527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 name="Oval 89">
              <a:extLst>
                <a:ext uri="{FF2B5EF4-FFF2-40B4-BE49-F238E27FC236}">
                  <a16:creationId xmlns:a16="http://schemas.microsoft.com/office/drawing/2014/main" id="{3CEDC164-C836-432D-BBD5-D4F0B914AD86}"/>
                </a:ext>
              </a:extLst>
            </p:cNvPr>
            <p:cNvSpPr/>
            <p:nvPr/>
          </p:nvSpPr>
          <p:spPr>
            <a:xfrm>
              <a:off x="6710633" y="24180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1" name="Oval 90">
              <a:extLst>
                <a:ext uri="{FF2B5EF4-FFF2-40B4-BE49-F238E27FC236}">
                  <a16:creationId xmlns:a16="http://schemas.microsoft.com/office/drawing/2014/main" id="{BFD06265-E679-44E9-B801-38BDD9EC8163}"/>
                </a:ext>
              </a:extLst>
            </p:cNvPr>
            <p:cNvSpPr/>
            <p:nvPr/>
          </p:nvSpPr>
          <p:spPr>
            <a:xfrm>
              <a:off x="6738738" y="351753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2" name="Oval 91">
              <a:extLst>
                <a:ext uri="{FF2B5EF4-FFF2-40B4-BE49-F238E27FC236}">
                  <a16:creationId xmlns:a16="http://schemas.microsoft.com/office/drawing/2014/main" id="{11BE79E8-DC93-4D26-AA85-E1F51A774B70}"/>
                </a:ext>
              </a:extLst>
            </p:cNvPr>
            <p:cNvSpPr/>
            <p:nvPr/>
          </p:nvSpPr>
          <p:spPr>
            <a:xfrm>
              <a:off x="8186284" y="31146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3" name="Oval 92">
              <a:extLst>
                <a:ext uri="{FF2B5EF4-FFF2-40B4-BE49-F238E27FC236}">
                  <a16:creationId xmlns:a16="http://schemas.microsoft.com/office/drawing/2014/main" id="{9E16EC4A-817C-419E-8DCD-5792291547E7}"/>
                </a:ext>
              </a:extLst>
            </p:cNvPr>
            <p:cNvSpPr/>
            <p:nvPr/>
          </p:nvSpPr>
          <p:spPr>
            <a:xfrm>
              <a:off x="6538769" y="30958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4" name="Oval 93">
              <a:extLst>
                <a:ext uri="{FF2B5EF4-FFF2-40B4-BE49-F238E27FC236}">
                  <a16:creationId xmlns:a16="http://schemas.microsoft.com/office/drawing/2014/main" id="{8CC7F5C2-3E1C-475B-BC71-F81472161B55}"/>
                </a:ext>
              </a:extLst>
            </p:cNvPr>
            <p:cNvSpPr/>
            <p:nvPr/>
          </p:nvSpPr>
          <p:spPr>
            <a:xfrm>
              <a:off x="6894439" y="386772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Oval 94">
              <a:extLst>
                <a:ext uri="{FF2B5EF4-FFF2-40B4-BE49-F238E27FC236}">
                  <a16:creationId xmlns:a16="http://schemas.microsoft.com/office/drawing/2014/main" id="{D73ADDCA-5357-4CA6-96C5-CFBEAD4237F0}"/>
                </a:ext>
              </a:extLst>
            </p:cNvPr>
            <p:cNvSpPr/>
            <p:nvPr/>
          </p:nvSpPr>
          <p:spPr>
            <a:xfrm>
              <a:off x="7702522" y="391742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Oval 95">
              <a:extLst>
                <a:ext uri="{FF2B5EF4-FFF2-40B4-BE49-F238E27FC236}">
                  <a16:creationId xmlns:a16="http://schemas.microsoft.com/office/drawing/2014/main" id="{21550326-0614-455F-9D2C-F990B882D882}"/>
                </a:ext>
              </a:extLst>
            </p:cNvPr>
            <p:cNvSpPr/>
            <p:nvPr/>
          </p:nvSpPr>
          <p:spPr>
            <a:xfrm>
              <a:off x="8310465" y="2465406"/>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 name="Oval 96">
              <a:extLst>
                <a:ext uri="{FF2B5EF4-FFF2-40B4-BE49-F238E27FC236}">
                  <a16:creationId xmlns:a16="http://schemas.microsoft.com/office/drawing/2014/main" id="{EE4109B7-A893-463F-9C9E-B07B9D849C71}"/>
                </a:ext>
              </a:extLst>
            </p:cNvPr>
            <p:cNvSpPr/>
            <p:nvPr/>
          </p:nvSpPr>
          <p:spPr>
            <a:xfrm>
              <a:off x="6347171" y="32428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Oval 97">
              <a:extLst>
                <a:ext uri="{FF2B5EF4-FFF2-40B4-BE49-F238E27FC236}">
                  <a16:creationId xmlns:a16="http://schemas.microsoft.com/office/drawing/2014/main" id="{A7E57E51-268B-4CBA-B698-45978C11D459}"/>
                </a:ext>
              </a:extLst>
            </p:cNvPr>
            <p:cNvSpPr/>
            <p:nvPr/>
          </p:nvSpPr>
          <p:spPr>
            <a:xfrm>
              <a:off x="6854679" y="201618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9" name="Oval 98">
              <a:extLst>
                <a:ext uri="{FF2B5EF4-FFF2-40B4-BE49-F238E27FC236}">
                  <a16:creationId xmlns:a16="http://schemas.microsoft.com/office/drawing/2014/main" id="{2B621C0D-B8BD-4EB2-B6BA-D4FFBF1A36B9}"/>
                </a:ext>
              </a:extLst>
            </p:cNvPr>
            <p:cNvSpPr/>
            <p:nvPr/>
          </p:nvSpPr>
          <p:spPr>
            <a:xfrm>
              <a:off x="8254958" y="349221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 name="Oval 99">
              <a:extLst>
                <a:ext uri="{FF2B5EF4-FFF2-40B4-BE49-F238E27FC236}">
                  <a16:creationId xmlns:a16="http://schemas.microsoft.com/office/drawing/2014/main" id="{DA172F96-D9E7-4FEE-986E-B4C81225DD06}"/>
                </a:ext>
              </a:extLst>
            </p:cNvPr>
            <p:cNvSpPr/>
            <p:nvPr/>
          </p:nvSpPr>
          <p:spPr>
            <a:xfrm>
              <a:off x="7742148" y="193654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01" name="TextBox 100">
            <a:extLst>
              <a:ext uri="{FF2B5EF4-FFF2-40B4-BE49-F238E27FC236}">
                <a16:creationId xmlns:a16="http://schemas.microsoft.com/office/drawing/2014/main" id="{6D23FDB5-B158-4453-B2CF-5D04FFD98073}"/>
              </a:ext>
            </a:extLst>
          </p:cNvPr>
          <p:cNvSpPr txBox="1"/>
          <p:nvPr/>
        </p:nvSpPr>
        <p:spPr>
          <a:xfrm>
            <a:off x="7773693" y="4206607"/>
            <a:ext cx="464284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Sơ</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đồ</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các</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lớp</a:t>
            </a:r>
            <a:r>
              <a:rPr lang="en-US" sz="3200" i="1" dirty="0">
                <a:solidFill>
                  <a:srgbClr val="263E68"/>
                </a:solidFill>
                <a:latin typeface="Times New Roman" panose="02020603050405020304" pitchFamily="18" charset="0"/>
                <a:cs typeface="Times New Roman" panose="02020603050405020304" pitchFamily="18" charset="0"/>
              </a:rPr>
              <a:t>  electron </a:t>
            </a:r>
            <a:r>
              <a:rPr lang="en-US" sz="3200" i="1" dirty="0" err="1">
                <a:solidFill>
                  <a:srgbClr val="263E68"/>
                </a:solidFill>
                <a:latin typeface="Times New Roman" panose="02020603050405020304" pitchFamily="18" charset="0"/>
                <a:cs typeface="Times New Roman" panose="02020603050405020304" pitchFamily="18" charset="0"/>
              </a:rPr>
              <a:t>của</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chlorine</a:t>
            </a:r>
          </a:p>
        </p:txBody>
      </p:sp>
    </p:spTree>
    <p:extLst>
      <p:ext uri="{BB962C8B-B14F-4D97-AF65-F5344CB8AC3E}">
        <p14:creationId xmlns:p14="http://schemas.microsoft.com/office/powerpoint/2010/main" val="4269810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761065" y="201739"/>
            <a:ext cx="1565392"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4223926" y="177627"/>
            <a:ext cx="3642548" cy="748988"/>
          </a:xfrm>
          <a:prstGeom prst="rect">
            <a:avLst/>
          </a:prstGeom>
          <a:solidFill>
            <a:srgbClr val="FC9D82"/>
          </a:solid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85986" y="981439"/>
            <a:ext cx="9994429" cy="748988"/>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III. </a:t>
            </a:r>
            <a:r>
              <a:rPr lang="en-US" sz="4267" b="1" dirty="0" err="1">
                <a:solidFill>
                  <a:srgbClr val="263E68"/>
                </a:solidFill>
                <a:latin typeface="Times New Roman" panose="02020603050405020304" pitchFamily="18" charset="0"/>
                <a:cs typeface="Times New Roman" panose="02020603050405020304" pitchFamily="18" charset="0"/>
              </a:rPr>
              <a:t>Cấu</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tạo</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99103" y="1795079"/>
            <a:ext cx="5379995" cy="748988"/>
          </a:xfrm>
          <a:prstGeom prst="rect">
            <a:avLst/>
          </a:prstGeom>
          <a:noFill/>
        </p:spPr>
        <p:txBody>
          <a:bodyPr wrap="square" rtlCol="0">
            <a:spAutoFit/>
          </a:bodyPr>
          <a:lstStyle/>
          <a:p>
            <a:r>
              <a:rPr lang="en-US" sz="4267" dirty="0">
                <a:solidFill>
                  <a:srgbClr val="263E68"/>
                </a:solidFill>
                <a:latin typeface="Times New Roman" panose="02020603050405020304" pitchFamily="18" charset="0"/>
                <a:cs typeface="Times New Roman" panose="02020603050405020304" pitchFamily="18" charset="0"/>
              </a:rPr>
              <a:t>a.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endParaRPr lang="en-US" sz="4267"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flipH="1">
            <a:off x="285985" y="1355933"/>
            <a:ext cx="1" cy="460460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11928593"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10118135" y="201740"/>
            <a:ext cx="1410573" cy="135592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11817474" y="6281087"/>
            <a:ext cx="222237" cy="222237"/>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903523" y="454652"/>
            <a:ext cx="222184" cy="222184"/>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11240833" y="6614916"/>
            <a:ext cx="222097" cy="222097"/>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74937" y="6344752"/>
            <a:ext cx="222097" cy="222097"/>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386907" y="2540840"/>
            <a:ext cx="11506912" cy="4032258"/>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 Hạt nhân gồm 2 loại hạt là proton(p) mang điện tích dương và neutron( n) không mang điện.</a:t>
            </a:r>
          </a:p>
          <a:p>
            <a:pPr algn="l"/>
            <a:r>
              <a:rPr lang="vi-VN" sz="4267" dirty="0">
                <a:solidFill>
                  <a:srgbClr val="263E68"/>
                </a:solidFill>
                <a:latin typeface="Times New Roman" panose="02020603050405020304" pitchFamily="18" charset="0"/>
                <a:cs typeface="Times New Roman" panose="02020603050405020304" pitchFamily="18" charset="0"/>
              </a:rPr>
              <a:t>Vd: Hạt nhân nguyên t</a:t>
            </a:r>
            <a:r>
              <a:rPr lang="en-US" sz="4267" dirty="0">
                <a:solidFill>
                  <a:srgbClr val="263E68"/>
                </a:solidFill>
                <a:latin typeface="Times New Roman" panose="02020603050405020304" pitchFamily="18" charset="0"/>
                <a:cs typeface="Times New Roman" panose="02020603050405020304" pitchFamily="18" charset="0"/>
              </a:rPr>
              <a:t>ử</a:t>
            </a:r>
            <a:r>
              <a:rPr lang="vi-VN" sz="4267" dirty="0">
                <a:solidFill>
                  <a:srgbClr val="263E68"/>
                </a:solidFill>
                <a:latin typeface="Times New Roman" panose="02020603050405020304" pitchFamily="18" charset="0"/>
                <a:cs typeface="Times New Roman" panose="02020603050405020304" pitchFamily="18" charset="0"/>
              </a:rPr>
              <a:t> Heliu</a:t>
            </a:r>
            <a:r>
              <a:rPr lang="en-US" sz="4267" dirty="0">
                <a:solidFill>
                  <a:srgbClr val="263E68"/>
                </a:solidFill>
                <a:latin typeface="Times New Roman" panose="02020603050405020304" pitchFamily="18" charset="0"/>
                <a:cs typeface="Times New Roman" panose="02020603050405020304" pitchFamily="18" charset="0"/>
              </a:rPr>
              <a:t>m</a:t>
            </a:r>
            <a:r>
              <a:rPr lang="vi-VN" sz="4267" dirty="0">
                <a:solidFill>
                  <a:srgbClr val="263E68"/>
                </a:solidFill>
                <a:latin typeface="Times New Roman" panose="02020603050405020304" pitchFamily="18" charset="0"/>
                <a:cs typeface="Times New Roman" panose="02020603050405020304" pitchFamily="18" charset="0"/>
              </a:rPr>
              <a:t> gồm 2p và 2n</a:t>
            </a:r>
          </a:p>
          <a:p>
            <a:pPr algn="l"/>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Mỗi hạt proton mang 1 đơn vị điện tích dương, kí hiệu +1. Tổng số điện tích</a:t>
            </a:r>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(kí hiệu Z) bằng tổng số hạt proton.</a:t>
            </a:r>
          </a:p>
        </p:txBody>
      </p:sp>
    </p:spTree>
    <p:extLst>
      <p:ext uri="{BB962C8B-B14F-4D97-AF65-F5344CB8AC3E}">
        <p14:creationId xmlns:p14="http://schemas.microsoft.com/office/powerpoint/2010/main" val="8819082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761065" y="201739"/>
            <a:ext cx="1565392"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4223926" y="177627"/>
            <a:ext cx="3642548" cy="748988"/>
          </a:xfrm>
          <a:prstGeom prst="rect">
            <a:avLst/>
          </a:prstGeom>
          <a:solidFill>
            <a:srgbClr val="FC9D82"/>
          </a:solid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85986" y="981439"/>
            <a:ext cx="9994429" cy="748988"/>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III. </a:t>
            </a:r>
            <a:r>
              <a:rPr lang="en-US" sz="4267" b="1" dirty="0" err="1">
                <a:solidFill>
                  <a:srgbClr val="263E68"/>
                </a:solidFill>
                <a:latin typeface="Times New Roman" panose="02020603050405020304" pitchFamily="18" charset="0"/>
                <a:cs typeface="Times New Roman" panose="02020603050405020304" pitchFamily="18" charset="0"/>
              </a:rPr>
              <a:t>Cấu</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tạo</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7F2D86-6B41-4C44-A3F7-8AD8E9773042}"/>
              </a:ext>
            </a:extLst>
          </p:cNvPr>
          <p:cNvSpPr txBox="1"/>
          <p:nvPr/>
        </p:nvSpPr>
        <p:spPr>
          <a:xfrm>
            <a:off x="399103" y="1795079"/>
            <a:ext cx="5379995" cy="748988"/>
          </a:xfrm>
          <a:prstGeom prst="rect">
            <a:avLst/>
          </a:prstGeom>
          <a:noFill/>
        </p:spPr>
        <p:txBody>
          <a:bodyPr wrap="square" rtlCol="0">
            <a:spAutoFit/>
          </a:bodyPr>
          <a:lstStyle/>
          <a:p>
            <a:r>
              <a:rPr lang="en-US" sz="4267" dirty="0">
                <a:solidFill>
                  <a:srgbClr val="263E68"/>
                </a:solidFill>
                <a:latin typeface="Times New Roman" panose="02020603050405020304" pitchFamily="18" charset="0"/>
                <a:cs typeface="Times New Roman" panose="02020603050405020304" pitchFamily="18" charset="0"/>
              </a:rPr>
              <a:t>b. </a:t>
            </a:r>
            <a:r>
              <a:rPr lang="en-US" sz="4267" dirty="0" err="1">
                <a:solidFill>
                  <a:srgbClr val="263E68"/>
                </a:solidFill>
                <a:latin typeface="Times New Roman" panose="02020603050405020304" pitchFamily="18" charset="0"/>
                <a:cs typeface="Times New Roman" panose="02020603050405020304" pitchFamily="18" charset="0"/>
              </a:rPr>
              <a:t>Vỏ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endParaRPr lang="en-US" sz="4267"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flipH="1">
            <a:off x="285985" y="1355933"/>
            <a:ext cx="1" cy="460460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11928593"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10118135" y="201740"/>
            <a:ext cx="1410573" cy="135592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11817474" y="6281087"/>
            <a:ext cx="222237" cy="222237"/>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903523" y="454652"/>
            <a:ext cx="222184" cy="222184"/>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11240833" y="6614916"/>
            <a:ext cx="222097" cy="222097"/>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74937" y="6344752"/>
            <a:ext cx="222097" cy="222097"/>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sp>
        <p:nvSpPr>
          <p:cNvPr id="4" name="TextBox 3">
            <a:extLst>
              <a:ext uri="{FF2B5EF4-FFF2-40B4-BE49-F238E27FC236}">
                <a16:creationId xmlns:a16="http://schemas.microsoft.com/office/drawing/2014/main" id="{FECE14DC-1286-4284-90D7-6AC446E45DC8}"/>
              </a:ext>
            </a:extLst>
          </p:cNvPr>
          <p:cNvSpPr txBox="1"/>
          <p:nvPr/>
        </p:nvSpPr>
        <p:spPr>
          <a:xfrm>
            <a:off x="229710" y="2682560"/>
            <a:ext cx="11867335" cy="3785652"/>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 Vỏ nguyên tử được tạo nên bởi các electron (</a:t>
            </a:r>
            <a:r>
              <a:rPr lang="vi-VN" sz="4000">
                <a:solidFill>
                  <a:srgbClr val="263E68"/>
                </a:solidFill>
                <a:latin typeface="Times New Roman" panose="02020603050405020304" pitchFamily="18" charset="0"/>
                <a:cs typeface="Times New Roman" panose="02020603050405020304" pitchFamily="18" charset="0"/>
              </a:rPr>
              <a:t>e). </a:t>
            </a:r>
            <a:r>
              <a:rPr lang="vi-VN" sz="4000" dirty="0">
                <a:solidFill>
                  <a:srgbClr val="263E68"/>
                </a:solidFill>
                <a:latin typeface="Times New Roman" panose="02020603050405020304" pitchFamily="18" charset="0"/>
                <a:cs typeface="Times New Roman" panose="02020603050405020304" pitchFamily="18" charset="0"/>
              </a:rPr>
              <a:t>Mỗi e mang 1 đơn vị điện tích âm, kí hiệu -1.</a:t>
            </a:r>
          </a:p>
          <a:p>
            <a:pPr algn="l"/>
            <a:r>
              <a:rPr lang="vi-VN" sz="4000" dirty="0">
                <a:solidFill>
                  <a:srgbClr val="263E68"/>
                </a:solidFill>
                <a:latin typeface="Times New Roman" panose="02020603050405020304" pitchFamily="18" charset="0"/>
                <a:cs typeface="Times New Roman" panose="02020603050405020304" pitchFamily="18" charset="0"/>
              </a:rPr>
              <a:t>- Các e sắp xếp thành từng lớp từ trong ra ngoài cho đến hết. Lớp thứ 1 có tối đa 2e, lớp thứ  hai có tối đa 8e...</a:t>
            </a:r>
          </a:p>
          <a:p>
            <a:pPr algn="l"/>
            <a:r>
              <a:rPr lang="vi-VN" sz="4000" dirty="0">
                <a:solidFill>
                  <a:srgbClr val="263E68"/>
                </a:solidFill>
                <a:latin typeface="Times New Roman" panose="02020603050405020304" pitchFamily="18" charset="0"/>
                <a:cs typeface="Times New Roman" panose="02020603050405020304" pitchFamily="18" charset="0"/>
              </a:rPr>
              <a:t>- Các e lớp ngoài cùng quyết định tính chất hóa học của chất.</a:t>
            </a:r>
          </a:p>
        </p:txBody>
      </p:sp>
    </p:spTree>
    <p:extLst>
      <p:ext uri="{BB962C8B-B14F-4D97-AF65-F5344CB8AC3E}">
        <p14:creationId xmlns:p14="http://schemas.microsoft.com/office/powerpoint/2010/main" val="77291242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nvPr>
        </p:nvGraphicFramePr>
        <p:xfrm>
          <a:off x="201597" y="3878786"/>
          <a:ext cx="11695287" cy="2506410"/>
        </p:xfrm>
        <a:graphic>
          <a:graphicData uri="http://schemas.openxmlformats.org/drawingml/2006/table">
            <a:tbl>
              <a:tblPr firstRow="1" firstCol="1" bandRow="1"/>
              <a:tblGrid>
                <a:gridCol w="2296973">
                  <a:extLst>
                    <a:ext uri="{9D8B030D-6E8A-4147-A177-3AD203B41FA5}">
                      <a16:colId xmlns:a16="http://schemas.microsoft.com/office/drawing/2014/main" val="3639028303"/>
                    </a:ext>
                  </a:extLst>
                </a:gridCol>
                <a:gridCol w="2348773">
                  <a:extLst>
                    <a:ext uri="{9D8B030D-6E8A-4147-A177-3AD203B41FA5}">
                      <a16:colId xmlns:a16="http://schemas.microsoft.com/office/drawing/2014/main" val="1566248493"/>
                    </a:ext>
                  </a:extLst>
                </a:gridCol>
                <a:gridCol w="2348773">
                  <a:extLst>
                    <a:ext uri="{9D8B030D-6E8A-4147-A177-3AD203B41FA5}">
                      <a16:colId xmlns:a16="http://schemas.microsoft.com/office/drawing/2014/main" val="1628781081"/>
                    </a:ext>
                  </a:extLst>
                </a:gridCol>
                <a:gridCol w="2350384">
                  <a:extLst>
                    <a:ext uri="{9D8B030D-6E8A-4147-A177-3AD203B41FA5}">
                      <a16:colId xmlns:a16="http://schemas.microsoft.com/office/drawing/2014/main" val="3273989929"/>
                    </a:ext>
                  </a:extLst>
                </a:gridCol>
                <a:gridCol w="2350384">
                  <a:extLst>
                    <a:ext uri="{9D8B030D-6E8A-4147-A177-3AD203B41FA5}">
                      <a16:colId xmlns:a16="http://schemas.microsoft.com/office/drawing/2014/main" val="1472166162"/>
                    </a:ext>
                  </a:extLst>
                </a:gridCol>
              </a:tblGrid>
              <a:tr h="1017948">
                <a:tc>
                  <a:txBody>
                    <a:bodyPr/>
                    <a:lstStyle/>
                    <a:p>
                      <a:pPr algn="ctr">
                        <a:lnSpc>
                          <a:spcPct val="107000"/>
                        </a:lnSpc>
                        <a:spcAft>
                          <a:spcPts val="800"/>
                        </a:spcAft>
                      </a:pPr>
                      <a:r>
                        <a:rPr lang="vi-VN" sz="3200" b="0" dirty="0">
                          <a:effectLst/>
                          <a:latin typeface="+mj-lt"/>
                        </a:rPr>
                        <a:t>Nguyên tử</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p trong hạt nhân</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e trong vỏ nguyên tử</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lớp e</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e ở lớp e ngoài cùng</a:t>
                      </a:r>
                      <a:endParaRPr lang="en-US" sz="3200" b="0" dirty="0">
                        <a:effectLst/>
                        <a:latin typeface="+mj-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274450434"/>
                  </a:ext>
                </a:extLst>
              </a:tr>
              <a:tr h="496147">
                <a:tc>
                  <a:txBody>
                    <a:bodyPr/>
                    <a:lstStyle/>
                    <a:p>
                      <a:pPr>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a:effectLst/>
                          <a:latin typeface="+mj-lt"/>
                        </a:rPr>
                        <a:t>?</a:t>
                      </a:r>
                      <a:endParaRPr lang="en-US" sz="320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964353106"/>
                  </a:ext>
                </a:extLst>
              </a:tr>
              <a:tr h="496147">
                <a:tc>
                  <a:txBody>
                    <a:bodyPr/>
                    <a:lstStyle/>
                    <a:p>
                      <a:pPr>
                        <a:lnSpc>
                          <a:spcPct val="107000"/>
                        </a:lnSpc>
                        <a:spcAft>
                          <a:spcPts val="800"/>
                        </a:spcAft>
                      </a:pPr>
                      <a:r>
                        <a:rPr lang="vi-VN" sz="3200" dirty="0">
                          <a:effectLst/>
                          <a:latin typeface="Times New Roman" panose="02020603050405020304" pitchFamily="18" charset="0"/>
                          <a:cs typeface="Times New Roman" panose="02020603050405020304" pitchFamily="18" charset="0"/>
                        </a:rPr>
                        <a:t>Ox</a:t>
                      </a:r>
                      <a:r>
                        <a:rPr lang="en-US" sz="3200" dirty="0" err="1">
                          <a:effectLst/>
                          <a:latin typeface="Times New Roman" panose="02020603050405020304" pitchFamily="18" charset="0"/>
                          <a:cs typeface="Times New Roman" panose="02020603050405020304" pitchFamily="18" charset="0"/>
                        </a:rPr>
                        <a:t>ygen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a:effectLst/>
                          <a:latin typeface="+mj-lt"/>
                        </a:rPr>
                        <a:t>?</a:t>
                      </a:r>
                      <a:endParaRPr lang="en-US" sz="320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52041247"/>
                  </a:ext>
                </a:extLst>
              </a:tr>
              <a:tr h="496147">
                <a:tc>
                  <a:txBody>
                    <a:bodyPr/>
                    <a:lstStyle/>
                    <a:p>
                      <a:pPr>
                        <a:lnSpc>
                          <a:spcPct val="107000"/>
                        </a:lnSpc>
                        <a:spcAft>
                          <a:spcPts val="800"/>
                        </a:spcAft>
                      </a:pPr>
                      <a:r>
                        <a:rPr lang="vi-VN" sz="3200" dirty="0">
                          <a:effectLst/>
                          <a:latin typeface="+mj-lt"/>
                        </a:rPr>
                        <a:t>Nitrogen</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a:effectLst/>
                          <a:latin typeface="+mj-lt"/>
                        </a:rPr>
                        <a:t>?</a:t>
                      </a:r>
                      <a:endParaRPr lang="en-US" sz="320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a:effectLst/>
                          <a:latin typeface="+mj-lt"/>
                        </a:rPr>
                        <a:t>?</a:t>
                      </a:r>
                      <a:endParaRPr lang="en-US" sz="320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r>
                        <a:rPr lang="vi-VN" sz="3200" dirty="0">
                          <a:effectLst/>
                          <a:latin typeface="+mj-lt"/>
                        </a:rPr>
                        <a:t>?</a:t>
                      </a: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70818" y="-34785"/>
            <a:ext cx="3114897" cy="383283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8" name="Google Shape;874;p52">
            <a:extLst>
              <a:ext uri="{FF2B5EF4-FFF2-40B4-BE49-F238E27FC236}">
                <a16:creationId xmlns:a16="http://schemas.microsoft.com/office/drawing/2014/main" id="{59E1F984-580C-4824-9F00-98F60377777B}"/>
              </a:ext>
            </a:extLst>
          </p:cNvPr>
          <p:cNvSpPr/>
          <p:nvPr/>
        </p:nvSpPr>
        <p:spPr>
          <a:xfrm>
            <a:off x="4071937"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9" name="Google Shape;875;p52">
            <a:extLst>
              <a:ext uri="{FF2B5EF4-FFF2-40B4-BE49-F238E27FC236}">
                <a16:creationId xmlns:a16="http://schemas.microsoft.com/office/drawing/2014/main" id="{0A7C16B9-EC04-4EF4-942A-F33FC852AABF}"/>
              </a:ext>
            </a:extLst>
          </p:cNvPr>
          <p:cNvSpPr/>
          <p:nvPr/>
        </p:nvSpPr>
        <p:spPr>
          <a:xfrm>
            <a:off x="7622884" y="23322"/>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537226" y="252561"/>
            <a:ext cx="2201253" cy="2384412"/>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4477694" y="252561"/>
            <a:ext cx="2331500" cy="2266433"/>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8096446" y="252561"/>
            <a:ext cx="2222409" cy="2384412"/>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18709" y="2638983"/>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4267641" y="2630995"/>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7758775" y="2608628"/>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oxygen</a:t>
            </a:r>
          </a:p>
        </p:txBody>
      </p:sp>
    </p:spTree>
    <p:extLst>
      <p:ext uri="{BB962C8B-B14F-4D97-AF65-F5344CB8AC3E}">
        <p14:creationId xmlns:p14="http://schemas.microsoft.com/office/powerpoint/2010/main" val="350190423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2966C0B4-92AC-4034-B60B-A751D6AD1973}"/>
              </a:ext>
            </a:extLst>
          </p:cNvPr>
          <p:cNvGraphicFramePr>
            <a:graphicFrameLocks noGrp="1"/>
          </p:cNvGraphicFramePr>
          <p:nvPr>
            <p:extLst/>
          </p:nvPr>
        </p:nvGraphicFramePr>
        <p:xfrm>
          <a:off x="201597" y="3878786"/>
          <a:ext cx="11695287" cy="2514156"/>
        </p:xfrm>
        <a:graphic>
          <a:graphicData uri="http://schemas.openxmlformats.org/drawingml/2006/table">
            <a:tbl>
              <a:tblPr firstRow="1" firstCol="1" bandRow="1"/>
              <a:tblGrid>
                <a:gridCol w="2296973">
                  <a:extLst>
                    <a:ext uri="{9D8B030D-6E8A-4147-A177-3AD203B41FA5}">
                      <a16:colId xmlns:a16="http://schemas.microsoft.com/office/drawing/2014/main" val="3639028303"/>
                    </a:ext>
                  </a:extLst>
                </a:gridCol>
                <a:gridCol w="2348773">
                  <a:extLst>
                    <a:ext uri="{9D8B030D-6E8A-4147-A177-3AD203B41FA5}">
                      <a16:colId xmlns:a16="http://schemas.microsoft.com/office/drawing/2014/main" val="1566248493"/>
                    </a:ext>
                  </a:extLst>
                </a:gridCol>
                <a:gridCol w="2348773">
                  <a:extLst>
                    <a:ext uri="{9D8B030D-6E8A-4147-A177-3AD203B41FA5}">
                      <a16:colId xmlns:a16="http://schemas.microsoft.com/office/drawing/2014/main" val="1628781081"/>
                    </a:ext>
                  </a:extLst>
                </a:gridCol>
                <a:gridCol w="2350384">
                  <a:extLst>
                    <a:ext uri="{9D8B030D-6E8A-4147-A177-3AD203B41FA5}">
                      <a16:colId xmlns:a16="http://schemas.microsoft.com/office/drawing/2014/main" val="3273989929"/>
                    </a:ext>
                  </a:extLst>
                </a:gridCol>
                <a:gridCol w="2350384">
                  <a:extLst>
                    <a:ext uri="{9D8B030D-6E8A-4147-A177-3AD203B41FA5}">
                      <a16:colId xmlns:a16="http://schemas.microsoft.com/office/drawing/2014/main" val="1472166162"/>
                    </a:ext>
                  </a:extLst>
                </a:gridCol>
              </a:tblGrid>
              <a:tr h="1017948">
                <a:tc>
                  <a:txBody>
                    <a:bodyPr/>
                    <a:lstStyle/>
                    <a:p>
                      <a:pPr algn="ctr">
                        <a:lnSpc>
                          <a:spcPct val="107000"/>
                        </a:lnSpc>
                        <a:spcAft>
                          <a:spcPts val="800"/>
                        </a:spcAft>
                      </a:pPr>
                      <a:r>
                        <a:rPr lang="vi-VN" sz="3200" b="0" dirty="0">
                          <a:effectLst/>
                          <a:latin typeface="+mj-lt"/>
                        </a:rPr>
                        <a:t>Nguyên tử</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p trong hạt nhân</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e trong vỏ nguyên tử</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lớp e</a:t>
                      </a:r>
                      <a:endParaRPr lang="en-US" sz="3200" b="0" dirty="0">
                        <a:effectLst/>
                        <a:latin typeface="+mj-lt"/>
                        <a:ea typeface="Calibri" panose="020F0502020204030204" pitchFamily="34" charset="0"/>
                        <a:cs typeface="Times New Roman" panose="02020603050405020304" pitchFamily="18" charset="0"/>
                      </a:endParaRPr>
                    </a:p>
                  </a:txBody>
                  <a:tcPr marT="0" marB="0" anchor="ctr"/>
                </a:tc>
                <a:tc>
                  <a:txBody>
                    <a:bodyPr/>
                    <a:lstStyle/>
                    <a:p>
                      <a:pPr algn="ctr">
                        <a:lnSpc>
                          <a:spcPct val="107000"/>
                        </a:lnSpc>
                        <a:spcAft>
                          <a:spcPts val="800"/>
                        </a:spcAft>
                      </a:pPr>
                      <a:r>
                        <a:rPr lang="vi-VN" sz="3200" b="0" dirty="0">
                          <a:effectLst/>
                          <a:latin typeface="+mj-lt"/>
                        </a:rPr>
                        <a:t>Số e ở lớp e ngoài cùng</a:t>
                      </a:r>
                      <a:endParaRPr lang="en-US" sz="3200" b="0" dirty="0">
                        <a:effectLst/>
                        <a:latin typeface="+mj-lt"/>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274450434"/>
                  </a:ext>
                </a:extLst>
              </a:tr>
              <a:tr h="498687">
                <a:tc>
                  <a:txBody>
                    <a:bodyPr/>
                    <a:lstStyle/>
                    <a:p>
                      <a:pPr>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Carbon</a:t>
                      </a: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964353106"/>
                  </a:ext>
                </a:extLst>
              </a:tr>
              <a:tr h="498687">
                <a:tc>
                  <a:txBody>
                    <a:bodyPr/>
                    <a:lstStyle/>
                    <a:p>
                      <a:pPr>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Nitrogen</a:t>
                      </a: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52041247"/>
                  </a:ext>
                </a:extLst>
              </a:tr>
              <a:tr h="498687">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vi-VN" sz="3200" dirty="0">
                          <a:effectLst/>
                          <a:latin typeface="Times New Roman" panose="02020603050405020304" pitchFamily="18" charset="0"/>
                          <a:cs typeface="Times New Roman" panose="02020603050405020304" pitchFamily="18" charset="0"/>
                        </a:rPr>
                        <a:t>Ox</a:t>
                      </a:r>
                      <a:r>
                        <a:rPr lang="en-US" sz="3200" dirty="0" err="1">
                          <a:effectLst/>
                          <a:latin typeface="Times New Roman" panose="02020603050405020304" pitchFamily="18" charset="0"/>
                          <a:cs typeface="Times New Roman" panose="02020603050405020304" pitchFamily="18" charset="0"/>
                        </a:rPr>
                        <a:t>ygen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tc>
                  <a:txBody>
                    <a:bodyPr/>
                    <a:lstStyle/>
                    <a:p>
                      <a:pPr algn="ctr">
                        <a:lnSpc>
                          <a:spcPct val="107000"/>
                        </a:lnSpc>
                        <a:spcAft>
                          <a:spcPts val="800"/>
                        </a:spcAft>
                      </a:pPr>
                      <a:endParaRPr lang="en-US" sz="3200" dirty="0">
                        <a:effectLst/>
                        <a:latin typeface="+mj-lt"/>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1491091419"/>
                  </a:ext>
                </a:extLst>
              </a:tr>
            </a:tbl>
          </a:graphicData>
        </a:graphic>
      </p:graphicFrame>
      <p:sp>
        <p:nvSpPr>
          <p:cNvPr id="47" name="Google Shape;873;p52">
            <a:extLst>
              <a:ext uri="{FF2B5EF4-FFF2-40B4-BE49-F238E27FC236}">
                <a16:creationId xmlns:a16="http://schemas.microsoft.com/office/drawing/2014/main" id="{6D1144C8-F320-41F8-8940-5EBDEC0A0CEE}"/>
              </a:ext>
            </a:extLst>
          </p:cNvPr>
          <p:cNvSpPr/>
          <p:nvPr/>
        </p:nvSpPr>
        <p:spPr>
          <a:xfrm>
            <a:off x="170818" y="-34785"/>
            <a:ext cx="3114897" cy="383283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8" name="Google Shape;874;p52">
            <a:extLst>
              <a:ext uri="{FF2B5EF4-FFF2-40B4-BE49-F238E27FC236}">
                <a16:creationId xmlns:a16="http://schemas.microsoft.com/office/drawing/2014/main" id="{59E1F984-580C-4824-9F00-98F60377777B}"/>
              </a:ext>
            </a:extLst>
          </p:cNvPr>
          <p:cNvSpPr/>
          <p:nvPr/>
        </p:nvSpPr>
        <p:spPr>
          <a:xfrm>
            <a:off x="4071937"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9" name="Google Shape;875;p52">
            <a:extLst>
              <a:ext uri="{FF2B5EF4-FFF2-40B4-BE49-F238E27FC236}">
                <a16:creationId xmlns:a16="http://schemas.microsoft.com/office/drawing/2014/main" id="{0A7C16B9-EC04-4EF4-942A-F33FC852AABF}"/>
              </a:ext>
            </a:extLst>
          </p:cNvPr>
          <p:cNvSpPr/>
          <p:nvPr/>
        </p:nvSpPr>
        <p:spPr>
          <a:xfrm>
            <a:off x="7650204"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537226" y="252561"/>
            <a:ext cx="2201253" cy="2384412"/>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4477694" y="252561"/>
            <a:ext cx="2331500" cy="2266433"/>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8096446" y="252561"/>
            <a:ext cx="2222409" cy="2384412"/>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18709" y="2638983"/>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4267641" y="2630995"/>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7758775" y="2608628"/>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oxygen</a:t>
            </a:r>
          </a:p>
        </p:txBody>
      </p:sp>
      <p:sp>
        <p:nvSpPr>
          <p:cNvPr id="89" name="Google Shape;883;p52">
            <a:extLst>
              <a:ext uri="{FF2B5EF4-FFF2-40B4-BE49-F238E27FC236}">
                <a16:creationId xmlns:a16="http://schemas.microsoft.com/office/drawing/2014/main" id="{5BF34711-A38A-4323-8F81-1F92BA72C469}"/>
              </a:ext>
            </a:extLst>
          </p:cNvPr>
          <p:cNvSpPr txBox="1">
            <a:spLocks/>
          </p:cNvSpPr>
          <p:nvPr/>
        </p:nvSpPr>
        <p:spPr>
          <a:xfrm>
            <a:off x="10508935" y="1211168"/>
            <a:ext cx="1977440" cy="56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r>
              <a:rPr lang="en-US" sz="3733" b="1" dirty="0" err="1"/>
              <a:t>Hoạt</a:t>
            </a:r>
            <a:r>
              <a:rPr lang="en-US" sz="3733" b="1" dirty="0"/>
              <a:t> </a:t>
            </a:r>
            <a:r>
              <a:rPr lang="en-US" sz="3733" b="1" dirty="0" err="1"/>
              <a:t>động</a:t>
            </a:r>
            <a:r>
              <a:rPr lang="en-US" sz="3733" b="1" dirty="0"/>
              <a:t> </a:t>
            </a:r>
            <a:r>
              <a:rPr lang="en-US" sz="3733" b="1" dirty="0" err="1"/>
              <a:t>nhóm</a:t>
            </a:r>
            <a:endParaRPr lang="en-US" sz="3733" b="1" dirty="0">
              <a:solidFill>
                <a:schemeClr val="accent3"/>
              </a:solidFill>
            </a:endParaRPr>
          </a:p>
        </p:txBody>
      </p:sp>
      <p:sp>
        <p:nvSpPr>
          <p:cNvPr id="2" name="TextBox 1">
            <a:extLst>
              <a:ext uri="{FF2B5EF4-FFF2-40B4-BE49-F238E27FC236}">
                <a16:creationId xmlns:a16="http://schemas.microsoft.com/office/drawing/2014/main" id="{082F7DD4-248F-4484-B0FF-2CD745F24A1E}"/>
              </a:ext>
            </a:extLst>
          </p:cNvPr>
          <p:cNvSpPr txBox="1"/>
          <p:nvPr/>
        </p:nvSpPr>
        <p:spPr>
          <a:xfrm>
            <a:off x="3375903" y="4826705"/>
            <a:ext cx="1392064"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6</a:t>
            </a:r>
          </a:p>
        </p:txBody>
      </p:sp>
      <p:sp>
        <p:nvSpPr>
          <p:cNvPr id="90" name="TextBox 89">
            <a:extLst>
              <a:ext uri="{FF2B5EF4-FFF2-40B4-BE49-F238E27FC236}">
                <a16:creationId xmlns:a16="http://schemas.microsoft.com/office/drawing/2014/main" id="{D18303F7-FF3B-4BC1-A58A-1FCE3C7F6C2E}"/>
              </a:ext>
            </a:extLst>
          </p:cNvPr>
          <p:cNvSpPr txBox="1"/>
          <p:nvPr/>
        </p:nvSpPr>
        <p:spPr>
          <a:xfrm>
            <a:off x="5699136" y="4826705"/>
            <a:ext cx="1392064"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6</a:t>
            </a:r>
          </a:p>
        </p:txBody>
      </p:sp>
      <p:sp>
        <p:nvSpPr>
          <p:cNvPr id="91" name="TextBox 90">
            <a:extLst>
              <a:ext uri="{FF2B5EF4-FFF2-40B4-BE49-F238E27FC236}">
                <a16:creationId xmlns:a16="http://schemas.microsoft.com/office/drawing/2014/main" id="{694A02CA-541D-4B95-BB07-2B0759AE9C24}"/>
              </a:ext>
            </a:extLst>
          </p:cNvPr>
          <p:cNvSpPr txBox="1"/>
          <p:nvPr/>
        </p:nvSpPr>
        <p:spPr>
          <a:xfrm>
            <a:off x="8015076" y="4826705"/>
            <a:ext cx="1392064"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2</a:t>
            </a:r>
          </a:p>
        </p:txBody>
      </p:sp>
      <p:sp>
        <p:nvSpPr>
          <p:cNvPr id="92" name="TextBox 91">
            <a:extLst>
              <a:ext uri="{FF2B5EF4-FFF2-40B4-BE49-F238E27FC236}">
                <a16:creationId xmlns:a16="http://schemas.microsoft.com/office/drawing/2014/main" id="{C90276FE-43B0-4E07-827C-DCBA66BC8229}"/>
              </a:ext>
            </a:extLst>
          </p:cNvPr>
          <p:cNvSpPr txBox="1"/>
          <p:nvPr/>
        </p:nvSpPr>
        <p:spPr>
          <a:xfrm>
            <a:off x="10416089" y="4826705"/>
            <a:ext cx="1392064"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4</a:t>
            </a:r>
          </a:p>
        </p:txBody>
      </p:sp>
      <p:sp>
        <p:nvSpPr>
          <p:cNvPr id="93" name="TextBox 92">
            <a:extLst>
              <a:ext uri="{FF2B5EF4-FFF2-40B4-BE49-F238E27FC236}">
                <a16:creationId xmlns:a16="http://schemas.microsoft.com/office/drawing/2014/main" id="{96E47219-92FA-4008-A48A-467D24FF06D1}"/>
              </a:ext>
            </a:extLst>
          </p:cNvPr>
          <p:cNvSpPr txBox="1"/>
          <p:nvPr/>
        </p:nvSpPr>
        <p:spPr>
          <a:xfrm>
            <a:off x="3375904" y="5337680"/>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7</a:t>
            </a:r>
          </a:p>
        </p:txBody>
      </p:sp>
      <p:sp>
        <p:nvSpPr>
          <p:cNvPr id="94" name="TextBox 93">
            <a:extLst>
              <a:ext uri="{FF2B5EF4-FFF2-40B4-BE49-F238E27FC236}">
                <a16:creationId xmlns:a16="http://schemas.microsoft.com/office/drawing/2014/main" id="{DA524D49-0722-4AAE-A496-CDDEA5A486C5}"/>
              </a:ext>
            </a:extLst>
          </p:cNvPr>
          <p:cNvSpPr txBox="1"/>
          <p:nvPr/>
        </p:nvSpPr>
        <p:spPr>
          <a:xfrm>
            <a:off x="5699137" y="5337680"/>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7</a:t>
            </a:r>
          </a:p>
        </p:txBody>
      </p:sp>
      <p:sp>
        <p:nvSpPr>
          <p:cNvPr id="95" name="TextBox 94">
            <a:extLst>
              <a:ext uri="{FF2B5EF4-FFF2-40B4-BE49-F238E27FC236}">
                <a16:creationId xmlns:a16="http://schemas.microsoft.com/office/drawing/2014/main" id="{32DA7EAD-4157-44C0-A0E5-8D26E915D0E0}"/>
              </a:ext>
            </a:extLst>
          </p:cNvPr>
          <p:cNvSpPr txBox="1"/>
          <p:nvPr/>
        </p:nvSpPr>
        <p:spPr>
          <a:xfrm>
            <a:off x="8015077" y="5337680"/>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1E87872C-7047-4C35-A480-6F6C022E6E6B}"/>
              </a:ext>
            </a:extLst>
          </p:cNvPr>
          <p:cNvSpPr txBox="1"/>
          <p:nvPr/>
        </p:nvSpPr>
        <p:spPr>
          <a:xfrm>
            <a:off x="10416090" y="5337680"/>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5</a:t>
            </a:r>
          </a:p>
        </p:txBody>
      </p:sp>
      <p:sp>
        <p:nvSpPr>
          <p:cNvPr id="98" name="TextBox 97">
            <a:extLst>
              <a:ext uri="{FF2B5EF4-FFF2-40B4-BE49-F238E27FC236}">
                <a16:creationId xmlns:a16="http://schemas.microsoft.com/office/drawing/2014/main" id="{66958DCD-56ED-42D3-BA79-6D2998DD3C93}"/>
              </a:ext>
            </a:extLst>
          </p:cNvPr>
          <p:cNvSpPr txBox="1"/>
          <p:nvPr/>
        </p:nvSpPr>
        <p:spPr>
          <a:xfrm>
            <a:off x="3375904" y="5811269"/>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8</a:t>
            </a:r>
          </a:p>
        </p:txBody>
      </p:sp>
      <p:sp>
        <p:nvSpPr>
          <p:cNvPr id="99" name="TextBox 98">
            <a:extLst>
              <a:ext uri="{FF2B5EF4-FFF2-40B4-BE49-F238E27FC236}">
                <a16:creationId xmlns:a16="http://schemas.microsoft.com/office/drawing/2014/main" id="{82B1267F-5958-450B-BCBF-15D6CE62EA12}"/>
              </a:ext>
            </a:extLst>
          </p:cNvPr>
          <p:cNvSpPr txBox="1"/>
          <p:nvPr/>
        </p:nvSpPr>
        <p:spPr>
          <a:xfrm>
            <a:off x="5699137" y="5821868"/>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8</a:t>
            </a:r>
          </a:p>
        </p:txBody>
      </p:sp>
      <p:sp>
        <p:nvSpPr>
          <p:cNvPr id="100" name="TextBox 99">
            <a:extLst>
              <a:ext uri="{FF2B5EF4-FFF2-40B4-BE49-F238E27FC236}">
                <a16:creationId xmlns:a16="http://schemas.microsoft.com/office/drawing/2014/main" id="{CC8CC274-694A-4AB0-B419-4BB8CC2DCE4D}"/>
              </a:ext>
            </a:extLst>
          </p:cNvPr>
          <p:cNvSpPr txBox="1"/>
          <p:nvPr/>
        </p:nvSpPr>
        <p:spPr>
          <a:xfrm>
            <a:off x="8015077" y="5842633"/>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2</a:t>
            </a:r>
          </a:p>
        </p:txBody>
      </p:sp>
      <p:sp>
        <p:nvSpPr>
          <p:cNvPr id="101" name="TextBox 100">
            <a:extLst>
              <a:ext uri="{FF2B5EF4-FFF2-40B4-BE49-F238E27FC236}">
                <a16:creationId xmlns:a16="http://schemas.microsoft.com/office/drawing/2014/main" id="{0E3DBA84-E777-4C13-8AC9-94477A08F439}"/>
              </a:ext>
            </a:extLst>
          </p:cNvPr>
          <p:cNvSpPr txBox="1"/>
          <p:nvPr/>
        </p:nvSpPr>
        <p:spPr>
          <a:xfrm>
            <a:off x="10416090" y="5842633"/>
            <a:ext cx="891737" cy="666786"/>
          </a:xfrm>
          <a:prstGeom prst="rect">
            <a:avLst/>
          </a:prstGeom>
          <a:noFill/>
        </p:spPr>
        <p:txBody>
          <a:bodyPr wrap="square" rtlCol="0">
            <a:spAutoFit/>
          </a:bodyPr>
          <a:lstStyle/>
          <a:p>
            <a:pPr algn="l"/>
            <a:r>
              <a:rPr lang="en-US" sz="3733" dirty="0">
                <a:solidFill>
                  <a:srgbClr val="263E68"/>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92097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5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500"/>
                                        <p:tgtEl>
                                          <p:spTgt spid="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1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1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1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fade">
                                      <p:cBhvr>
                                        <p:cTn id="42" dur="1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fade">
                                      <p:cBhvr>
                                        <p:cTn id="47" dur="1500"/>
                                        <p:tgtEl>
                                          <p:spTgt spid="9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1500"/>
                                        <p:tgtEl>
                                          <p:spTgt spid="9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1500"/>
                                        <p:tgtEl>
                                          <p:spTgt spid="10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1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0" grpId="0"/>
      <p:bldP spid="91" grpId="0"/>
      <p:bldP spid="92" grpId="0"/>
      <p:bldP spid="93" grpId="0"/>
      <p:bldP spid="94" grpId="0"/>
      <p:bldP spid="95" grpId="0"/>
      <p:bldP spid="96" grpId="0"/>
      <p:bldP spid="98" grpId="0"/>
      <p:bldP spid="99" grpId="0"/>
      <p:bldP spid="100" grpId="0"/>
      <p:bldP spid="10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245302" y="820373"/>
            <a:ext cx="3114897" cy="383283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8" name="Google Shape;874;p52">
            <a:extLst>
              <a:ext uri="{FF2B5EF4-FFF2-40B4-BE49-F238E27FC236}">
                <a16:creationId xmlns:a16="http://schemas.microsoft.com/office/drawing/2014/main" id="{59E1F984-580C-4824-9F00-98F60377777B}"/>
              </a:ext>
            </a:extLst>
          </p:cNvPr>
          <p:cNvSpPr/>
          <p:nvPr/>
        </p:nvSpPr>
        <p:spPr>
          <a:xfrm>
            <a:off x="4160801" y="820372"/>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9" name="Google Shape;875;p52">
            <a:extLst>
              <a:ext uri="{FF2B5EF4-FFF2-40B4-BE49-F238E27FC236}">
                <a16:creationId xmlns:a16="http://schemas.microsoft.com/office/drawing/2014/main" id="{0A7C16B9-EC04-4EF4-942A-F33FC852AABF}"/>
              </a:ext>
            </a:extLst>
          </p:cNvPr>
          <p:cNvSpPr/>
          <p:nvPr/>
        </p:nvSpPr>
        <p:spPr>
          <a:xfrm>
            <a:off x="7739068" y="820372"/>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626090" y="1072933"/>
            <a:ext cx="2201253" cy="2384412"/>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4566558" y="1072933"/>
            <a:ext cx="2331500" cy="2266433"/>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8185310" y="1072933"/>
            <a:ext cx="2222409" cy="2384412"/>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407573" y="3459355"/>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4356505" y="3451367"/>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7847639" y="3429000"/>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407574" y="4926188"/>
            <a:ext cx="11654775" cy="1405641"/>
          </a:xfrm>
          <a:prstGeom prst="rect">
            <a:avLst/>
          </a:prstGeom>
          <a:noFill/>
        </p:spPr>
        <p:txBody>
          <a:bodyPr wrap="square" rtlCol="0">
            <a:spAutoFit/>
          </a:bodyPr>
          <a:lstStyle/>
          <a:p>
            <a:pPr algn="l"/>
            <a:r>
              <a:rPr lang="vi-VN" sz="4267" dirty="0">
                <a:solidFill>
                  <a:srgbClr val="263E68"/>
                </a:solidFill>
                <a:latin typeface="Times New Roman" panose="02020603050405020304" pitchFamily="18" charset="0"/>
                <a:cs typeface="Times New Roman" panose="02020603050405020304" pitchFamily="18" charset="0"/>
              </a:rPr>
              <a:t>1</a:t>
            </a:r>
            <a:r>
              <a:rPr lang="en-US" sz="4267" dirty="0">
                <a:solidFill>
                  <a:srgbClr val="263E68"/>
                </a:solidFill>
                <a:latin typeface="Times New Roman" panose="02020603050405020304" pitchFamily="18" charset="0"/>
                <a:cs typeface="Times New Roman" panose="02020603050405020304" pitchFamily="18" charset="0"/>
              </a:rPr>
              <a:t>. </a:t>
            </a:r>
            <a:r>
              <a:rPr lang="vi-VN" sz="4267" dirty="0">
                <a:solidFill>
                  <a:srgbClr val="263E68"/>
                </a:solidFill>
                <a:latin typeface="Times New Roman" panose="02020603050405020304" pitchFamily="18" charset="0"/>
                <a:cs typeface="Times New Roman" panose="02020603050405020304" pitchFamily="18" charset="0"/>
              </a:rPr>
              <a:t>So sánh số electron trên từng lớp electron tương ứng trong các nguyên tử trên.</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458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873;p52">
            <a:extLst>
              <a:ext uri="{FF2B5EF4-FFF2-40B4-BE49-F238E27FC236}">
                <a16:creationId xmlns:a16="http://schemas.microsoft.com/office/drawing/2014/main" id="{6D1144C8-F320-41F8-8940-5EBDEC0A0CEE}"/>
              </a:ext>
            </a:extLst>
          </p:cNvPr>
          <p:cNvSpPr/>
          <p:nvPr/>
        </p:nvSpPr>
        <p:spPr>
          <a:xfrm>
            <a:off x="170818" y="-34785"/>
            <a:ext cx="3114897" cy="383283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8" name="Google Shape;874;p52">
            <a:extLst>
              <a:ext uri="{FF2B5EF4-FFF2-40B4-BE49-F238E27FC236}">
                <a16:creationId xmlns:a16="http://schemas.microsoft.com/office/drawing/2014/main" id="{59E1F984-580C-4824-9F00-98F60377777B}"/>
              </a:ext>
            </a:extLst>
          </p:cNvPr>
          <p:cNvSpPr/>
          <p:nvPr/>
        </p:nvSpPr>
        <p:spPr>
          <a:xfrm>
            <a:off x="4071937"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9" name="Google Shape;875;p52">
            <a:extLst>
              <a:ext uri="{FF2B5EF4-FFF2-40B4-BE49-F238E27FC236}">
                <a16:creationId xmlns:a16="http://schemas.microsoft.com/office/drawing/2014/main" id="{0A7C16B9-EC04-4EF4-942A-F33FC852AABF}"/>
              </a:ext>
            </a:extLst>
          </p:cNvPr>
          <p:cNvSpPr/>
          <p:nvPr/>
        </p:nvSpPr>
        <p:spPr>
          <a:xfrm>
            <a:off x="7650204" y="0"/>
            <a:ext cx="3114897" cy="371662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50" name="Group 49">
            <a:extLst>
              <a:ext uri="{FF2B5EF4-FFF2-40B4-BE49-F238E27FC236}">
                <a16:creationId xmlns:a16="http://schemas.microsoft.com/office/drawing/2014/main" id="{84F82EB4-91BD-4119-A45F-BFAB9D012AD8}"/>
              </a:ext>
            </a:extLst>
          </p:cNvPr>
          <p:cNvGrpSpPr/>
          <p:nvPr/>
        </p:nvGrpSpPr>
        <p:grpSpPr>
          <a:xfrm>
            <a:off x="537226" y="252561"/>
            <a:ext cx="2201253" cy="2384412"/>
            <a:chOff x="831513" y="1676139"/>
            <a:chExt cx="1650940" cy="1788309"/>
          </a:xfrm>
        </p:grpSpPr>
        <p:sp>
          <p:nvSpPr>
            <p:cNvPr id="51" name="Oval 50">
              <a:extLst>
                <a:ext uri="{FF2B5EF4-FFF2-40B4-BE49-F238E27FC236}">
                  <a16:creationId xmlns:a16="http://schemas.microsoft.com/office/drawing/2014/main" id="{FE70C800-0828-48DB-ABE0-5AFF3B22919C}"/>
                </a:ext>
              </a:extLst>
            </p:cNvPr>
            <p:cNvSpPr/>
            <p:nvPr/>
          </p:nvSpPr>
          <p:spPr>
            <a:xfrm>
              <a:off x="831513" y="1725024"/>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203D04D4-8F88-4BFE-9542-EBF46444A0F9}"/>
                </a:ext>
              </a:extLst>
            </p:cNvPr>
            <p:cNvSpPr/>
            <p:nvPr/>
          </p:nvSpPr>
          <p:spPr>
            <a:xfrm>
              <a:off x="1411201" y="2374974"/>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Oval 52">
              <a:extLst>
                <a:ext uri="{FF2B5EF4-FFF2-40B4-BE49-F238E27FC236}">
                  <a16:creationId xmlns:a16="http://schemas.microsoft.com/office/drawing/2014/main" id="{D91D5532-C094-4549-ACA3-641E89CB8386}"/>
                </a:ext>
              </a:extLst>
            </p:cNvPr>
            <p:cNvSpPr/>
            <p:nvPr/>
          </p:nvSpPr>
          <p:spPr>
            <a:xfrm>
              <a:off x="1576715" y="330602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78CE2651-4419-4287-9D5B-F125AFDA376F}"/>
                </a:ext>
              </a:extLst>
            </p:cNvPr>
            <p:cNvSpPr/>
            <p:nvPr/>
          </p:nvSpPr>
          <p:spPr>
            <a:xfrm>
              <a:off x="2176834" y="2462328"/>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218DD33C-E6C4-4F6E-82EB-85D1599E358E}"/>
                </a:ext>
              </a:extLst>
            </p:cNvPr>
            <p:cNvSpPr txBox="1"/>
            <p:nvPr/>
          </p:nvSpPr>
          <p:spPr>
            <a:xfrm>
              <a:off x="1384923" y="2407649"/>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+6</a:t>
              </a:r>
            </a:p>
          </p:txBody>
        </p:sp>
        <p:sp>
          <p:nvSpPr>
            <p:cNvPr id="56" name="Oval 55">
              <a:extLst>
                <a:ext uri="{FF2B5EF4-FFF2-40B4-BE49-F238E27FC236}">
                  <a16:creationId xmlns:a16="http://schemas.microsoft.com/office/drawing/2014/main" id="{1436FD29-C986-4733-9346-E291C09EC676}"/>
                </a:ext>
              </a:extLst>
            </p:cNvPr>
            <p:cNvSpPr/>
            <p:nvPr/>
          </p:nvSpPr>
          <p:spPr>
            <a:xfrm>
              <a:off x="1045447" y="1939627"/>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0EEC4572-00EC-41DE-A067-50C1C23D899B}"/>
                </a:ext>
              </a:extLst>
            </p:cNvPr>
            <p:cNvSpPr/>
            <p:nvPr/>
          </p:nvSpPr>
          <p:spPr>
            <a:xfrm>
              <a:off x="974073" y="24757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D1860F3F-6313-4870-B58E-44F02A8B5760}"/>
                </a:ext>
              </a:extLst>
            </p:cNvPr>
            <p:cNvSpPr/>
            <p:nvPr/>
          </p:nvSpPr>
          <p:spPr>
            <a:xfrm>
              <a:off x="1576715" y="1676139"/>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E20FF52-ED6F-4531-8500-5B2DA466367F}"/>
                </a:ext>
              </a:extLst>
            </p:cNvPr>
            <p:cNvSpPr/>
            <p:nvPr/>
          </p:nvSpPr>
          <p:spPr>
            <a:xfrm>
              <a:off x="2312045"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B2B304C-5FDE-4623-B88B-353B1B355BC9}"/>
                </a:ext>
              </a:extLst>
            </p:cNvPr>
            <p:cNvSpPr/>
            <p:nvPr/>
          </p:nvSpPr>
          <p:spPr>
            <a:xfrm>
              <a:off x="937867" y="294877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1" name="Group 60">
            <a:extLst>
              <a:ext uri="{FF2B5EF4-FFF2-40B4-BE49-F238E27FC236}">
                <a16:creationId xmlns:a16="http://schemas.microsoft.com/office/drawing/2014/main" id="{5EF095A7-7319-4C4E-93AA-A1AEC8420446}"/>
              </a:ext>
            </a:extLst>
          </p:cNvPr>
          <p:cNvGrpSpPr/>
          <p:nvPr/>
        </p:nvGrpSpPr>
        <p:grpSpPr>
          <a:xfrm>
            <a:off x="4477694" y="252561"/>
            <a:ext cx="2331500" cy="2266433"/>
            <a:chOff x="3706410" y="1627254"/>
            <a:chExt cx="1748625" cy="1699825"/>
          </a:xfrm>
        </p:grpSpPr>
        <p:sp>
          <p:nvSpPr>
            <p:cNvPr id="62" name="Oval 61">
              <a:extLst>
                <a:ext uri="{FF2B5EF4-FFF2-40B4-BE49-F238E27FC236}">
                  <a16:creationId xmlns:a16="http://schemas.microsoft.com/office/drawing/2014/main" id="{7668108C-E2C5-417A-A682-E37743DCBD04}"/>
                </a:ext>
              </a:extLst>
            </p:cNvPr>
            <p:cNvSpPr/>
            <p:nvPr/>
          </p:nvSpPr>
          <p:spPr>
            <a:xfrm>
              <a:off x="3746530" y="1676139"/>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2BD58849-5A39-4648-9D53-D0217883AB69}"/>
                </a:ext>
              </a:extLst>
            </p:cNvPr>
            <p:cNvSpPr/>
            <p:nvPr/>
          </p:nvSpPr>
          <p:spPr>
            <a:xfrm>
              <a:off x="4326218" y="2326089"/>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Oval 63">
              <a:extLst>
                <a:ext uri="{FF2B5EF4-FFF2-40B4-BE49-F238E27FC236}">
                  <a16:creationId xmlns:a16="http://schemas.microsoft.com/office/drawing/2014/main" id="{9EA09957-07A2-4D0F-81B6-4613C99923C3}"/>
                </a:ext>
              </a:extLst>
            </p:cNvPr>
            <p:cNvSpPr/>
            <p:nvPr/>
          </p:nvSpPr>
          <p:spPr>
            <a:xfrm>
              <a:off x="4943091" y="313680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53E9B5A7-4B61-4F89-98CF-B60C4369101B}"/>
                </a:ext>
              </a:extLst>
            </p:cNvPr>
            <p:cNvSpPr/>
            <p:nvPr/>
          </p:nvSpPr>
          <p:spPr>
            <a:xfrm>
              <a:off x="5091851" y="241344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TextBox 65">
              <a:extLst>
                <a:ext uri="{FF2B5EF4-FFF2-40B4-BE49-F238E27FC236}">
                  <a16:creationId xmlns:a16="http://schemas.microsoft.com/office/drawing/2014/main" id="{88173EF1-42A8-4B71-B0E4-8E71CDEDB34E}"/>
                </a:ext>
              </a:extLst>
            </p:cNvPr>
            <p:cNvSpPr txBox="1"/>
            <p:nvPr/>
          </p:nvSpPr>
          <p:spPr>
            <a:xfrm>
              <a:off x="4299940" y="2358764"/>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+7</a:t>
              </a:r>
            </a:p>
          </p:txBody>
        </p:sp>
        <p:sp>
          <p:nvSpPr>
            <p:cNvPr id="67" name="Oval 66">
              <a:extLst>
                <a:ext uri="{FF2B5EF4-FFF2-40B4-BE49-F238E27FC236}">
                  <a16:creationId xmlns:a16="http://schemas.microsoft.com/office/drawing/2014/main" id="{59D5C4DB-78D3-4C41-B4DC-75B3F78F9401}"/>
                </a:ext>
              </a:extLst>
            </p:cNvPr>
            <p:cNvSpPr/>
            <p:nvPr/>
          </p:nvSpPr>
          <p:spPr>
            <a:xfrm>
              <a:off x="3960464" y="1890742"/>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69064CA4-874B-4621-84E7-811C041BF9DA}"/>
                </a:ext>
              </a:extLst>
            </p:cNvPr>
            <p:cNvSpPr/>
            <p:nvPr/>
          </p:nvSpPr>
          <p:spPr>
            <a:xfrm>
              <a:off x="3889090" y="242686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C29F229E-47EA-4370-AFE6-3CBB10B0F734}"/>
                </a:ext>
              </a:extLst>
            </p:cNvPr>
            <p:cNvSpPr/>
            <p:nvPr/>
          </p:nvSpPr>
          <p:spPr>
            <a:xfrm>
              <a:off x="4491732" y="162725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967C01BA-FB97-4305-AF34-1977E17743DF}"/>
                </a:ext>
              </a:extLst>
            </p:cNvPr>
            <p:cNvSpPr/>
            <p:nvPr/>
          </p:nvSpPr>
          <p:spPr>
            <a:xfrm>
              <a:off x="3881250" y="30129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BE55D79-E536-429A-AFC3-17E63C710381}"/>
                </a:ext>
              </a:extLst>
            </p:cNvPr>
            <p:cNvSpPr/>
            <p:nvPr/>
          </p:nvSpPr>
          <p:spPr>
            <a:xfrm>
              <a:off x="5296608" y="2071847"/>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B6D38127-5164-499E-B91C-084CD206F781}"/>
                </a:ext>
              </a:extLst>
            </p:cNvPr>
            <p:cNvSpPr/>
            <p:nvPr/>
          </p:nvSpPr>
          <p:spPr>
            <a:xfrm>
              <a:off x="3706410" y="215102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3" name="Group 72">
            <a:extLst>
              <a:ext uri="{FF2B5EF4-FFF2-40B4-BE49-F238E27FC236}">
                <a16:creationId xmlns:a16="http://schemas.microsoft.com/office/drawing/2014/main" id="{398F4D6E-074C-4029-9806-A4D00CB8CEAC}"/>
              </a:ext>
            </a:extLst>
          </p:cNvPr>
          <p:cNvGrpSpPr/>
          <p:nvPr/>
        </p:nvGrpSpPr>
        <p:grpSpPr>
          <a:xfrm>
            <a:off x="8096446" y="252561"/>
            <a:ext cx="2222409" cy="2384412"/>
            <a:chOff x="6468201" y="1610612"/>
            <a:chExt cx="1666807" cy="1788309"/>
          </a:xfrm>
        </p:grpSpPr>
        <p:sp>
          <p:nvSpPr>
            <p:cNvPr id="74" name="Oval 73">
              <a:extLst>
                <a:ext uri="{FF2B5EF4-FFF2-40B4-BE49-F238E27FC236}">
                  <a16:creationId xmlns:a16="http://schemas.microsoft.com/office/drawing/2014/main" id="{3CF6BF4C-553D-429E-A4B8-AADFF3B1F9F6}"/>
                </a:ext>
              </a:extLst>
            </p:cNvPr>
            <p:cNvSpPr/>
            <p:nvPr/>
          </p:nvSpPr>
          <p:spPr>
            <a:xfrm>
              <a:off x="6484068" y="1659497"/>
              <a:ext cx="1650940" cy="1650940"/>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17A5146A-01FA-4227-83A9-89FB5464C948}"/>
                </a:ext>
              </a:extLst>
            </p:cNvPr>
            <p:cNvSpPr/>
            <p:nvPr/>
          </p:nvSpPr>
          <p:spPr>
            <a:xfrm>
              <a:off x="7063756" y="2309447"/>
              <a:ext cx="491563" cy="4915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6" name="Oval 75">
              <a:extLst>
                <a:ext uri="{FF2B5EF4-FFF2-40B4-BE49-F238E27FC236}">
                  <a16:creationId xmlns:a16="http://schemas.microsoft.com/office/drawing/2014/main" id="{E0AE6886-4E74-4B2D-B3A6-5B9E8E11B04F}"/>
                </a:ext>
              </a:extLst>
            </p:cNvPr>
            <p:cNvSpPr/>
            <p:nvPr/>
          </p:nvSpPr>
          <p:spPr>
            <a:xfrm>
              <a:off x="7229270" y="3240494"/>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a:extLst>
                <a:ext uri="{FF2B5EF4-FFF2-40B4-BE49-F238E27FC236}">
                  <a16:creationId xmlns:a16="http://schemas.microsoft.com/office/drawing/2014/main" id="{23A8C38A-8E64-415C-9C1B-1E67CEA0E459}"/>
                </a:ext>
              </a:extLst>
            </p:cNvPr>
            <p:cNvSpPr/>
            <p:nvPr/>
          </p:nvSpPr>
          <p:spPr>
            <a:xfrm>
              <a:off x="7829389" y="2396801"/>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0BE8D792-F574-4CE4-8844-8CDB9C12AD26}"/>
                </a:ext>
              </a:extLst>
            </p:cNvPr>
            <p:cNvSpPr txBox="1"/>
            <p:nvPr/>
          </p:nvSpPr>
          <p:spPr>
            <a:xfrm>
              <a:off x="7037478" y="2342122"/>
              <a:ext cx="825211" cy="377075"/>
            </a:xfrm>
            <a:prstGeom prst="rect">
              <a:avLst/>
            </a:prstGeom>
            <a:noFill/>
          </p:spPr>
          <p:txBody>
            <a:bodyPr wrap="square" rtlCol="0">
              <a:spAutoFit/>
            </a:bodyPr>
            <a:lstStyle/>
            <a:p>
              <a:pPr algn="l"/>
              <a:r>
                <a:rPr lang="en-US" sz="2667" dirty="0">
                  <a:solidFill>
                    <a:schemeClr val="bg1"/>
                  </a:solidFill>
                  <a:latin typeface="Times New Roman" panose="02020603050405020304" pitchFamily="18" charset="0"/>
                  <a:cs typeface="Times New Roman" panose="02020603050405020304" pitchFamily="18" charset="0"/>
                </a:rPr>
                <a:t>+8</a:t>
              </a:r>
            </a:p>
          </p:txBody>
        </p:sp>
        <p:sp>
          <p:nvSpPr>
            <p:cNvPr id="79" name="Oval 78">
              <a:extLst>
                <a:ext uri="{FF2B5EF4-FFF2-40B4-BE49-F238E27FC236}">
                  <a16:creationId xmlns:a16="http://schemas.microsoft.com/office/drawing/2014/main" id="{9C5DA2F5-CF34-4DE7-91FC-4C5E35AFF42F}"/>
                </a:ext>
              </a:extLst>
            </p:cNvPr>
            <p:cNvSpPr/>
            <p:nvPr/>
          </p:nvSpPr>
          <p:spPr>
            <a:xfrm>
              <a:off x="6698002" y="1874100"/>
              <a:ext cx="1201424" cy="1201424"/>
            </a:xfrm>
            <a:prstGeom prst="ellipse">
              <a:avLst/>
            </a:prstGeom>
            <a:noFill/>
            <a:ln w="28575">
              <a:solidFill>
                <a:srgbClr val="195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CD8B3CFF-9262-445C-B31A-691D4C60F7AB}"/>
                </a:ext>
              </a:extLst>
            </p:cNvPr>
            <p:cNvSpPr/>
            <p:nvPr/>
          </p:nvSpPr>
          <p:spPr>
            <a:xfrm>
              <a:off x="6626628" y="2410225"/>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C474F6E2-B973-4EBD-B415-6A081522C646}"/>
                </a:ext>
              </a:extLst>
            </p:cNvPr>
            <p:cNvSpPr/>
            <p:nvPr/>
          </p:nvSpPr>
          <p:spPr>
            <a:xfrm>
              <a:off x="7229270" y="161061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BA790E58-2FA8-4FF0-B1D4-698EFB2BFAFC}"/>
                </a:ext>
              </a:extLst>
            </p:cNvPr>
            <p:cNvSpPr/>
            <p:nvPr/>
          </p:nvSpPr>
          <p:spPr>
            <a:xfrm>
              <a:off x="7898904" y="189074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Oval 82">
              <a:extLst>
                <a:ext uri="{FF2B5EF4-FFF2-40B4-BE49-F238E27FC236}">
                  <a16:creationId xmlns:a16="http://schemas.microsoft.com/office/drawing/2014/main" id="{F537FB2A-FECF-46F1-9529-FF1C0BD69600}"/>
                </a:ext>
              </a:extLst>
            </p:cNvPr>
            <p:cNvSpPr/>
            <p:nvPr/>
          </p:nvSpPr>
          <p:spPr>
            <a:xfrm>
              <a:off x="6618788" y="2996310"/>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6C90B48-AD12-4262-9CFC-052D6E518176}"/>
                </a:ext>
              </a:extLst>
            </p:cNvPr>
            <p:cNvSpPr/>
            <p:nvPr/>
          </p:nvSpPr>
          <p:spPr>
            <a:xfrm>
              <a:off x="7959382" y="2817652"/>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CE415B4D-4C57-473E-99D5-80887A3AB695}"/>
                </a:ext>
              </a:extLst>
            </p:cNvPr>
            <p:cNvSpPr/>
            <p:nvPr/>
          </p:nvSpPr>
          <p:spPr>
            <a:xfrm>
              <a:off x="6468201" y="2090263"/>
              <a:ext cx="158427" cy="158427"/>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6" name="TextBox 85">
            <a:extLst>
              <a:ext uri="{FF2B5EF4-FFF2-40B4-BE49-F238E27FC236}">
                <a16:creationId xmlns:a16="http://schemas.microsoft.com/office/drawing/2014/main" id="{3BF46BC8-657C-46CE-B656-466C391D84F7}"/>
              </a:ext>
            </a:extLst>
          </p:cNvPr>
          <p:cNvSpPr txBox="1"/>
          <p:nvPr/>
        </p:nvSpPr>
        <p:spPr>
          <a:xfrm>
            <a:off x="318709" y="2638983"/>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87" name="TextBox 86">
            <a:extLst>
              <a:ext uri="{FF2B5EF4-FFF2-40B4-BE49-F238E27FC236}">
                <a16:creationId xmlns:a16="http://schemas.microsoft.com/office/drawing/2014/main" id="{983D614F-5723-4D26-9A6A-C449B5764722}"/>
              </a:ext>
            </a:extLst>
          </p:cNvPr>
          <p:cNvSpPr txBox="1"/>
          <p:nvPr/>
        </p:nvSpPr>
        <p:spPr>
          <a:xfrm>
            <a:off x="4267641" y="2630995"/>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nitrogen</a:t>
            </a:r>
          </a:p>
        </p:txBody>
      </p:sp>
      <p:sp>
        <p:nvSpPr>
          <p:cNvPr id="88" name="TextBox 87">
            <a:extLst>
              <a:ext uri="{FF2B5EF4-FFF2-40B4-BE49-F238E27FC236}">
                <a16:creationId xmlns:a16="http://schemas.microsoft.com/office/drawing/2014/main" id="{64DEC67E-3924-416D-AB36-E505D43DFDF7}"/>
              </a:ext>
            </a:extLst>
          </p:cNvPr>
          <p:cNvSpPr txBox="1"/>
          <p:nvPr/>
        </p:nvSpPr>
        <p:spPr>
          <a:xfrm>
            <a:off x="7758775" y="2608628"/>
            <a:ext cx="3127331" cy="1077218"/>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Mô</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hình</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oxygen</a:t>
            </a:r>
          </a:p>
        </p:txBody>
      </p:sp>
      <p:sp>
        <p:nvSpPr>
          <p:cNvPr id="2" name="TextBox 1">
            <a:extLst>
              <a:ext uri="{FF2B5EF4-FFF2-40B4-BE49-F238E27FC236}">
                <a16:creationId xmlns:a16="http://schemas.microsoft.com/office/drawing/2014/main" id="{EB027D17-C26D-45F0-8A28-77D895CE1EF4}"/>
              </a:ext>
            </a:extLst>
          </p:cNvPr>
          <p:cNvSpPr txBox="1"/>
          <p:nvPr/>
        </p:nvSpPr>
        <p:spPr>
          <a:xfrm>
            <a:off x="318710" y="3907813"/>
            <a:ext cx="11654775" cy="2718949"/>
          </a:xfrm>
          <a:prstGeom prst="rect">
            <a:avLst/>
          </a:prstGeom>
          <a:noFill/>
        </p:spPr>
        <p:txBody>
          <a:bodyPr wrap="square" rtlCol="0">
            <a:spAutoFit/>
          </a:bodyPr>
          <a:lstStyle/>
          <a:p>
            <a:r>
              <a:rPr lang="vi-VN" sz="4267" dirty="0">
                <a:solidFill>
                  <a:srgbClr val="263E68"/>
                </a:solidFill>
                <a:latin typeface="Times New Roman" panose="02020603050405020304" pitchFamily="18" charset="0"/>
                <a:cs typeface="Times New Roman" panose="02020603050405020304" pitchFamily="18" charset="0"/>
              </a:rPr>
              <a:t>2. Số electron ở lớp electron lớp ngoài cùng của vỏ mỗi nguyên tử trên đã được điền tối đa chưa? Cần thêm bao nhiêu electron để lớp electron lớp ngoài cùng của mỗi nguyên tử trên có số electron tối đa?</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0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2;p47">
            <a:extLst>
              <a:ext uri="{FF2B5EF4-FFF2-40B4-BE49-F238E27FC236}">
                <a16:creationId xmlns:a16="http://schemas.microsoft.com/office/drawing/2014/main" id="{CB3E1B6F-38C0-40AF-876E-E3D5DDC2CBCC}"/>
              </a:ext>
            </a:extLst>
          </p:cNvPr>
          <p:cNvSpPr txBox="1">
            <a:spLocks noGrp="1"/>
          </p:cNvSpPr>
          <p:nvPr>
            <p:ph type="title"/>
          </p:nvPr>
        </p:nvSpPr>
        <p:spPr>
          <a:xfrm>
            <a:off x="345440" y="2025861"/>
            <a:ext cx="11145520" cy="1403139"/>
          </a:xfrm>
          <a:prstGeom prst="rect">
            <a:avLst/>
          </a:prstGeom>
          <a:solidFill>
            <a:srgbClr val="A02C58"/>
          </a:solidFill>
          <a:ln>
            <a:noFill/>
          </a:ln>
        </p:spPr>
        <p:txBody>
          <a:bodyPr spcFirstLastPara="1" vert="horz" wrap="square" lIns="121900" tIns="121900" rIns="121900" bIns="121900" rtlCol="0" anchor="t" anchorCtr="0">
            <a:noAutofit/>
          </a:bodyPr>
          <a:lstStyle/>
          <a:p>
            <a:pPr algn="ctr"/>
            <a:r>
              <a:rPr lang="en-US" sz="10666" b="1" dirty="0">
                <a:solidFill>
                  <a:schemeClr val="bg1"/>
                </a:solidFill>
                <a:latin typeface="Times New Roman" panose="02020603050405020304" pitchFamily="18" charset="0"/>
                <a:cs typeface="Times New Roman" panose="02020603050405020304" pitchFamily="18" charset="0"/>
              </a:rPr>
              <a:t>NGUYÊN TỬ</a:t>
            </a:r>
          </a:p>
        </p:txBody>
      </p:sp>
      <p:sp>
        <p:nvSpPr>
          <p:cNvPr id="6" name="Flowchart: Preparation 5">
            <a:extLst>
              <a:ext uri="{FF2B5EF4-FFF2-40B4-BE49-F238E27FC236}">
                <a16:creationId xmlns:a16="http://schemas.microsoft.com/office/drawing/2014/main" id="{3934BBB2-402E-4901-A912-6D1ED4FDE9D5}"/>
              </a:ext>
            </a:extLst>
          </p:cNvPr>
          <p:cNvSpPr/>
          <p:nvPr/>
        </p:nvSpPr>
        <p:spPr>
          <a:xfrm>
            <a:off x="4592320" y="500122"/>
            <a:ext cx="2844800" cy="1094998"/>
          </a:xfrm>
          <a:prstGeom prst="flowChartPreparation">
            <a:avLst/>
          </a:prstGeom>
          <a:solidFill>
            <a:srgbClr val="A02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4800" b="1" dirty="0">
                <a:solidFill>
                  <a:schemeClr val="bg1"/>
                </a:solidFill>
                <a:latin typeface="Times New Roman" panose="02020603050405020304" pitchFamily="18" charset="0"/>
                <a:cs typeface="Times New Roman" panose="02020603050405020304" pitchFamily="18" charset="0"/>
              </a:rPr>
              <a:t>Bài 2</a:t>
            </a:r>
            <a:endParaRPr lang="en-US" sz="4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2194608"/>
      </p:ext>
    </p:extLst>
  </p:cSld>
  <p:clrMapOvr>
    <a:masterClrMapping/>
  </p:clrMapOvr>
  <p:transition spd="slow">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761065" y="201739"/>
            <a:ext cx="1565392"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4223926" y="177627"/>
            <a:ext cx="3642548" cy="748988"/>
          </a:xfrm>
          <a:prstGeom prst="rect">
            <a:avLst/>
          </a:prstGeom>
          <a:solidFill>
            <a:srgbClr val="FC9D82"/>
          </a:solid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85986" y="981439"/>
            <a:ext cx="9994429" cy="748988"/>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3. </a:t>
            </a:r>
            <a:r>
              <a:rPr lang="en-US" sz="4267" b="1" dirty="0" err="1">
                <a:solidFill>
                  <a:srgbClr val="263E68"/>
                </a:solidFill>
                <a:latin typeface="Times New Roman" panose="02020603050405020304" pitchFamily="18" charset="0"/>
                <a:cs typeface="Times New Roman" panose="02020603050405020304" pitchFamily="18" charset="0"/>
              </a:rPr>
              <a:t>Cấu</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tạo</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flipH="1">
            <a:off x="285985" y="1355933"/>
            <a:ext cx="1" cy="460460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11928593"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10118135" y="201740"/>
            <a:ext cx="1410573" cy="135592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11817474" y="6281087"/>
            <a:ext cx="222237" cy="222237"/>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903523" y="454652"/>
            <a:ext cx="222184" cy="222184"/>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11240833" y="6614916"/>
            <a:ext cx="222097" cy="222097"/>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74937" y="6344752"/>
            <a:ext cx="222097" cy="222097"/>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198241" y="2133829"/>
            <a:ext cx="12041481" cy="2062296"/>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Nguyên tử là hạt vô cùng nhỏ gồm hạt nhân mang điện tích dương và vỏ mang điện tích âm. Nguyên tử trung hòa về điện nên tổng số p</a:t>
            </a:r>
            <a:r>
              <a:rPr lang="en-US"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a:t>
            </a:r>
            <a:r>
              <a:rPr lang="vi-VN"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 tổng số e</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503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Google Shape;1871;p68"/>
          <p:cNvSpPr txBox="1">
            <a:spLocks noGrp="1"/>
          </p:cNvSpPr>
          <p:nvPr>
            <p:ph type="title"/>
          </p:nvPr>
        </p:nvSpPr>
        <p:spPr>
          <a:xfrm>
            <a:off x="960000" y="3451068"/>
            <a:ext cx="5295025" cy="2340132"/>
          </a:xfrm>
          <a:prstGeom prst="rect">
            <a:avLst/>
          </a:prstGeom>
        </p:spPr>
        <p:txBody>
          <a:bodyPr spcFirstLastPara="1" vert="horz" wrap="square" lIns="121900" tIns="121900" rIns="121900" bIns="121900" rtlCol="0" anchor="t" anchorCtr="0">
            <a:noAutofit/>
          </a:bodyPr>
          <a:lstStyle/>
          <a:p>
            <a:pPr algn="ctr"/>
            <a:r>
              <a:rPr lang="en-US" sz="7200" b="1" dirty="0">
                <a:solidFill>
                  <a:srgbClr val="FF0000"/>
                </a:solidFill>
              </a:rPr>
              <a:t>K</a:t>
            </a:r>
            <a:r>
              <a:rPr lang="en" sz="7200" b="1" dirty="0">
                <a:solidFill>
                  <a:srgbClr val="FF0000"/>
                </a:solidFill>
              </a:rPr>
              <a:t>hối lượng nguyên tử</a:t>
            </a:r>
            <a:endParaRPr sz="7200" b="1" dirty="0">
              <a:solidFill>
                <a:srgbClr val="FF0000"/>
              </a:solidFill>
            </a:endParaRPr>
          </a:p>
        </p:txBody>
      </p:sp>
      <p:sp>
        <p:nvSpPr>
          <p:cNvPr id="1872" name="Google Shape;1872;p68"/>
          <p:cNvSpPr txBox="1">
            <a:spLocks noGrp="1"/>
          </p:cNvSpPr>
          <p:nvPr>
            <p:ph type="title" idx="2"/>
          </p:nvPr>
        </p:nvSpPr>
        <p:spPr>
          <a:xfrm>
            <a:off x="960000" y="1353333"/>
            <a:ext cx="1947600" cy="1110400"/>
          </a:xfrm>
          <a:prstGeom prst="rect">
            <a:avLst/>
          </a:prstGeom>
        </p:spPr>
        <p:txBody>
          <a:bodyPr spcFirstLastPara="1" vert="horz" wrap="square" lIns="121900" tIns="121900" rIns="121900" bIns="121900" rtlCol="0" anchor="t" anchorCtr="0">
            <a:noAutofit/>
          </a:bodyPr>
          <a:lstStyle/>
          <a:p>
            <a:r>
              <a:rPr lang="en" b="1" dirty="0"/>
              <a:t>IV</a:t>
            </a:r>
            <a:endParaRPr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72"/>
                                        </p:tgtEl>
                                        <p:attrNameLst>
                                          <p:attrName>style.visibility</p:attrName>
                                        </p:attrNameLst>
                                      </p:cBhvr>
                                      <p:to>
                                        <p:strVal val="visible"/>
                                      </p:to>
                                    </p:set>
                                    <p:animEffect transition="in" filter="fade">
                                      <p:cBhvr>
                                        <p:cTn id="7" dur="1000"/>
                                        <p:tgtEl>
                                          <p:spTgt spid="1872"/>
                                        </p:tgtEl>
                                      </p:cBhvr>
                                    </p:animEffect>
                                    <p:anim calcmode="lin" valueType="num">
                                      <p:cBhvr>
                                        <p:cTn id="8" dur="1000" fill="hold"/>
                                        <p:tgtEl>
                                          <p:spTgt spid="1872"/>
                                        </p:tgtEl>
                                        <p:attrNameLst>
                                          <p:attrName>ppt_x</p:attrName>
                                        </p:attrNameLst>
                                      </p:cBhvr>
                                      <p:tavLst>
                                        <p:tav tm="0">
                                          <p:val>
                                            <p:strVal val="#ppt_x"/>
                                          </p:val>
                                        </p:tav>
                                        <p:tav tm="100000">
                                          <p:val>
                                            <p:strVal val="#ppt_x"/>
                                          </p:val>
                                        </p:tav>
                                      </p:tavLst>
                                    </p:anim>
                                    <p:anim calcmode="lin" valueType="num">
                                      <p:cBhvr>
                                        <p:cTn id="9" dur="1000" fill="hold"/>
                                        <p:tgtEl>
                                          <p:spTgt spid="18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anim calcmode="lin" valueType="num">
                                      <p:cBhvr>
                                        <p:cTn id="13" dur="1000" fill="hold"/>
                                        <p:tgtEl>
                                          <p:spTgt spid="1871"/>
                                        </p:tgtEl>
                                        <p:attrNameLst>
                                          <p:attrName>ppt_x</p:attrName>
                                        </p:attrNameLst>
                                      </p:cBhvr>
                                      <p:tavLst>
                                        <p:tav tm="0">
                                          <p:val>
                                            <p:strVal val="#ppt_x"/>
                                          </p:val>
                                        </p:tav>
                                        <p:tav tm="100000">
                                          <p:val>
                                            <p:strVal val="#ppt_x"/>
                                          </p:val>
                                        </p:tav>
                                      </p:tavLst>
                                    </p:anim>
                                    <p:anim calcmode="lin" valueType="num">
                                      <p:cBhvr>
                                        <p:cTn id="14" dur="1000" fill="hold"/>
                                        <p:tgtEl>
                                          <p:spTgt spid="18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0"/>
      <p:bldP spid="187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430501" y="2244667"/>
            <a:ext cx="4157193"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1289" name="Google Shape;1289;p59"/>
          <p:cNvSpPr/>
          <p:nvPr/>
        </p:nvSpPr>
        <p:spPr>
          <a:xfrm>
            <a:off x="6572838" y="2244666"/>
            <a:ext cx="4673025" cy="418521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1293" name="Google Shape;1293;p59"/>
          <p:cNvSpPr txBox="1">
            <a:spLocks noGrp="1"/>
          </p:cNvSpPr>
          <p:nvPr>
            <p:ph type="title"/>
          </p:nvPr>
        </p:nvSpPr>
        <p:spPr>
          <a:xfrm>
            <a:off x="960000" y="784167"/>
            <a:ext cx="10272000" cy="560800"/>
          </a:xfrm>
          <a:prstGeom prst="rect">
            <a:avLst/>
          </a:prstGeom>
        </p:spPr>
        <p:txBody>
          <a:bodyPr spcFirstLastPara="1" vert="horz" wrap="square" lIns="121900" tIns="121900" rIns="121900" bIns="121900" rtlCol="0" anchor="t" anchorCtr="0">
            <a:noAutofit/>
          </a:bodyPr>
          <a:lstStyle/>
          <a:p>
            <a:pPr algn="ctr"/>
            <a:r>
              <a:rPr lang="en-US" b="1" dirty="0"/>
              <a:t>K</a:t>
            </a:r>
            <a:r>
              <a:rPr lang="en" b="1" dirty="0"/>
              <a:t>hối lượng nguyên tử</a:t>
            </a:r>
            <a:endParaRPr b="1" dirty="0">
              <a:solidFill>
                <a:schemeClr val="accent3"/>
              </a:solidFill>
            </a:endParaRPr>
          </a:p>
        </p:txBody>
      </p:sp>
      <p:grpSp>
        <p:nvGrpSpPr>
          <p:cNvPr id="1325" name="Google Shape;1325;p59"/>
          <p:cNvGrpSpPr/>
          <p:nvPr/>
        </p:nvGrpSpPr>
        <p:grpSpPr>
          <a:xfrm rot="5973186">
            <a:off x="1007834" y="5647471"/>
            <a:ext cx="700961" cy="57152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430501" y="2654380"/>
            <a:ext cx="4157193" cy="2718949"/>
          </a:xfrm>
          <a:prstGeom prst="rect">
            <a:avLst/>
          </a:prstGeom>
          <a:noFill/>
        </p:spPr>
        <p:txBody>
          <a:bodyPr wrap="square" rtlCol="0">
            <a:spAutoFit/>
          </a:bodyPr>
          <a:lstStyle/>
          <a:p>
            <a:pPr algn="just"/>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tổng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các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proton, neutron, electron</a:t>
            </a:r>
          </a:p>
        </p:txBody>
      </p:sp>
      <p:sp>
        <p:nvSpPr>
          <p:cNvPr id="60" name="TextBox 59">
            <a:extLst>
              <a:ext uri="{FF2B5EF4-FFF2-40B4-BE49-F238E27FC236}">
                <a16:creationId xmlns:a16="http://schemas.microsoft.com/office/drawing/2014/main" id="{C2836F23-D38A-47DF-83C0-7EDC096754F7}"/>
              </a:ext>
            </a:extLst>
          </p:cNvPr>
          <p:cNvSpPr txBox="1"/>
          <p:nvPr/>
        </p:nvSpPr>
        <p:spPr>
          <a:xfrm>
            <a:off x="6736280" y="2367231"/>
            <a:ext cx="4673025" cy="4032258"/>
          </a:xfrm>
          <a:prstGeom prst="rect">
            <a:avLst/>
          </a:prstGeom>
          <a:noFill/>
        </p:spPr>
        <p:txBody>
          <a:bodyPr wrap="square" rtlCol="0">
            <a:spAutoFit/>
          </a:bodyPr>
          <a:lstStyle/>
          <a:p>
            <a:pPr algn="just"/>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đơn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vị</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a:t>
            </a:r>
            <a:r>
              <a:rPr lang="en-US" sz="4267" dirty="0">
                <a:solidFill>
                  <a:srgbClr val="263E68"/>
                </a:solidFill>
                <a:latin typeface="Times New Roman" panose="02020603050405020304" pitchFamily="18" charset="0"/>
                <a:cs typeface="Times New Roman" panose="02020603050405020304" pitchFamily="18" charset="0"/>
              </a:rPr>
              <a:t> </a:t>
            </a:r>
            <a:r>
              <a:rPr lang="en-US" sz="4267" b="1" dirty="0">
                <a:solidFill>
                  <a:srgbClr val="263E68"/>
                </a:solidFill>
                <a:latin typeface="Times New Roman" panose="02020603050405020304" pitchFamily="18" charset="0"/>
                <a:cs typeface="Times New Roman" panose="02020603050405020304" pitchFamily="18" charset="0"/>
              </a:rPr>
              <a:t>amu </a:t>
            </a:r>
            <a:r>
              <a:rPr lang="en-US" sz="4267" dirty="0">
                <a:solidFill>
                  <a:srgbClr val="263E68"/>
                </a:solidFill>
                <a:latin typeface="Times New Roman" panose="02020603050405020304" pitchFamily="18" charset="0"/>
                <a:cs typeface="Times New Roman" panose="02020603050405020304" pitchFamily="18" charset="0"/>
              </a:rPr>
              <a:t>(atomic mass unit),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giá</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trị</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một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phần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mười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hai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430501" y="1868367"/>
            <a:ext cx="4665499"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1289" name="Google Shape;1289;p59"/>
          <p:cNvSpPr/>
          <p:nvPr/>
        </p:nvSpPr>
        <p:spPr>
          <a:xfrm>
            <a:off x="6572838" y="1868367"/>
            <a:ext cx="5248101" cy="396664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1293" name="Google Shape;1293;p59"/>
          <p:cNvSpPr txBox="1">
            <a:spLocks noGrp="1"/>
          </p:cNvSpPr>
          <p:nvPr>
            <p:ph type="title"/>
          </p:nvPr>
        </p:nvSpPr>
        <p:spPr>
          <a:xfrm>
            <a:off x="960000" y="784167"/>
            <a:ext cx="10272000" cy="560800"/>
          </a:xfrm>
          <a:prstGeom prst="rect">
            <a:avLst/>
          </a:prstGeom>
        </p:spPr>
        <p:txBody>
          <a:bodyPr spcFirstLastPara="1" vert="horz" wrap="square" lIns="121900" tIns="121900" rIns="121900" bIns="121900" rtlCol="0" anchor="t" anchorCtr="0">
            <a:noAutofit/>
          </a:bodyPr>
          <a:lstStyle/>
          <a:p>
            <a:pPr algn="ctr"/>
            <a:r>
              <a:rPr lang="en-US" b="1" dirty="0" err="1"/>
              <a:t>Nghiên</a:t>
            </a:r>
            <a:r>
              <a:rPr lang="en-US" b="1" dirty="0"/>
              <a:t> </a:t>
            </a:r>
            <a:r>
              <a:rPr lang="en-US" b="1" dirty="0" err="1"/>
              <a:t>cứu</a:t>
            </a:r>
            <a:r>
              <a:rPr lang="en-US" b="1" dirty="0"/>
              <a:t> </a:t>
            </a:r>
            <a:r>
              <a:rPr lang="en-US" b="1" dirty="0" err="1"/>
              <a:t>sách</a:t>
            </a:r>
            <a:r>
              <a:rPr lang="en-US" b="1" dirty="0"/>
              <a:t> </a:t>
            </a:r>
            <a:r>
              <a:rPr lang="en-US" b="1" dirty="0" err="1"/>
              <a:t>giáo</a:t>
            </a:r>
            <a:r>
              <a:rPr lang="en-US" b="1" dirty="0"/>
              <a:t> khoa </a:t>
            </a:r>
            <a:r>
              <a:rPr lang="en-US" b="1" dirty="0" err="1"/>
              <a:t>trả</a:t>
            </a:r>
            <a:r>
              <a:rPr lang="en-US" b="1" dirty="0"/>
              <a:t> </a:t>
            </a:r>
            <a:r>
              <a:rPr lang="en-US" b="1" dirty="0" err="1"/>
              <a:t>lời</a:t>
            </a:r>
            <a:endParaRPr b="1" dirty="0">
              <a:solidFill>
                <a:schemeClr val="accent3"/>
              </a:solidFill>
            </a:endParaRPr>
          </a:p>
        </p:txBody>
      </p:sp>
      <p:sp>
        <p:nvSpPr>
          <p:cNvPr id="12" name="TextBox 11">
            <a:extLst>
              <a:ext uri="{FF2B5EF4-FFF2-40B4-BE49-F238E27FC236}">
                <a16:creationId xmlns:a16="http://schemas.microsoft.com/office/drawing/2014/main" id="{0721165B-0E43-427B-938D-408E01494C15}"/>
              </a:ext>
            </a:extLst>
          </p:cNvPr>
          <p:cNvSpPr txBox="1"/>
          <p:nvPr/>
        </p:nvSpPr>
        <p:spPr>
          <a:xfrm>
            <a:off x="1684653" y="2013018"/>
            <a:ext cx="4157193" cy="3375604"/>
          </a:xfrm>
          <a:prstGeom prst="rect">
            <a:avLst/>
          </a:prstGeom>
          <a:noFill/>
        </p:spPr>
        <p:txBody>
          <a:bodyPr wrap="square" rtlCol="0">
            <a:spAutoFit/>
          </a:bodyPr>
          <a:lstStyle/>
          <a:p>
            <a:pPr algn="just"/>
            <a:r>
              <a:rPr lang="en-US" sz="4267" dirty="0" err="1">
                <a:solidFill>
                  <a:srgbClr val="263E68"/>
                </a:solidFill>
                <a:latin typeface="Times New Roman" panose="02020603050405020304" pitchFamily="18" charset="0"/>
                <a:cs typeface="Times New Roman" panose="02020603050405020304" pitchFamily="18" charset="0"/>
              </a:rPr>
              <a:t>Vì</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sao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thể</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coi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endParaRPr lang="en-US" sz="4267" dirty="0">
              <a:solidFill>
                <a:srgbClr val="263E68"/>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C2836F23-D38A-47DF-83C0-7EDC096754F7}"/>
              </a:ext>
            </a:extLst>
          </p:cNvPr>
          <p:cNvSpPr txBox="1"/>
          <p:nvPr/>
        </p:nvSpPr>
        <p:spPr>
          <a:xfrm>
            <a:off x="7156174" y="2096295"/>
            <a:ext cx="4352443" cy="3375604"/>
          </a:xfrm>
          <a:prstGeom prst="rect">
            <a:avLst/>
          </a:prstGeom>
          <a:noFill/>
        </p:spPr>
        <p:txBody>
          <a:bodyPr wrap="square" rtlCol="0">
            <a:spAutoFit/>
          </a:bodyPr>
          <a:lstStyle/>
          <a:p>
            <a:pPr algn="just"/>
            <a:r>
              <a:rPr lang="en-US" sz="4267" dirty="0" err="1">
                <a:solidFill>
                  <a:srgbClr val="263E68"/>
                </a:solidFill>
                <a:latin typeface="Times New Roman" panose="02020603050405020304" pitchFamily="18" charset="0"/>
                <a:cs typeface="Times New Roman" panose="02020603050405020304" pitchFamily="18" charset="0"/>
              </a:rPr>
              <a:t>Hãy</a:t>
            </a:r>
            <a:r>
              <a:rPr lang="en-US" sz="4267" dirty="0">
                <a:solidFill>
                  <a:srgbClr val="263E68"/>
                </a:solidFill>
                <a:latin typeface="Times New Roman" panose="02020603050405020304" pitchFamily="18" charset="0"/>
                <a:cs typeface="Times New Roman" panose="02020603050405020304" pitchFamily="18" charset="0"/>
              </a:rPr>
              <a:t> so </a:t>
            </a:r>
            <a:r>
              <a:rPr lang="en-US" sz="4267" dirty="0" err="1">
                <a:solidFill>
                  <a:srgbClr val="263E68"/>
                </a:solidFill>
                <a:latin typeface="Times New Roman" panose="02020603050405020304" pitchFamily="18" charset="0"/>
                <a:cs typeface="Times New Roman" panose="02020603050405020304" pitchFamily="18" charset="0"/>
              </a:rPr>
              <a:t>sánh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nhôm</a:t>
            </a:r>
            <a:r>
              <a:rPr lang="en-US" sz="4267" dirty="0">
                <a:solidFill>
                  <a:srgbClr val="263E68"/>
                </a:solidFill>
                <a:latin typeface="Times New Roman" panose="02020603050405020304" pitchFamily="18" charset="0"/>
                <a:cs typeface="Times New Roman" panose="02020603050405020304" pitchFamily="18" charset="0"/>
              </a:rPr>
              <a:t> (13p, 14n) </a:t>
            </a:r>
            <a:r>
              <a:rPr lang="en-US" sz="4267" dirty="0" err="1">
                <a:solidFill>
                  <a:srgbClr val="263E68"/>
                </a:solidFill>
                <a:latin typeface="Times New Roman" panose="02020603050405020304" pitchFamily="18" charset="0"/>
                <a:cs typeface="Times New Roman" panose="02020603050405020304" pitchFamily="18" charset="0"/>
              </a:rPr>
              <a:t>và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đồng</a:t>
            </a:r>
            <a:r>
              <a:rPr lang="en-US" sz="4267" dirty="0">
                <a:solidFill>
                  <a:srgbClr val="263E68"/>
                </a:solidFill>
                <a:latin typeface="Times New Roman" panose="02020603050405020304" pitchFamily="18" charset="0"/>
                <a:cs typeface="Times New Roman" panose="02020603050405020304" pitchFamily="18" charset="0"/>
              </a:rPr>
              <a:t> (29p, 36n)</a:t>
            </a:r>
          </a:p>
        </p:txBody>
      </p:sp>
    </p:spTree>
    <p:extLst>
      <p:ext uri="{BB962C8B-B14F-4D97-AF65-F5344CB8AC3E}">
        <p14:creationId xmlns:p14="http://schemas.microsoft.com/office/powerpoint/2010/main" val="277901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fade">
                                      <p:cBhvr>
                                        <p:cTn id="7" dur="1000"/>
                                        <p:tgtEl>
                                          <p:spTgt spid="1288"/>
                                        </p:tgtEl>
                                      </p:cBhvr>
                                    </p:animEffect>
                                    <p:anim calcmode="lin" valueType="num">
                                      <p:cBhvr>
                                        <p:cTn id="8" dur="1000" fill="hold"/>
                                        <p:tgtEl>
                                          <p:spTgt spid="1288"/>
                                        </p:tgtEl>
                                        <p:attrNameLst>
                                          <p:attrName>ppt_x</p:attrName>
                                        </p:attrNameLst>
                                      </p:cBhvr>
                                      <p:tavLst>
                                        <p:tav tm="0">
                                          <p:val>
                                            <p:strVal val="#ppt_x"/>
                                          </p:val>
                                        </p:tav>
                                        <p:tav tm="100000">
                                          <p:val>
                                            <p:strVal val="#ppt_x"/>
                                          </p:val>
                                        </p:tav>
                                      </p:tavLst>
                                    </p:anim>
                                    <p:anim calcmode="lin" valueType="num">
                                      <p:cBhvr>
                                        <p:cTn id="9" dur="1000" fill="hold"/>
                                        <p:tgtEl>
                                          <p:spTgt spid="128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89"/>
                                        </p:tgtEl>
                                        <p:attrNameLst>
                                          <p:attrName>style.visibility</p:attrName>
                                        </p:attrNameLst>
                                      </p:cBhvr>
                                      <p:to>
                                        <p:strVal val="visible"/>
                                      </p:to>
                                    </p:set>
                                    <p:animEffect transition="in" filter="fade">
                                      <p:cBhvr>
                                        <p:cTn id="19" dur="1000"/>
                                        <p:tgtEl>
                                          <p:spTgt spid="1289"/>
                                        </p:tgtEl>
                                      </p:cBhvr>
                                    </p:animEffect>
                                    <p:anim calcmode="lin" valueType="num">
                                      <p:cBhvr>
                                        <p:cTn id="20" dur="1000" fill="hold"/>
                                        <p:tgtEl>
                                          <p:spTgt spid="1289"/>
                                        </p:tgtEl>
                                        <p:attrNameLst>
                                          <p:attrName>ppt_x</p:attrName>
                                        </p:attrNameLst>
                                      </p:cBhvr>
                                      <p:tavLst>
                                        <p:tav tm="0">
                                          <p:val>
                                            <p:strVal val="#ppt_x"/>
                                          </p:val>
                                        </p:tav>
                                        <p:tav tm="100000">
                                          <p:val>
                                            <p:strVal val="#ppt_x"/>
                                          </p:val>
                                        </p:tav>
                                      </p:tavLst>
                                    </p:anim>
                                    <p:anim calcmode="lin" valueType="num">
                                      <p:cBhvr>
                                        <p:cTn id="21" dur="1000" fill="hold"/>
                                        <p:tgtEl>
                                          <p:spTgt spid="12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2" grpId="0"/>
      <p:bldP spid="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59"/>
          <p:cNvSpPr/>
          <p:nvPr/>
        </p:nvSpPr>
        <p:spPr>
          <a:xfrm>
            <a:off x="1210330" y="1524572"/>
            <a:ext cx="4157193"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grpSp>
        <p:nvGrpSpPr>
          <p:cNvPr id="1325" name="Google Shape;1325;p59"/>
          <p:cNvGrpSpPr/>
          <p:nvPr/>
        </p:nvGrpSpPr>
        <p:grpSpPr>
          <a:xfrm rot="5973186">
            <a:off x="728348" y="4900845"/>
            <a:ext cx="700961" cy="57152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12" name="TextBox 11">
            <a:extLst>
              <a:ext uri="{FF2B5EF4-FFF2-40B4-BE49-F238E27FC236}">
                <a16:creationId xmlns:a16="http://schemas.microsoft.com/office/drawing/2014/main" id="{0721165B-0E43-427B-938D-408E01494C15}"/>
              </a:ext>
            </a:extLst>
          </p:cNvPr>
          <p:cNvSpPr txBox="1"/>
          <p:nvPr/>
        </p:nvSpPr>
        <p:spPr>
          <a:xfrm>
            <a:off x="1151013" y="1725969"/>
            <a:ext cx="4157193" cy="3375604"/>
          </a:xfrm>
          <a:prstGeom prst="rect">
            <a:avLst/>
          </a:prstGeom>
          <a:noFill/>
        </p:spPr>
        <p:txBody>
          <a:bodyPr wrap="square" rtlCol="0">
            <a:spAutoFit/>
          </a:bodyPr>
          <a:lstStyle/>
          <a:p>
            <a:pPr algn="just"/>
            <a:r>
              <a:rPr lang="en-US" sz="4267" dirty="0" err="1">
                <a:solidFill>
                  <a:srgbClr val="263E68"/>
                </a:solidFill>
                <a:latin typeface="Times New Roman" panose="02020603050405020304" pitchFamily="18" charset="0"/>
                <a:cs typeface="Times New Roman" panose="02020603050405020304" pitchFamily="18" charset="0"/>
              </a:rPr>
              <a:t>Vì</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sao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thể</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coi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endParaRPr lang="en-US" sz="4267" dirty="0">
              <a:solidFill>
                <a:srgbClr val="263E68"/>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62A6D4B-AAA4-4BF6-A989-6181ACCE6225}"/>
              </a:ext>
            </a:extLst>
          </p:cNvPr>
          <p:cNvSpPr txBox="1"/>
          <p:nvPr/>
        </p:nvSpPr>
        <p:spPr>
          <a:xfrm>
            <a:off x="5810015" y="1756563"/>
            <a:ext cx="5879253" cy="3375604"/>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Vì</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mỗi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proton </a:t>
            </a:r>
            <a:r>
              <a:rPr lang="en-US" sz="4267" dirty="0" err="1">
                <a:solidFill>
                  <a:srgbClr val="263E68"/>
                </a:solidFill>
                <a:latin typeface="Times New Roman" panose="02020603050405020304" pitchFamily="18" charset="0"/>
                <a:cs typeface="Times New Roman" panose="02020603050405020304" pitchFamily="18" charset="0"/>
              </a:rPr>
              <a:t>hoặc</a:t>
            </a:r>
            <a:r>
              <a:rPr lang="en-US" sz="4267" dirty="0">
                <a:solidFill>
                  <a:srgbClr val="263E68"/>
                </a:solidFill>
                <a:latin typeface="Times New Roman" panose="02020603050405020304" pitchFamily="18" charset="0"/>
                <a:cs typeface="Times New Roman" panose="02020603050405020304" pitchFamily="18" charset="0"/>
              </a:rPr>
              <a:t> neutron ở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lớn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hơn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mỗi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electron ở </a:t>
            </a:r>
            <a:r>
              <a:rPr lang="en-US" sz="4267" dirty="0" err="1">
                <a:solidFill>
                  <a:srgbClr val="263E68"/>
                </a:solidFill>
                <a:latin typeface="Times New Roman" panose="02020603050405020304" pitchFamily="18" charset="0"/>
                <a:cs typeface="Times New Roman" panose="02020603050405020304" pitchFamily="18" charset="0"/>
              </a:rPr>
              <a:t>vỏ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hang </a:t>
            </a:r>
            <a:r>
              <a:rPr lang="en-US" sz="4267" dirty="0" err="1">
                <a:solidFill>
                  <a:srgbClr val="263E68"/>
                </a:solidFill>
                <a:latin typeface="Times New Roman" panose="02020603050405020304" pitchFamily="18" charset="0"/>
                <a:cs typeface="Times New Roman" panose="02020603050405020304" pitchFamily="18" charset="0"/>
              </a:rPr>
              <a:t>nghìn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lần</a:t>
            </a:r>
            <a:endParaRPr lang="en-US" sz="4267" dirty="0">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03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9" name="Google Shape;1289;p59"/>
          <p:cNvSpPr/>
          <p:nvPr/>
        </p:nvSpPr>
        <p:spPr>
          <a:xfrm>
            <a:off x="1296473" y="1394184"/>
            <a:ext cx="4468151" cy="396664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60" name="TextBox 59">
            <a:extLst>
              <a:ext uri="{FF2B5EF4-FFF2-40B4-BE49-F238E27FC236}">
                <a16:creationId xmlns:a16="http://schemas.microsoft.com/office/drawing/2014/main" id="{C2836F23-D38A-47DF-83C0-7EDC096754F7}"/>
              </a:ext>
            </a:extLst>
          </p:cNvPr>
          <p:cNvSpPr txBox="1"/>
          <p:nvPr/>
        </p:nvSpPr>
        <p:spPr>
          <a:xfrm>
            <a:off x="1459915" y="1622112"/>
            <a:ext cx="4352443" cy="3375604"/>
          </a:xfrm>
          <a:prstGeom prst="rect">
            <a:avLst/>
          </a:prstGeom>
          <a:noFill/>
        </p:spPr>
        <p:txBody>
          <a:bodyPr wrap="square" rtlCol="0">
            <a:spAutoFit/>
          </a:bodyPr>
          <a:lstStyle/>
          <a:p>
            <a:pPr algn="just"/>
            <a:r>
              <a:rPr lang="en-US" sz="4267" dirty="0" err="1">
                <a:solidFill>
                  <a:srgbClr val="263E68"/>
                </a:solidFill>
                <a:latin typeface="Times New Roman" panose="02020603050405020304" pitchFamily="18" charset="0"/>
                <a:cs typeface="Times New Roman" panose="02020603050405020304" pitchFamily="18" charset="0"/>
              </a:rPr>
              <a:t>Hãy</a:t>
            </a:r>
            <a:r>
              <a:rPr lang="en-US" sz="4267" dirty="0">
                <a:solidFill>
                  <a:srgbClr val="263E68"/>
                </a:solidFill>
                <a:latin typeface="Times New Roman" panose="02020603050405020304" pitchFamily="18" charset="0"/>
                <a:cs typeface="Times New Roman" panose="02020603050405020304" pitchFamily="18" charset="0"/>
              </a:rPr>
              <a:t> so </a:t>
            </a:r>
            <a:r>
              <a:rPr lang="en-US" sz="4267" dirty="0" err="1">
                <a:solidFill>
                  <a:srgbClr val="263E68"/>
                </a:solidFill>
                <a:latin typeface="Times New Roman" panose="02020603050405020304" pitchFamily="18" charset="0"/>
                <a:cs typeface="Times New Roman" panose="02020603050405020304" pitchFamily="18" charset="0"/>
              </a:rPr>
              <a:t>sánh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nhôm</a:t>
            </a:r>
            <a:r>
              <a:rPr lang="en-US" sz="4267" dirty="0">
                <a:solidFill>
                  <a:srgbClr val="263E68"/>
                </a:solidFill>
                <a:latin typeface="Times New Roman" panose="02020603050405020304" pitchFamily="18" charset="0"/>
                <a:cs typeface="Times New Roman" panose="02020603050405020304" pitchFamily="18" charset="0"/>
              </a:rPr>
              <a:t> (13p, 14n) </a:t>
            </a:r>
            <a:r>
              <a:rPr lang="en-US" sz="4267" dirty="0" err="1">
                <a:solidFill>
                  <a:srgbClr val="263E68"/>
                </a:solidFill>
                <a:latin typeface="Times New Roman" panose="02020603050405020304" pitchFamily="18" charset="0"/>
                <a:cs typeface="Times New Roman" panose="02020603050405020304" pitchFamily="18" charset="0"/>
              </a:rPr>
              <a:t>và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đồng</a:t>
            </a:r>
            <a:r>
              <a:rPr lang="en-US" sz="4267" dirty="0">
                <a:solidFill>
                  <a:srgbClr val="263E68"/>
                </a:solidFill>
                <a:latin typeface="Times New Roman" panose="02020603050405020304" pitchFamily="18" charset="0"/>
                <a:cs typeface="Times New Roman" panose="02020603050405020304" pitchFamily="18" charset="0"/>
              </a:rPr>
              <a:t> (29p, 36n)</a:t>
            </a:r>
          </a:p>
        </p:txBody>
      </p:sp>
      <p:sp>
        <p:nvSpPr>
          <p:cNvPr id="19" name="TextBox 18">
            <a:extLst>
              <a:ext uri="{FF2B5EF4-FFF2-40B4-BE49-F238E27FC236}">
                <a16:creationId xmlns:a16="http://schemas.microsoft.com/office/drawing/2014/main" id="{8BC91675-67C4-4E8C-B2A5-FA3AE1D4CACA}"/>
              </a:ext>
            </a:extLst>
          </p:cNvPr>
          <p:cNvSpPr txBox="1"/>
          <p:nvPr/>
        </p:nvSpPr>
        <p:spPr>
          <a:xfrm>
            <a:off x="6096000" y="412789"/>
            <a:ext cx="5879253" cy="6002221"/>
          </a:xfrm>
          <a:prstGeom prst="rect">
            <a:avLst/>
          </a:prstGeom>
          <a:noFill/>
        </p:spPr>
        <p:txBody>
          <a:bodyPr wrap="square" rtlCol="0">
            <a:spAutoFit/>
          </a:bodyPr>
          <a:lstStyle/>
          <a:p>
            <a:pPr algn="just"/>
            <a:r>
              <a:rPr lang="en-US" sz="4267" dirty="0" err="1">
                <a:solidFill>
                  <a:srgbClr val="263E68"/>
                </a:solidFill>
                <a:latin typeface="Times New Roman" panose="02020603050405020304" pitchFamily="18" charset="0"/>
                <a:cs typeface="Times New Roman" panose="02020603050405020304" pitchFamily="18" charset="0"/>
              </a:rPr>
              <a:t>Mỗi</a:t>
            </a:r>
            <a:r>
              <a:rPr lang="en-US" sz="4267" dirty="0">
                <a:solidFill>
                  <a:srgbClr val="263E68"/>
                </a:solidFill>
                <a:latin typeface="Times New Roman" panose="02020603050405020304" pitchFamily="18" charset="0"/>
                <a:cs typeface="Times New Roman" panose="02020603050405020304" pitchFamily="18" charset="0"/>
              </a:rPr>
              <a:t> proton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xấp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mỗi</a:t>
            </a:r>
            <a:r>
              <a:rPr lang="en-US" sz="4267" dirty="0">
                <a:solidFill>
                  <a:srgbClr val="263E68"/>
                </a:solidFill>
                <a:latin typeface="Times New Roman" panose="02020603050405020304" pitchFamily="18" charset="0"/>
                <a:cs typeface="Times New Roman" panose="02020603050405020304" pitchFamily="18" charset="0"/>
              </a:rPr>
              <a:t> neutron </a:t>
            </a:r>
            <a:r>
              <a:rPr lang="en-US" sz="4267" dirty="0" err="1">
                <a:solidFill>
                  <a:srgbClr val="263E68"/>
                </a:solidFill>
                <a:latin typeface="Times New Roman" panose="02020603050405020304" pitchFamily="18" charset="0"/>
                <a:cs typeface="Times New Roman" panose="02020603050405020304" pitchFamily="18" charset="0"/>
              </a:rPr>
              <a:t>và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1amu. Do </a:t>
            </a:r>
            <a:r>
              <a:rPr lang="en-US" sz="4267" dirty="0" err="1">
                <a:solidFill>
                  <a:srgbClr val="263E68"/>
                </a:solidFill>
                <a:latin typeface="Times New Roman" panose="02020603050405020304" pitchFamily="18" charset="0"/>
                <a:cs typeface="Times New Roman" panose="02020603050405020304" pitchFamily="18" charset="0"/>
              </a:rPr>
              <a:t>vậy</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nhôm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xấp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27 amu), </a:t>
            </a:r>
            <a:r>
              <a:rPr lang="en-US" sz="4267" dirty="0" err="1">
                <a:solidFill>
                  <a:srgbClr val="263E68"/>
                </a:solidFill>
                <a:latin typeface="Times New Roman" panose="02020603050405020304" pitchFamily="18" charset="0"/>
                <a:cs typeface="Times New Roman" panose="02020603050405020304" pitchFamily="18" charset="0"/>
              </a:rPr>
              <a:t>nhỏ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hơn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khối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lượng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đồng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xấp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bằng</a:t>
            </a:r>
            <a:r>
              <a:rPr lang="en-US" sz="4267" dirty="0">
                <a:solidFill>
                  <a:srgbClr val="263E68"/>
                </a:solidFill>
                <a:latin typeface="Times New Roman" panose="02020603050405020304" pitchFamily="18" charset="0"/>
                <a:cs typeface="Times New Roman" panose="02020603050405020304" pitchFamily="18" charset="0"/>
              </a:rPr>
              <a:t> 65 amu)</a:t>
            </a:r>
          </a:p>
        </p:txBody>
      </p:sp>
    </p:spTree>
    <p:extLst>
      <p:ext uri="{BB962C8B-B14F-4D97-AF65-F5344CB8AC3E}">
        <p14:creationId xmlns:p14="http://schemas.microsoft.com/office/powerpoint/2010/main" val="4254048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6A0C1-94E5-4809-A5E1-536CEF23EA4C}"/>
              </a:ext>
            </a:extLst>
          </p:cNvPr>
          <p:cNvSpPr txBox="1"/>
          <p:nvPr/>
        </p:nvSpPr>
        <p:spPr>
          <a:xfrm>
            <a:off x="1761065" y="201739"/>
            <a:ext cx="1565392"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2</a:t>
            </a:r>
          </a:p>
        </p:txBody>
      </p:sp>
      <p:sp>
        <p:nvSpPr>
          <p:cNvPr id="3" name="TextBox 2">
            <a:extLst>
              <a:ext uri="{FF2B5EF4-FFF2-40B4-BE49-F238E27FC236}">
                <a16:creationId xmlns:a16="http://schemas.microsoft.com/office/drawing/2014/main" id="{9926490F-7175-420A-8998-9745BE798C45}"/>
              </a:ext>
            </a:extLst>
          </p:cNvPr>
          <p:cNvSpPr txBox="1"/>
          <p:nvPr/>
        </p:nvSpPr>
        <p:spPr>
          <a:xfrm>
            <a:off x="4223926" y="177627"/>
            <a:ext cx="3642548" cy="748988"/>
          </a:xfrm>
          <a:prstGeom prst="rect">
            <a:avLst/>
          </a:prstGeom>
          <a:solidFill>
            <a:srgbClr val="FC9D82"/>
          </a:solid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NGUYÊN TỬ</a:t>
            </a:r>
          </a:p>
        </p:txBody>
      </p:sp>
      <p:sp>
        <p:nvSpPr>
          <p:cNvPr id="7" name="TextBox 6">
            <a:extLst>
              <a:ext uri="{FF2B5EF4-FFF2-40B4-BE49-F238E27FC236}">
                <a16:creationId xmlns:a16="http://schemas.microsoft.com/office/drawing/2014/main" id="{5F5627AE-C8A4-42EC-A08F-E2B241F3AD79}"/>
              </a:ext>
            </a:extLst>
          </p:cNvPr>
          <p:cNvSpPr txBox="1"/>
          <p:nvPr/>
        </p:nvSpPr>
        <p:spPr>
          <a:xfrm>
            <a:off x="285986" y="981439"/>
            <a:ext cx="9994429" cy="748988"/>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4. </a:t>
            </a:r>
            <a:r>
              <a:rPr lang="en-US" sz="4267" b="1" dirty="0" err="1">
                <a:solidFill>
                  <a:srgbClr val="263E68"/>
                </a:solidFill>
                <a:latin typeface="Times New Roman" panose="02020603050405020304" pitchFamily="18" charset="0"/>
                <a:cs typeface="Times New Roman" panose="02020603050405020304" pitchFamily="18" charset="0"/>
              </a:rPr>
              <a:t>Khối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lượng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endParaRPr lang="en-US" sz="4267" b="1" dirty="0">
              <a:solidFill>
                <a:srgbClr val="263E68"/>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2F7A0C90-2C15-47E1-A95E-9BA47926D4B6}"/>
              </a:ext>
            </a:extLst>
          </p:cNvPr>
          <p:cNvCxnSpPr>
            <a:stCxn id="7" idx="1"/>
          </p:cNvCxnSpPr>
          <p:nvPr/>
        </p:nvCxnSpPr>
        <p:spPr>
          <a:xfrm flipH="1">
            <a:off x="285985" y="1355933"/>
            <a:ext cx="1" cy="460460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4E87DA-8CBF-4218-AC28-AC3D90A36F4E}"/>
              </a:ext>
            </a:extLst>
          </p:cNvPr>
          <p:cNvCxnSpPr/>
          <p:nvPr/>
        </p:nvCxnSpPr>
        <p:spPr>
          <a:xfrm>
            <a:off x="11928593" y="1371290"/>
            <a:ext cx="0" cy="458924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3" name="Google Shape;810;p33">
            <a:extLst>
              <a:ext uri="{FF2B5EF4-FFF2-40B4-BE49-F238E27FC236}">
                <a16:creationId xmlns:a16="http://schemas.microsoft.com/office/drawing/2014/main" id="{A5616540-FCE7-4FBC-822D-05574202212D}"/>
              </a:ext>
            </a:extLst>
          </p:cNvPr>
          <p:cNvGrpSpPr/>
          <p:nvPr/>
        </p:nvGrpSpPr>
        <p:grpSpPr>
          <a:xfrm>
            <a:off x="10118135" y="201740"/>
            <a:ext cx="1410573" cy="1355921"/>
            <a:chOff x="2214529" y="2433804"/>
            <a:chExt cx="2706110" cy="2676600"/>
          </a:xfrm>
        </p:grpSpPr>
        <p:sp>
          <p:nvSpPr>
            <p:cNvPr id="14"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8"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64"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5"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6"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7"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8"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9"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1"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2"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3"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74"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76"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19"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0"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51"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2"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3"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4"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5"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6"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7"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8"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59"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0"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61"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2"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63"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1"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2"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38"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9"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0"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1"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2"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3"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4"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5"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6"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7"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48"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9"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50"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sp>
          <p:nvSpPr>
            <p:cNvPr id="23"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24"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25"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7"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9"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0"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1"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2"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3"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4"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35"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6"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37"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grpSp>
      </p:grpSp>
      <p:grpSp>
        <p:nvGrpSpPr>
          <p:cNvPr id="77" name="Google Shape;954;p33">
            <a:extLst>
              <a:ext uri="{FF2B5EF4-FFF2-40B4-BE49-F238E27FC236}">
                <a16:creationId xmlns:a16="http://schemas.microsoft.com/office/drawing/2014/main" id="{19FFDEDE-5CAA-4D9A-B8EB-49C2AB06E835}"/>
              </a:ext>
            </a:extLst>
          </p:cNvPr>
          <p:cNvGrpSpPr/>
          <p:nvPr/>
        </p:nvGrpSpPr>
        <p:grpSpPr>
          <a:xfrm rot="1813784">
            <a:off x="11817474" y="6281087"/>
            <a:ext cx="222237" cy="222237"/>
            <a:chOff x="2810757" y="1723146"/>
            <a:chExt cx="719700" cy="719700"/>
          </a:xfrm>
        </p:grpSpPr>
        <p:sp>
          <p:nvSpPr>
            <p:cNvPr id="78"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79"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80"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1"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2"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3"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4"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6"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7"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8"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89"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1"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92"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93" name="Google Shape;970;p33">
            <a:extLst>
              <a:ext uri="{FF2B5EF4-FFF2-40B4-BE49-F238E27FC236}">
                <a16:creationId xmlns:a16="http://schemas.microsoft.com/office/drawing/2014/main" id="{5E384CCB-F7E1-42F0-8BF1-4CABC8990B9C}"/>
              </a:ext>
            </a:extLst>
          </p:cNvPr>
          <p:cNvGrpSpPr/>
          <p:nvPr/>
        </p:nvGrpSpPr>
        <p:grpSpPr>
          <a:xfrm rot="-1159155">
            <a:off x="903523" y="454652"/>
            <a:ext cx="222184" cy="222184"/>
            <a:chOff x="2810757" y="1723146"/>
            <a:chExt cx="719700" cy="719700"/>
          </a:xfrm>
        </p:grpSpPr>
        <p:sp>
          <p:nvSpPr>
            <p:cNvPr id="94"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95"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96"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7"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8"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99"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0"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2"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3"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4"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05"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7"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08"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09" name="Google Shape;1018;p33">
            <a:extLst>
              <a:ext uri="{FF2B5EF4-FFF2-40B4-BE49-F238E27FC236}">
                <a16:creationId xmlns:a16="http://schemas.microsoft.com/office/drawing/2014/main" id="{22CF4F93-4BE0-4E3B-914F-522EAAA65FF4}"/>
              </a:ext>
            </a:extLst>
          </p:cNvPr>
          <p:cNvGrpSpPr/>
          <p:nvPr/>
        </p:nvGrpSpPr>
        <p:grpSpPr>
          <a:xfrm rot="-774445">
            <a:off x="11240833" y="6614916"/>
            <a:ext cx="222097" cy="222097"/>
            <a:chOff x="2810757" y="1723146"/>
            <a:chExt cx="719700" cy="719700"/>
          </a:xfrm>
        </p:grpSpPr>
        <p:sp>
          <p:nvSpPr>
            <p:cNvPr id="11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1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1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1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2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2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grpSp>
        <p:nvGrpSpPr>
          <p:cNvPr id="125" name="Google Shape;1018;p33">
            <a:extLst>
              <a:ext uri="{FF2B5EF4-FFF2-40B4-BE49-F238E27FC236}">
                <a16:creationId xmlns:a16="http://schemas.microsoft.com/office/drawing/2014/main" id="{504079B4-4337-47F7-930A-9578E736D0E0}"/>
              </a:ext>
            </a:extLst>
          </p:cNvPr>
          <p:cNvGrpSpPr/>
          <p:nvPr/>
        </p:nvGrpSpPr>
        <p:grpSpPr>
          <a:xfrm rot="-774445">
            <a:off x="174937" y="6344752"/>
            <a:ext cx="222097" cy="222097"/>
            <a:chOff x="2810757" y="1723146"/>
            <a:chExt cx="719700" cy="719700"/>
          </a:xfrm>
        </p:grpSpPr>
        <p:sp>
          <p:nvSpPr>
            <p:cNvPr id="12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121900" tIns="121900" rIns="121900" bIns="121900" anchor="ctr" anchorCtr="0">
              <a:noAutofit/>
            </a:bodyPr>
            <a:lstStyle/>
            <a:p>
              <a:endParaRPr sz="2400"/>
            </a:p>
          </p:txBody>
        </p:sp>
        <p:grpSp>
          <p:nvGrpSpPr>
            <p:cNvPr id="12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2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2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3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3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3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121900" tIns="121900" rIns="121900" bIns="121900" anchor="ctr" anchorCtr="0">
                <a:noAutofit/>
              </a:bodyPr>
              <a:lstStyle/>
              <a:p>
                <a:endParaRPr sz="2400"/>
              </a:p>
            </p:txBody>
          </p:sp>
          <p:sp>
            <p:nvSpPr>
              <p:cNvPr id="14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grpSp>
      <p:sp>
        <p:nvSpPr>
          <p:cNvPr id="5" name="TextBox 4">
            <a:extLst>
              <a:ext uri="{FF2B5EF4-FFF2-40B4-BE49-F238E27FC236}">
                <a16:creationId xmlns:a16="http://schemas.microsoft.com/office/drawing/2014/main" id="{C1204717-163A-4002-AB28-64FC9CDB8EC9}"/>
              </a:ext>
            </a:extLst>
          </p:cNvPr>
          <p:cNvSpPr txBox="1"/>
          <p:nvPr/>
        </p:nvSpPr>
        <p:spPr>
          <a:xfrm>
            <a:off x="800465" y="2145075"/>
            <a:ext cx="10230171" cy="1405641"/>
          </a:xfrm>
          <a:prstGeom prst="rect">
            <a:avLst/>
          </a:prstGeom>
          <a:noFill/>
        </p:spPr>
        <p:txBody>
          <a:bodyPr wrap="square" rtlCol="0">
            <a:spAutoFit/>
          </a:bodyPr>
          <a:lstStyle/>
          <a:p>
            <a:r>
              <a:rPr lang="vi-VN"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Khối lượng nguyên tử = </a:t>
            </a:r>
            <a:r>
              <a:rPr lang="en-US"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K</a:t>
            </a:r>
            <a:r>
              <a:rPr lang="vi-VN" sz="4267" dirty="0">
                <a:solidFill>
                  <a:srgbClr val="263E68"/>
                </a:solidFill>
                <a:latin typeface="Times New Roman" panose="02020603050405020304" pitchFamily="18" charset="0"/>
                <a:cs typeface="Times New Roman" panose="02020603050405020304" pitchFamily="18" charset="0"/>
                <a:sym typeface="Wingdings" panose="05000000000000000000" pitchFamily="2" charset="2"/>
              </a:rPr>
              <a:t>hối lượng hạt nhân = Tổng số p + tổng số n ( amu)</a:t>
            </a:r>
            <a:endParaRPr lang="en-US" sz="4267" dirty="0" err="1">
              <a:solidFill>
                <a:srgbClr val="263E6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43700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2" name="Google Shape;1289;p59">
            <a:extLst>
              <a:ext uri="{FF2B5EF4-FFF2-40B4-BE49-F238E27FC236}">
                <a16:creationId xmlns:a16="http://schemas.microsoft.com/office/drawing/2014/main" id="{49576329-6C29-4B01-856A-BCDF4AA6B621}"/>
              </a:ext>
            </a:extLst>
          </p:cNvPr>
          <p:cNvSpPr/>
          <p:nvPr/>
        </p:nvSpPr>
        <p:spPr>
          <a:xfrm>
            <a:off x="2075703" y="2398446"/>
            <a:ext cx="8060020" cy="20611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2222" name="Google Shape;2222;p74"/>
          <p:cNvSpPr txBox="1">
            <a:spLocks noGrp="1"/>
          </p:cNvSpPr>
          <p:nvPr>
            <p:ph type="title"/>
          </p:nvPr>
        </p:nvSpPr>
        <p:spPr>
          <a:xfrm>
            <a:off x="960000" y="780288"/>
            <a:ext cx="10272000" cy="560800"/>
          </a:xfrm>
          <a:prstGeom prst="rect">
            <a:avLst/>
          </a:prstGeom>
        </p:spPr>
        <p:txBody>
          <a:bodyPr spcFirstLastPara="1" vert="horz" wrap="square" lIns="121900" tIns="121900" rIns="121900" bIns="121900" rtlCol="0" anchor="t" anchorCtr="0">
            <a:noAutofit/>
          </a:bodyPr>
          <a:lstStyle/>
          <a:p>
            <a:pPr algn="ctr"/>
            <a:r>
              <a:rPr lang="en-US" b="1" dirty="0"/>
              <a:t>LUYỆN TẬP</a:t>
            </a:r>
            <a:endParaRPr b="1" dirty="0">
              <a:solidFill>
                <a:schemeClr val="accent3"/>
              </a:solidFill>
            </a:endParaRPr>
          </a:p>
        </p:txBody>
      </p:sp>
      <p:sp>
        <p:nvSpPr>
          <p:cNvPr id="2" name="TextBox 1">
            <a:extLst>
              <a:ext uri="{FF2B5EF4-FFF2-40B4-BE49-F238E27FC236}">
                <a16:creationId xmlns:a16="http://schemas.microsoft.com/office/drawing/2014/main" id="{F2592D8A-11C1-4481-9ECE-28D744FFA21E}"/>
              </a:ext>
            </a:extLst>
          </p:cNvPr>
          <p:cNvSpPr txBox="1"/>
          <p:nvPr/>
        </p:nvSpPr>
        <p:spPr>
          <a:xfrm>
            <a:off x="2384369" y="2676107"/>
            <a:ext cx="7766755" cy="1405641"/>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Thảo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luận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theo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nhóm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hoàn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thành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các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tập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trong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phiếu</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học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tập</a:t>
            </a:r>
            <a:endParaRPr lang="en-US" sz="4267"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B994F1C7-5B70-4CA7-B50A-79146FE3271B}"/>
              </a:ext>
            </a:extLst>
          </p:cNvPr>
          <p:cNvPicPr>
            <a:picLocks noChangeAspect="1"/>
          </p:cNvPicPr>
          <p:nvPr/>
        </p:nvPicPr>
        <p:blipFill>
          <a:blip r:embed="rId4"/>
          <a:stretch>
            <a:fillRect/>
          </a:stretch>
        </p:blipFill>
        <p:spPr>
          <a:xfrm>
            <a:off x="-15054" y="-10753"/>
            <a:ext cx="6096528" cy="3434377"/>
          </a:xfrm>
          <a:prstGeom prst="rect">
            <a:avLst/>
          </a:prstGeom>
        </p:spPr>
      </p:pic>
      <p:pic>
        <p:nvPicPr>
          <p:cNvPr id="5" name="Picture 4">
            <a:hlinkClick r:id="rId5" action="ppaction://hlinksldjump"/>
            <a:extLst>
              <a:ext uri="{FF2B5EF4-FFF2-40B4-BE49-F238E27FC236}">
                <a16:creationId xmlns:a16="http://schemas.microsoft.com/office/drawing/2014/main" id="{AB8C13BA-8F83-4AA6-8537-A1617A147E64}"/>
              </a:ext>
            </a:extLst>
          </p:cNvPr>
          <p:cNvPicPr>
            <a:picLocks noChangeAspect="1"/>
          </p:cNvPicPr>
          <p:nvPr/>
        </p:nvPicPr>
        <p:blipFill>
          <a:blip r:embed="rId6"/>
          <a:stretch>
            <a:fillRect/>
          </a:stretch>
        </p:blipFill>
        <p:spPr>
          <a:xfrm>
            <a:off x="6110527" y="-5377"/>
            <a:ext cx="6096528" cy="3434377"/>
          </a:xfrm>
          <a:prstGeom prst="rect">
            <a:avLst/>
          </a:prstGeom>
        </p:spPr>
      </p:pic>
      <p:pic>
        <p:nvPicPr>
          <p:cNvPr id="6" name="Picture 5">
            <a:hlinkClick r:id="rId7" action="ppaction://hlinksldjump"/>
            <a:extLst>
              <a:ext uri="{FF2B5EF4-FFF2-40B4-BE49-F238E27FC236}">
                <a16:creationId xmlns:a16="http://schemas.microsoft.com/office/drawing/2014/main" id="{0E9C98F5-07A3-4EEE-B9ED-BD15E3ECD105}"/>
              </a:ext>
            </a:extLst>
          </p:cNvPr>
          <p:cNvPicPr>
            <a:picLocks noChangeAspect="1"/>
          </p:cNvPicPr>
          <p:nvPr/>
        </p:nvPicPr>
        <p:blipFill>
          <a:blip r:embed="rId8"/>
          <a:stretch>
            <a:fillRect/>
          </a:stretch>
        </p:blipFill>
        <p:spPr>
          <a:xfrm>
            <a:off x="13999" y="3429001"/>
            <a:ext cx="6096528" cy="3434377"/>
          </a:xfrm>
          <a:prstGeom prst="rect">
            <a:avLst/>
          </a:prstGeom>
        </p:spPr>
      </p:pic>
      <p:pic>
        <p:nvPicPr>
          <p:cNvPr id="7" name="Picture 6">
            <a:hlinkClick r:id="rId9" action="ppaction://hlinksldjump"/>
            <a:extLst>
              <a:ext uri="{FF2B5EF4-FFF2-40B4-BE49-F238E27FC236}">
                <a16:creationId xmlns:a16="http://schemas.microsoft.com/office/drawing/2014/main" id="{2A1F9C8D-FE04-4986-8B46-9D0FAE875B28}"/>
              </a:ext>
            </a:extLst>
          </p:cNvPr>
          <p:cNvPicPr>
            <a:picLocks noChangeAspect="1"/>
          </p:cNvPicPr>
          <p:nvPr/>
        </p:nvPicPr>
        <p:blipFill>
          <a:blip r:embed="rId10"/>
          <a:stretch>
            <a:fillRect/>
          </a:stretch>
        </p:blipFill>
        <p:spPr>
          <a:xfrm>
            <a:off x="6110527" y="3423624"/>
            <a:ext cx="6096528" cy="3434377"/>
          </a:xfrm>
          <a:prstGeom prst="rect">
            <a:avLst/>
          </a:prstGeom>
        </p:spPr>
      </p:pic>
    </p:spTree>
    <p:extLst>
      <p:ext uri="{BB962C8B-B14F-4D97-AF65-F5344CB8AC3E}">
        <p14:creationId xmlns:p14="http://schemas.microsoft.com/office/powerpoint/2010/main" val="3143853768"/>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74"/>
          <p:cNvSpPr txBox="1">
            <a:spLocks noGrp="1"/>
          </p:cNvSpPr>
          <p:nvPr>
            <p:ph type="title"/>
          </p:nvPr>
        </p:nvSpPr>
        <p:spPr>
          <a:xfrm>
            <a:off x="960000" y="780288"/>
            <a:ext cx="10272000" cy="560800"/>
          </a:xfrm>
          <a:prstGeom prst="rect">
            <a:avLst/>
          </a:prstGeom>
        </p:spPr>
        <p:txBody>
          <a:bodyPr spcFirstLastPara="1" vert="horz" wrap="square" lIns="121900" tIns="121900" rIns="121900" bIns="121900" rtlCol="0" anchor="t" anchorCtr="0">
            <a:noAutofit/>
          </a:bodyPr>
          <a:lstStyle/>
          <a:p>
            <a:pPr algn="ctr"/>
            <a:r>
              <a:rPr lang="en-US" b="1" dirty="0" err="1"/>
              <a:t>Hoàn</a:t>
            </a:r>
            <a:r>
              <a:rPr lang="en-US" b="1" dirty="0"/>
              <a:t> </a:t>
            </a:r>
            <a:r>
              <a:rPr lang="en-US" b="1" dirty="0" err="1"/>
              <a:t>thành</a:t>
            </a:r>
            <a:r>
              <a:rPr lang="en-US" b="1" dirty="0"/>
              <a:t> </a:t>
            </a:r>
            <a:r>
              <a:rPr lang="en-US" b="1" dirty="0" err="1"/>
              <a:t>thông</a:t>
            </a:r>
            <a:r>
              <a:rPr lang="en-US" b="1" dirty="0"/>
              <a:t> tin </a:t>
            </a:r>
            <a:r>
              <a:rPr lang="en-US" b="1" dirty="0" err="1"/>
              <a:t>trong</a:t>
            </a:r>
            <a:r>
              <a:rPr lang="en-US" b="1" dirty="0"/>
              <a:t> </a:t>
            </a:r>
            <a:r>
              <a:rPr lang="en-US" b="1" dirty="0" err="1"/>
              <a:t>bảng</a:t>
            </a:r>
            <a:r>
              <a:rPr lang="en-US" b="1" dirty="0"/>
              <a:t> </a:t>
            </a:r>
            <a:r>
              <a:rPr lang="en-US" b="1" dirty="0" err="1"/>
              <a:t>sau</a:t>
            </a:r>
            <a:endParaRPr b="1" dirty="0">
              <a:solidFill>
                <a:schemeClr val="accent3"/>
              </a:solidFill>
            </a:endParaRPr>
          </a:p>
        </p:txBody>
      </p:sp>
      <p:graphicFrame>
        <p:nvGraphicFramePr>
          <p:cNvPr id="3" name="Table 2">
            <a:extLst>
              <a:ext uri="{FF2B5EF4-FFF2-40B4-BE49-F238E27FC236}">
                <a16:creationId xmlns:a16="http://schemas.microsoft.com/office/drawing/2014/main" id="{6A1E1E41-2481-40B3-9775-636AFE3C3AE5}"/>
              </a:ext>
            </a:extLst>
          </p:cNvPr>
          <p:cNvGraphicFramePr>
            <a:graphicFrameLocks noGrp="1"/>
          </p:cNvGraphicFramePr>
          <p:nvPr>
            <p:extLst/>
          </p:nvPr>
        </p:nvGraphicFramePr>
        <p:xfrm>
          <a:off x="769062" y="2213729"/>
          <a:ext cx="10717915" cy="3251200"/>
        </p:xfrm>
        <a:graphic>
          <a:graphicData uri="http://schemas.openxmlformats.org/drawingml/2006/table">
            <a:tbl>
              <a:tblPr/>
              <a:tblGrid>
                <a:gridCol w="2143583">
                  <a:extLst>
                    <a:ext uri="{9D8B030D-6E8A-4147-A177-3AD203B41FA5}">
                      <a16:colId xmlns:a16="http://schemas.microsoft.com/office/drawing/2014/main" val="3033725985"/>
                    </a:ext>
                  </a:extLst>
                </a:gridCol>
                <a:gridCol w="2143583">
                  <a:extLst>
                    <a:ext uri="{9D8B030D-6E8A-4147-A177-3AD203B41FA5}">
                      <a16:colId xmlns:a16="http://schemas.microsoft.com/office/drawing/2014/main" val="3031951559"/>
                    </a:ext>
                  </a:extLst>
                </a:gridCol>
                <a:gridCol w="2143583">
                  <a:extLst>
                    <a:ext uri="{9D8B030D-6E8A-4147-A177-3AD203B41FA5}">
                      <a16:colId xmlns:a16="http://schemas.microsoft.com/office/drawing/2014/main" val="467995819"/>
                    </a:ext>
                  </a:extLst>
                </a:gridCol>
                <a:gridCol w="2143583">
                  <a:extLst>
                    <a:ext uri="{9D8B030D-6E8A-4147-A177-3AD203B41FA5}">
                      <a16:colId xmlns:a16="http://schemas.microsoft.com/office/drawing/2014/main" val="3196604251"/>
                    </a:ext>
                  </a:extLst>
                </a:gridCol>
                <a:gridCol w="2143583">
                  <a:extLst>
                    <a:ext uri="{9D8B030D-6E8A-4147-A177-3AD203B41FA5}">
                      <a16:colId xmlns:a16="http://schemas.microsoft.com/office/drawing/2014/main" val="389453598"/>
                    </a:ext>
                  </a:extLst>
                </a:gridCol>
              </a:tblGrid>
              <a:tr h="1178560">
                <a:tc>
                  <a:txBody>
                    <a:bodyPr/>
                    <a:lstStyle/>
                    <a:p>
                      <a:pPr algn="ctr" fontAlgn="t"/>
                      <a:r>
                        <a:rPr lang="en-US" sz="3200" b="1" dirty="0" err="1">
                          <a:solidFill>
                            <a:srgbClr val="000000"/>
                          </a:solidFill>
                          <a:effectLst/>
                          <a:latin typeface="Times New Roman" panose="02020603050405020304" pitchFamily="18" charset="0"/>
                          <a:cs typeface="Times New Roman" panose="02020603050405020304" pitchFamily="18" charset="0"/>
                        </a:rPr>
                        <a:t>Nguyên</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tử</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b="1" dirty="0" err="1">
                          <a:solidFill>
                            <a:srgbClr val="000000"/>
                          </a:solidFill>
                          <a:effectLst/>
                          <a:latin typeface="Times New Roman" panose="02020603050405020304" pitchFamily="18" charset="0"/>
                          <a:cs typeface="Times New Roman" panose="02020603050405020304" pitchFamily="18" charset="0"/>
                        </a:rPr>
                        <a:t>Số</a:t>
                      </a:r>
                      <a:r>
                        <a:rPr lang="en-US" sz="3200" b="1" dirty="0">
                          <a:solidFill>
                            <a:srgbClr val="000000"/>
                          </a:solidFill>
                          <a:effectLst/>
                          <a:latin typeface="Times New Roman" panose="02020603050405020304" pitchFamily="18" charset="0"/>
                          <a:cs typeface="Times New Roman" panose="02020603050405020304" pitchFamily="18" charset="0"/>
                        </a:rPr>
                        <a:t> proton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b="1" dirty="0" err="1">
                          <a:solidFill>
                            <a:srgbClr val="000000"/>
                          </a:solidFill>
                          <a:effectLst/>
                          <a:latin typeface="Times New Roman" panose="02020603050405020304" pitchFamily="18" charset="0"/>
                          <a:cs typeface="Times New Roman" panose="02020603050405020304" pitchFamily="18" charset="0"/>
                        </a:rPr>
                        <a:t>Số</a:t>
                      </a:r>
                      <a:r>
                        <a:rPr lang="en-US" sz="3200" b="1" dirty="0">
                          <a:solidFill>
                            <a:srgbClr val="000000"/>
                          </a:solidFill>
                          <a:effectLst/>
                          <a:latin typeface="Times New Roman" panose="02020603050405020304" pitchFamily="18" charset="0"/>
                          <a:cs typeface="Times New Roman" panose="02020603050405020304" pitchFamily="18" charset="0"/>
                        </a:rPr>
                        <a:t> neutron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b="1" dirty="0" err="1">
                          <a:solidFill>
                            <a:srgbClr val="000000"/>
                          </a:solidFill>
                          <a:effectLst/>
                          <a:latin typeface="Times New Roman" panose="02020603050405020304" pitchFamily="18" charset="0"/>
                          <a:cs typeface="Times New Roman" panose="02020603050405020304" pitchFamily="18" charset="0"/>
                        </a:rPr>
                        <a:t>Số</a:t>
                      </a:r>
                      <a:r>
                        <a:rPr lang="en-US" sz="3200" b="1" dirty="0">
                          <a:solidFill>
                            <a:srgbClr val="000000"/>
                          </a:solidFill>
                          <a:effectLst/>
                          <a:latin typeface="Times New Roman" panose="02020603050405020304" pitchFamily="18" charset="0"/>
                          <a:cs typeface="Times New Roman" panose="02020603050405020304" pitchFamily="18" charset="0"/>
                        </a:rPr>
                        <a:t> electron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3200" b="1" dirty="0" err="1">
                          <a:solidFill>
                            <a:srgbClr val="000000"/>
                          </a:solidFill>
                          <a:effectLst/>
                          <a:latin typeface="Times New Roman" panose="02020603050405020304" pitchFamily="18" charset="0"/>
                          <a:cs typeface="Times New Roman" panose="02020603050405020304" pitchFamily="18" charset="0"/>
                        </a:rPr>
                        <a:t>Điện</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tích</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hạt</a:t>
                      </a:r>
                      <a:r>
                        <a:rPr lang="en-US" sz="3200" b="1" dirty="0">
                          <a:solidFill>
                            <a:srgbClr val="000000"/>
                          </a:solidFill>
                          <a:effectLst/>
                          <a:latin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cs typeface="Times New Roman" panose="02020603050405020304" pitchFamily="18" charset="0"/>
                        </a:rPr>
                        <a:t>nhân</a:t>
                      </a:r>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690880">
                <a:tc>
                  <a:txBody>
                    <a:bodyPr/>
                    <a:lstStyle/>
                    <a:p>
                      <a:pPr algn="just" fontAlgn="t"/>
                      <a:r>
                        <a:rPr lang="en-US" sz="3200">
                          <a:solidFill>
                            <a:srgbClr val="000000"/>
                          </a:solidFill>
                          <a:effectLst/>
                          <a:latin typeface="Times New Roman" panose="02020603050405020304" pitchFamily="18" charset="0"/>
                          <a:cs typeface="Times New Roman" panose="02020603050405020304" pitchFamily="18" charset="0"/>
                        </a:rPr>
                        <a:t>Hydrogen</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dirty="0">
                          <a:solidFill>
                            <a:srgbClr val="000000"/>
                          </a:solidFill>
                          <a:effectLst/>
                          <a:latin typeface="Times New Roman" panose="02020603050405020304" pitchFamily="18" charset="0"/>
                          <a:cs typeface="Times New Roman" panose="02020603050405020304" pitchFamily="18" charset="0"/>
                        </a:rPr>
                        <a:t>1</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dirty="0">
                          <a:solidFill>
                            <a:srgbClr val="000000"/>
                          </a:solidFill>
                          <a:effectLst/>
                          <a:latin typeface="Times New Roman" panose="02020603050405020304" pitchFamily="18" charset="0"/>
                          <a:cs typeface="Times New Roman" panose="02020603050405020304" pitchFamily="18" charset="0"/>
                        </a:rPr>
                        <a:t>0</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690880">
                <a:tc>
                  <a:txBody>
                    <a:bodyPr/>
                    <a:lstStyle/>
                    <a:p>
                      <a:pPr algn="just" fontAlgn="t"/>
                      <a:r>
                        <a:rPr lang="en-US" sz="3200">
                          <a:solidFill>
                            <a:srgbClr val="000000"/>
                          </a:solidFill>
                          <a:effectLst/>
                          <a:latin typeface="Times New Roman" panose="02020603050405020304" pitchFamily="18" charset="0"/>
                          <a:cs typeface="Times New Roman" panose="02020603050405020304" pitchFamily="18" charset="0"/>
                        </a:rPr>
                        <a:t>Carbon</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dirty="0">
                          <a:solidFill>
                            <a:srgbClr val="000000"/>
                          </a:solidFill>
                          <a:effectLst/>
                          <a:latin typeface="Times New Roman" panose="02020603050405020304" pitchFamily="18" charset="0"/>
                          <a:cs typeface="Times New Roman" panose="02020603050405020304" pitchFamily="18" charset="0"/>
                        </a:rPr>
                        <a:t>6</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dirty="0">
                          <a:solidFill>
                            <a:srgbClr val="000000"/>
                          </a:solidFill>
                          <a:effectLst/>
                          <a:latin typeface="Times New Roman" panose="02020603050405020304" pitchFamily="18" charset="0"/>
                          <a:cs typeface="Times New Roman" panose="02020603050405020304" pitchFamily="18" charset="0"/>
                        </a:rPr>
                        <a:t>6</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690880">
                <a:tc>
                  <a:txBody>
                    <a:bodyPr/>
                    <a:lstStyle/>
                    <a:p>
                      <a:pPr algn="just" fontAlgn="t"/>
                      <a:r>
                        <a:rPr lang="en-US" sz="3200">
                          <a:solidFill>
                            <a:srgbClr val="000000"/>
                          </a:solidFill>
                          <a:effectLst/>
                          <a:latin typeface="Times New Roman" panose="02020603050405020304" pitchFamily="18" charset="0"/>
                          <a:cs typeface="Times New Roman" panose="02020603050405020304" pitchFamily="18" charset="0"/>
                        </a:rPr>
                        <a:t>Phosphorus</a:t>
                      </a:r>
                    </a:p>
                  </a:txBody>
                  <a:tcPr marL="101600" marR="101600" marT="101600" marB="101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a:solidFill>
                            <a:srgbClr val="000000"/>
                          </a:solidFill>
                          <a:effectLst/>
                          <a:latin typeface="Times New Roman" panose="02020603050405020304" pitchFamily="18" charset="0"/>
                          <a:cs typeface="Times New Roman" panose="02020603050405020304" pitchFamily="18" charset="0"/>
                        </a:rPr>
                        <a:t>15</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3200">
                          <a:solidFill>
                            <a:srgbClr val="000000"/>
                          </a:solidFill>
                          <a:effectLst/>
                          <a:latin typeface="Times New Roman" panose="02020603050405020304" pitchFamily="18" charset="0"/>
                          <a:cs typeface="Times New Roman" panose="02020603050405020304" pitchFamily="18" charset="0"/>
                        </a:rPr>
                        <a:t>16</a:t>
                      </a: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3200" dirty="0">
                        <a:solidFill>
                          <a:srgbClr val="000000"/>
                        </a:solidFill>
                        <a:effectLst/>
                        <a:latin typeface="Times New Roman" panose="02020603050405020304" pitchFamily="18" charset="0"/>
                        <a:cs typeface="Times New Roman" panose="02020603050405020304" pitchFamily="18" charset="0"/>
                      </a:endParaRPr>
                    </a:p>
                  </a:txBody>
                  <a:tcPr marL="101600" marR="101600" marT="101600" marB="1016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bl>
          </a:graphicData>
        </a:graphic>
      </p:graphicFrame>
      <p:grpSp>
        <p:nvGrpSpPr>
          <p:cNvPr id="4" name="Group 3">
            <a:extLst>
              <a:ext uri="{FF2B5EF4-FFF2-40B4-BE49-F238E27FC236}">
                <a16:creationId xmlns:a16="http://schemas.microsoft.com/office/drawing/2014/main" id="{7A70239B-079B-482A-8C2C-09C884AB76EF}"/>
              </a:ext>
            </a:extLst>
          </p:cNvPr>
          <p:cNvGrpSpPr/>
          <p:nvPr/>
        </p:nvGrpSpPr>
        <p:grpSpPr>
          <a:xfrm>
            <a:off x="49451" y="567921"/>
            <a:ext cx="1905280" cy="899725"/>
            <a:chOff x="37088" y="425940"/>
            <a:chExt cx="1428960" cy="674794"/>
          </a:xfrm>
        </p:grpSpPr>
        <p:sp>
          <p:nvSpPr>
            <p:cNvPr id="3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34" name="TextBox 33">
              <a:extLst>
                <a:ext uri="{FF2B5EF4-FFF2-40B4-BE49-F238E27FC236}">
                  <a16:creationId xmlns:a16="http://schemas.microsoft.com/office/drawing/2014/main" id="{41605733-5AF0-4A1B-B2D2-50D1A791255A}"/>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1</a:t>
              </a:r>
            </a:p>
          </p:txBody>
        </p:sp>
      </p:grpSp>
      <p:sp>
        <p:nvSpPr>
          <p:cNvPr id="5" name="TextBox 4">
            <a:extLst>
              <a:ext uri="{FF2B5EF4-FFF2-40B4-BE49-F238E27FC236}">
                <a16:creationId xmlns:a16="http://schemas.microsoft.com/office/drawing/2014/main" id="{7F9E0118-716C-4CE2-A8B5-450F70B699FB}"/>
              </a:ext>
            </a:extLst>
          </p:cNvPr>
          <p:cNvSpPr txBox="1"/>
          <p:nvPr/>
        </p:nvSpPr>
        <p:spPr>
          <a:xfrm>
            <a:off x="8007586" y="3429000"/>
            <a:ext cx="933215"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1</a:t>
            </a:r>
          </a:p>
        </p:txBody>
      </p:sp>
      <p:sp>
        <p:nvSpPr>
          <p:cNvPr id="37" name="TextBox 36">
            <a:extLst>
              <a:ext uri="{FF2B5EF4-FFF2-40B4-BE49-F238E27FC236}">
                <a16:creationId xmlns:a16="http://schemas.microsoft.com/office/drawing/2014/main" id="{FAB0C217-F54A-45EF-87A2-FCD15B023DC9}"/>
              </a:ext>
            </a:extLst>
          </p:cNvPr>
          <p:cNvSpPr txBox="1"/>
          <p:nvPr/>
        </p:nvSpPr>
        <p:spPr>
          <a:xfrm>
            <a:off x="10092267" y="3490516"/>
            <a:ext cx="933215"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+1</a:t>
            </a:r>
          </a:p>
        </p:txBody>
      </p:sp>
      <p:sp>
        <p:nvSpPr>
          <p:cNvPr id="38" name="TextBox 37">
            <a:extLst>
              <a:ext uri="{FF2B5EF4-FFF2-40B4-BE49-F238E27FC236}">
                <a16:creationId xmlns:a16="http://schemas.microsoft.com/office/drawing/2014/main" id="{7CB2EC9C-6E06-4AAF-BDBE-8D372EB29D55}"/>
              </a:ext>
            </a:extLst>
          </p:cNvPr>
          <p:cNvSpPr txBox="1"/>
          <p:nvPr/>
        </p:nvSpPr>
        <p:spPr>
          <a:xfrm>
            <a:off x="3740386" y="4188143"/>
            <a:ext cx="933215"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6</a:t>
            </a:r>
          </a:p>
        </p:txBody>
      </p:sp>
      <p:sp>
        <p:nvSpPr>
          <p:cNvPr id="39" name="TextBox 38">
            <a:extLst>
              <a:ext uri="{FF2B5EF4-FFF2-40B4-BE49-F238E27FC236}">
                <a16:creationId xmlns:a16="http://schemas.microsoft.com/office/drawing/2014/main" id="{61C90398-2E35-4581-B662-06947EE472BF}"/>
              </a:ext>
            </a:extLst>
          </p:cNvPr>
          <p:cNvSpPr txBox="1"/>
          <p:nvPr/>
        </p:nvSpPr>
        <p:spPr>
          <a:xfrm>
            <a:off x="10092266" y="4174065"/>
            <a:ext cx="933215"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+6</a:t>
            </a:r>
          </a:p>
        </p:txBody>
      </p:sp>
      <p:sp>
        <p:nvSpPr>
          <p:cNvPr id="40" name="TextBox 39">
            <a:extLst>
              <a:ext uri="{FF2B5EF4-FFF2-40B4-BE49-F238E27FC236}">
                <a16:creationId xmlns:a16="http://schemas.microsoft.com/office/drawing/2014/main" id="{A47AF528-55A3-40E9-9749-62F073DA25E3}"/>
              </a:ext>
            </a:extLst>
          </p:cNvPr>
          <p:cNvSpPr txBox="1"/>
          <p:nvPr/>
        </p:nvSpPr>
        <p:spPr>
          <a:xfrm>
            <a:off x="9989004" y="4885770"/>
            <a:ext cx="1139736"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+15</a:t>
            </a:r>
          </a:p>
        </p:txBody>
      </p:sp>
      <p:sp>
        <p:nvSpPr>
          <p:cNvPr id="41" name="TextBox 40">
            <a:extLst>
              <a:ext uri="{FF2B5EF4-FFF2-40B4-BE49-F238E27FC236}">
                <a16:creationId xmlns:a16="http://schemas.microsoft.com/office/drawing/2014/main" id="{E7659B65-FA7B-47B0-A9F7-4CE182A763ED}"/>
              </a:ext>
            </a:extLst>
          </p:cNvPr>
          <p:cNvSpPr txBox="1"/>
          <p:nvPr/>
        </p:nvSpPr>
        <p:spPr>
          <a:xfrm>
            <a:off x="7853741" y="4885769"/>
            <a:ext cx="1139736" cy="666786"/>
          </a:xfrm>
          <a:prstGeom prst="rect">
            <a:avLst/>
          </a:prstGeom>
          <a:noFill/>
        </p:spPr>
        <p:txBody>
          <a:bodyPr wrap="square" rtlCol="0">
            <a:spAutoFit/>
          </a:bodyPr>
          <a:lstStyle/>
          <a:p>
            <a:pPr algn="l"/>
            <a:r>
              <a:rPr lang="en-US" sz="3733" b="1" dirty="0">
                <a:solidFill>
                  <a:srgbClr val="263E68"/>
                </a:solidFill>
                <a:latin typeface="Times New Roman" panose="02020603050405020304" pitchFamily="18" charset="0"/>
                <a:cs typeface="Times New Roman" panose="02020603050405020304" pitchFamily="18" charset="0"/>
              </a:rPr>
              <a:t>15</a:t>
            </a:r>
          </a:p>
        </p:txBody>
      </p:sp>
      <p:pic>
        <p:nvPicPr>
          <p:cNvPr id="7" name="Graphic 6" descr="Home1 outline">
            <a:hlinkClick r:id="rId3" action="ppaction://hlinksldjump"/>
            <a:extLst>
              <a:ext uri="{FF2B5EF4-FFF2-40B4-BE49-F238E27FC236}">
                <a16:creationId xmlns:a16="http://schemas.microsoft.com/office/drawing/2014/main" id="{0512C66B-C5A8-4182-AAA8-08FA6CA1898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486400" y="5796980"/>
            <a:ext cx="1219200" cy="1219200"/>
          </a:xfrm>
          <a:prstGeom prst="rect">
            <a:avLst/>
          </a:prstGeom>
        </p:spPr>
      </p:pic>
    </p:spTree>
    <p:extLst>
      <p:ext uri="{BB962C8B-B14F-4D97-AF65-F5344CB8AC3E}">
        <p14:creationId xmlns:p14="http://schemas.microsoft.com/office/powerpoint/2010/main" val="8589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p:bldP spid="38"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32" name="Google Shape;532;p46"/>
          <p:cNvSpPr txBox="1">
            <a:spLocks noGrp="1"/>
          </p:cNvSpPr>
          <p:nvPr>
            <p:ph type="title"/>
          </p:nvPr>
        </p:nvSpPr>
        <p:spPr>
          <a:xfrm rot="1545">
            <a:off x="6311133" y="2560186"/>
            <a:ext cx="1061480" cy="846668"/>
          </a:xfrm>
          <a:prstGeom prst="rect">
            <a:avLst/>
          </a:prstGeom>
          <a:solidFill>
            <a:srgbClr val="A02C58"/>
          </a:solidFill>
        </p:spPr>
        <p:txBody>
          <a:bodyPr spcFirstLastPara="1" vert="horz" wrap="square" lIns="121900" tIns="121900" rIns="121900" bIns="121900" rtlCol="0" anchor="t" anchorCtr="0">
            <a:noAutofit/>
          </a:bodyPr>
          <a:lstStyle/>
          <a:p>
            <a:r>
              <a:rPr lang="en-US" sz="4800" b="1" dirty="0">
                <a:solidFill>
                  <a:schemeClr val="bg1"/>
                </a:solidFill>
              </a:rPr>
              <a:t>II</a:t>
            </a:r>
          </a:p>
        </p:txBody>
      </p:sp>
      <p:sp>
        <p:nvSpPr>
          <p:cNvPr id="537" name="Google Shape;537;p46"/>
          <p:cNvSpPr txBox="1">
            <a:spLocks noGrp="1"/>
          </p:cNvSpPr>
          <p:nvPr>
            <p:ph type="title" idx="2"/>
          </p:nvPr>
        </p:nvSpPr>
        <p:spPr>
          <a:xfrm rot="1545">
            <a:off x="6310929" y="4702163"/>
            <a:ext cx="1040420" cy="1010489"/>
          </a:xfrm>
          <a:prstGeom prst="rect">
            <a:avLst/>
          </a:prstGeom>
          <a:solidFill>
            <a:srgbClr val="A02C58"/>
          </a:solidFill>
          <a:ln>
            <a:noFill/>
          </a:ln>
        </p:spPr>
        <p:txBody>
          <a:bodyPr spcFirstLastPara="1" vert="horz" wrap="square" lIns="121900" tIns="121900" rIns="121900" bIns="121900" rtlCol="0" anchor="t" anchorCtr="0">
            <a:noAutofit/>
          </a:bodyPr>
          <a:lstStyle/>
          <a:p>
            <a:r>
              <a:rPr lang="en-US" sz="4800" b="1" dirty="0">
                <a:solidFill>
                  <a:schemeClr val="bg1"/>
                </a:solidFill>
              </a:rPr>
              <a:t>IV</a:t>
            </a:r>
          </a:p>
        </p:txBody>
      </p:sp>
      <p:sp>
        <p:nvSpPr>
          <p:cNvPr id="541" name="Google Shape;541;p46"/>
          <p:cNvSpPr txBox="1">
            <a:spLocks noGrp="1"/>
          </p:cNvSpPr>
          <p:nvPr>
            <p:ph type="title" idx="3"/>
          </p:nvPr>
        </p:nvSpPr>
        <p:spPr>
          <a:xfrm rot="1538">
            <a:off x="1132289" y="2499197"/>
            <a:ext cx="1068390" cy="907580"/>
          </a:xfrm>
          <a:prstGeom prst="rect">
            <a:avLst/>
          </a:prstGeom>
          <a:solidFill>
            <a:srgbClr val="A02C58"/>
          </a:solidFill>
        </p:spPr>
        <p:txBody>
          <a:bodyPr spcFirstLastPara="1" vert="horz" wrap="square" lIns="121900" tIns="121900" rIns="121900" bIns="121900" rtlCol="0" anchor="t" anchorCtr="0">
            <a:noAutofit/>
          </a:bodyPr>
          <a:lstStyle/>
          <a:p>
            <a:r>
              <a:rPr lang="en" sz="4800" b="1" dirty="0">
                <a:solidFill>
                  <a:schemeClr val="bg1"/>
                </a:solidFill>
              </a:rPr>
              <a:t>I</a:t>
            </a:r>
            <a:endParaRPr sz="4800" b="1" dirty="0">
              <a:solidFill>
                <a:schemeClr val="bg1"/>
              </a:solidFill>
            </a:endParaRPr>
          </a:p>
        </p:txBody>
      </p:sp>
      <p:sp>
        <p:nvSpPr>
          <p:cNvPr id="542" name="Google Shape;542;p46"/>
          <p:cNvSpPr txBox="1">
            <a:spLocks noGrp="1"/>
          </p:cNvSpPr>
          <p:nvPr>
            <p:ph type="title" idx="4"/>
          </p:nvPr>
        </p:nvSpPr>
        <p:spPr>
          <a:xfrm rot="3107">
            <a:off x="1128539" y="4685008"/>
            <a:ext cx="1039733" cy="1027341"/>
          </a:xfrm>
          <a:prstGeom prst="rect">
            <a:avLst/>
          </a:prstGeom>
          <a:solidFill>
            <a:srgbClr val="A02C58"/>
          </a:solidFill>
          <a:ln>
            <a:noFill/>
          </a:ln>
        </p:spPr>
        <p:txBody>
          <a:bodyPr spcFirstLastPara="1" vert="horz" wrap="square" lIns="121900" tIns="121900" rIns="121900" bIns="121900" rtlCol="0" anchor="t" anchorCtr="0">
            <a:noAutofit/>
          </a:bodyPr>
          <a:lstStyle/>
          <a:p>
            <a:r>
              <a:rPr lang="en-US" sz="4800" b="1" dirty="0">
                <a:solidFill>
                  <a:schemeClr val="bg1"/>
                </a:solidFill>
              </a:rPr>
              <a:t>III</a:t>
            </a:r>
          </a:p>
        </p:txBody>
      </p:sp>
      <p:sp>
        <p:nvSpPr>
          <p:cNvPr id="58" name="Google Shape;474;p30">
            <a:extLst>
              <a:ext uri="{FF2B5EF4-FFF2-40B4-BE49-F238E27FC236}">
                <a16:creationId xmlns:a16="http://schemas.microsoft.com/office/drawing/2014/main" id="{0BE05FF5-1D11-4308-8413-D1413A5B6EEE}"/>
              </a:ext>
            </a:extLst>
          </p:cNvPr>
          <p:cNvSpPr txBox="1">
            <a:spLocks/>
          </p:cNvSpPr>
          <p:nvPr/>
        </p:nvSpPr>
        <p:spPr>
          <a:xfrm>
            <a:off x="4554823" y="714924"/>
            <a:ext cx="3082353"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Times New Roman" panose="02020603050405020304" pitchFamily="18" charset="0"/>
                <a:ea typeface="Mali Medium"/>
                <a:cs typeface="Times New Roman" panose="02020603050405020304" pitchFamily="18" charset="0"/>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pPr algn="l"/>
            <a:r>
              <a:rPr lang="en-US" sz="4267" b="1" dirty="0">
                <a:solidFill>
                  <a:srgbClr val="150AAA"/>
                </a:solidFill>
              </a:rPr>
              <a:t>NỘI DUNG</a:t>
            </a:r>
          </a:p>
        </p:txBody>
      </p:sp>
      <p:sp>
        <p:nvSpPr>
          <p:cNvPr id="59" name="Google Shape;479;p30">
            <a:extLst>
              <a:ext uri="{FF2B5EF4-FFF2-40B4-BE49-F238E27FC236}">
                <a16:creationId xmlns:a16="http://schemas.microsoft.com/office/drawing/2014/main" id="{6D2A4684-0CE2-42B5-BC74-B360ADED07A0}"/>
              </a:ext>
            </a:extLst>
          </p:cNvPr>
          <p:cNvSpPr txBox="1">
            <a:spLocks/>
          </p:cNvSpPr>
          <p:nvPr/>
        </p:nvSpPr>
        <p:spPr>
          <a:xfrm>
            <a:off x="2200676" y="2473197"/>
            <a:ext cx="3960419" cy="143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1150" algn="l" rtl="0">
              <a:lnSpc>
                <a:spcPct val="100000"/>
              </a:lnSpc>
              <a:spcBef>
                <a:spcPts val="0"/>
              </a:spcBef>
              <a:spcAft>
                <a:spcPts val="0"/>
              </a:spcAft>
              <a:buClr>
                <a:schemeClr val="dk1"/>
              </a:buClr>
              <a:buSzPts val="1400"/>
              <a:buFont typeface="Comfortaa Light"/>
              <a:buNone/>
              <a:defRPr sz="1400" b="0" i="0" u="none" strike="noStrike" cap="none">
                <a:solidFill>
                  <a:schemeClr val="dk1"/>
                </a:solidFill>
                <a:latin typeface="Comfortaa Medium"/>
                <a:ea typeface="Comfortaa Medium"/>
                <a:cs typeface="Comfortaa Medium"/>
                <a:sym typeface="Comfortaa Medium"/>
              </a:defRPr>
            </a:lvl1pPr>
            <a:lvl2pPr marL="914400" marR="0" lvl="1" indent="-311150" algn="r" rtl="0">
              <a:lnSpc>
                <a:spcPct val="100000"/>
              </a:lnSpc>
              <a:spcBef>
                <a:spcPts val="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2pPr>
            <a:lvl3pPr marL="1371600" marR="0" lvl="2"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3pPr>
            <a:lvl4pPr marL="1828800" marR="0" lvl="3"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4pPr>
            <a:lvl5pPr marL="2286000" marR="0" lvl="4"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5pPr>
            <a:lvl6pPr marL="2743200" marR="0" lvl="5"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6pPr>
            <a:lvl7pPr marL="3200400" marR="0" lvl="6"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7pPr>
            <a:lvl8pPr marL="3657600" marR="0" lvl="7" indent="-311150" algn="r" rtl="0">
              <a:lnSpc>
                <a:spcPct val="100000"/>
              </a:lnSpc>
              <a:spcBef>
                <a:spcPts val="1600"/>
              </a:spcBef>
              <a:spcAft>
                <a:spcPts val="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8pPr>
            <a:lvl9pPr marL="4114800" marR="0" lvl="8" indent="-311150" algn="r" rtl="0">
              <a:lnSpc>
                <a:spcPct val="100000"/>
              </a:lnSpc>
              <a:spcBef>
                <a:spcPts val="1600"/>
              </a:spcBef>
              <a:spcAft>
                <a:spcPts val="1600"/>
              </a:spcAft>
              <a:buClr>
                <a:schemeClr val="dk1"/>
              </a:buClr>
              <a:buSzPts val="1300"/>
              <a:buFont typeface="Comfortaa Light"/>
              <a:buNone/>
              <a:defRPr sz="1300" b="0" i="0" u="none" strike="noStrike" cap="none">
                <a:solidFill>
                  <a:schemeClr val="dk1"/>
                </a:solidFill>
                <a:latin typeface="Comfortaa Light"/>
                <a:ea typeface="Comfortaa Light"/>
                <a:cs typeface="Comfortaa Light"/>
                <a:sym typeface="Comfortaa Light"/>
              </a:defRPr>
            </a:lvl9pPr>
          </a:lstStyle>
          <a:p>
            <a:pPr marL="0" indent="0">
              <a:spcAft>
                <a:spcPts val="1600"/>
              </a:spcAft>
            </a:pPr>
            <a:r>
              <a:rPr lang="en-US" sz="3733" dirty="0">
                <a:solidFill>
                  <a:srgbClr val="1234E0"/>
                </a:solidFill>
                <a:latin typeface="Times New Roman" panose="02020603050405020304" pitchFamily="18" charset="0"/>
                <a:cs typeface="Times New Roman" panose="02020603050405020304" pitchFamily="18" charset="0"/>
              </a:rPr>
              <a:t>Quan </a:t>
            </a:r>
            <a:r>
              <a:rPr lang="en-US" sz="3733" dirty="0" err="1">
                <a:solidFill>
                  <a:srgbClr val="1234E0"/>
                </a:solidFill>
                <a:latin typeface="Times New Roman" panose="02020603050405020304" pitchFamily="18" charset="0"/>
                <a:cs typeface="Times New Roman" panose="02020603050405020304" pitchFamily="18" charset="0"/>
              </a:rPr>
              <a:t>niệm</a:t>
            </a:r>
            <a:r>
              <a:rPr lang="en-US" sz="3733" dirty="0">
                <a:solidFill>
                  <a:srgbClr val="1234E0"/>
                </a:solidFill>
                <a:latin typeface="Times New Roman" panose="02020603050405020304" pitchFamily="18" charset="0"/>
                <a:cs typeface="Times New Roman" panose="02020603050405020304" pitchFamily="18" charset="0"/>
              </a:rPr>
              <a:t> ban </a:t>
            </a:r>
            <a:r>
              <a:rPr lang="en-US" sz="3733" dirty="0" err="1">
                <a:solidFill>
                  <a:srgbClr val="1234E0"/>
                </a:solidFill>
                <a:latin typeface="Times New Roman" panose="02020603050405020304" pitchFamily="18" charset="0"/>
                <a:cs typeface="Times New Roman" panose="02020603050405020304" pitchFamily="18" charset="0"/>
              </a:rPr>
              <a:t>đầu</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về</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nguyên</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tử</a:t>
            </a:r>
            <a:endParaRPr lang="en-US" sz="3733" dirty="0">
              <a:solidFill>
                <a:srgbClr val="1234E0"/>
              </a:solidFill>
              <a:latin typeface="Times New Roman" panose="02020603050405020304" pitchFamily="18" charset="0"/>
              <a:cs typeface="Times New Roman" panose="02020603050405020304" pitchFamily="18" charset="0"/>
            </a:endParaRPr>
          </a:p>
        </p:txBody>
      </p:sp>
      <p:sp>
        <p:nvSpPr>
          <p:cNvPr id="60" name="Google Shape;479;p30">
            <a:extLst>
              <a:ext uri="{FF2B5EF4-FFF2-40B4-BE49-F238E27FC236}">
                <a16:creationId xmlns:a16="http://schemas.microsoft.com/office/drawing/2014/main" id="{0FDC6691-662B-4A4E-B44F-B5E24B6413A7}"/>
              </a:ext>
            </a:extLst>
          </p:cNvPr>
          <p:cNvSpPr txBox="1">
            <a:spLocks/>
          </p:cNvSpPr>
          <p:nvPr/>
        </p:nvSpPr>
        <p:spPr>
          <a:xfrm>
            <a:off x="7372804" y="2498958"/>
            <a:ext cx="3889827" cy="143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600"/>
              </a:spcAft>
            </a:pPr>
            <a:r>
              <a:rPr lang="en-US" sz="3733" dirty="0" err="1">
                <a:solidFill>
                  <a:srgbClr val="1234E0"/>
                </a:solidFill>
                <a:latin typeface="Times New Roman" panose="02020603050405020304" pitchFamily="18" charset="0"/>
                <a:cs typeface="Times New Roman" panose="02020603050405020304" pitchFamily="18" charset="0"/>
              </a:rPr>
              <a:t>Mô</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hình</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nguyên</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tử</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của</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Rơ</a:t>
            </a:r>
            <a:r>
              <a:rPr lang="en-US" sz="3733" dirty="0">
                <a:solidFill>
                  <a:srgbClr val="1234E0"/>
                </a:solidFill>
                <a:latin typeface="Times New Roman" panose="02020603050405020304" pitchFamily="18" charset="0"/>
                <a:cs typeface="Times New Roman" panose="02020603050405020304" pitchFamily="18" charset="0"/>
              </a:rPr>
              <a:t>-</a:t>
            </a:r>
            <a:r>
              <a:rPr lang="en-US" sz="3733" dirty="0" err="1">
                <a:solidFill>
                  <a:srgbClr val="1234E0"/>
                </a:solidFill>
                <a:latin typeface="Times New Roman" panose="02020603050405020304" pitchFamily="18" charset="0"/>
                <a:cs typeface="Times New Roman" panose="02020603050405020304" pitchFamily="18" charset="0"/>
              </a:rPr>
              <a:t>dơ</a:t>
            </a:r>
            <a:r>
              <a:rPr lang="en-US" sz="3733" dirty="0">
                <a:solidFill>
                  <a:srgbClr val="1234E0"/>
                </a:solidFill>
                <a:latin typeface="Times New Roman" panose="02020603050405020304" pitchFamily="18" charset="0"/>
                <a:cs typeface="Times New Roman" panose="02020603050405020304" pitchFamily="18" charset="0"/>
              </a:rPr>
              <a:t>-pho-Bo</a:t>
            </a:r>
          </a:p>
        </p:txBody>
      </p:sp>
      <p:sp>
        <p:nvSpPr>
          <p:cNvPr id="61" name="Google Shape;479;p30">
            <a:extLst>
              <a:ext uri="{FF2B5EF4-FFF2-40B4-BE49-F238E27FC236}">
                <a16:creationId xmlns:a16="http://schemas.microsoft.com/office/drawing/2014/main" id="{E5A8155E-4835-4D64-8505-9216765BEE54}"/>
              </a:ext>
            </a:extLst>
          </p:cNvPr>
          <p:cNvSpPr txBox="1">
            <a:spLocks/>
          </p:cNvSpPr>
          <p:nvPr/>
        </p:nvSpPr>
        <p:spPr>
          <a:xfrm>
            <a:off x="2168737" y="4684285"/>
            <a:ext cx="3814043" cy="104480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600"/>
              </a:spcAft>
            </a:pPr>
            <a:r>
              <a:rPr lang="en-US" sz="3733" dirty="0" err="1">
                <a:solidFill>
                  <a:srgbClr val="1234E0"/>
                </a:solidFill>
                <a:latin typeface="Times New Roman" panose="02020603050405020304" pitchFamily="18" charset="0"/>
                <a:cs typeface="Times New Roman" panose="02020603050405020304" pitchFamily="18" charset="0"/>
              </a:rPr>
              <a:t>Cấu</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tạo</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nguyên</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tử</a:t>
            </a:r>
            <a:endParaRPr lang="en-US" sz="3733" dirty="0">
              <a:solidFill>
                <a:srgbClr val="1234E0"/>
              </a:solidFill>
              <a:latin typeface="Times New Roman" panose="02020603050405020304" pitchFamily="18" charset="0"/>
              <a:cs typeface="Times New Roman" panose="02020603050405020304" pitchFamily="18" charset="0"/>
            </a:endParaRPr>
          </a:p>
        </p:txBody>
      </p:sp>
      <p:sp>
        <p:nvSpPr>
          <p:cNvPr id="62" name="Google Shape;479;p30">
            <a:extLst>
              <a:ext uri="{FF2B5EF4-FFF2-40B4-BE49-F238E27FC236}">
                <a16:creationId xmlns:a16="http://schemas.microsoft.com/office/drawing/2014/main" id="{754B3F55-1AC4-4242-B12F-862CA1ABA0A9}"/>
              </a:ext>
            </a:extLst>
          </p:cNvPr>
          <p:cNvSpPr txBox="1">
            <a:spLocks/>
          </p:cNvSpPr>
          <p:nvPr/>
        </p:nvSpPr>
        <p:spPr>
          <a:xfrm>
            <a:off x="7351577" y="4676276"/>
            <a:ext cx="4463793" cy="104480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1pPr>
            <a:lvl2pPr marL="914400" marR="0" lvl="1"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2pPr>
            <a:lvl3pPr marL="1371600" marR="0" lvl="2"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3pPr>
            <a:lvl4pPr marL="1828800" marR="0" lvl="3"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4pPr>
            <a:lvl5pPr marL="2286000" marR="0" lvl="4"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5pPr>
            <a:lvl6pPr marL="2743200" marR="0" lvl="5"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6pPr>
            <a:lvl7pPr marL="3200400" marR="0" lvl="6"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7pPr>
            <a:lvl8pPr marL="3657600" marR="0" lvl="7"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8pPr>
            <a:lvl9pPr marL="4114800" marR="0" lvl="8" indent="-330200" algn="l" rtl="0">
              <a:lnSpc>
                <a:spcPct val="100000"/>
              </a:lnSpc>
              <a:spcBef>
                <a:spcPts val="0"/>
              </a:spcBef>
              <a:spcAft>
                <a:spcPts val="0"/>
              </a:spcAft>
              <a:buClr>
                <a:schemeClr val="dk1"/>
              </a:buClr>
              <a:buSzPts val="1600"/>
              <a:buFont typeface="Questrial"/>
              <a:buNone/>
              <a:defRPr sz="1600" b="0" i="0" u="none" strike="noStrike" cap="none">
                <a:solidFill>
                  <a:schemeClr val="dk1"/>
                </a:solidFill>
                <a:latin typeface="Questrial"/>
                <a:ea typeface="Questrial"/>
                <a:cs typeface="Questrial"/>
                <a:sym typeface="Questrial"/>
              </a:defRPr>
            </a:lvl9pPr>
          </a:lstStyle>
          <a:p>
            <a:pPr marL="0" indent="0">
              <a:spcAft>
                <a:spcPts val="1600"/>
              </a:spcAft>
            </a:pPr>
            <a:r>
              <a:rPr lang="en-US" sz="3733" dirty="0" err="1">
                <a:solidFill>
                  <a:srgbClr val="1234E0"/>
                </a:solidFill>
                <a:latin typeface="Times New Roman" panose="02020603050405020304" pitchFamily="18" charset="0"/>
                <a:cs typeface="Times New Roman" panose="02020603050405020304" pitchFamily="18" charset="0"/>
              </a:rPr>
              <a:t>Khối</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lượng</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nguyên</a:t>
            </a:r>
            <a:r>
              <a:rPr lang="en-US" sz="3733" dirty="0">
                <a:solidFill>
                  <a:srgbClr val="1234E0"/>
                </a:solidFill>
                <a:latin typeface="Times New Roman" panose="02020603050405020304" pitchFamily="18" charset="0"/>
                <a:cs typeface="Times New Roman" panose="02020603050405020304" pitchFamily="18" charset="0"/>
              </a:rPr>
              <a:t> </a:t>
            </a:r>
            <a:r>
              <a:rPr lang="en-US" sz="3733" dirty="0" err="1">
                <a:solidFill>
                  <a:srgbClr val="1234E0"/>
                </a:solidFill>
                <a:latin typeface="Times New Roman" panose="02020603050405020304" pitchFamily="18" charset="0"/>
                <a:cs typeface="Times New Roman" panose="02020603050405020304" pitchFamily="18" charset="0"/>
              </a:rPr>
              <a:t>tử</a:t>
            </a:r>
            <a:endParaRPr lang="en-US" sz="3733" dirty="0">
              <a:solidFill>
                <a:srgbClr val="1234E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2000"/>
                                        <p:tgtEl>
                                          <p:spTgt spid="5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20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2"/>
                                        </p:tgtEl>
                                        <p:attrNameLst>
                                          <p:attrName>style.visibility</p:attrName>
                                        </p:attrNameLst>
                                      </p:cBhvr>
                                      <p:to>
                                        <p:strVal val="visible"/>
                                      </p:to>
                                    </p:set>
                                    <p:animEffect transition="in" filter="fade">
                                      <p:cBhvr>
                                        <p:cTn id="13" dur="2000"/>
                                        <p:tgtEl>
                                          <p:spTgt spid="5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2000"/>
                                        <p:tgtEl>
                                          <p:spTgt spid="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2"/>
                                        </p:tgtEl>
                                        <p:attrNameLst>
                                          <p:attrName>style.visibility</p:attrName>
                                        </p:attrNameLst>
                                      </p:cBhvr>
                                      <p:to>
                                        <p:strVal val="visible"/>
                                      </p:to>
                                    </p:set>
                                    <p:animEffect transition="in" filter="fade">
                                      <p:cBhvr>
                                        <p:cTn id="19" dur="2000"/>
                                        <p:tgtEl>
                                          <p:spTgt spid="5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20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7"/>
                                        </p:tgtEl>
                                        <p:attrNameLst>
                                          <p:attrName>style.visibility</p:attrName>
                                        </p:attrNameLst>
                                      </p:cBhvr>
                                      <p:to>
                                        <p:strVal val="visible"/>
                                      </p:to>
                                    </p:set>
                                    <p:animEffect transition="in" filter="fade">
                                      <p:cBhvr>
                                        <p:cTn id="25" dur="2000"/>
                                        <p:tgtEl>
                                          <p:spTgt spid="5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animBg="1"/>
      <p:bldP spid="537" grpId="0" animBg="1"/>
      <p:bldP spid="541" grpId="0" animBg="1"/>
      <p:bldP spid="542" grpId="0" animBg="1"/>
      <p:bldP spid="59" grpId="0"/>
      <p:bldP spid="60" grpId="0"/>
      <p:bldP spid="61" grpId="0"/>
      <p:bldP spid="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1" y="2100222"/>
            <a:ext cx="5787439" cy="486174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8405FD67-77E9-40C1-8B86-5B5E62999A81}"/>
              </a:ext>
            </a:extLst>
          </p:cNvPr>
          <p:cNvSpPr txBox="1"/>
          <p:nvPr/>
        </p:nvSpPr>
        <p:spPr>
          <a:xfrm>
            <a:off x="188148" y="2100222"/>
            <a:ext cx="5599292" cy="4401205"/>
          </a:xfrm>
          <a:prstGeom prst="rect">
            <a:avLst/>
          </a:prstGeom>
          <a:noFill/>
        </p:spPr>
        <p:txBody>
          <a:bodyPr wrap="square" rtlCol="0">
            <a:spAutoFit/>
          </a:bodyPr>
          <a:lstStyle/>
          <a:p>
            <a:pPr algn="just"/>
            <a:r>
              <a:rPr lang="vi-VN" sz="4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4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5140074" y="688541"/>
            <a:ext cx="1905280" cy="899725"/>
            <a:chOff x="37088" y="425940"/>
            <a:chExt cx="1428960" cy="674794"/>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5975587" y="2244390"/>
            <a:ext cx="6216412" cy="3662926"/>
          </a:xfrm>
          <a:prstGeom prst="rect">
            <a:avLst/>
          </a:prstGeom>
          <a:noFill/>
        </p:spPr>
        <p:txBody>
          <a:bodyPr wrap="square" rtlCol="0">
            <a:spAutoFit/>
          </a:bodyPr>
          <a:lstStyle/>
          <a:p>
            <a:pPr algn="just"/>
            <a:r>
              <a:rPr lang="vi-VN" sz="3867" dirty="0">
                <a:solidFill>
                  <a:srgbClr val="263E68"/>
                </a:solidFill>
                <a:latin typeface="Times New Roman" panose="02020603050405020304" pitchFamily="18" charset="0"/>
                <a:cs typeface="Times New Roman" panose="02020603050405020304" pitchFamily="18" charset="0"/>
              </a:rPr>
              <a:t>- Đối với nguyên tử nitrogen có 7 e được sắp xếp vào 2 lớp.</a:t>
            </a:r>
          </a:p>
          <a:p>
            <a:pPr algn="just"/>
            <a:r>
              <a:rPr lang="vi-VN" sz="3867" dirty="0">
                <a:solidFill>
                  <a:srgbClr val="263E68"/>
                </a:solidFill>
                <a:latin typeface="Times New Roman" panose="02020603050405020304" pitchFamily="18" charset="0"/>
                <a:cs typeface="Times New Roman" panose="02020603050405020304" pitchFamily="18" charset="0"/>
              </a:rPr>
              <a:t>+ Lớp thứ nhất có 2 electron.</a:t>
            </a:r>
          </a:p>
          <a:p>
            <a:pPr algn="just"/>
            <a:r>
              <a:rPr lang="vi-VN" sz="3867" dirty="0">
                <a:solidFill>
                  <a:srgbClr val="263E68"/>
                </a:solidFill>
                <a:latin typeface="Times New Roman" panose="02020603050405020304" pitchFamily="18" charset="0"/>
                <a:cs typeface="Times New Roman" panose="02020603050405020304" pitchFamily="18" charset="0"/>
              </a:rPr>
              <a:t>+ Lớp thứ 2 có 5 electron.</a:t>
            </a:r>
          </a:p>
          <a:p>
            <a:pPr algn="just"/>
            <a:r>
              <a:rPr lang="vi-VN" sz="3867" dirty="0">
                <a:solidFill>
                  <a:srgbClr val="263E68"/>
                </a:solidFill>
                <a:latin typeface="Times New Roman" panose="02020603050405020304" pitchFamily="18" charset="0"/>
                <a:cs typeface="Times New Roman" panose="02020603050405020304" pitchFamily="18" charset="0"/>
              </a:rPr>
              <a:t>⇒ Nguyên tử nitrogen có</a:t>
            </a:r>
            <a:r>
              <a:rPr lang="en-US" sz="3867" dirty="0">
                <a:solidFill>
                  <a:srgbClr val="263E68"/>
                </a:solidFill>
                <a:latin typeface="Times New Roman" panose="02020603050405020304" pitchFamily="18" charset="0"/>
                <a:cs typeface="Times New Roman" panose="02020603050405020304" pitchFamily="18" charset="0"/>
              </a:rPr>
              <a:t> </a:t>
            </a:r>
            <a:r>
              <a:rPr lang="vi-VN" sz="3867" dirty="0">
                <a:solidFill>
                  <a:srgbClr val="263E68"/>
                </a:solidFill>
                <a:latin typeface="Times New Roman" panose="02020603050405020304" pitchFamily="18" charset="0"/>
                <a:cs typeface="Times New Roman" panose="02020603050405020304" pitchFamily="18" charset="0"/>
              </a:rPr>
              <a:t>5 electron ở lớp ngoài cùng. </a:t>
            </a:r>
            <a:endParaRPr lang="en-US" sz="3867" dirty="0" err="1">
              <a:solidFill>
                <a:srgbClr val="263E68"/>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3D9FF8B-E1E5-43A0-BF59-285365273A48}"/>
              </a:ext>
            </a:extLst>
          </p:cNvPr>
          <p:cNvPicPr>
            <a:picLocks noChangeAspect="1"/>
          </p:cNvPicPr>
          <p:nvPr/>
        </p:nvPicPr>
        <p:blipFill>
          <a:blip r:embed="rId2"/>
          <a:stretch>
            <a:fillRect/>
          </a:stretch>
        </p:blipFill>
        <p:spPr>
          <a:xfrm>
            <a:off x="9494896" y="0"/>
            <a:ext cx="2447274" cy="2372139"/>
          </a:xfrm>
          <a:prstGeom prst="rect">
            <a:avLst/>
          </a:prstGeom>
        </p:spPr>
      </p:pic>
    </p:spTree>
    <p:extLst>
      <p:ext uri="{BB962C8B-B14F-4D97-AF65-F5344CB8AC3E}">
        <p14:creationId xmlns:p14="http://schemas.microsoft.com/office/powerpoint/2010/main" val="119989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1" y="1715913"/>
            <a:ext cx="5787439" cy="486174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8405FD67-77E9-40C1-8B86-5B5E62999A81}"/>
              </a:ext>
            </a:extLst>
          </p:cNvPr>
          <p:cNvSpPr txBox="1"/>
          <p:nvPr/>
        </p:nvSpPr>
        <p:spPr>
          <a:xfrm>
            <a:off x="188148" y="1787164"/>
            <a:ext cx="5787437" cy="4401205"/>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Nguyên tử nitrogen và silicon có số electron lần lượt là 7 và 14. Hãy cho biết nguyên tử nitrogen và silicon có bao nhiêu lớp electron và có bao nhiêu electron ở lớp ngoài cùng.</a:t>
            </a:r>
            <a:endParaRPr lang="en-US" sz="4000" dirty="0" err="1">
              <a:solidFill>
                <a:srgbClr val="263E68"/>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5140074" y="688541"/>
            <a:ext cx="1905280" cy="899725"/>
            <a:chOff x="37088" y="425940"/>
            <a:chExt cx="1428960" cy="674794"/>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2</a:t>
              </a:r>
            </a:p>
          </p:txBody>
        </p:sp>
      </p:grpSp>
      <p:sp>
        <p:nvSpPr>
          <p:cNvPr id="9" name="TextBox 8">
            <a:extLst>
              <a:ext uri="{FF2B5EF4-FFF2-40B4-BE49-F238E27FC236}">
                <a16:creationId xmlns:a16="http://schemas.microsoft.com/office/drawing/2014/main" id="{CFE4EDCC-215B-4D64-8229-A766580692D6}"/>
              </a:ext>
            </a:extLst>
          </p:cNvPr>
          <p:cNvSpPr txBox="1"/>
          <p:nvPr/>
        </p:nvSpPr>
        <p:spPr>
          <a:xfrm>
            <a:off x="6096001" y="2156496"/>
            <a:ext cx="6227537" cy="4113498"/>
          </a:xfrm>
          <a:prstGeom prst="rect">
            <a:avLst/>
          </a:prstGeom>
          <a:noFill/>
        </p:spPr>
        <p:txBody>
          <a:bodyPr wrap="square" rtlCol="0">
            <a:spAutoFit/>
          </a:bodyPr>
          <a:lstStyle/>
          <a:p>
            <a:r>
              <a:rPr lang="vi-VN" sz="3733" dirty="0">
                <a:solidFill>
                  <a:srgbClr val="263E68"/>
                </a:solidFill>
                <a:latin typeface="Times New Roman" panose="02020603050405020304" pitchFamily="18" charset="0"/>
                <a:cs typeface="Times New Roman" panose="02020603050405020304" pitchFamily="18" charset="0"/>
              </a:rPr>
              <a:t>Đối với nguyên tử silicon có 14 e được sắp xếp vào 3 lớp.</a:t>
            </a:r>
          </a:p>
          <a:p>
            <a:r>
              <a:rPr lang="vi-VN" sz="3733" dirty="0">
                <a:solidFill>
                  <a:srgbClr val="263E68"/>
                </a:solidFill>
                <a:latin typeface="Times New Roman" panose="02020603050405020304" pitchFamily="18" charset="0"/>
                <a:cs typeface="Times New Roman" panose="02020603050405020304" pitchFamily="18" charset="0"/>
              </a:rPr>
              <a:t>+ Lớp thứ nhất có 2 electron.</a:t>
            </a:r>
          </a:p>
          <a:p>
            <a:r>
              <a:rPr lang="vi-VN" sz="3733" dirty="0">
                <a:solidFill>
                  <a:srgbClr val="263E68"/>
                </a:solidFill>
                <a:latin typeface="Times New Roman" panose="02020603050405020304" pitchFamily="18" charset="0"/>
                <a:cs typeface="Times New Roman" panose="02020603050405020304" pitchFamily="18" charset="0"/>
              </a:rPr>
              <a:t>+ Lớp thứ hai có 8 electron.</a:t>
            </a:r>
          </a:p>
          <a:p>
            <a:r>
              <a:rPr lang="vi-VN" sz="3733" dirty="0">
                <a:solidFill>
                  <a:srgbClr val="263E68"/>
                </a:solidFill>
                <a:latin typeface="Times New Roman" panose="02020603050405020304" pitchFamily="18" charset="0"/>
                <a:cs typeface="Times New Roman" panose="02020603050405020304" pitchFamily="18" charset="0"/>
              </a:rPr>
              <a:t>+ Lớp thứ ba có 4 electron.</a:t>
            </a:r>
          </a:p>
          <a:p>
            <a:r>
              <a:rPr lang="vi-VN" sz="3733" dirty="0">
                <a:solidFill>
                  <a:srgbClr val="263E68"/>
                </a:solidFill>
                <a:latin typeface="Times New Roman" panose="02020603050405020304" pitchFamily="18" charset="0"/>
                <a:cs typeface="Times New Roman" panose="02020603050405020304" pitchFamily="18" charset="0"/>
              </a:rPr>
              <a:t>⇒ Nguyên tử silicon có 4 electron lớp ngoài cùng.</a:t>
            </a:r>
            <a:endParaRPr lang="en-US" sz="3733" dirty="0" err="1">
              <a:solidFill>
                <a:srgbClr val="263E68"/>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FC25BAD-4797-4F06-BB21-17D23CBAE0F3}"/>
              </a:ext>
            </a:extLst>
          </p:cNvPr>
          <p:cNvPicPr>
            <a:picLocks noChangeAspect="1"/>
          </p:cNvPicPr>
          <p:nvPr/>
        </p:nvPicPr>
        <p:blipFill>
          <a:blip r:embed="rId2"/>
          <a:stretch>
            <a:fillRect/>
          </a:stretch>
        </p:blipFill>
        <p:spPr>
          <a:xfrm>
            <a:off x="9934223" y="2"/>
            <a:ext cx="2242728" cy="2249117"/>
          </a:xfrm>
          <a:prstGeom prst="rect">
            <a:avLst/>
          </a:prstGeom>
        </p:spPr>
      </p:pic>
      <p:pic>
        <p:nvPicPr>
          <p:cNvPr id="10" name="Graphic 9" descr="Home1 outline">
            <a:hlinkClick r:id="rId3" action="ppaction://hlinksldjump"/>
            <a:extLst>
              <a:ext uri="{FF2B5EF4-FFF2-40B4-BE49-F238E27FC236}">
                <a16:creationId xmlns:a16="http://schemas.microsoft.com/office/drawing/2014/main" id="{D8E7147D-8436-46E2-8D64-F6CDF32645D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77229" y="280972"/>
            <a:ext cx="1219200" cy="1219200"/>
          </a:xfrm>
          <a:prstGeom prst="rect">
            <a:avLst/>
          </a:prstGeom>
        </p:spPr>
      </p:pic>
    </p:spTree>
    <p:extLst>
      <p:ext uri="{BB962C8B-B14F-4D97-AF65-F5344CB8AC3E}">
        <p14:creationId xmlns:p14="http://schemas.microsoft.com/office/powerpoint/2010/main" val="3488596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324311" y="855140"/>
            <a:ext cx="7878948" cy="3163253"/>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8405FD67-77E9-40C1-8B86-5B5E62999A81}"/>
              </a:ext>
            </a:extLst>
          </p:cNvPr>
          <p:cNvSpPr txBox="1"/>
          <p:nvPr/>
        </p:nvSpPr>
        <p:spPr>
          <a:xfrm>
            <a:off x="519873" y="817517"/>
            <a:ext cx="8141323" cy="3170099"/>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4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4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128073" y="43509"/>
            <a:ext cx="1905280" cy="899725"/>
            <a:chOff x="37088" y="425940"/>
            <a:chExt cx="1428960" cy="674794"/>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3</a:t>
              </a:r>
            </a:p>
          </p:txBody>
        </p:sp>
      </p:grpSp>
      <p:pic>
        <p:nvPicPr>
          <p:cNvPr id="9" name="Picture 8">
            <a:extLst>
              <a:ext uri="{FF2B5EF4-FFF2-40B4-BE49-F238E27FC236}">
                <a16:creationId xmlns:a16="http://schemas.microsoft.com/office/drawing/2014/main" id="{94A23C72-7E9C-46D9-B73F-61875B951AB3}"/>
              </a:ext>
            </a:extLst>
          </p:cNvPr>
          <p:cNvPicPr>
            <a:picLocks noChangeAspect="1"/>
          </p:cNvPicPr>
          <p:nvPr/>
        </p:nvPicPr>
        <p:blipFill rotWithShape="1">
          <a:blip r:embed="rId2"/>
          <a:srcRect l="1740" t="12477" r="66079" b="12897"/>
          <a:stretch/>
        </p:blipFill>
        <p:spPr>
          <a:xfrm>
            <a:off x="9377304" y="0"/>
            <a:ext cx="2814697" cy="2814696"/>
          </a:xfrm>
          <a:prstGeom prst="rect">
            <a:avLst/>
          </a:prstGeom>
        </p:spPr>
      </p:pic>
      <p:sp>
        <p:nvSpPr>
          <p:cNvPr id="11" name="TextBox 10">
            <a:extLst>
              <a:ext uri="{FF2B5EF4-FFF2-40B4-BE49-F238E27FC236}">
                <a16:creationId xmlns:a16="http://schemas.microsoft.com/office/drawing/2014/main" id="{007D9334-4F5C-43A9-89D3-CB39D753405A}"/>
              </a:ext>
            </a:extLst>
          </p:cNvPr>
          <p:cNvSpPr txBox="1"/>
          <p:nvPr/>
        </p:nvSpPr>
        <p:spPr>
          <a:xfrm>
            <a:off x="8824210" y="2533003"/>
            <a:ext cx="3367791" cy="584775"/>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carbon</a:t>
            </a:r>
          </a:p>
        </p:txBody>
      </p:sp>
      <p:sp>
        <p:nvSpPr>
          <p:cNvPr id="2" name="TextBox 1">
            <a:extLst>
              <a:ext uri="{FF2B5EF4-FFF2-40B4-BE49-F238E27FC236}">
                <a16:creationId xmlns:a16="http://schemas.microsoft.com/office/drawing/2014/main" id="{62560902-6A1D-4345-90F5-76A3C6CAD7D7}"/>
              </a:ext>
            </a:extLst>
          </p:cNvPr>
          <p:cNvSpPr txBox="1"/>
          <p:nvPr/>
        </p:nvSpPr>
        <p:spPr>
          <a:xfrm>
            <a:off x="176830" y="4264615"/>
            <a:ext cx="4880593" cy="2062296"/>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a. </a:t>
            </a:r>
            <a:r>
              <a:rPr lang="en-US" sz="4267" dirty="0" err="1">
                <a:solidFill>
                  <a:srgbClr val="263E68"/>
                </a:solidFill>
                <a:latin typeface="Times New Roman" panose="02020603050405020304" pitchFamily="18" charset="0"/>
                <a:cs typeface="Times New Roman" panose="02020603050405020304" pitchFamily="18" charset="0"/>
              </a:rPr>
              <a:t>Trong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carbon </a:t>
            </a:r>
            <a:r>
              <a:rPr lang="en-US" sz="4267" dirty="0" err="1">
                <a:solidFill>
                  <a:srgbClr val="263E68"/>
                </a:solidFill>
                <a:latin typeface="Times New Roman" panose="02020603050405020304" pitchFamily="18" charset="0"/>
                <a:cs typeface="Times New Roman" panose="02020603050405020304" pitchFamily="18" charset="0"/>
              </a:rPr>
              <a:t>có</a:t>
            </a:r>
            <a:r>
              <a:rPr lang="en-US" sz="4267" dirty="0">
                <a:solidFill>
                  <a:srgbClr val="263E68"/>
                </a:solidFill>
                <a:latin typeface="Times New Roman" panose="02020603050405020304" pitchFamily="18" charset="0"/>
                <a:cs typeface="Times New Roman" panose="02020603050405020304" pitchFamily="18" charset="0"/>
              </a:rPr>
              <a:t> 6 proton; </a:t>
            </a:r>
            <a:br>
              <a:rPr lang="en-US" sz="4267" dirty="0">
                <a:solidFill>
                  <a:srgbClr val="263E68"/>
                </a:solidFill>
                <a:latin typeface="Times New Roman" panose="02020603050405020304" pitchFamily="18" charset="0"/>
                <a:cs typeface="Times New Roman" panose="02020603050405020304" pitchFamily="18" charset="0"/>
              </a:rPr>
            </a:br>
            <a:r>
              <a:rPr lang="en-US" sz="4267" dirty="0">
                <a:solidFill>
                  <a:srgbClr val="263E68"/>
                </a:solidFill>
                <a:latin typeface="Times New Roman" panose="02020603050405020304" pitchFamily="18" charset="0"/>
                <a:cs typeface="Times New Roman" panose="02020603050405020304" pitchFamily="18" charset="0"/>
              </a:rPr>
              <a:t>6 neutron; 6 electron.</a:t>
            </a:r>
          </a:p>
        </p:txBody>
      </p:sp>
      <p:sp>
        <p:nvSpPr>
          <p:cNvPr id="13" name="TextBox 12">
            <a:extLst>
              <a:ext uri="{FF2B5EF4-FFF2-40B4-BE49-F238E27FC236}">
                <a16:creationId xmlns:a16="http://schemas.microsoft.com/office/drawing/2014/main" id="{C62BC622-F59C-4CC4-BB34-0AED5A362C23}"/>
              </a:ext>
            </a:extLst>
          </p:cNvPr>
          <p:cNvSpPr txBox="1"/>
          <p:nvPr/>
        </p:nvSpPr>
        <p:spPr>
          <a:xfrm>
            <a:off x="5554133" y="4018393"/>
            <a:ext cx="6637867" cy="2554545"/>
          </a:xfrm>
          <a:prstGeom prst="rect">
            <a:avLst/>
          </a:prstGeom>
          <a:noFill/>
        </p:spPr>
        <p:txBody>
          <a:bodyPr wrap="square" rtlCol="0">
            <a:spAutoFit/>
          </a:bodyPr>
          <a:lstStyle/>
          <a:p>
            <a:pPr algn="l"/>
            <a:r>
              <a:rPr lang="en-US" sz="4000" dirty="0">
                <a:solidFill>
                  <a:srgbClr val="263E68"/>
                </a:solidFill>
                <a:latin typeface="Times New Roman" panose="02020603050405020304" pitchFamily="18" charset="0"/>
                <a:cs typeface="Times New Roman" panose="02020603050405020304" pitchFamily="18" charset="0"/>
              </a:rPr>
              <a:t>b. </a:t>
            </a:r>
            <a:r>
              <a:rPr lang="vi-VN" sz="4000" dirty="0">
                <a:solidFill>
                  <a:srgbClr val="263E68"/>
                </a:solidFill>
                <a:latin typeface="Times New Roman" panose="02020603050405020304" pitchFamily="18" charset="0"/>
                <a:cs typeface="Times New Roman" panose="02020603050405020304" pitchFamily="18" charset="0"/>
              </a:rPr>
              <a:t>Trong nguyên tử carbon có 6 proton; 6 neutron nên khối lượng của một nguyên tử carbon là: 6.1 + 6.1 = 12 (amu)</a:t>
            </a:r>
          </a:p>
        </p:txBody>
      </p:sp>
      <p:cxnSp>
        <p:nvCxnSpPr>
          <p:cNvPr id="14" name="Straight Connector 13">
            <a:extLst>
              <a:ext uri="{FF2B5EF4-FFF2-40B4-BE49-F238E27FC236}">
                <a16:creationId xmlns:a16="http://schemas.microsoft.com/office/drawing/2014/main" id="{CB406C8D-8618-4DD8-928A-DE6D788CEBF6}"/>
              </a:ext>
            </a:extLst>
          </p:cNvPr>
          <p:cNvCxnSpPr/>
          <p:nvPr/>
        </p:nvCxnSpPr>
        <p:spPr>
          <a:xfrm>
            <a:off x="5057423" y="4264616"/>
            <a:ext cx="0" cy="2593385"/>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572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89;p59">
            <a:extLst>
              <a:ext uri="{FF2B5EF4-FFF2-40B4-BE49-F238E27FC236}">
                <a16:creationId xmlns:a16="http://schemas.microsoft.com/office/drawing/2014/main" id="{586794F1-FE76-476A-B479-6AC74A3A347E}"/>
              </a:ext>
            </a:extLst>
          </p:cNvPr>
          <p:cNvSpPr/>
          <p:nvPr/>
        </p:nvSpPr>
        <p:spPr>
          <a:xfrm>
            <a:off x="73818" y="879888"/>
            <a:ext cx="8097537" cy="339233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8405FD67-77E9-40C1-8B86-5B5E62999A81}"/>
              </a:ext>
            </a:extLst>
          </p:cNvPr>
          <p:cNvSpPr txBox="1"/>
          <p:nvPr/>
        </p:nvSpPr>
        <p:spPr>
          <a:xfrm>
            <a:off x="376656" y="1020709"/>
            <a:ext cx="8097537" cy="3170099"/>
          </a:xfrm>
          <a:prstGeom prst="rect">
            <a:avLst/>
          </a:prstGeom>
          <a:noFill/>
        </p:spPr>
        <p:txBody>
          <a:bodyPr wrap="square" rtlCol="0">
            <a:spAutoFit/>
          </a:bodyPr>
          <a:lstStyle/>
          <a:p>
            <a:pPr algn="l"/>
            <a:r>
              <a:rPr lang="vi-VN" sz="4000" dirty="0">
                <a:solidFill>
                  <a:srgbClr val="263E68"/>
                </a:solidFill>
                <a:latin typeface="Times New Roman" panose="02020603050405020304" pitchFamily="18" charset="0"/>
                <a:cs typeface="Times New Roman" panose="02020603050405020304" pitchFamily="18" charset="0"/>
              </a:rPr>
              <a:t>Quan sát hình hãy cho biết:</a:t>
            </a:r>
          </a:p>
          <a:p>
            <a:pPr algn="l"/>
            <a:r>
              <a:rPr lang="vi-VN" sz="4000" dirty="0">
                <a:solidFill>
                  <a:srgbClr val="263E68"/>
                </a:solidFill>
                <a:latin typeface="Times New Roman" panose="02020603050405020304" pitchFamily="18" charset="0"/>
                <a:cs typeface="Times New Roman" panose="02020603050405020304" pitchFamily="18" charset="0"/>
              </a:rPr>
              <a:t>a) Số proton, neutron, electron trong mỗi nguyên tử carbon và aluminium.</a:t>
            </a:r>
          </a:p>
          <a:p>
            <a:pPr algn="l"/>
            <a:r>
              <a:rPr lang="vi-VN" sz="4000" dirty="0">
                <a:solidFill>
                  <a:srgbClr val="263E68"/>
                </a:solidFill>
                <a:latin typeface="Times New Roman" panose="02020603050405020304" pitchFamily="18" charset="0"/>
                <a:cs typeface="Times New Roman" panose="02020603050405020304" pitchFamily="18" charset="0"/>
              </a:rPr>
              <a:t>b) Khối lượng nguyên tử của carbon và aluminium.</a:t>
            </a:r>
          </a:p>
        </p:txBody>
      </p:sp>
      <p:grpSp>
        <p:nvGrpSpPr>
          <p:cNvPr id="5" name="Group 4">
            <a:extLst>
              <a:ext uri="{FF2B5EF4-FFF2-40B4-BE49-F238E27FC236}">
                <a16:creationId xmlns:a16="http://schemas.microsoft.com/office/drawing/2014/main" id="{B6BED01D-2DB4-45A6-84C5-E9B1C002B1D6}"/>
              </a:ext>
            </a:extLst>
          </p:cNvPr>
          <p:cNvGrpSpPr/>
          <p:nvPr/>
        </p:nvGrpSpPr>
        <p:grpSpPr>
          <a:xfrm rot="1520044">
            <a:off x="-7659" y="38497"/>
            <a:ext cx="1905280" cy="899725"/>
            <a:chOff x="37088" y="425940"/>
            <a:chExt cx="1428960" cy="674794"/>
          </a:xfrm>
        </p:grpSpPr>
        <p:sp>
          <p:nvSpPr>
            <p:cNvPr id="6" name="Google Shape;2405;p77">
              <a:extLst>
                <a:ext uri="{FF2B5EF4-FFF2-40B4-BE49-F238E27FC236}">
                  <a16:creationId xmlns:a16="http://schemas.microsoft.com/office/drawing/2014/main" id="{6928FDFE-4201-492D-A1F4-33EC9908B68C}"/>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7" name="TextBox 6">
              <a:extLst>
                <a:ext uri="{FF2B5EF4-FFF2-40B4-BE49-F238E27FC236}">
                  <a16:creationId xmlns:a16="http://schemas.microsoft.com/office/drawing/2014/main" id="{A232F451-3386-4E6B-BF0F-8145B698A31E}"/>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3</a:t>
              </a:r>
            </a:p>
          </p:txBody>
        </p:sp>
      </p:grpSp>
      <p:pic>
        <p:nvPicPr>
          <p:cNvPr id="10" name="Picture 9">
            <a:extLst>
              <a:ext uri="{FF2B5EF4-FFF2-40B4-BE49-F238E27FC236}">
                <a16:creationId xmlns:a16="http://schemas.microsoft.com/office/drawing/2014/main" id="{195C82A7-E615-4D5B-A6B1-D95843F3CAC4}"/>
              </a:ext>
            </a:extLst>
          </p:cNvPr>
          <p:cNvPicPr>
            <a:picLocks noChangeAspect="1"/>
          </p:cNvPicPr>
          <p:nvPr/>
        </p:nvPicPr>
        <p:blipFill rotWithShape="1">
          <a:blip r:embed="rId2"/>
          <a:srcRect l="54825" r="1119"/>
          <a:stretch/>
        </p:blipFill>
        <p:spPr>
          <a:xfrm>
            <a:off x="8704839" y="0"/>
            <a:ext cx="3465688" cy="3392336"/>
          </a:xfrm>
          <a:prstGeom prst="rect">
            <a:avLst/>
          </a:prstGeom>
        </p:spPr>
      </p:pic>
      <p:sp>
        <p:nvSpPr>
          <p:cNvPr id="12" name="TextBox 11">
            <a:extLst>
              <a:ext uri="{FF2B5EF4-FFF2-40B4-BE49-F238E27FC236}">
                <a16:creationId xmlns:a16="http://schemas.microsoft.com/office/drawing/2014/main" id="{75F5A1EF-E4F9-41D8-A023-ED468817C1A9}"/>
              </a:ext>
            </a:extLst>
          </p:cNvPr>
          <p:cNvSpPr txBox="1"/>
          <p:nvPr/>
        </p:nvSpPr>
        <p:spPr>
          <a:xfrm>
            <a:off x="8474193" y="3234272"/>
            <a:ext cx="4355252" cy="584775"/>
          </a:xfrm>
          <a:prstGeom prst="rect">
            <a:avLst/>
          </a:prstGeom>
          <a:noFill/>
        </p:spPr>
        <p:txBody>
          <a:bodyPr wrap="square" rtlCol="0">
            <a:spAutoFit/>
          </a:bodyPr>
          <a:lstStyle/>
          <a:p>
            <a:pPr algn="l"/>
            <a:r>
              <a:rPr lang="en-US" sz="3200" i="1" dirty="0" err="1">
                <a:solidFill>
                  <a:srgbClr val="263E68"/>
                </a:solidFill>
                <a:latin typeface="Times New Roman" panose="02020603050405020304" pitchFamily="18" charset="0"/>
                <a:cs typeface="Times New Roman" panose="02020603050405020304" pitchFamily="18" charset="0"/>
              </a:rPr>
              <a:t>Nguyên</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tử</a:t>
            </a:r>
            <a:r>
              <a:rPr lang="en-US" sz="3200" i="1" dirty="0">
                <a:solidFill>
                  <a:srgbClr val="263E68"/>
                </a:solidFill>
                <a:latin typeface="Times New Roman" panose="02020603050405020304" pitchFamily="18" charset="0"/>
                <a:cs typeface="Times New Roman" panose="02020603050405020304" pitchFamily="18" charset="0"/>
              </a:rPr>
              <a:t> </a:t>
            </a:r>
            <a:r>
              <a:rPr lang="en-US" sz="3200" i="1" dirty="0" err="1">
                <a:solidFill>
                  <a:srgbClr val="263E68"/>
                </a:solidFill>
                <a:latin typeface="Times New Roman" panose="02020603050405020304" pitchFamily="18" charset="0"/>
                <a:cs typeface="Times New Roman" panose="02020603050405020304" pitchFamily="18" charset="0"/>
              </a:rPr>
              <a:t>aluminium</a:t>
            </a:r>
            <a:endParaRPr lang="en-US" sz="3200" i="1" dirty="0">
              <a:solidFill>
                <a:srgbClr val="263E68"/>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E4A239-D6EE-449C-BFD7-1CCA69746A37}"/>
              </a:ext>
            </a:extLst>
          </p:cNvPr>
          <p:cNvSpPr txBox="1"/>
          <p:nvPr/>
        </p:nvSpPr>
        <p:spPr>
          <a:xfrm>
            <a:off x="146009" y="4188654"/>
            <a:ext cx="4264184" cy="2554545"/>
          </a:xfrm>
          <a:prstGeom prst="rect">
            <a:avLst/>
          </a:prstGeom>
          <a:noFill/>
        </p:spPr>
        <p:txBody>
          <a:bodyPr wrap="square" rtlCol="0">
            <a:spAutoFit/>
          </a:bodyPr>
          <a:lstStyle/>
          <a:p>
            <a:pPr algn="l"/>
            <a:r>
              <a:rPr lang="en-US" sz="4000" dirty="0">
                <a:solidFill>
                  <a:srgbClr val="263E68"/>
                </a:solidFill>
                <a:latin typeface="Times New Roman" panose="02020603050405020304" pitchFamily="18" charset="0"/>
                <a:cs typeface="Times New Roman" panose="02020603050405020304" pitchFamily="18" charset="0"/>
              </a:rPr>
              <a:t>a. </a:t>
            </a:r>
            <a:r>
              <a:rPr lang="en-US" sz="4000" dirty="0" err="1">
                <a:solidFill>
                  <a:srgbClr val="263E68"/>
                </a:solidFill>
                <a:latin typeface="Times New Roman" panose="02020603050405020304" pitchFamily="18" charset="0"/>
                <a:cs typeface="Times New Roman" panose="02020603050405020304" pitchFamily="18" charset="0"/>
              </a:rPr>
              <a:t>Trong</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nguyên</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tử</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aluminium</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có</a:t>
            </a:r>
            <a:r>
              <a:rPr lang="en-US" sz="4000" dirty="0">
                <a:solidFill>
                  <a:srgbClr val="263E68"/>
                </a:solidFill>
                <a:latin typeface="Times New Roman" panose="02020603050405020304" pitchFamily="18" charset="0"/>
                <a:cs typeface="Times New Roman" panose="02020603050405020304" pitchFamily="18" charset="0"/>
              </a:rPr>
              <a:t> 13 proton; 14 neutron; 13 electron.</a:t>
            </a:r>
          </a:p>
        </p:txBody>
      </p:sp>
      <p:sp>
        <p:nvSpPr>
          <p:cNvPr id="15" name="TextBox 14">
            <a:extLst>
              <a:ext uri="{FF2B5EF4-FFF2-40B4-BE49-F238E27FC236}">
                <a16:creationId xmlns:a16="http://schemas.microsoft.com/office/drawing/2014/main" id="{2A119345-168A-4B59-BD8C-FD7E49F614A7}"/>
              </a:ext>
            </a:extLst>
          </p:cNvPr>
          <p:cNvSpPr txBox="1"/>
          <p:nvPr/>
        </p:nvSpPr>
        <p:spPr>
          <a:xfrm>
            <a:off x="4482383" y="4221585"/>
            <a:ext cx="7709617" cy="2554545"/>
          </a:xfrm>
          <a:prstGeom prst="rect">
            <a:avLst/>
          </a:prstGeom>
          <a:noFill/>
        </p:spPr>
        <p:txBody>
          <a:bodyPr wrap="square" rtlCol="0">
            <a:spAutoFit/>
          </a:bodyPr>
          <a:lstStyle/>
          <a:p>
            <a:r>
              <a:rPr lang="en-US" sz="4000" dirty="0">
                <a:solidFill>
                  <a:srgbClr val="263E68"/>
                </a:solidFill>
                <a:latin typeface="Times New Roman" panose="02020603050405020304" pitchFamily="18" charset="0"/>
                <a:cs typeface="Times New Roman" panose="02020603050405020304" pitchFamily="18" charset="0"/>
              </a:rPr>
              <a:t>b. </a:t>
            </a:r>
            <a:r>
              <a:rPr lang="vi-VN" sz="4000" dirty="0">
                <a:solidFill>
                  <a:srgbClr val="263E68"/>
                </a:solidFill>
                <a:latin typeface="Times New Roman" panose="02020603050405020304" pitchFamily="18" charset="0"/>
                <a:cs typeface="Times New Roman" panose="02020603050405020304" pitchFamily="18" charset="0"/>
              </a:rPr>
              <a:t>Trong nguyên tử aluminium có 13 proton; 14 neutron nên khối lượng của một nguyên tử aluminium là: 13.1 + 14.1 = 27 (amu)</a:t>
            </a:r>
          </a:p>
        </p:txBody>
      </p:sp>
      <p:cxnSp>
        <p:nvCxnSpPr>
          <p:cNvPr id="16" name="Straight Connector 15">
            <a:extLst>
              <a:ext uri="{FF2B5EF4-FFF2-40B4-BE49-F238E27FC236}">
                <a16:creationId xmlns:a16="http://schemas.microsoft.com/office/drawing/2014/main" id="{4BE6866C-CC7F-4397-BBDB-F11CD9BECFD6}"/>
              </a:ext>
            </a:extLst>
          </p:cNvPr>
          <p:cNvCxnSpPr/>
          <p:nvPr/>
        </p:nvCxnSpPr>
        <p:spPr>
          <a:xfrm>
            <a:off x="4410192" y="4272225"/>
            <a:ext cx="0" cy="2593385"/>
          </a:xfrm>
          <a:prstGeom prst="line">
            <a:avLst/>
          </a:prstGeom>
          <a:ln w="381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7" name="Graphic 16" descr="Home1 outline">
            <a:hlinkClick r:id="rId3" action="ppaction://hlinksldjump"/>
            <a:extLst>
              <a:ext uri="{FF2B5EF4-FFF2-40B4-BE49-F238E27FC236}">
                <a16:creationId xmlns:a16="http://schemas.microsoft.com/office/drawing/2014/main" id="{00FBD9A8-4C03-42ED-9D84-4F01B963D10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076879" y="5786897"/>
            <a:ext cx="1219200" cy="1219200"/>
          </a:xfrm>
          <a:prstGeom prst="rect">
            <a:avLst/>
          </a:prstGeom>
        </p:spPr>
      </p:pic>
    </p:spTree>
    <p:extLst>
      <p:ext uri="{BB962C8B-B14F-4D97-AF65-F5344CB8AC3E}">
        <p14:creationId xmlns:p14="http://schemas.microsoft.com/office/powerpoint/2010/main" val="2829739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89;p59">
            <a:extLst>
              <a:ext uri="{FF2B5EF4-FFF2-40B4-BE49-F238E27FC236}">
                <a16:creationId xmlns:a16="http://schemas.microsoft.com/office/drawing/2014/main" id="{74EB4A3E-5047-4CDF-900B-CC0DDCCBBACF}"/>
              </a:ext>
            </a:extLst>
          </p:cNvPr>
          <p:cNvSpPr/>
          <p:nvPr/>
        </p:nvSpPr>
        <p:spPr>
          <a:xfrm>
            <a:off x="1" y="929700"/>
            <a:ext cx="11983844" cy="317862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114300">
              <a:prstClr val="black"/>
            </a:innerShdw>
          </a:effectLst>
        </p:spPr>
        <p:txBody>
          <a:bodyPr spcFirstLastPara="1" wrap="square" lIns="121900" tIns="121900" rIns="121900" bIns="121900" anchor="ctr" anchorCtr="0">
            <a:noAutofit/>
          </a:bodyPr>
          <a:lstStyle/>
          <a:p>
            <a:endParaRPr sz="2400"/>
          </a:p>
        </p:txBody>
      </p:sp>
      <p:sp>
        <p:nvSpPr>
          <p:cNvPr id="4" name="TextBox 3">
            <a:extLst>
              <a:ext uri="{FF2B5EF4-FFF2-40B4-BE49-F238E27FC236}">
                <a16:creationId xmlns:a16="http://schemas.microsoft.com/office/drawing/2014/main" id="{3527E752-2003-4BA9-857B-E5F316D92321}"/>
              </a:ext>
            </a:extLst>
          </p:cNvPr>
          <p:cNvSpPr txBox="1"/>
          <p:nvPr/>
        </p:nvSpPr>
        <p:spPr>
          <a:xfrm>
            <a:off x="202884" y="921058"/>
            <a:ext cx="11780961" cy="3046988"/>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Aluminium là kim loại có nhiều ứng dụng trong thực tiễn, được dùng làm dây dẫn điện, chế tạo các thiết bị, máy móc trong công nghiệp và nhiều đồ dùng sinh hoạt. Cho biết tổng số hạt trong hạt nhân nguyên tử aluminium là 27, số đơn vị điện tích hạt nhân là 13. Nêu cách tính số hạt mỗi loại trong nguyên tử aluminium và cho biết điện tích hạt nhân của aluminium.</a:t>
            </a:r>
            <a:endParaRPr lang="en-US" sz="3200" dirty="0" err="1">
              <a:solidFill>
                <a:srgbClr val="263E68"/>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EEAEB9-B589-4A45-A5B3-9EF632695FC8}"/>
              </a:ext>
            </a:extLst>
          </p:cNvPr>
          <p:cNvGrpSpPr/>
          <p:nvPr/>
        </p:nvGrpSpPr>
        <p:grpSpPr>
          <a:xfrm rot="1520044">
            <a:off x="2825262" y="13048"/>
            <a:ext cx="1905280" cy="899725"/>
            <a:chOff x="37088" y="425940"/>
            <a:chExt cx="1428960" cy="674794"/>
          </a:xfrm>
        </p:grpSpPr>
        <p:sp>
          <p:nvSpPr>
            <p:cNvPr id="7"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endParaRPr sz="2400"/>
            </a:p>
          </p:txBody>
        </p:sp>
        <p:sp>
          <p:nvSpPr>
            <p:cNvPr id="8" name="TextBox 7">
              <a:extLst>
                <a:ext uri="{FF2B5EF4-FFF2-40B4-BE49-F238E27FC236}">
                  <a16:creationId xmlns:a16="http://schemas.microsoft.com/office/drawing/2014/main" id="{E5BF19D8-F7E7-4612-8618-9C302BB64EC5}"/>
                </a:ext>
              </a:extLst>
            </p:cNvPr>
            <p:cNvSpPr txBox="1"/>
            <p:nvPr/>
          </p:nvSpPr>
          <p:spPr>
            <a:xfrm rot="20118666">
              <a:off x="95460" y="425940"/>
              <a:ext cx="1370588" cy="5617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Bài</a:t>
              </a:r>
              <a:r>
                <a:rPr lang="en-US" sz="4267" b="1" dirty="0">
                  <a:solidFill>
                    <a:srgbClr val="263E68"/>
                  </a:solidFill>
                  <a:latin typeface="Times New Roman" panose="02020603050405020304" pitchFamily="18" charset="0"/>
                  <a:cs typeface="Times New Roman" panose="02020603050405020304" pitchFamily="18" charset="0"/>
                </a:rPr>
                <a:t> 4</a:t>
              </a:r>
            </a:p>
          </p:txBody>
        </p:sp>
      </p:grpSp>
      <p:sp>
        <p:nvSpPr>
          <p:cNvPr id="9" name="TextBox 8">
            <a:extLst>
              <a:ext uri="{FF2B5EF4-FFF2-40B4-BE49-F238E27FC236}">
                <a16:creationId xmlns:a16="http://schemas.microsoft.com/office/drawing/2014/main" id="{42ADF694-5CAA-48B6-9488-3F297FF4AC75}"/>
              </a:ext>
            </a:extLst>
          </p:cNvPr>
          <p:cNvSpPr txBox="1"/>
          <p:nvPr/>
        </p:nvSpPr>
        <p:spPr>
          <a:xfrm>
            <a:off x="425913" y="4187962"/>
            <a:ext cx="11572804" cy="2554545"/>
          </a:xfrm>
          <a:prstGeom prst="rect">
            <a:avLst/>
          </a:prstGeom>
          <a:noFill/>
        </p:spPr>
        <p:txBody>
          <a:bodyPr wrap="square" rtlCol="0">
            <a:spAutoFit/>
          </a:bodyPr>
          <a:lstStyle/>
          <a:p>
            <a:pPr algn="l"/>
            <a:r>
              <a:rPr lang="vi-VN" sz="3200" dirty="0">
                <a:solidFill>
                  <a:srgbClr val="263E68"/>
                </a:solidFill>
                <a:latin typeface="Times New Roman" panose="02020603050405020304" pitchFamily="18" charset="0"/>
                <a:cs typeface="Times New Roman" panose="02020603050405020304" pitchFamily="18" charset="0"/>
              </a:rPr>
              <a:t>Số đơn vị điện tích hạt nhân = Số proton = Số electron = 13</a:t>
            </a:r>
          </a:p>
          <a:p>
            <a:pPr algn="l"/>
            <a:r>
              <a:rPr lang="vi-VN" sz="3200" dirty="0">
                <a:solidFill>
                  <a:srgbClr val="263E68"/>
                </a:solidFill>
                <a:latin typeface="Times New Roman" panose="02020603050405020304" pitchFamily="18" charset="0"/>
                <a:cs typeface="Times New Roman" panose="02020603050405020304" pitchFamily="18" charset="0"/>
              </a:rPr>
              <a:t>Số hạt trong hạt nhân nguyên tử = số proton + số neutron </a:t>
            </a:r>
          </a:p>
          <a:p>
            <a:pPr algn="l"/>
            <a:r>
              <a:rPr lang="vi-VN" sz="3200" dirty="0">
                <a:solidFill>
                  <a:srgbClr val="263E68"/>
                </a:solidFill>
                <a:latin typeface="Times New Roman" panose="02020603050405020304" pitchFamily="18" charset="0"/>
                <a:cs typeface="Times New Roman" panose="02020603050405020304" pitchFamily="18" charset="0"/>
              </a:rPr>
              <a:t>⇒ 27 = 13 + số neutron  </a:t>
            </a:r>
          </a:p>
          <a:p>
            <a:pPr algn="l"/>
            <a:r>
              <a:rPr lang="vi-VN" sz="3200" dirty="0">
                <a:solidFill>
                  <a:srgbClr val="263E68"/>
                </a:solidFill>
                <a:latin typeface="Times New Roman" panose="02020603050405020304" pitchFamily="18" charset="0"/>
                <a:cs typeface="Times New Roman" panose="02020603050405020304" pitchFamily="18" charset="0"/>
              </a:rPr>
              <a:t>⇒ số neutron = 27 - 13 = 14.</a:t>
            </a:r>
          </a:p>
          <a:p>
            <a:pPr algn="l"/>
            <a:r>
              <a:rPr lang="vi-VN" sz="3200" dirty="0">
                <a:solidFill>
                  <a:srgbClr val="263E68"/>
                </a:solidFill>
                <a:latin typeface="Times New Roman" panose="02020603050405020304" pitchFamily="18" charset="0"/>
                <a:cs typeface="Times New Roman" panose="02020603050405020304" pitchFamily="18" charset="0"/>
              </a:rPr>
              <a:t>Aluminium có 13 proton ⇒ Điện tích hạt nhân của aluminium: +13. </a:t>
            </a:r>
            <a:endParaRPr lang="en-US" sz="3200" dirty="0" err="1">
              <a:solidFill>
                <a:srgbClr val="263E68"/>
              </a:solidFill>
              <a:latin typeface="Times New Roman" panose="02020603050405020304" pitchFamily="18" charset="0"/>
              <a:cs typeface="Times New Roman" panose="02020603050405020304" pitchFamily="18" charset="0"/>
            </a:endParaRPr>
          </a:p>
        </p:txBody>
      </p:sp>
      <p:pic>
        <p:nvPicPr>
          <p:cNvPr id="10" name="Graphic 9" descr="Home1 outline">
            <a:hlinkClick r:id="rId2" action="ppaction://hlinksldjump"/>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972800" y="4709101"/>
            <a:ext cx="1219200" cy="1219200"/>
          </a:xfrm>
          <a:prstGeom prst="rect">
            <a:avLst/>
          </a:prstGeom>
        </p:spPr>
      </p:pic>
    </p:spTree>
    <p:extLst>
      <p:ext uri="{BB962C8B-B14F-4D97-AF65-F5344CB8AC3E}">
        <p14:creationId xmlns:p14="http://schemas.microsoft.com/office/powerpoint/2010/main" val="289262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1"/>
          <p:cNvSpPr txBox="1">
            <a:spLocks noGrp="1"/>
          </p:cNvSpPr>
          <p:nvPr>
            <p:ph type="title"/>
          </p:nvPr>
        </p:nvSpPr>
        <p:spPr>
          <a:xfrm>
            <a:off x="960000" y="780300"/>
            <a:ext cx="10272000" cy="560800"/>
          </a:xfrm>
          <a:prstGeom prst="rect">
            <a:avLst/>
          </a:prstGeom>
        </p:spPr>
        <p:txBody>
          <a:bodyPr spcFirstLastPara="1" vert="horz" wrap="square" lIns="121900" tIns="121900" rIns="121900" bIns="121900" rtlCol="0" anchor="t" anchorCtr="0">
            <a:noAutofit/>
          </a:bodyPr>
          <a:lstStyle/>
          <a:p>
            <a:pPr algn="ctr"/>
            <a:r>
              <a:rPr lang="en" b="1" dirty="0"/>
              <a:t>VẬN DỤNG</a:t>
            </a:r>
            <a:endParaRPr b="1" dirty="0">
              <a:solidFill>
                <a:schemeClr val="accent3"/>
              </a:solidFill>
            </a:endParaRPr>
          </a:p>
        </p:txBody>
      </p:sp>
      <p:pic>
        <p:nvPicPr>
          <p:cNvPr id="5" name="Picture 4" descr="Graphical user interface, application&#10;&#10;Description automatically generated">
            <a:extLst>
              <a:ext uri="{FF2B5EF4-FFF2-40B4-BE49-F238E27FC236}">
                <a16:creationId xmlns:a16="http://schemas.microsoft.com/office/drawing/2014/main" id="{D24B4AA8-FEF7-4732-BB2B-93A4C70061DF}"/>
              </a:ext>
            </a:extLst>
          </p:cNvPr>
          <p:cNvPicPr>
            <a:picLocks noChangeAspect="1"/>
          </p:cNvPicPr>
          <p:nvPr/>
        </p:nvPicPr>
        <p:blipFill rotWithShape="1">
          <a:blip r:embed="rId3"/>
          <a:srcRect l="14624" t="5173" r="14042" b="5674"/>
          <a:stretch/>
        </p:blipFill>
        <p:spPr>
          <a:xfrm>
            <a:off x="1084152" y="1510528"/>
            <a:ext cx="10023696" cy="5283965"/>
          </a:xfrm>
          <a:prstGeom prst="rect">
            <a:avLst/>
          </a:prstGeom>
          <a:effectLst>
            <a:glow rad="228600">
              <a:schemeClr val="accent2">
                <a:satMod val="175000"/>
                <a:alpha val="40000"/>
              </a:schemeClr>
            </a:glow>
          </a:effectLst>
        </p:spPr>
      </p:pic>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pic>
        <p:nvPicPr>
          <p:cNvPr id="34" name="Picture 33" descr="Graphical user interface, application&#10;&#10;Description automatically generated">
            <a:extLst>
              <a:ext uri="{FF2B5EF4-FFF2-40B4-BE49-F238E27FC236}">
                <a16:creationId xmlns:a16="http://schemas.microsoft.com/office/drawing/2014/main" id="{E4714834-7A8C-4A5E-8EA6-606D6CE9E103}"/>
              </a:ext>
            </a:extLst>
          </p:cNvPr>
          <p:cNvPicPr>
            <a:picLocks noChangeAspect="1"/>
          </p:cNvPicPr>
          <p:nvPr/>
        </p:nvPicPr>
        <p:blipFill rotWithShape="1">
          <a:blip r:embed="rId3"/>
          <a:srcRect l="18350" t="23976" r="51894" b="14439"/>
          <a:stretch/>
        </p:blipFill>
        <p:spPr>
          <a:xfrm>
            <a:off x="851157" y="1741120"/>
            <a:ext cx="5806529" cy="5068819"/>
          </a:xfrm>
          <a:prstGeom prst="rect">
            <a:avLst/>
          </a:prstGeom>
          <a:effectLst>
            <a:innerShdw blurRad="63500" dist="50800" dir="13500000">
              <a:prstClr val="black">
                <a:alpha val="50000"/>
              </a:prstClr>
            </a:innerShdw>
          </a:effectLst>
        </p:spPr>
      </p:pic>
      <p:cxnSp>
        <p:nvCxnSpPr>
          <p:cNvPr id="7" name="Straight Connector 6">
            <a:extLst>
              <a:ext uri="{FF2B5EF4-FFF2-40B4-BE49-F238E27FC236}">
                <a16:creationId xmlns:a16="http://schemas.microsoft.com/office/drawing/2014/main" id="{A929A14E-EA19-45B5-8AFA-F96C3A3A4FCB}"/>
              </a:ext>
            </a:extLst>
          </p:cNvPr>
          <p:cNvCxnSpPr>
            <a:cxnSpLocks/>
          </p:cNvCxnSpPr>
          <p:nvPr/>
        </p:nvCxnSpPr>
        <p:spPr>
          <a:xfrm flipV="1">
            <a:off x="5731523" y="2066694"/>
            <a:ext cx="2111299" cy="71367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7EBC31-25DD-42C5-9891-B6FDCE0A7C24}"/>
              </a:ext>
            </a:extLst>
          </p:cNvPr>
          <p:cNvSpPr txBox="1"/>
          <p:nvPr/>
        </p:nvSpPr>
        <p:spPr>
          <a:xfrm>
            <a:off x="7842822" y="1643833"/>
            <a:ext cx="2557345" cy="748988"/>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Electron </a:t>
            </a:r>
          </a:p>
        </p:txBody>
      </p:sp>
      <p:cxnSp>
        <p:nvCxnSpPr>
          <p:cNvPr id="39" name="Straight Connector 38">
            <a:extLst>
              <a:ext uri="{FF2B5EF4-FFF2-40B4-BE49-F238E27FC236}">
                <a16:creationId xmlns:a16="http://schemas.microsoft.com/office/drawing/2014/main" id="{77D748C5-3586-4559-84B8-115298799156}"/>
              </a:ext>
            </a:extLst>
          </p:cNvPr>
          <p:cNvCxnSpPr>
            <a:cxnSpLocks/>
          </p:cNvCxnSpPr>
          <p:nvPr/>
        </p:nvCxnSpPr>
        <p:spPr>
          <a:xfrm flipV="1">
            <a:off x="4918097" y="3652604"/>
            <a:ext cx="2329993" cy="1"/>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D74B2F6-FA85-4A44-9295-AECD41AB3510}"/>
              </a:ext>
            </a:extLst>
          </p:cNvPr>
          <p:cNvSpPr txBox="1"/>
          <p:nvPr/>
        </p:nvSpPr>
        <p:spPr>
          <a:xfrm>
            <a:off x="7421554" y="4178548"/>
            <a:ext cx="2557345" cy="748988"/>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Proton </a:t>
            </a:r>
          </a:p>
        </p:txBody>
      </p:sp>
      <p:cxnSp>
        <p:nvCxnSpPr>
          <p:cNvPr id="42" name="Straight Connector 41">
            <a:extLst>
              <a:ext uri="{FF2B5EF4-FFF2-40B4-BE49-F238E27FC236}">
                <a16:creationId xmlns:a16="http://schemas.microsoft.com/office/drawing/2014/main" id="{0F0E90F0-F1C2-4FD6-9EEB-A053A80BCFA4}"/>
              </a:ext>
            </a:extLst>
          </p:cNvPr>
          <p:cNvCxnSpPr>
            <a:cxnSpLocks/>
          </p:cNvCxnSpPr>
          <p:nvPr/>
        </p:nvCxnSpPr>
        <p:spPr>
          <a:xfrm>
            <a:off x="4622894" y="3855806"/>
            <a:ext cx="2907693" cy="669029"/>
          </a:xfrm>
          <a:prstGeom prst="line">
            <a:avLst/>
          </a:prstGeom>
          <a:ln w="19050">
            <a:solidFill>
              <a:srgbClr val="263E68"/>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8520408-4D81-49E8-9955-B037D2F1410B}"/>
              </a:ext>
            </a:extLst>
          </p:cNvPr>
          <p:cNvSpPr txBox="1"/>
          <p:nvPr/>
        </p:nvSpPr>
        <p:spPr>
          <a:xfrm>
            <a:off x="7248090" y="3237477"/>
            <a:ext cx="2557345" cy="748988"/>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Neutron </a:t>
            </a:r>
          </a:p>
        </p:txBody>
      </p:sp>
      <p:sp>
        <p:nvSpPr>
          <p:cNvPr id="12" name="TextBox 11">
            <a:extLst>
              <a:ext uri="{FF2B5EF4-FFF2-40B4-BE49-F238E27FC236}">
                <a16:creationId xmlns:a16="http://schemas.microsoft.com/office/drawing/2014/main" id="{C7AF233A-FE99-4AEF-8AE5-2D55DCBF3D1D}"/>
              </a:ext>
            </a:extLst>
          </p:cNvPr>
          <p:cNvSpPr txBox="1"/>
          <p:nvPr/>
        </p:nvSpPr>
        <p:spPr>
          <a:xfrm>
            <a:off x="2258129" y="113856"/>
            <a:ext cx="8400847" cy="1405641"/>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Ghi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chú</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các</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hạt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tương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ứng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trong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mô</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hình</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nguyên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tử</a:t>
            </a:r>
            <a:r>
              <a:rPr lang="en-US" sz="4267" b="1" dirty="0">
                <a:solidFill>
                  <a:srgbClr val="263E68"/>
                </a:solidFill>
                <a:latin typeface="Times New Roman" panose="02020603050405020304" pitchFamily="18" charset="0"/>
                <a:cs typeface="Times New Roman" panose="02020603050405020304" pitchFamily="18" charset="0"/>
              </a:rPr>
              <a:t> carbon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7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4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grpSp>
        <p:nvGrpSpPr>
          <p:cNvPr id="2383" name="Google Shape;2383;p76"/>
          <p:cNvGrpSpPr/>
          <p:nvPr/>
        </p:nvGrpSpPr>
        <p:grpSpPr>
          <a:xfrm>
            <a:off x="414897" y="268481"/>
            <a:ext cx="487972" cy="623108"/>
            <a:chOff x="5905475" y="2032050"/>
            <a:chExt cx="454350" cy="580175"/>
          </a:xfrm>
        </p:grpSpPr>
        <p:sp>
          <p:nvSpPr>
            <p:cNvPr id="2384" name="Google Shape;2384;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85" name="Google Shape;2385;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86" name="Google Shape;2386;p7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87" name="Google Shape;2387;p7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388" name="Google Shape;2388;p7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89" name="Google Shape;2389;p7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2390" name="Google Shape;2390;p76"/>
          <p:cNvGrpSpPr/>
          <p:nvPr/>
        </p:nvGrpSpPr>
        <p:grpSpPr>
          <a:xfrm rot="5973186">
            <a:off x="11377837" y="128312"/>
            <a:ext cx="700961" cy="571520"/>
            <a:chOff x="5426900" y="3064075"/>
            <a:chExt cx="281450" cy="229525"/>
          </a:xfrm>
        </p:grpSpPr>
        <p:sp>
          <p:nvSpPr>
            <p:cNvPr id="2391" name="Google Shape;2391;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2" name="Google Shape;2392;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3" name="Google Shape;2393;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394" name="Google Shape;2394;p7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5" name="Google Shape;2395;p7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396" name="Google Shape;2396;p7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7" name="Google Shape;2397;p7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sp>
          <p:nvSpPr>
            <p:cNvPr id="2398" name="Google Shape;2398;p7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121900" tIns="121900" rIns="121900" bIns="121900" anchor="ctr" anchorCtr="0">
              <a:noAutofit/>
            </a:bodyPr>
            <a:lstStyle/>
            <a:p>
              <a:endParaRPr sz="2400"/>
            </a:p>
          </p:txBody>
        </p:sp>
        <p:sp>
          <p:nvSpPr>
            <p:cNvPr id="2399" name="Google Shape;2399;p7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121900" tIns="121900" rIns="121900" bIns="121900" anchor="ctr" anchorCtr="0">
              <a:noAutofit/>
            </a:bodyPr>
            <a:lstStyle/>
            <a:p>
              <a:endParaRPr sz="2400"/>
            </a:p>
          </p:txBody>
        </p:sp>
      </p:grpSp>
      <p:sp>
        <p:nvSpPr>
          <p:cNvPr id="12" name="TextBox 11">
            <a:extLst>
              <a:ext uri="{FF2B5EF4-FFF2-40B4-BE49-F238E27FC236}">
                <a16:creationId xmlns:a16="http://schemas.microsoft.com/office/drawing/2014/main" id="{C7AF233A-FE99-4AEF-8AE5-2D55DCBF3D1D}"/>
              </a:ext>
            </a:extLst>
          </p:cNvPr>
          <p:cNvSpPr txBox="1"/>
          <p:nvPr/>
        </p:nvSpPr>
        <p:spPr>
          <a:xfrm>
            <a:off x="2258128" y="113856"/>
            <a:ext cx="8849475" cy="1405641"/>
          </a:xfrm>
          <a:prstGeom prst="rect">
            <a:avLst/>
          </a:prstGeom>
          <a:noFill/>
        </p:spPr>
        <p:txBody>
          <a:bodyPr wrap="square" rtlCol="0">
            <a:spAutoFit/>
          </a:bodyPr>
          <a:lstStyle/>
          <a:p>
            <a:pPr algn="l"/>
            <a:r>
              <a:rPr lang="en-US" sz="4267" b="1" dirty="0">
                <a:solidFill>
                  <a:srgbClr val="263E68"/>
                </a:solidFill>
                <a:latin typeface="Times New Roman" panose="02020603050405020304" pitchFamily="18" charset="0"/>
                <a:cs typeface="Times New Roman" panose="02020603050405020304" pitchFamily="18" charset="0"/>
              </a:rPr>
              <a:t>Ý </a:t>
            </a:r>
            <a:r>
              <a:rPr lang="en-US" sz="4267" b="1" dirty="0" err="1">
                <a:solidFill>
                  <a:srgbClr val="263E68"/>
                </a:solidFill>
                <a:latin typeface="Times New Roman" panose="02020603050405020304" pitchFamily="18" charset="0"/>
                <a:cs typeface="Times New Roman" panose="02020603050405020304" pitchFamily="18" charset="0"/>
              </a:rPr>
              <a:t>nghĩa</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của</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các</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kí</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hiệu</a:t>
            </a:r>
            <a:r>
              <a:rPr lang="en-US" sz="4267" b="1" dirty="0">
                <a:solidFill>
                  <a:srgbClr val="263E68"/>
                </a:solidFill>
                <a:latin typeface="Times New Roman" panose="02020603050405020304" pitchFamily="18" charset="0"/>
                <a:cs typeface="Times New Roman" panose="02020603050405020304" pitchFamily="18" charset="0"/>
              </a:rPr>
              <a:t> HB, 2B </a:t>
            </a:r>
            <a:r>
              <a:rPr lang="en-US" sz="4267" b="1" dirty="0" err="1">
                <a:solidFill>
                  <a:srgbClr val="263E68"/>
                </a:solidFill>
                <a:latin typeface="Times New Roman" panose="02020603050405020304" pitchFamily="18" charset="0"/>
                <a:cs typeface="Times New Roman" panose="02020603050405020304" pitchFamily="18" charset="0"/>
              </a:rPr>
              <a:t>và</a:t>
            </a:r>
            <a:r>
              <a:rPr lang="en-US" sz="4267" b="1" dirty="0">
                <a:solidFill>
                  <a:srgbClr val="263E68"/>
                </a:solidFill>
                <a:latin typeface="Times New Roman" panose="02020603050405020304" pitchFamily="18" charset="0"/>
                <a:cs typeface="Times New Roman" panose="02020603050405020304" pitchFamily="18" charset="0"/>
              </a:rPr>
              <a:t> 6B </a:t>
            </a:r>
            <a:r>
              <a:rPr lang="en-US" sz="4267" b="1" dirty="0" err="1">
                <a:solidFill>
                  <a:srgbClr val="263E68"/>
                </a:solidFill>
                <a:latin typeface="Times New Roman" panose="02020603050405020304" pitchFamily="18" charset="0"/>
                <a:cs typeface="Times New Roman" panose="02020603050405020304" pitchFamily="18" charset="0"/>
              </a:rPr>
              <a:t>được</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ghi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trên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một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số</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loại</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bút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chì</a:t>
            </a:r>
            <a:endParaRPr lang="en-US" sz="4267" b="1" dirty="0">
              <a:solidFill>
                <a:srgbClr val="263E68"/>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E5A6426-B2B5-4DD2-B0D8-11131AEA4D88}"/>
              </a:ext>
            </a:extLst>
          </p:cNvPr>
          <p:cNvPicPr>
            <a:picLocks noChangeAspect="1"/>
          </p:cNvPicPr>
          <p:nvPr/>
        </p:nvPicPr>
        <p:blipFill>
          <a:blip r:embed="rId3"/>
          <a:stretch>
            <a:fillRect/>
          </a:stretch>
        </p:blipFill>
        <p:spPr>
          <a:xfrm>
            <a:off x="255617" y="1679587"/>
            <a:ext cx="7331772" cy="4627525"/>
          </a:xfrm>
          <a:prstGeom prst="rect">
            <a:avLst/>
          </a:prstGeom>
        </p:spPr>
      </p:pic>
      <p:pic>
        <p:nvPicPr>
          <p:cNvPr id="6" name="Picture 5">
            <a:extLst>
              <a:ext uri="{FF2B5EF4-FFF2-40B4-BE49-F238E27FC236}">
                <a16:creationId xmlns:a16="http://schemas.microsoft.com/office/drawing/2014/main" id="{56A95863-8409-4E25-B181-1DE86593B035}"/>
              </a:ext>
            </a:extLst>
          </p:cNvPr>
          <p:cNvPicPr>
            <a:picLocks noChangeAspect="1"/>
          </p:cNvPicPr>
          <p:nvPr/>
        </p:nvPicPr>
        <p:blipFill>
          <a:blip r:embed="rId4"/>
          <a:stretch>
            <a:fillRect/>
          </a:stretch>
        </p:blipFill>
        <p:spPr>
          <a:xfrm>
            <a:off x="7779504" y="1846289"/>
            <a:ext cx="4412496" cy="3996783"/>
          </a:xfrm>
          <a:prstGeom prst="rect">
            <a:avLst/>
          </a:prstGeom>
        </p:spPr>
      </p:pic>
    </p:spTree>
    <p:extLst>
      <p:ext uri="{BB962C8B-B14F-4D97-AF65-F5344CB8AC3E}">
        <p14:creationId xmlns:p14="http://schemas.microsoft.com/office/powerpoint/2010/main" val="201820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8AC008-D398-4B9A-BA19-23B776FB848D}"/>
              </a:ext>
            </a:extLst>
          </p:cNvPr>
          <p:cNvPicPr>
            <a:picLocks noChangeAspect="1"/>
          </p:cNvPicPr>
          <p:nvPr/>
        </p:nvPicPr>
        <p:blipFill>
          <a:blip r:embed="rId2"/>
          <a:stretch>
            <a:fillRect/>
          </a:stretch>
        </p:blipFill>
        <p:spPr>
          <a:xfrm>
            <a:off x="2148468" y="83454"/>
            <a:ext cx="7895064" cy="4127991"/>
          </a:xfrm>
          <a:prstGeom prst="rect">
            <a:avLst/>
          </a:prstGeom>
        </p:spPr>
      </p:pic>
      <p:sp>
        <p:nvSpPr>
          <p:cNvPr id="4" name="TextBox 3">
            <a:extLst>
              <a:ext uri="{FF2B5EF4-FFF2-40B4-BE49-F238E27FC236}">
                <a16:creationId xmlns:a16="http://schemas.microsoft.com/office/drawing/2014/main" id="{4837292A-3320-4F41-8767-FC3DE405D674}"/>
              </a:ext>
            </a:extLst>
          </p:cNvPr>
          <p:cNvSpPr txBox="1"/>
          <p:nvPr/>
        </p:nvSpPr>
        <p:spPr>
          <a:xfrm>
            <a:off x="1048215" y="4189225"/>
            <a:ext cx="10095571" cy="2554545"/>
          </a:xfrm>
          <a:prstGeom prst="rect">
            <a:avLst/>
          </a:prstGeom>
          <a:noFill/>
        </p:spPr>
        <p:txBody>
          <a:bodyPr wrap="square" rtlCol="0">
            <a:spAutoFit/>
          </a:bodyPr>
          <a:lstStyle/>
          <a:p>
            <a:pPr algn="l"/>
            <a:r>
              <a:rPr lang="en-US" sz="4000" dirty="0">
                <a:solidFill>
                  <a:srgbClr val="263E68"/>
                </a:solidFill>
                <a:latin typeface="Times New Roman" panose="02020603050405020304" pitchFamily="18" charset="0"/>
                <a:cs typeface="Times New Roman" panose="02020603050405020304" pitchFamily="18" charset="0"/>
              </a:rPr>
              <a:t>H </a:t>
            </a:r>
            <a:r>
              <a:rPr lang="en-US" sz="4000" dirty="0" err="1">
                <a:solidFill>
                  <a:srgbClr val="263E68"/>
                </a:solidFill>
                <a:latin typeface="Times New Roman" panose="02020603050405020304" pitchFamily="18" charset="0"/>
                <a:cs typeface="Times New Roman" panose="02020603050405020304" pitchFamily="18" charset="0"/>
              </a:rPr>
              <a:t>là</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viết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tắt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của</a:t>
            </a:r>
            <a:r>
              <a:rPr lang="en-US" sz="4000" dirty="0">
                <a:solidFill>
                  <a:srgbClr val="263E68"/>
                </a:solidFill>
                <a:latin typeface="Times New Roman" panose="02020603050405020304" pitchFamily="18" charset="0"/>
                <a:cs typeface="Times New Roman" panose="02020603050405020304" pitchFamily="18" charset="0"/>
              </a:rPr>
              <a:t> Hard (</a:t>
            </a:r>
            <a:r>
              <a:rPr lang="en-US" sz="4000" dirty="0" err="1">
                <a:solidFill>
                  <a:srgbClr val="263E68"/>
                </a:solidFill>
                <a:latin typeface="Times New Roman" panose="02020603050405020304" pitchFamily="18" charset="0"/>
                <a:cs typeface="Times New Roman" panose="02020603050405020304" pitchFamily="18" charset="0"/>
              </a:rPr>
              <a:t>cứng</a:t>
            </a:r>
            <a:r>
              <a:rPr lang="en-US" sz="4000" dirty="0">
                <a:solidFill>
                  <a:srgbClr val="263E68"/>
                </a:solidFill>
                <a:latin typeface="Times New Roman" panose="02020603050405020304" pitchFamily="18" charset="0"/>
                <a:cs typeface="Times New Roman" panose="02020603050405020304" pitchFamily="18" charset="0"/>
              </a:rPr>
              <a:t>)</a:t>
            </a:r>
          </a:p>
          <a:p>
            <a:pPr algn="l"/>
            <a:r>
              <a:rPr lang="en-US" sz="4000" dirty="0">
                <a:solidFill>
                  <a:srgbClr val="263E68"/>
                </a:solidFill>
                <a:latin typeface="Times New Roman" panose="02020603050405020304" pitchFamily="18" charset="0"/>
                <a:cs typeface="Times New Roman" panose="02020603050405020304" pitchFamily="18" charset="0"/>
              </a:rPr>
              <a:t>B </a:t>
            </a:r>
            <a:r>
              <a:rPr lang="en-US" sz="4000" dirty="0" err="1">
                <a:solidFill>
                  <a:srgbClr val="263E68"/>
                </a:solidFill>
                <a:latin typeface="Times New Roman" panose="02020603050405020304" pitchFamily="18" charset="0"/>
                <a:cs typeface="Times New Roman" panose="02020603050405020304" pitchFamily="18" charset="0"/>
              </a:rPr>
              <a:t>viết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tắt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cho</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từ</a:t>
            </a:r>
            <a:r>
              <a:rPr lang="en-US" sz="4000" dirty="0">
                <a:solidFill>
                  <a:srgbClr val="263E68"/>
                </a:solidFill>
                <a:latin typeface="Times New Roman" panose="02020603050405020304" pitchFamily="18" charset="0"/>
                <a:cs typeface="Times New Roman" panose="02020603050405020304" pitchFamily="18" charset="0"/>
              </a:rPr>
              <a:t> Black</a:t>
            </a:r>
          </a:p>
          <a:p>
            <a:pPr algn="l"/>
            <a:r>
              <a:rPr lang="en-US" sz="4000" dirty="0">
                <a:solidFill>
                  <a:srgbClr val="263E68"/>
                </a:solidFill>
                <a:latin typeface="Times New Roman" panose="02020603050405020304" pitchFamily="18" charset="0"/>
                <a:cs typeface="Times New Roman" panose="02020603050405020304" pitchFamily="18" charset="0"/>
              </a:rPr>
              <a:t>F </a:t>
            </a:r>
            <a:r>
              <a:rPr lang="en-US" sz="4000" dirty="0" err="1">
                <a:solidFill>
                  <a:srgbClr val="263E68"/>
                </a:solidFill>
                <a:latin typeface="Times New Roman" panose="02020603050405020304" pitchFamily="18" charset="0"/>
                <a:cs typeface="Times New Roman" panose="02020603050405020304" pitchFamily="18" charset="0"/>
              </a:rPr>
              <a:t>là</a:t>
            </a:r>
            <a:r>
              <a:rPr lang="en-US" sz="4000" dirty="0">
                <a:solidFill>
                  <a:srgbClr val="263E68"/>
                </a:solidFill>
                <a:latin typeface="Times New Roman" panose="02020603050405020304" pitchFamily="18" charset="0"/>
                <a:cs typeface="Times New Roman" panose="02020603050405020304" pitchFamily="18" charset="0"/>
              </a:rPr>
              <a:t> Fine </a:t>
            </a:r>
            <a:r>
              <a:rPr lang="en-US" sz="4000" dirty="0" err="1">
                <a:solidFill>
                  <a:srgbClr val="263E68"/>
                </a:solidFill>
                <a:latin typeface="Times New Roman" panose="02020603050405020304" pitchFamily="18" charset="0"/>
                <a:cs typeface="Times New Roman" panose="02020603050405020304" pitchFamily="18" charset="0"/>
              </a:rPr>
              <a:t>có</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thể</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gọt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rất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nhọn</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mà</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không</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làm</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gãy</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đầu</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chì</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loại</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bút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này</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rất</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hiếm</a:t>
            </a:r>
            <a:r>
              <a:rPr lang="en-US" sz="4000" dirty="0">
                <a:solidFill>
                  <a:srgbClr val="263E68"/>
                </a:solidFill>
                <a:latin typeface="Times New Roman" panose="02020603050405020304" pitchFamily="18" charset="0"/>
                <a:cs typeface="Times New Roman" panose="02020603050405020304" pitchFamily="18" charset="0"/>
              </a:rPr>
              <a:t> </a:t>
            </a:r>
            <a:r>
              <a:rPr lang="en-US" sz="4000" dirty="0" err="1">
                <a:solidFill>
                  <a:srgbClr val="263E68"/>
                </a:solidFill>
                <a:latin typeface="Times New Roman" panose="02020603050405020304" pitchFamily="18" charset="0"/>
                <a:cs typeface="Times New Roman" panose="02020603050405020304" pitchFamily="18" charset="0"/>
              </a:rPr>
              <a:t>gặp</a:t>
            </a:r>
            <a:r>
              <a:rPr lang="en-US" sz="4000" dirty="0">
                <a:solidFill>
                  <a:srgbClr val="263E68"/>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338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5" name="TextBox 4">
            <a:extLst>
              <a:ext uri="{FF2B5EF4-FFF2-40B4-BE49-F238E27FC236}">
                <a16:creationId xmlns:a16="http://schemas.microsoft.com/office/drawing/2014/main" id="{BB703D2D-0CA7-4741-9D8F-C4F58F750D9B}"/>
              </a:ext>
            </a:extLst>
          </p:cNvPr>
          <p:cNvSpPr txBox="1"/>
          <p:nvPr/>
        </p:nvSpPr>
        <p:spPr>
          <a:xfrm>
            <a:off x="1880840" y="3556620"/>
            <a:ext cx="8430321" cy="2062296"/>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Các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bút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chì</a:t>
            </a:r>
            <a:r>
              <a:rPr lang="en-US" sz="4267" dirty="0">
                <a:solidFill>
                  <a:srgbClr val="263E68"/>
                </a:solidFill>
                <a:latin typeface="Times New Roman" panose="02020603050405020304" pitchFamily="18" charset="0"/>
                <a:cs typeface="Times New Roman" panose="02020603050405020304" pitchFamily="18" charset="0"/>
              </a:rPr>
              <a:t> black (B) </a:t>
            </a:r>
            <a:r>
              <a:rPr lang="en-US" sz="4267" dirty="0" err="1">
                <a:solidFill>
                  <a:srgbClr val="263E68"/>
                </a:solidFill>
                <a:latin typeface="Times New Roman" panose="02020603050405020304" pitchFamily="18" charset="0"/>
                <a:cs typeface="Times New Roman" panose="02020603050405020304" pitchFamily="18" charset="0"/>
              </a:rPr>
              <a:t>là</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màu</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đen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đậm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nhất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tỉ</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lệ</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nghịch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với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độ</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cứng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độ</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cứng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càng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nhiều</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thì</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độ</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đen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càng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ít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đi</a:t>
            </a:r>
            <a:r>
              <a:rPr lang="en-US" sz="4267" dirty="0">
                <a:solidFill>
                  <a:srgbClr val="263E68"/>
                </a:solidFill>
                <a:latin typeface="Times New Roman" panose="02020603050405020304" pitchFamily="18" charset="0"/>
                <a:cs typeface="Times New Roman" panose="02020603050405020304" pitchFamily="18" charset="0"/>
              </a:rPr>
              <a:t>.</a:t>
            </a:r>
          </a:p>
        </p:txBody>
      </p:sp>
      <p:pic>
        <p:nvPicPr>
          <p:cNvPr id="73" name="Picture 72">
            <a:extLst>
              <a:ext uri="{FF2B5EF4-FFF2-40B4-BE49-F238E27FC236}">
                <a16:creationId xmlns:a16="http://schemas.microsoft.com/office/drawing/2014/main" id="{6FC2058B-C691-412B-B5FB-02C094B175B3}"/>
              </a:ext>
            </a:extLst>
          </p:cNvPr>
          <p:cNvPicPr>
            <a:picLocks noChangeAspect="1"/>
          </p:cNvPicPr>
          <p:nvPr/>
        </p:nvPicPr>
        <p:blipFill rotWithShape="1">
          <a:blip r:embed="rId3"/>
          <a:srcRect t="25701" b="37165"/>
          <a:stretch/>
        </p:blipFill>
        <p:spPr>
          <a:xfrm>
            <a:off x="0" y="1037685"/>
            <a:ext cx="12192000" cy="2263697"/>
          </a:xfrm>
          <a:prstGeom prst="rect">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7" name="Google Shape;637;p48"/>
          <p:cNvSpPr txBox="1">
            <a:spLocks noGrp="1"/>
          </p:cNvSpPr>
          <p:nvPr>
            <p:ph type="title"/>
          </p:nvPr>
        </p:nvSpPr>
        <p:spPr>
          <a:xfrm>
            <a:off x="0" y="1752387"/>
            <a:ext cx="12192000" cy="1458173"/>
          </a:xfrm>
          <a:prstGeom prst="rect">
            <a:avLst/>
          </a:prstGeom>
          <a:solidFill>
            <a:srgbClr val="A02C58"/>
          </a:solidFill>
        </p:spPr>
        <p:txBody>
          <a:bodyPr spcFirstLastPara="1" vert="horz" wrap="square" lIns="121900" tIns="121900" rIns="121900" bIns="121900" rtlCol="0" anchor="t" anchorCtr="0">
            <a:noAutofit/>
          </a:bodyPr>
          <a:lstStyle/>
          <a:p>
            <a:pPr algn="l"/>
            <a:r>
              <a:rPr lang="en-US" sz="6000" b="1" dirty="0"/>
              <a:t>I. Quan </a:t>
            </a:r>
            <a:r>
              <a:rPr lang="en-US" sz="6000" b="1" dirty="0" err="1"/>
              <a:t>niệm</a:t>
            </a:r>
            <a:r>
              <a:rPr lang="en-US" sz="6000" b="1" dirty="0"/>
              <a:t> ban </a:t>
            </a:r>
            <a:r>
              <a:rPr lang="en-US" sz="6000" b="1" dirty="0" err="1"/>
              <a:t>đầu</a:t>
            </a:r>
            <a:r>
              <a:rPr lang="en-US" sz="6000" b="1" dirty="0"/>
              <a:t> </a:t>
            </a:r>
            <a:r>
              <a:rPr lang="en-US" sz="6000" b="1" dirty="0" err="1"/>
              <a:t>về</a:t>
            </a:r>
            <a:r>
              <a:rPr lang="en-US" sz="6000" b="1" dirty="0"/>
              <a:t> </a:t>
            </a:r>
            <a:r>
              <a:rPr lang="en-US" sz="6000" b="1" dirty="0" err="1"/>
              <a:t>nguyên</a:t>
            </a:r>
            <a:r>
              <a:rPr lang="en-US" sz="6000" b="1" dirty="0"/>
              <a:t> </a:t>
            </a:r>
            <a:r>
              <a:rPr lang="en-US" sz="6000" b="1" dirty="0" err="1"/>
              <a:t>tử</a:t>
            </a:r>
            <a:endParaRPr lang="en-US" sz="60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randombar(horizontal)">
                                      <p:cBhvr>
                                        <p:cTn id="7" dur="5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sp>
        <p:nvSpPr>
          <p:cNvPr id="2255" name="Google Shape;2255;p75"/>
          <p:cNvSpPr/>
          <p:nvPr/>
        </p:nvSpPr>
        <p:spPr>
          <a:xfrm>
            <a:off x="960300" y="2175600"/>
            <a:ext cx="3114897"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121900" tIns="121900" rIns="121900" bIns="121900" anchor="ctr" anchorCtr="0">
            <a:noAutofit/>
          </a:bodyPr>
          <a:lstStyle/>
          <a:p>
            <a:endParaRPr sz="2400"/>
          </a:p>
        </p:txBody>
      </p:sp>
      <p:sp>
        <p:nvSpPr>
          <p:cNvPr id="2256" name="Google Shape;2256;p75"/>
          <p:cNvSpPr/>
          <p:nvPr/>
        </p:nvSpPr>
        <p:spPr>
          <a:xfrm>
            <a:off x="4538549" y="2175600"/>
            <a:ext cx="3114897"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121900" tIns="121900" rIns="121900" bIns="121900" anchor="ctr" anchorCtr="0">
            <a:noAutofit/>
          </a:bodyPr>
          <a:lstStyle/>
          <a:p>
            <a:endParaRPr sz="2400"/>
          </a:p>
        </p:txBody>
      </p:sp>
      <p:sp>
        <p:nvSpPr>
          <p:cNvPr id="2257" name="Google Shape;2257;p75"/>
          <p:cNvSpPr/>
          <p:nvPr/>
        </p:nvSpPr>
        <p:spPr>
          <a:xfrm>
            <a:off x="8116816" y="2175600"/>
            <a:ext cx="3114897" cy="3971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innerShdw blurRad="63500" dist="50800">
              <a:prstClr val="black">
                <a:alpha val="50000"/>
              </a:prstClr>
            </a:innerShdw>
          </a:effectLst>
        </p:spPr>
        <p:txBody>
          <a:bodyPr spcFirstLastPara="1" wrap="square" lIns="121900" tIns="121900" rIns="121900" bIns="121900" anchor="ctr" anchorCtr="0">
            <a:noAutofit/>
          </a:bodyPr>
          <a:lstStyle/>
          <a:p>
            <a:endParaRPr sz="2400"/>
          </a:p>
        </p:txBody>
      </p:sp>
      <p:sp>
        <p:nvSpPr>
          <p:cNvPr id="2264" name="Google Shape;2264;p75"/>
          <p:cNvSpPr txBox="1">
            <a:spLocks noGrp="1"/>
          </p:cNvSpPr>
          <p:nvPr>
            <p:ph type="title" idx="6"/>
          </p:nvPr>
        </p:nvSpPr>
        <p:spPr>
          <a:xfrm>
            <a:off x="960000" y="720000"/>
            <a:ext cx="10272000" cy="560800"/>
          </a:xfrm>
          <a:prstGeom prst="rect">
            <a:avLst/>
          </a:prstGeom>
        </p:spPr>
        <p:txBody>
          <a:bodyPr spcFirstLastPara="1" vert="horz" wrap="square" lIns="121900" tIns="121900" rIns="121900" bIns="121900" rtlCol="0" anchor="t" anchorCtr="0">
            <a:noAutofit/>
          </a:bodyPr>
          <a:lstStyle/>
          <a:p>
            <a:pPr algn="ctr"/>
            <a:r>
              <a:rPr lang="en-US" b="1" dirty="0"/>
              <a:t>V</a:t>
            </a:r>
            <a:r>
              <a:rPr lang="en" b="1" dirty="0"/>
              <a:t>ề nhà</a:t>
            </a:r>
            <a:endParaRPr b="1" dirty="0"/>
          </a:p>
        </p:txBody>
      </p:sp>
      <p:sp>
        <p:nvSpPr>
          <p:cNvPr id="14" name="TextBox 13">
            <a:extLst>
              <a:ext uri="{FF2B5EF4-FFF2-40B4-BE49-F238E27FC236}">
                <a16:creationId xmlns:a16="http://schemas.microsoft.com/office/drawing/2014/main" id="{BB8D5683-7E1C-4C5C-9D6D-31D54FBDB5B4}"/>
              </a:ext>
            </a:extLst>
          </p:cNvPr>
          <p:cNvSpPr txBox="1"/>
          <p:nvPr/>
        </p:nvSpPr>
        <p:spPr>
          <a:xfrm>
            <a:off x="1177118" y="2629869"/>
            <a:ext cx="2743087" cy="2718949"/>
          </a:xfrm>
          <a:prstGeom prst="rect">
            <a:avLst/>
          </a:prstGeom>
          <a:noFill/>
        </p:spPr>
        <p:txBody>
          <a:bodyPr wrap="square" rtlCol="0">
            <a:spAutoFit/>
          </a:bodyPr>
          <a:lstStyle/>
          <a:p>
            <a:r>
              <a:rPr lang="en-US" sz="4267" dirty="0" err="1">
                <a:solidFill>
                  <a:srgbClr val="263E68"/>
                </a:solidFill>
                <a:latin typeface="Times New Roman" panose="02020603050405020304" pitchFamily="18" charset="0"/>
                <a:cs typeface="Times New Roman" panose="02020603050405020304" pitchFamily="18" charset="0"/>
              </a:rPr>
              <a:t>Học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tập</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trong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sách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tập</a:t>
            </a:r>
            <a:endParaRPr lang="en-US" sz="4267" dirty="0">
              <a:solidFill>
                <a:srgbClr val="263E68"/>
              </a:solidFill>
              <a:latin typeface="Times New Roman" panose="02020603050405020304" pitchFamily="18" charset="0"/>
              <a:cs typeface="Times New Roman" panose="02020603050405020304" pitchFamily="18" charset="0"/>
            </a:endParaRPr>
          </a:p>
        </p:txBody>
      </p:sp>
      <p:sp>
        <p:nvSpPr>
          <p:cNvPr id="129" name="TextBox 128">
            <a:extLst>
              <a:ext uri="{FF2B5EF4-FFF2-40B4-BE49-F238E27FC236}">
                <a16:creationId xmlns:a16="http://schemas.microsoft.com/office/drawing/2014/main" id="{F2683F1A-1EA9-442B-A421-E436C1456347}"/>
              </a:ext>
            </a:extLst>
          </p:cNvPr>
          <p:cNvSpPr txBox="1"/>
          <p:nvPr/>
        </p:nvSpPr>
        <p:spPr>
          <a:xfrm>
            <a:off x="4662421" y="2410060"/>
            <a:ext cx="2991024" cy="3375604"/>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Thử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làm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mô</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hình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một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số</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tử</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theo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mô</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hình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của</a:t>
            </a:r>
            <a:r>
              <a:rPr lang="en-US" sz="4267" dirty="0">
                <a:solidFill>
                  <a:srgbClr val="263E68"/>
                </a:solidFill>
                <a:latin typeface="Times New Roman" panose="02020603050405020304" pitchFamily="18" charset="0"/>
                <a:cs typeface="Times New Roman" panose="02020603050405020304" pitchFamily="18" charset="0"/>
              </a:rPr>
              <a:t> Bo</a:t>
            </a:r>
          </a:p>
        </p:txBody>
      </p:sp>
      <p:sp>
        <p:nvSpPr>
          <p:cNvPr id="130" name="TextBox 129">
            <a:extLst>
              <a:ext uri="{FF2B5EF4-FFF2-40B4-BE49-F238E27FC236}">
                <a16:creationId xmlns:a16="http://schemas.microsoft.com/office/drawing/2014/main" id="{F5201932-7439-4DE2-BD04-C3AC15F080E3}"/>
              </a:ext>
            </a:extLst>
          </p:cNvPr>
          <p:cNvSpPr txBox="1"/>
          <p:nvPr/>
        </p:nvSpPr>
        <p:spPr>
          <a:xfrm>
            <a:off x="8355981" y="2410060"/>
            <a:ext cx="2743087" cy="2718949"/>
          </a:xfrm>
          <a:prstGeom prst="rect">
            <a:avLst/>
          </a:prstGeom>
          <a:noFill/>
        </p:spPr>
        <p:txBody>
          <a:bodyPr wrap="square" rtlCol="0">
            <a:spAutoFit/>
          </a:bodyPr>
          <a:lstStyle/>
          <a:p>
            <a:r>
              <a:rPr lang="en-US" sz="4267" dirty="0" err="1">
                <a:solidFill>
                  <a:srgbClr val="263E68"/>
                </a:solidFill>
                <a:latin typeface="Times New Roman" panose="02020603050405020304" pitchFamily="18" charset="0"/>
                <a:cs typeface="Times New Roman" panose="02020603050405020304" pitchFamily="18" charset="0"/>
              </a:rPr>
              <a:t>Xem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trước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bài</a:t>
            </a:r>
            <a:r>
              <a:rPr lang="en-US" sz="4267" dirty="0">
                <a:solidFill>
                  <a:srgbClr val="263E68"/>
                </a:solidFill>
                <a:latin typeface="Times New Roman" panose="02020603050405020304" pitchFamily="18" charset="0"/>
                <a:cs typeface="Times New Roman" panose="02020603050405020304" pitchFamily="18" charset="0"/>
              </a:rPr>
              <a:t> 3 – </a:t>
            </a:r>
            <a:r>
              <a:rPr lang="en-US" sz="4267" dirty="0" err="1">
                <a:solidFill>
                  <a:srgbClr val="263E68"/>
                </a:solidFill>
                <a:latin typeface="Times New Roman" panose="02020603050405020304" pitchFamily="18" charset="0"/>
                <a:cs typeface="Times New Roman" panose="02020603050405020304" pitchFamily="18" charset="0"/>
              </a:rPr>
              <a:t>Nguyên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tố</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hoá</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học</a:t>
            </a:r>
            <a:endParaRPr lang="en-US" sz="4267" dirty="0">
              <a:solidFill>
                <a:srgbClr val="263E6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181;p73">
            <a:extLst>
              <a:ext uri="{FF2B5EF4-FFF2-40B4-BE49-F238E27FC236}">
                <a16:creationId xmlns:a16="http://schemas.microsoft.com/office/drawing/2014/main" id="{172A2154-B0FD-42E4-AE21-75ABBBD12FE6}"/>
              </a:ext>
            </a:extLst>
          </p:cNvPr>
          <p:cNvSpPr/>
          <p:nvPr/>
        </p:nvSpPr>
        <p:spPr>
          <a:xfrm>
            <a:off x="6604000" y="2034989"/>
            <a:ext cx="5452534" cy="42932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algn="ctr"/>
            <a:endParaRPr sz="2400"/>
          </a:p>
        </p:txBody>
      </p:sp>
      <p:pic>
        <p:nvPicPr>
          <p:cNvPr id="7" name="Picture 6">
            <a:extLst>
              <a:ext uri="{FF2B5EF4-FFF2-40B4-BE49-F238E27FC236}">
                <a16:creationId xmlns:a16="http://schemas.microsoft.com/office/drawing/2014/main" id="{07A13673-72A2-477D-ADF6-B6449AB48E02}"/>
              </a:ext>
            </a:extLst>
          </p:cNvPr>
          <p:cNvPicPr>
            <a:picLocks noChangeAspect="1"/>
          </p:cNvPicPr>
          <p:nvPr/>
        </p:nvPicPr>
        <p:blipFill>
          <a:blip r:embed="rId2"/>
          <a:stretch>
            <a:fillRect/>
          </a:stretch>
        </p:blipFill>
        <p:spPr>
          <a:xfrm>
            <a:off x="2949884" y="2456887"/>
            <a:ext cx="4248759" cy="2110901"/>
          </a:xfrm>
          <a:prstGeom prst="rect">
            <a:avLst/>
          </a:prstGeom>
        </p:spPr>
      </p:pic>
      <p:pic>
        <p:nvPicPr>
          <p:cNvPr id="8" name="Picture 7">
            <a:extLst>
              <a:ext uri="{FF2B5EF4-FFF2-40B4-BE49-F238E27FC236}">
                <a16:creationId xmlns:a16="http://schemas.microsoft.com/office/drawing/2014/main" id="{47656790-D028-42C1-83BF-9414D697836A}"/>
              </a:ext>
            </a:extLst>
          </p:cNvPr>
          <p:cNvPicPr>
            <a:picLocks noChangeAspect="1"/>
          </p:cNvPicPr>
          <p:nvPr/>
        </p:nvPicPr>
        <p:blipFill>
          <a:blip r:embed="rId3"/>
          <a:stretch>
            <a:fillRect/>
          </a:stretch>
        </p:blipFill>
        <p:spPr>
          <a:xfrm>
            <a:off x="135466" y="2377429"/>
            <a:ext cx="3850639" cy="2269818"/>
          </a:xfrm>
          <a:prstGeom prst="rect">
            <a:avLst/>
          </a:prstGeom>
        </p:spPr>
      </p:pic>
      <p:sp>
        <p:nvSpPr>
          <p:cNvPr id="9" name="Google Shape;2181;p73">
            <a:extLst>
              <a:ext uri="{FF2B5EF4-FFF2-40B4-BE49-F238E27FC236}">
                <a16:creationId xmlns:a16="http://schemas.microsoft.com/office/drawing/2014/main" id="{7C91D1DE-433B-42D4-95CA-A24925B2C709}"/>
              </a:ext>
            </a:extLst>
          </p:cNvPr>
          <p:cNvSpPr/>
          <p:nvPr/>
        </p:nvSpPr>
        <p:spPr>
          <a:xfrm>
            <a:off x="0" y="101886"/>
            <a:ext cx="11131222" cy="926779"/>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algn="ctr"/>
            <a:endParaRPr sz="2400"/>
          </a:p>
        </p:txBody>
      </p:sp>
      <p:sp>
        <p:nvSpPr>
          <p:cNvPr id="10" name="TextBox 9">
            <a:extLst>
              <a:ext uri="{FF2B5EF4-FFF2-40B4-BE49-F238E27FC236}">
                <a16:creationId xmlns:a16="http://schemas.microsoft.com/office/drawing/2014/main" id="{20918CB6-E619-40D9-8742-10D3E6382DFD}"/>
              </a:ext>
            </a:extLst>
          </p:cNvPr>
          <p:cNvSpPr txBox="1"/>
          <p:nvPr/>
        </p:nvSpPr>
        <p:spPr>
          <a:xfrm>
            <a:off x="284556" y="190782"/>
            <a:ext cx="9324809" cy="748988"/>
          </a:xfrm>
          <a:prstGeom prst="rect">
            <a:avLst/>
          </a:prstGeom>
          <a:noFill/>
        </p:spPr>
        <p:txBody>
          <a:bodyPr wrap="square" rtlCol="0">
            <a:spAutoFit/>
          </a:bodyPr>
          <a:lstStyle/>
          <a:p>
            <a:pPr algn="l"/>
            <a:r>
              <a:rPr lang="en-US" sz="4267" b="1" dirty="0" err="1">
                <a:solidFill>
                  <a:srgbClr val="263E68"/>
                </a:solidFill>
                <a:latin typeface="Times New Roman" panose="02020603050405020304" pitchFamily="18" charset="0"/>
                <a:cs typeface="Times New Roman" panose="02020603050405020304" pitchFamily="18" charset="0"/>
              </a:rPr>
              <a:t>Hoạt</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động</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theo</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nhóm</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bàn</a:t>
            </a:r>
            <a:r>
              <a:rPr lang="en-US" sz="4267" b="1" dirty="0">
                <a:solidFill>
                  <a:srgbClr val="263E68"/>
                </a:solidFill>
                <a:latin typeface="Times New Roman" panose="02020603050405020304" pitchFamily="18" charset="0"/>
                <a:cs typeface="Times New Roman" panose="02020603050405020304" pitchFamily="18" charset="0"/>
              </a:rPr>
              <a:t> </a:t>
            </a:r>
            <a:r>
              <a:rPr lang="en-US" sz="4267" b="1" dirty="0" err="1">
                <a:solidFill>
                  <a:srgbClr val="263E68"/>
                </a:solidFill>
                <a:latin typeface="Times New Roman" panose="02020603050405020304" pitchFamily="18" charset="0"/>
                <a:cs typeface="Times New Roman" panose="02020603050405020304" pitchFamily="18" charset="0"/>
              </a:rPr>
              <a:t>trong</a:t>
            </a:r>
            <a:r>
              <a:rPr lang="en-US" sz="4267" b="1" dirty="0">
                <a:solidFill>
                  <a:srgbClr val="263E68"/>
                </a:solidFill>
                <a:latin typeface="Times New Roman" panose="02020603050405020304" pitchFamily="18" charset="0"/>
                <a:cs typeface="Times New Roman" panose="02020603050405020304" pitchFamily="18" charset="0"/>
              </a:rPr>
              <a:t> 3 </a:t>
            </a:r>
            <a:r>
              <a:rPr lang="en-US" sz="4267" b="1" dirty="0" err="1">
                <a:solidFill>
                  <a:srgbClr val="263E68"/>
                </a:solidFill>
                <a:latin typeface="Times New Roman" panose="02020603050405020304" pitchFamily="18" charset="0"/>
                <a:cs typeface="Times New Roman" panose="02020603050405020304" pitchFamily="18" charset="0"/>
              </a:rPr>
              <a:t>phút</a:t>
            </a:r>
            <a:endParaRPr lang="en-US" sz="4267" b="1" dirty="0">
              <a:solidFill>
                <a:srgbClr val="263E68"/>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B1E1ED3-4419-43AE-A5EA-C1B5EC83ADBC}"/>
              </a:ext>
            </a:extLst>
          </p:cNvPr>
          <p:cNvSpPr txBox="1"/>
          <p:nvPr/>
        </p:nvSpPr>
        <p:spPr>
          <a:xfrm>
            <a:off x="7312062" y="2295971"/>
            <a:ext cx="4370984" cy="4032258"/>
          </a:xfrm>
          <a:prstGeom prst="rect">
            <a:avLst/>
          </a:prstGeom>
          <a:noFill/>
        </p:spPr>
        <p:txBody>
          <a:bodyPr wrap="square" rtlCol="0">
            <a:spAutoFit/>
          </a:bodyPr>
          <a:lstStyle/>
          <a:p>
            <a:pPr algn="just"/>
            <a:r>
              <a:rPr lang="en-US" sz="4267" dirty="0">
                <a:solidFill>
                  <a:srgbClr val="263E68"/>
                </a:solidFill>
                <a:latin typeface="Times New Roman" panose="02020603050405020304" pitchFamily="18" charset="0"/>
                <a:cs typeface="Times New Roman" panose="02020603050405020304" pitchFamily="18" charset="0"/>
              </a:rPr>
              <a:t>C</a:t>
            </a:r>
            <a:r>
              <a:rPr lang="vi-VN" sz="4267" dirty="0">
                <a:solidFill>
                  <a:srgbClr val="263E68"/>
                </a:solidFill>
                <a:latin typeface="Times New Roman" panose="02020603050405020304" pitchFamily="18" charset="0"/>
                <a:cs typeface="Times New Roman" panose="02020603050405020304" pitchFamily="18" charset="0"/>
              </a:rPr>
              <a:t>ắt </a:t>
            </a:r>
            <a:r>
              <a:rPr lang="en-US" sz="4267" dirty="0" err="1">
                <a:solidFill>
                  <a:srgbClr val="263E68"/>
                </a:solidFill>
                <a:latin typeface="Times New Roman" panose="02020603050405020304" pitchFamily="18" charset="0"/>
                <a:cs typeface="Times New Roman" panose="02020603050405020304" pitchFamily="18" charset="0"/>
              </a:rPr>
              <a:t>giấy</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thành</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những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mẩu</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rất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xem</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trong</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thời</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gian</a:t>
            </a:r>
            <a:r>
              <a:rPr lang="en-US" sz="4267" dirty="0">
                <a:solidFill>
                  <a:srgbClr val="263E68"/>
                </a:solidFill>
                <a:latin typeface="Times New Roman" panose="02020603050405020304" pitchFamily="18" charset="0"/>
                <a:cs typeface="Times New Roman" panose="02020603050405020304" pitchFamily="18" charset="0"/>
              </a:rPr>
              <a:t> 3 </a:t>
            </a:r>
            <a:r>
              <a:rPr lang="en-US" sz="4267" dirty="0" err="1">
                <a:solidFill>
                  <a:srgbClr val="263E68"/>
                </a:solidFill>
                <a:latin typeface="Times New Roman" panose="02020603050405020304" pitchFamily="18" charset="0"/>
                <a:cs typeface="Times New Roman" panose="02020603050405020304" pitchFamily="18" charset="0"/>
              </a:rPr>
              <a:t>phút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bàn</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nào</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cắt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được</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mẫu</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nhỏ</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nhất</a:t>
            </a:r>
            <a:r>
              <a:rPr lang="en-US" sz="4267" dirty="0">
                <a:solidFill>
                  <a:srgbClr val="263E68"/>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AB3DF006-E9ED-4A72-8F6A-5E12C2F3EA5C}"/>
              </a:ext>
            </a:extLst>
          </p:cNvPr>
          <p:cNvSpPr txBox="1"/>
          <p:nvPr/>
        </p:nvSpPr>
        <p:spPr>
          <a:xfrm>
            <a:off x="288987" y="1169716"/>
            <a:ext cx="2550160" cy="646331"/>
          </a:xfrm>
          <a:prstGeom prst="rect">
            <a:avLst/>
          </a:prstGeom>
          <a:noFill/>
          <a:ln w="28575">
            <a:solidFill>
              <a:srgbClr val="005EA4"/>
            </a:solidFill>
          </a:ln>
        </p:spPr>
        <p:txBody>
          <a:bodyPr wrap="square" rtlCol="0">
            <a:spAutoFit/>
          </a:bodyPr>
          <a:lstStyle/>
          <a:p>
            <a:pPr algn="ctr"/>
            <a:r>
              <a:rPr lang="en-US" sz="3600" b="1" dirty="0" err="1">
                <a:solidFill>
                  <a:srgbClr val="004274"/>
                </a:solidFill>
                <a:latin typeface="Times New Roman" panose="02020603050405020304" pitchFamily="18" charset="0"/>
                <a:cs typeface="Times New Roman" panose="02020603050405020304" pitchFamily="18" charset="0"/>
              </a:rPr>
              <a:t>Chuẩn</a:t>
            </a:r>
            <a:r>
              <a:rPr lang="en-US" sz="3600" b="1" dirty="0">
                <a:solidFill>
                  <a:srgbClr val="004274"/>
                </a:solidFill>
                <a:latin typeface="Times New Roman" panose="02020603050405020304" pitchFamily="18" charset="0"/>
                <a:cs typeface="Times New Roman" panose="02020603050405020304" pitchFamily="18" charset="0"/>
              </a:rPr>
              <a:t> </a:t>
            </a:r>
            <a:r>
              <a:rPr lang="en-US" sz="3600" b="1" dirty="0" err="1">
                <a:solidFill>
                  <a:srgbClr val="004274"/>
                </a:solidFill>
                <a:latin typeface="Times New Roman" panose="02020603050405020304" pitchFamily="18" charset="0"/>
                <a:cs typeface="Times New Roman" panose="02020603050405020304" pitchFamily="18" charset="0"/>
              </a:rPr>
              <a:t>bị</a:t>
            </a:r>
            <a:endParaRPr lang="en-US" sz="3600" b="1" dirty="0">
              <a:solidFill>
                <a:srgbClr val="004274"/>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9A9AF5E-F2EC-49AA-87B1-43322947FC34}"/>
              </a:ext>
            </a:extLst>
          </p:cNvPr>
          <p:cNvSpPr txBox="1"/>
          <p:nvPr/>
        </p:nvSpPr>
        <p:spPr>
          <a:xfrm>
            <a:off x="6036982" y="1236396"/>
            <a:ext cx="2550160" cy="646331"/>
          </a:xfrm>
          <a:prstGeom prst="rect">
            <a:avLst/>
          </a:prstGeom>
          <a:noFill/>
          <a:ln w="28575">
            <a:solidFill>
              <a:srgbClr val="005EA4"/>
            </a:solidFill>
          </a:ln>
        </p:spPr>
        <p:txBody>
          <a:bodyPr wrap="square" rtlCol="0">
            <a:spAutoFit/>
          </a:bodyPr>
          <a:lstStyle/>
          <a:p>
            <a:pPr algn="ctr"/>
            <a:r>
              <a:rPr lang="en-US" sz="3600" b="1" dirty="0" err="1">
                <a:solidFill>
                  <a:srgbClr val="004274"/>
                </a:solidFill>
                <a:latin typeface="Times New Roman" panose="02020603050405020304" pitchFamily="18" charset="0"/>
                <a:cs typeface="Times New Roman" panose="02020603050405020304" pitchFamily="18" charset="0"/>
              </a:rPr>
              <a:t>Thực</a:t>
            </a:r>
            <a:r>
              <a:rPr lang="en-US" sz="3600" b="1" dirty="0">
                <a:solidFill>
                  <a:srgbClr val="004274"/>
                </a:solidFill>
                <a:latin typeface="Times New Roman" panose="02020603050405020304" pitchFamily="18" charset="0"/>
                <a:cs typeface="Times New Roman" panose="02020603050405020304" pitchFamily="18" charset="0"/>
              </a:rPr>
              <a:t> </a:t>
            </a:r>
            <a:r>
              <a:rPr lang="en-US" sz="3600" b="1" dirty="0" err="1">
                <a:solidFill>
                  <a:srgbClr val="004274"/>
                </a:solidFill>
                <a:latin typeface="Times New Roman" panose="02020603050405020304" pitchFamily="18" charset="0"/>
                <a:cs typeface="Times New Roman" panose="02020603050405020304" pitchFamily="18" charset="0"/>
              </a:rPr>
              <a:t>hiện</a:t>
            </a:r>
            <a:endParaRPr lang="en-US" sz="3600" b="1" dirty="0">
              <a:solidFill>
                <a:srgbClr val="00427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4792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1B793C-5361-48CC-B17E-9E36382A3725}"/>
              </a:ext>
            </a:extLst>
          </p:cNvPr>
          <p:cNvSpPr txBox="1"/>
          <p:nvPr/>
        </p:nvSpPr>
        <p:spPr>
          <a:xfrm>
            <a:off x="1005839" y="751162"/>
            <a:ext cx="10644052" cy="2308324"/>
          </a:xfrm>
          <a:prstGeom prst="rect">
            <a:avLst/>
          </a:prstGeom>
          <a:noFill/>
        </p:spPr>
        <p:txBody>
          <a:bodyPr wrap="square">
            <a:spAutoFit/>
          </a:bodyPr>
          <a:lstStyle/>
          <a:p>
            <a:pPr algn="just">
              <a:lnSpc>
                <a:spcPct val="150000"/>
              </a:lnSpc>
              <a:spcBef>
                <a:spcPts val="600"/>
              </a:spcBef>
              <a:spcAft>
                <a:spcPts val="600"/>
              </a:spcAft>
            </a:pPr>
            <a:r>
              <a:rPr lang="en-US" sz="3200" b="1" i="1" dirty="0">
                <a:solidFill>
                  <a:srgbClr val="1234E0"/>
                </a:solidFill>
                <a:effectLst/>
                <a:latin typeface="Times New Roman" panose="02020603050405020304" pitchFamily="18" charset="0"/>
                <a:ea typeface="Calibri" panose="020F0502020204030204" pitchFamily="34" charset="0"/>
              </a:rPr>
              <a:t>GV </a:t>
            </a:r>
            <a:r>
              <a:rPr lang="en-US" sz="3200" b="1" i="1" dirty="0" err="1">
                <a:solidFill>
                  <a:srgbClr val="1234E0"/>
                </a:solidFill>
                <a:effectLst/>
                <a:latin typeface="Times New Roman" panose="02020603050405020304" pitchFamily="18" charset="0"/>
                <a:ea typeface="Calibri" panose="020F0502020204030204" pitchFamily="34" charset="0"/>
              </a:rPr>
              <a:t>thông</a:t>
            </a:r>
            <a:r>
              <a:rPr lang="en-US" sz="3200" b="1" i="1" dirty="0">
                <a:solidFill>
                  <a:srgbClr val="1234E0"/>
                </a:solidFill>
                <a:effectLst/>
                <a:latin typeface="Times New Roman" panose="02020603050405020304" pitchFamily="18" charset="0"/>
                <a:ea typeface="Calibri" panose="020F0502020204030204" pitchFamily="34" charset="0"/>
              </a:rPr>
              <a:t> tin: </a:t>
            </a:r>
            <a:r>
              <a:rPr lang="en-US" sz="3200" b="1" dirty="0" err="1">
                <a:solidFill>
                  <a:srgbClr val="FF0000"/>
                </a:solidFill>
                <a:effectLst/>
                <a:latin typeface="Times New Roman" panose="02020603050405020304" pitchFamily="18" charset="0"/>
                <a:ea typeface="Calibri" panose="020F0502020204030204" pitchFamily="34" charset="0"/>
              </a:rPr>
              <a:t>Sự</a:t>
            </a:r>
            <a:r>
              <a:rPr lang="en-US" sz="3200" b="1" dirty="0">
                <a:solidFill>
                  <a:srgbClr val="FF0000"/>
                </a:solidFill>
                <a:effectLst/>
                <a:latin typeface="Times New Roman" panose="02020603050405020304" pitchFamily="18" charset="0"/>
                <a:ea typeface="Calibri" panose="020F0502020204030204" pitchFamily="34" charset="0"/>
              </a:rPr>
              <a:t> chia </a:t>
            </a:r>
            <a:r>
              <a:rPr lang="en-US" sz="3200" b="1" dirty="0" err="1">
                <a:solidFill>
                  <a:srgbClr val="FF0000"/>
                </a:solidFill>
                <a:effectLst/>
                <a:latin typeface="Times New Roman" panose="02020603050405020304" pitchFamily="18" charset="0"/>
                <a:ea typeface="Calibri" panose="020F0502020204030204" pitchFamily="34" charset="0"/>
              </a:rPr>
              <a:t>nhỏ</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một</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vật</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sẽ</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đến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một</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giới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hạn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không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thể</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phân</a:t>
            </a:r>
            <a:r>
              <a:rPr lang="en-US" sz="3200" b="1" dirty="0">
                <a:solidFill>
                  <a:srgbClr val="FF0000"/>
                </a:solidFill>
                <a:effectLst/>
                <a:latin typeface="Times New Roman" panose="02020603050405020304" pitchFamily="18" charset="0"/>
                <a:ea typeface="Calibri" panose="020F0502020204030204" pitchFamily="34" charset="0"/>
              </a:rPr>
              <a:t> chia </a:t>
            </a:r>
            <a:r>
              <a:rPr lang="en-US" sz="3200" b="1" dirty="0" err="1">
                <a:solidFill>
                  <a:srgbClr val="FF0000"/>
                </a:solidFill>
                <a:effectLst/>
                <a:latin typeface="Times New Roman" panose="02020603050405020304" pitchFamily="18" charset="0"/>
                <a:ea typeface="Calibri" panose="020F0502020204030204" pitchFamily="34" charset="0"/>
              </a:rPr>
              <a:t>được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các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nhà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bác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học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gọi</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vật</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chất</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nhỏ</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đến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mức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không</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thể</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phân</a:t>
            </a:r>
            <a:r>
              <a:rPr lang="en-US" sz="3200" b="1" dirty="0">
                <a:solidFill>
                  <a:srgbClr val="FF0000"/>
                </a:solidFill>
                <a:effectLst/>
                <a:latin typeface="Times New Roman" panose="02020603050405020304" pitchFamily="18" charset="0"/>
                <a:ea typeface="Calibri" panose="020F0502020204030204" pitchFamily="34" charset="0"/>
              </a:rPr>
              <a:t> chia </a:t>
            </a:r>
            <a:r>
              <a:rPr lang="en-US" sz="3200" b="1" dirty="0" err="1">
                <a:solidFill>
                  <a:srgbClr val="FF0000"/>
                </a:solidFill>
                <a:effectLst/>
                <a:latin typeface="Times New Roman" panose="02020603050405020304" pitchFamily="18" charset="0"/>
                <a:ea typeface="Calibri" panose="020F0502020204030204" pitchFamily="34" charset="0"/>
              </a:rPr>
              <a:t>được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đó</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là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nguyên</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tử</a:t>
            </a:r>
            <a:r>
              <a:rPr lang="en-US" sz="3200" b="1" dirty="0">
                <a:solidFill>
                  <a:srgbClr val="FF0000"/>
                </a:solidFill>
                <a:effectLst/>
                <a:latin typeface="Times New Roman" panose="02020603050405020304" pitchFamily="18" charset="0"/>
                <a:ea typeface="Calibri" panose="020F0502020204030204" pitchFamily="34" charset="0"/>
              </a:rPr>
              <a:t>. </a:t>
            </a:r>
            <a:endParaRPr lang="en-US" sz="3200" b="1" dirty="0">
              <a:solidFill>
                <a:srgbClr val="FF0000"/>
              </a:solidFill>
            </a:endParaRPr>
          </a:p>
        </p:txBody>
      </p:sp>
    </p:spTree>
    <p:extLst>
      <p:ext uri="{BB962C8B-B14F-4D97-AF65-F5344CB8AC3E}">
        <p14:creationId xmlns:p14="http://schemas.microsoft.com/office/powerpoint/2010/main" val="30848728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79"/>
          <p:cNvSpPr/>
          <p:nvPr/>
        </p:nvSpPr>
        <p:spPr>
          <a:xfrm>
            <a:off x="6944310" y="998173"/>
            <a:ext cx="4982164" cy="5117384"/>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004274"/>
          </a:solidFill>
          <a:ln>
            <a:noFill/>
          </a:ln>
          <a:effectLst>
            <a:outerShdw blurRad="200025" dist="28575" algn="bl" rotWithShape="0">
              <a:srgbClr val="000000">
                <a:alpha val="10000"/>
              </a:srgbClr>
            </a:outerShdw>
          </a:effectLst>
        </p:spPr>
        <p:txBody>
          <a:bodyPr spcFirstLastPara="1" wrap="square" lIns="121900" tIns="121900" rIns="121900" bIns="121900" anchor="ctr" anchorCtr="0">
            <a:noAutofit/>
          </a:bodyPr>
          <a:lstStyle/>
          <a:p>
            <a:endParaRPr sz="2400"/>
          </a:p>
        </p:txBody>
      </p:sp>
      <p:pic>
        <p:nvPicPr>
          <p:cNvPr id="53" name="Picture 52">
            <a:extLst>
              <a:ext uri="{FF2B5EF4-FFF2-40B4-BE49-F238E27FC236}">
                <a16:creationId xmlns:a16="http://schemas.microsoft.com/office/drawing/2014/main" id="{9BED5FBF-4479-4308-8327-DC84FFC08A8D}"/>
              </a:ext>
            </a:extLst>
          </p:cNvPr>
          <p:cNvPicPr>
            <a:picLocks noChangeAspect="1"/>
          </p:cNvPicPr>
          <p:nvPr/>
        </p:nvPicPr>
        <p:blipFill>
          <a:blip r:embed="rId3"/>
          <a:stretch>
            <a:fillRect/>
          </a:stretch>
        </p:blipFill>
        <p:spPr>
          <a:xfrm>
            <a:off x="0" y="0"/>
            <a:ext cx="6858000" cy="6858000"/>
          </a:xfrm>
          <a:prstGeom prst="rect">
            <a:avLst/>
          </a:prstGeom>
        </p:spPr>
      </p:pic>
      <p:sp>
        <p:nvSpPr>
          <p:cNvPr id="54" name="TextBox 53">
            <a:extLst>
              <a:ext uri="{FF2B5EF4-FFF2-40B4-BE49-F238E27FC236}">
                <a16:creationId xmlns:a16="http://schemas.microsoft.com/office/drawing/2014/main" id="{5A2783B7-FAA4-4915-949D-59D96D982298}"/>
              </a:ext>
            </a:extLst>
          </p:cNvPr>
          <p:cNvSpPr txBox="1"/>
          <p:nvPr/>
        </p:nvSpPr>
        <p:spPr>
          <a:xfrm>
            <a:off x="809349" y="6115557"/>
            <a:ext cx="5029199" cy="666786"/>
          </a:xfrm>
          <a:prstGeom prst="rect">
            <a:avLst/>
          </a:prstGeom>
          <a:solidFill>
            <a:srgbClr val="9E0000"/>
          </a:solidFill>
        </p:spPr>
        <p:txBody>
          <a:bodyPr wrap="square" rtlCol="0">
            <a:spAutoFit/>
          </a:bodyPr>
          <a:lstStyle/>
          <a:p>
            <a:r>
              <a:rPr lang="en-US" sz="3733" dirty="0" err="1">
                <a:solidFill>
                  <a:schemeClr val="bg1"/>
                </a:solidFill>
                <a:latin typeface="Times New Roman" panose="02020603050405020304" pitchFamily="18" charset="0"/>
                <a:cs typeface="Times New Roman" panose="02020603050405020304" pitchFamily="18" charset="0"/>
              </a:rPr>
              <a:t>Đe</a:t>
            </a:r>
            <a:r>
              <a:rPr lang="en-US" sz="3733" dirty="0">
                <a:solidFill>
                  <a:schemeClr val="bg1"/>
                </a:solidFill>
                <a:latin typeface="Times New Roman" panose="02020603050405020304" pitchFamily="18" charset="0"/>
                <a:cs typeface="Times New Roman" panose="02020603050405020304" pitchFamily="18" charset="0"/>
              </a:rPr>
              <a:t>-</a:t>
            </a:r>
            <a:r>
              <a:rPr lang="en-US" sz="3733" dirty="0" err="1">
                <a:solidFill>
                  <a:schemeClr val="bg1"/>
                </a:solidFill>
                <a:latin typeface="Times New Roman" panose="02020603050405020304" pitchFamily="18" charset="0"/>
                <a:cs typeface="Times New Roman" panose="02020603050405020304" pitchFamily="18" charset="0"/>
              </a:rPr>
              <a:t>mo</a:t>
            </a:r>
            <a:r>
              <a:rPr lang="en-US" sz="3733" dirty="0">
                <a:solidFill>
                  <a:schemeClr val="bg1"/>
                </a:solidFill>
                <a:latin typeface="Times New Roman" panose="02020603050405020304" pitchFamily="18" charset="0"/>
                <a:cs typeface="Times New Roman" panose="02020603050405020304" pitchFamily="18" charset="0"/>
              </a:rPr>
              <a:t>-crit (Democritus)</a:t>
            </a:r>
          </a:p>
        </p:txBody>
      </p:sp>
      <p:sp>
        <p:nvSpPr>
          <p:cNvPr id="55" name="TextBox 54">
            <a:extLst>
              <a:ext uri="{FF2B5EF4-FFF2-40B4-BE49-F238E27FC236}">
                <a16:creationId xmlns:a16="http://schemas.microsoft.com/office/drawing/2014/main" id="{541E627F-316F-47F9-9CDC-DC5205BB8C86}"/>
              </a:ext>
            </a:extLst>
          </p:cNvPr>
          <p:cNvSpPr txBox="1"/>
          <p:nvPr/>
        </p:nvSpPr>
        <p:spPr>
          <a:xfrm>
            <a:off x="7187353" y="1827569"/>
            <a:ext cx="4861748" cy="4032258"/>
          </a:xfrm>
          <a:prstGeom prst="rect">
            <a:avLst/>
          </a:prstGeom>
          <a:noFill/>
        </p:spPr>
        <p:txBody>
          <a:bodyPr wrap="square" rtlCol="0">
            <a:spAutoFit/>
          </a:bodyPr>
          <a:lstStyle/>
          <a:p>
            <a:pPr algn="just"/>
            <a:r>
              <a:rPr lang="en-US" sz="4267" dirty="0">
                <a:solidFill>
                  <a:schemeClr val="bg1"/>
                </a:solidFill>
                <a:latin typeface="Times New Roman" panose="02020603050405020304" pitchFamily="18" charset="0"/>
                <a:cs typeface="Times New Roman" panose="02020603050405020304" pitchFamily="18" charset="0"/>
              </a:rPr>
              <a:t>“</a:t>
            </a:r>
            <a:r>
              <a:rPr lang="vi-VN" sz="4267" dirty="0">
                <a:solidFill>
                  <a:schemeClr val="bg1"/>
                </a:solidFill>
                <a:latin typeface="Times New Roman" panose="02020603050405020304" pitchFamily="18" charset="0"/>
                <a:cs typeface="Times New Roman" panose="02020603050405020304" pitchFamily="18" charset="0"/>
              </a:rPr>
              <a:t>Nguyên tử là những hạt </a:t>
            </a:r>
            <a:r>
              <a:rPr lang="vi-VN" sz="4267" b="1" u="sng" dirty="0">
                <a:solidFill>
                  <a:srgbClr val="FFC000"/>
                </a:solidFill>
                <a:latin typeface="Times New Roman" panose="02020603050405020304" pitchFamily="18" charset="0"/>
                <a:cs typeface="Times New Roman" panose="02020603050405020304" pitchFamily="18" charset="0"/>
              </a:rPr>
              <a:t>vô cùng nhỏ</a:t>
            </a:r>
            <a:r>
              <a:rPr lang="vi-VN" sz="4267" dirty="0">
                <a:solidFill>
                  <a:srgbClr val="FFC000"/>
                </a:solidFill>
                <a:latin typeface="Times New Roman" panose="02020603050405020304" pitchFamily="18" charset="0"/>
                <a:cs typeface="Times New Roman" panose="02020603050405020304" pitchFamily="18" charset="0"/>
              </a:rPr>
              <a:t>, </a:t>
            </a:r>
            <a:r>
              <a:rPr lang="vi-VN" sz="4267" b="1" u="sng" dirty="0">
                <a:solidFill>
                  <a:srgbClr val="FFC000"/>
                </a:solidFill>
                <a:latin typeface="Times New Roman" panose="02020603050405020304" pitchFamily="18" charset="0"/>
                <a:cs typeface="Times New Roman" panose="02020603050405020304" pitchFamily="18" charset="0"/>
              </a:rPr>
              <a:t>không thể phân chia</a:t>
            </a:r>
            <a:r>
              <a:rPr lang="vi-VN" sz="4267" b="1" dirty="0">
                <a:solidFill>
                  <a:srgbClr val="FFC000"/>
                </a:solidFill>
                <a:latin typeface="Times New Roman" panose="02020603050405020304" pitchFamily="18" charset="0"/>
                <a:cs typeface="Times New Roman" panose="02020603050405020304" pitchFamily="18" charset="0"/>
              </a:rPr>
              <a:t> </a:t>
            </a:r>
            <a:r>
              <a:rPr lang="vi-VN" sz="4267" dirty="0">
                <a:solidFill>
                  <a:schemeClr val="bg1"/>
                </a:solidFill>
                <a:latin typeface="Times New Roman" panose="02020603050405020304" pitchFamily="18" charset="0"/>
                <a:cs typeface="Times New Roman" panose="02020603050405020304" pitchFamily="18" charset="0"/>
              </a:rPr>
              <a:t>nhỏ hơn được nữa, tạo nên các vật</a:t>
            </a:r>
            <a:r>
              <a:rPr lang="en-US" sz="4267" dirty="0">
                <a:solidFill>
                  <a:schemeClr val="bg1"/>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2C03617F-D1A9-4835-84E2-F2D5734C916B}"/>
              </a:ext>
            </a:extLst>
          </p:cNvPr>
          <p:cNvSpPr txBox="1"/>
          <p:nvPr/>
        </p:nvSpPr>
        <p:spPr>
          <a:xfrm>
            <a:off x="7187353" y="213360"/>
            <a:ext cx="4618567" cy="523220"/>
          </a:xfrm>
          <a:prstGeom prst="rect">
            <a:avLst/>
          </a:prstGeom>
          <a:noFill/>
          <a:ln w="19050">
            <a:solidFill>
              <a:srgbClr val="005EA4"/>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HÀNG NGÀN NĂM TRƯỚC</a:t>
            </a:r>
          </a:p>
        </p:txBody>
      </p:sp>
    </p:spTree>
    <p:extLst>
      <p:ext uri="{BB962C8B-B14F-4D97-AF65-F5344CB8AC3E}">
        <p14:creationId xmlns:p14="http://schemas.microsoft.com/office/powerpoint/2010/main" val="34216935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76"/>
                                        </p:tgtEl>
                                        <p:attrNameLst>
                                          <p:attrName>style.visibility</p:attrName>
                                        </p:attrNameLst>
                                      </p:cBhvr>
                                      <p:to>
                                        <p:strVal val="visible"/>
                                      </p:to>
                                    </p:set>
                                    <p:animEffect transition="in" filter="randombar(horizontal)">
                                      <p:cBhvr>
                                        <p:cTn id="10" dur="500"/>
                                        <p:tgtEl>
                                          <p:spTgt spid="2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6" grpId="0" animBg="1"/>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705</TotalTime>
  <Words>2624</Words>
  <Application>Microsoft Office PowerPoint</Application>
  <PresentationFormat>Widescreen</PresentationFormat>
  <Paragraphs>322</Paragraphs>
  <Slides>60</Slides>
  <Notes>27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Arial</vt:lpstr>
      <vt:lpstr>Calibri</vt:lpstr>
      <vt:lpstr>Calibri Light</vt:lpstr>
      <vt:lpstr>Comfortaa</vt:lpstr>
      <vt:lpstr>Comfortaa Light</vt:lpstr>
      <vt:lpstr>Comfortaa Medium</vt:lpstr>
      <vt:lpstr>Comfortaa SemiBold</vt:lpstr>
      <vt:lpstr>Mali</vt:lpstr>
      <vt:lpstr>Mali Medium</vt:lpstr>
      <vt:lpstr>Mali SemiBold</vt:lpstr>
      <vt:lpstr>Questrial</vt:lpstr>
      <vt:lpstr>Times New Roman</vt:lpstr>
      <vt:lpstr>Wingdings</vt:lpstr>
      <vt:lpstr>Office Theme</vt:lpstr>
      <vt:lpstr>MÔN KHOA HỌC TỰ NHIÊN 7 - hóa học</vt:lpstr>
      <vt:lpstr>PowerPoint Presentation</vt:lpstr>
      <vt:lpstr>NGUYÊN TỬ SƠ  LƯỢC VỀ BẢNG TUẦN HOÀN CÁC NGUYÊN TỐ HOÁ HỌC </vt:lpstr>
      <vt:lpstr>NGUYÊN TỬ</vt:lpstr>
      <vt:lpstr>II</vt:lpstr>
      <vt:lpstr>I. Quan niệm ban đầu về nguyên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Hoạt động cặp đôi</vt:lpstr>
      <vt:lpstr>Hoạt động cặp đôi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Khối lượng nguyên tử</vt:lpstr>
      <vt:lpstr>Khối lượng nguyên tử</vt:lpstr>
      <vt:lpstr>Nghiên cứu sách giáo khoa trả lời</vt:lpstr>
      <vt:lpstr>PowerPoint Presentation</vt:lpstr>
      <vt:lpstr>PowerPoint Presentation</vt:lpstr>
      <vt:lpstr>PowerPoint Presentation</vt:lpstr>
      <vt:lpstr>LUYỆN TẬP</vt:lpstr>
      <vt:lpstr>PowerPoint Presentation</vt:lpstr>
      <vt:lpstr>Hoàn thành thông tin trong bảng sau</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cp:lastModifiedBy>
  <cp:revision>41</cp:revision>
  <dcterms:created xsi:type="dcterms:W3CDTF">2022-08-11T14:13:49Z</dcterms:created>
  <dcterms:modified xsi:type="dcterms:W3CDTF">2023-10-18T07:02:26Z</dcterms:modified>
</cp:coreProperties>
</file>