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9" r:id="rId2"/>
    <p:sldId id="553" r:id="rId3"/>
    <p:sldId id="520" r:id="rId4"/>
    <p:sldId id="311" r:id="rId5"/>
    <p:sldId id="523" r:id="rId6"/>
    <p:sldId id="564" r:id="rId7"/>
    <p:sldId id="566" r:id="rId8"/>
    <p:sldId id="565" r:id="rId9"/>
    <p:sldId id="567" r:id="rId10"/>
    <p:sldId id="332" r:id="rId11"/>
    <p:sldId id="568" r:id="rId12"/>
    <p:sldId id="569" r:id="rId13"/>
    <p:sldId id="278" r:id="rId14"/>
    <p:sldId id="525" r:id="rId15"/>
    <p:sldId id="570" r:id="rId16"/>
    <p:sldId id="526" r:id="rId17"/>
    <p:sldId id="571" r:id="rId18"/>
    <p:sldId id="528" r:id="rId19"/>
    <p:sldId id="264" r:id="rId20"/>
    <p:sldId id="574" r:id="rId21"/>
    <p:sldId id="267" r:id="rId22"/>
    <p:sldId id="259" r:id="rId23"/>
    <p:sldId id="284" r:id="rId24"/>
    <p:sldId id="331" r:id="rId25"/>
    <p:sldId id="323" r:id="rId26"/>
    <p:sldId id="577" r:id="rId27"/>
    <p:sldId id="273"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DD32E1-F974-4175-9E9B-2951FDA74377}">
          <p14:sldIdLst/>
        </p14:section>
        <p14:section name="Tiết 1" id="{5AA237A4-7A9D-41C9-B13F-B780C7C843E2}">
          <p14:sldIdLst>
            <p14:sldId id="299"/>
            <p14:sldId id="553"/>
            <p14:sldId id="520"/>
            <p14:sldId id="311"/>
            <p14:sldId id="523"/>
            <p14:sldId id="564"/>
            <p14:sldId id="566"/>
            <p14:sldId id="565"/>
            <p14:sldId id="567"/>
            <p14:sldId id="332"/>
            <p14:sldId id="568"/>
            <p14:sldId id="569"/>
            <p14:sldId id="278"/>
            <p14:sldId id="525"/>
            <p14:sldId id="570"/>
            <p14:sldId id="526"/>
            <p14:sldId id="571"/>
            <p14:sldId id="528"/>
            <p14:sldId id="264"/>
            <p14:sldId id="574"/>
            <p14:sldId id="267"/>
          </p14:sldIdLst>
        </p14:section>
        <p14:section name="Tiết 2" id="{B5B2D80A-EE88-48BB-8E40-B1843A715DE7}">
          <p14:sldIdLst>
            <p14:sldId id="259"/>
            <p14:sldId id="284"/>
            <p14:sldId id="331"/>
            <p14:sldId id="323"/>
            <p14:sldId id="577"/>
            <p14:sldId id="273"/>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CC5"/>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60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A647F-4C37-42E7-984A-B8405E4CC14A}"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890CA-7885-4004-90DB-310180CE0DCE}" type="slidenum">
              <a:rPr lang="en-US" smtClean="0"/>
              <a:t>‹#›</a:t>
            </a:fld>
            <a:endParaRPr lang="en-US"/>
          </a:p>
        </p:txBody>
      </p:sp>
    </p:spTree>
    <p:extLst>
      <p:ext uri="{BB962C8B-B14F-4D97-AF65-F5344CB8AC3E}">
        <p14:creationId xmlns:p14="http://schemas.microsoft.com/office/powerpoint/2010/main" val="3100207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d7e76d2a32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d7e76d2a32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7289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d79891d2a3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d79891d2a3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7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d653c4c4a3_2_5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d653c4c4a3_2_5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381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d99e989f3d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d99e989f3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29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d7e76d2a32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d7e76d2a32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038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d7e76d2a32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d7e76d2a32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40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d9d9c7a20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d9d9c7a20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516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d99e989f3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d99e989f3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138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d99e989f3d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d99e989f3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88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d7e76d2a32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d7e76d2a32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52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6facabc84_0_1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6facabc84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d79891d2a3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d79891d2a3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27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AC3C-D12A-4EEF-89C6-3E48B27E7F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86A42-FD4F-4B7B-BDC0-22D90B4960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7C6A9A-E752-4B08-99DC-002FF0CE5134}"/>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5" name="Footer Placeholder 4">
            <a:extLst>
              <a:ext uri="{FF2B5EF4-FFF2-40B4-BE49-F238E27FC236}">
                <a16:creationId xmlns:a16="http://schemas.microsoft.com/office/drawing/2014/main" id="{74C9716B-8DE3-477D-AADE-C201FEB2F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B409A-33A1-43B3-AF14-9E61103FA50F}"/>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71355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A5FD-6A9D-4D9E-85DC-798FE74EBB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349990-2921-4CC4-A6C6-A67D580736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A3F57-B4D6-4DC9-8969-CFEBEA41BBFC}"/>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5" name="Footer Placeholder 4">
            <a:extLst>
              <a:ext uri="{FF2B5EF4-FFF2-40B4-BE49-F238E27FC236}">
                <a16:creationId xmlns:a16="http://schemas.microsoft.com/office/drawing/2014/main" id="{21C96270-69D5-452A-B1E4-A2962BCFE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34842-92E3-4698-8A4C-7CE2B4D0CA52}"/>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109895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812EFF-AFB8-4698-A76F-18EF04F3C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E34F09-5631-432A-B21A-7629521515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C15F9-F381-4E98-9802-D98C2CB4C9F3}"/>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5" name="Footer Placeholder 4">
            <a:extLst>
              <a:ext uri="{FF2B5EF4-FFF2-40B4-BE49-F238E27FC236}">
                <a16:creationId xmlns:a16="http://schemas.microsoft.com/office/drawing/2014/main" id="{8F893653-207D-4B52-9158-F0801E1F0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DDE4C-10C0-4D47-B95F-67B5EDF9F8E8}"/>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839977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848953"/>
      </p:ext>
    </p:extLst>
  </p:cSld>
  <p:clrMapOvr>
    <a:masterClrMapping/>
  </p:clrMapOvr>
  <mc:AlternateContent xmlns:mc="http://schemas.openxmlformats.org/markup-compatibility/2006" xmlns:p14="http://schemas.microsoft.com/office/powerpoint/2010/main">
    <mc:Choice Requires="p14">
      <p:transition spd="slow" p14:dur="1750" advTm="0">
        <p14:warp dir="in"/>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67"/>
        <p:cNvGrpSpPr/>
        <p:nvPr/>
      </p:nvGrpSpPr>
      <p:grpSpPr>
        <a:xfrm>
          <a:off x="0" y="0"/>
          <a:ext cx="0" cy="0"/>
          <a:chOff x="0" y="0"/>
          <a:chExt cx="0" cy="0"/>
        </a:xfrm>
      </p:grpSpPr>
      <p:pic>
        <p:nvPicPr>
          <p:cNvPr id="568" name="Google Shape;568;p27"/>
          <p:cNvPicPr preferRelativeResize="0"/>
          <p:nvPr/>
        </p:nvPicPr>
        <p:blipFill>
          <a:blip r:embed="rId2">
            <a:alphaModFix/>
          </a:blip>
          <a:stretch>
            <a:fillRect/>
          </a:stretch>
        </p:blipFill>
        <p:spPr>
          <a:xfrm rot="-9000047">
            <a:off x="9878151" y="-379658"/>
            <a:ext cx="3582365" cy="1691599"/>
          </a:xfrm>
          <a:prstGeom prst="rect">
            <a:avLst/>
          </a:prstGeom>
          <a:noFill/>
          <a:ln>
            <a:noFill/>
          </a:ln>
        </p:spPr>
      </p:pic>
      <p:sp>
        <p:nvSpPr>
          <p:cNvPr id="569" name="Google Shape;569;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70" name="Google Shape;570;p27"/>
          <p:cNvGrpSpPr/>
          <p:nvPr/>
        </p:nvGrpSpPr>
        <p:grpSpPr>
          <a:xfrm rot="5400000">
            <a:off x="2904960" y="-2147245"/>
            <a:ext cx="6246891" cy="11176592"/>
            <a:chOff x="539247" y="-768404"/>
            <a:chExt cx="3587968" cy="6419393"/>
          </a:xfrm>
        </p:grpSpPr>
        <p:sp>
          <p:nvSpPr>
            <p:cNvPr id="571" name="Google Shape;571;p27"/>
            <p:cNvSpPr/>
            <p:nvPr/>
          </p:nvSpPr>
          <p:spPr>
            <a:xfrm rot="-5201321">
              <a:off x="1472868" y="-722810"/>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7"/>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7"/>
            <p:cNvSpPr/>
            <p:nvPr/>
          </p:nvSpPr>
          <p:spPr>
            <a:xfrm>
              <a:off x="2668993" y="546494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7"/>
            <p:cNvSpPr/>
            <p:nvPr/>
          </p:nvSpPr>
          <p:spPr>
            <a:xfrm>
              <a:off x="3487907" y="5564539"/>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7"/>
            <p:cNvSpPr/>
            <p:nvPr/>
          </p:nvSpPr>
          <p:spPr>
            <a:xfrm rot="-4715776">
              <a:off x="3943663" y="-789026"/>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7"/>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7"/>
            <p:cNvSpPr/>
            <p:nvPr/>
          </p:nvSpPr>
          <p:spPr>
            <a:xfrm rot="-3652980">
              <a:off x="567200" y="5037464"/>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27"/>
          <p:cNvSpPr/>
          <p:nvPr/>
        </p:nvSpPr>
        <p:spPr>
          <a:xfrm rot="198691">
            <a:off x="8547941" y="6326071"/>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7"/>
          <p:cNvGrpSpPr/>
          <p:nvPr/>
        </p:nvGrpSpPr>
        <p:grpSpPr>
          <a:xfrm>
            <a:off x="535834" y="898085"/>
            <a:ext cx="279133" cy="780567"/>
            <a:chOff x="-909975" y="1733900"/>
            <a:chExt cx="209350" cy="585425"/>
          </a:xfrm>
        </p:grpSpPr>
        <p:sp>
          <p:nvSpPr>
            <p:cNvPr id="580" name="Google Shape;580;p27"/>
            <p:cNvSpPr/>
            <p:nvPr/>
          </p:nvSpPr>
          <p:spPr>
            <a:xfrm>
              <a:off x="-814900" y="1879750"/>
              <a:ext cx="101750" cy="141875"/>
            </a:xfrm>
            <a:custGeom>
              <a:avLst/>
              <a:gdLst/>
              <a:ahLst/>
              <a:cxnLst/>
              <a:rect l="l" t="t" r="r" b="b"/>
              <a:pathLst>
                <a:path w="4070" h="5675" extrusionOk="0">
                  <a:moveTo>
                    <a:pt x="1868" y="2238"/>
                  </a:moveTo>
                  <a:cubicBezTo>
                    <a:pt x="1902" y="2238"/>
                    <a:pt x="1902" y="2272"/>
                    <a:pt x="1935" y="2305"/>
                  </a:cubicBezTo>
                  <a:cubicBezTo>
                    <a:pt x="1868" y="2339"/>
                    <a:pt x="1835" y="2339"/>
                    <a:pt x="1802" y="2339"/>
                  </a:cubicBezTo>
                  <a:cubicBezTo>
                    <a:pt x="1802" y="2339"/>
                    <a:pt x="1802" y="2305"/>
                    <a:pt x="1802" y="2272"/>
                  </a:cubicBezTo>
                  <a:cubicBezTo>
                    <a:pt x="1802" y="2238"/>
                    <a:pt x="1835" y="2238"/>
                    <a:pt x="1868" y="2238"/>
                  </a:cubicBezTo>
                  <a:close/>
                  <a:moveTo>
                    <a:pt x="1535" y="2939"/>
                  </a:moveTo>
                  <a:cubicBezTo>
                    <a:pt x="1535" y="2972"/>
                    <a:pt x="1568" y="3006"/>
                    <a:pt x="1568" y="3039"/>
                  </a:cubicBezTo>
                  <a:cubicBezTo>
                    <a:pt x="1535" y="3039"/>
                    <a:pt x="1535" y="3039"/>
                    <a:pt x="1535" y="3072"/>
                  </a:cubicBezTo>
                  <a:cubicBezTo>
                    <a:pt x="1501" y="3039"/>
                    <a:pt x="1501" y="3006"/>
                    <a:pt x="1501" y="2972"/>
                  </a:cubicBezTo>
                  <a:cubicBezTo>
                    <a:pt x="1501" y="2972"/>
                    <a:pt x="1535" y="2972"/>
                    <a:pt x="1535" y="2939"/>
                  </a:cubicBezTo>
                  <a:close/>
                  <a:moveTo>
                    <a:pt x="1885" y="0"/>
                  </a:moveTo>
                  <a:cubicBezTo>
                    <a:pt x="1869" y="0"/>
                    <a:pt x="1852" y="1"/>
                    <a:pt x="1835" y="4"/>
                  </a:cubicBezTo>
                  <a:cubicBezTo>
                    <a:pt x="1601" y="4"/>
                    <a:pt x="1501" y="204"/>
                    <a:pt x="1468" y="437"/>
                  </a:cubicBezTo>
                  <a:cubicBezTo>
                    <a:pt x="1468" y="471"/>
                    <a:pt x="1501" y="537"/>
                    <a:pt x="1501" y="571"/>
                  </a:cubicBezTo>
                  <a:cubicBezTo>
                    <a:pt x="1535" y="604"/>
                    <a:pt x="1568" y="604"/>
                    <a:pt x="1635" y="637"/>
                  </a:cubicBezTo>
                  <a:cubicBezTo>
                    <a:pt x="1568" y="637"/>
                    <a:pt x="1535" y="671"/>
                    <a:pt x="1468" y="671"/>
                  </a:cubicBezTo>
                  <a:cubicBezTo>
                    <a:pt x="1468" y="704"/>
                    <a:pt x="1435" y="737"/>
                    <a:pt x="1435" y="737"/>
                  </a:cubicBezTo>
                  <a:cubicBezTo>
                    <a:pt x="1234" y="1705"/>
                    <a:pt x="834" y="2539"/>
                    <a:pt x="34" y="3139"/>
                  </a:cubicBezTo>
                  <a:cubicBezTo>
                    <a:pt x="0" y="3139"/>
                    <a:pt x="0" y="3172"/>
                    <a:pt x="0" y="3206"/>
                  </a:cubicBezTo>
                  <a:cubicBezTo>
                    <a:pt x="0" y="3573"/>
                    <a:pt x="200" y="3673"/>
                    <a:pt x="501" y="3740"/>
                  </a:cubicBezTo>
                  <a:cubicBezTo>
                    <a:pt x="667" y="3773"/>
                    <a:pt x="834" y="3873"/>
                    <a:pt x="1001" y="3973"/>
                  </a:cubicBezTo>
                  <a:cubicBezTo>
                    <a:pt x="1435" y="4173"/>
                    <a:pt x="1468" y="4607"/>
                    <a:pt x="1635" y="4974"/>
                  </a:cubicBezTo>
                  <a:cubicBezTo>
                    <a:pt x="1768" y="5274"/>
                    <a:pt x="1935" y="5541"/>
                    <a:pt x="2235" y="5674"/>
                  </a:cubicBezTo>
                  <a:cubicBezTo>
                    <a:pt x="2669" y="5574"/>
                    <a:pt x="2702" y="5241"/>
                    <a:pt x="2736" y="4874"/>
                  </a:cubicBezTo>
                  <a:cubicBezTo>
                    <a:pt x="2802" y="4273"/>
                    <a:pt x="2936" y="3706"/>
                    <a:pt x="3503" y="3306"/>
                  </a:cubicBezTo>
                  <a:cubicBezTo>
                    <a:pt x="4070" y="2906"/>
                    <a:pt x="4003" y="2472"/>
                    <a:pt x="3436" y="2072"/>
                  </a:cubicBezTo>
                  <a:cubicBezTo>
                    <a:pt x="3169" y="1905"/>
                    <a:pt x="2936" y="1705"/>
                    <a:pt x="2736" y="1505"/>
                  </a:cubicBezTo>
                  <a:cubicBezTo>
                    <a:pt x="2435" y="1204"/>
                    <a:pt x="2235" y="871"/>
                    <a:pt x="2235" y="404"/>
                  </a:cubicBezTo>
                  <a:cubicBezTo>
                    <a:pt x="2235" y="217"/>
                    <a:pt x="2119" y="0"/>
                    <a:pt x="18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7"/>
            <p:cNvSpPr/>
            <p:nvPr/>
          </p:nvSpPr>
          <p:spPr>
            <a:xfrm>
              <a:off x="-898300" y="1733900"/>
              <a:ext cx="81750" cy="139275"/>
            </a:xfrm>
            <a:custGeom>
              <a:avLst/>
              <a:gdLst/>
              <a:ahLst/>
              <a:cxnLst/>
              <a:rect l="l" t="t" r="r" b="b"/>
              <a:pathLst>
                <a:path w="3270" h="5571" extrusionOk="0">
                  <a:moveTo>
                    <a:pt x="2235" y="2068"/>
                  </a:moveTo>
                  <a:cubicBezTo>
                    <a:pt x="2202" y="2168"/>
                    <a:pt x="2202" y="2235"/>
                    <a:pt x="2202" y="2302"/>
                  </a:cubicBezTo>
                  <a:lnTo>
                    <a:pt x="2135" y="2302"/>
                  </a:lnTo>
                  <a:lnTo>
                    <a:pt x="2135" y="2068"/>
                  </a:lnTo>
                  <a:close/>
                  <a:moveTo>
                    <a:pt x="1468" y="2035"/>
                  </a:moveTo>
                  <a:cubicBezTo>
                    <a:pt x="1568" y="2168"/>
                    <a:pt x="1635" y="2268"/>
                    <a:pt x="1735" y="2402"/>
                  </a:cubicBezTo>
                  <a:cubicBezTo>
                    <a:pt x="1710" y="2404"/>
                    <a:pt x="1688" y="2405"/>
                    <a:pt x="1667" y="2405"/>
                  </a:cubicBezTo>
                  <a:cubicBezTo>
                    <a:pt x="1411" y="2405"/>
                    <a:pt x="1468" y="2220"/>
                    <a:pt x="1468" y="2035"/>
                  </a:cubicBezTo>
                  <a:close/>
                  <a:moveTo>
                    <a:pt x="2069" y="2802"/>
                  </a:moveTo>
                  <a:cubicBezTo>
                    <a:pt x="2102" y="2835"/>
                    <a:pt x="2135" y="2869"/>
                    <a:pt x="2169" y="2869"/>
                  </a:cubicBezTo>
                  <a:cubicBezTo>
                    <a:pt x="2169" y="2902"/>
                    <a:pt x="2135" y="2935"/>
                    <a:pt x="2135" y="2935"/>
                  </a:cubicBezTo>
                  <a:cubicBezTo>
                    <a:pt x="2102" y="2935"/>
                    <a:pt x="2069" y="2902"/>
                    <a:pt x="2069" y="2902"/>
                  </a:cubicBezTo>
                  <a:cubicBezTo>
                    <a:pt x="2035" y="2869"/>
                    <a:pt x="2069" y="2835"/>
                    <a:pt x="2069" y="2802"/>
                  </a:cubicBezTo>
                  <a:close/>
                  <a:moveTo>
                    <a:pt x="1468" y="4236"/>
                  </a:moveTo>
                  <a:cubicBezTo>
                    <a:pt x="1468" y="4236"/>
                    <a:pt x="1502" y="4236"/>
                    <a:pt x="1502" y="4270"/>
                  </a:cubicBezTo>
                  <a:lnTo>
                    <a:pt x="1435" y="4270"/>
                  </a:lnTo>
                  <a:cubicBezTo>
                    <a:pt x="1435" y="4270"/>
                    <a:pt x="1402" y="4270"/>
                    <a:pt x="1402" y="4236"/>
                  </a:cubicBezTo>
                  <a:close/>
                  <a:moveTo>
                    <a:pt x="1535" y="0"/>
                  </a:moveTo>
                  <a:cubicBezTo>
                    <a:pt x="1435" y="33"/>
                    <a:pt x="1335" y="100"/>
                    <a:pt x="1301" y="200"/>
                  </a:cubicBezTo>
                  <a:cubicBezTo>
                    <a:pt x="1235" y="367"/>
                    <a:pt x="1201" y="567"/>
                    <a:pt x="1168" y="767"/>
                  </a:cubicBezTo>
                  <a:cubicBezTo>
                    <a:pt x="1101" y="1134"/>
                    <a:pt x="1035" y="1501"/>
                    <a:pt x="935" y="1868"/>
                  </a:cubicBezTo>
                  <a:cubicBezTo>
                    <a:pt x="768" y="2335"/>
                    <a:pt x="401" y="2635"/>
                    <a:pt x="34" y="2902"/>
                  </a:cubicBezTo>
                  <a:cubicBezTo>
                    <a:pt x="1" y="3269"/>
                    <a:pt x="134" y="3536"/>
                    <a:pt x="434" y="3636"/>
                  </a:cubicBezTo>
                  <a:cubicBezTo>
                    <a:pt x="801" y="3736"/>
                    <a:pt x="935" y="4003"/>
                    <a:pt x="1035" y="4303"/>
                  </a:cubicBezTo>
                  <a:cubicBezTo>
                    <a:pt x="1168" y="4603"/>
                    <a:pt x="1268" y="4870"/>
                    <a:pt x="1368" y="5170"/>
                  </a:cubicBezTo>
                  <a:cubicBezTo>
                    <a:pt x="1435" y="5304"/>
                    <a:pt x="1502" y="5437"/>
                    <a:pt x="1568" y="5571"/>
                  </a:cubicBezTo>
                  <a:cubicBezTo>
                    <a:pt x="2035" y="5404"/>
                    <a:pt x="2069" y="5371"/>
                    <a:pt x="2102" y="4970"/>
                  </a:cubicBezTo>
                  <a:cubicBezTo>
                    <a:pt x="2135" y="4437"/>
                    <a:pt x="2269" y="3936"/>
                    <a:pt x="2669" y="3536"/>
                  </a:cubicBezTo>
                  <a:cubicBezTo>
                    <a:pt x="2803" y="3369"/>
                    <a:pt x="2936" y="3169"/>
                    <a:pt x="3069" y="3002"/>
                  </a:cubicBezTo>
                  <a:cubicBezTo>
                    <a:pt x="3270" y="2802"/>
                    <a:pt x="3203" y="2602"/>
                    <a:pt x="3036" y="2402"/>
                  </a:cubicBezTo>
                  <a:cubicBezTo>
                    <a:pt x="2903" y="2302"/>
                    <a:pt x="2803" y="2235"/>
                    <a:pt x="2669" y="2168"/>
                  </a:cubicBezTo>
                  <a:cubicBezTo>
                    <a:pt x="2402" y="2001"/>
                    <a:pt x="2235" y="1801"/>
                    <a:pt x="2135" y="1501"/>
                  </a:cubicBezTo>
                  <a:cubicBezTo>
                    <a:pt x="2069" y="1234"/>
                    <a:pt x="2002" y="934"/>
                    <a:pt x="1935" y="634"/>
                  </a:cubicBezTo>
                  <a:cubicBezTo>
                    <a:pt x="1902" y="467"/>
                    <a:pt x="1869" y="300"/>
                    <a:pt x="1802" y="167"/>
                  </a:cubicBezTo>
                  <a:cubicBezTo>
                    <a:pt x="1768" y="100"/>
                    <a:pt x="1635" y="0"/>
                    <a:pt x="1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7"/>
            <p:cNvSpPr/>
            <p:nvPr/>
          </p:nvSpPr>
          <p:spPr>
            <a:xfrm>
              <a:off x="-909975" y="2074125"/>
              <a:ext cx="84250" cy="107750"/>
            </a:xfrm>
            <a:custGeom>
              <a:avLst/>
              <a:gdLst/>
              <a:ahLst/>
              <a:cxnLst/>
              <a:rect l="l" t="t" r="r" b="b"/>
              <a:pathLst>
                <a:path w="3370" h="4310" extrusionOk="0">
                  <a:moveTo>
                    <a:pt x="1568" y="2870"/>
                  </a:moveTo>
                  <a:lnTo>
                    <a:pt x="1835" y="3003"/>
                  </a:lnTo>
                  <a:cubicBezTo>
                    <a:pt x="1802" y="3036"/>
                    <a:pt x="1768" y="3070"/>
                    <a:pt x="1735" y="3103"/>
                  </a:cubicBezTo>
                  <a:cubicBezTo>
                    <a:pt x="1635" y="3070"/>
                    <a:pt x="1568" y="3036"/>
                    <a:pt x="1468" y="2970"/>
                  </a:cubicBezTo>
                  <a:cubicBezTo>
                    <a:pt x="1502" y="2936"/>
                    <a:pt x="1535" y="2903"/>
                    <a:pt x="1568" y="2870"/>
                  </a:cubicBezTo>
                  <a:close/>
                  <a:moveTo>
                    <a:pt x="1602" y="1"/>
                  </a:moveTo>
                  <a:cubicBezTo>
                    <a:pt x="1535" y="1"/>
                    <a:pt x="1502" y="1"/>
                    <a:pt x="1468" y="34"/>
                  </a:cubicBezTo>
                  <a:cubicBezTo>
                    <a:pt x="1435" y="201"/>
                    <a:pt x="1368" y="334"/>
                    <a:pt x="1335" y="501"/>
                  </a:cubicBezTo>
                  <a:cubicBezTo>
                    <a:pt x="1201" y="1235"/>
                    <a:pt x="935" y="1835"/>
                    <a:pt x="334" y="2269"/>
                  </a:cubicBezTo>
                  <a:cubicBezTo>
                    <a:pt x="1" y="2503"/>
                    <a:pt x="34" y="2870"/>
                    <a:pt x="401" y="3003"/>
                  </a:cubicBezTo>
                  <a:cubicBezTo>
                    <a:pt x="768" y="3170"/>
                    <a:pt x="1135" y="3337"/>
                    <a:pt x="1502" y="3503"/>
                  </a:cubicBezTo>
                  <a:cubicBezTo>
                    <a:pt x="1468" y="3537"/>
                    <a:pt x="1468" y="3537"/>
                    <a:pt x="1435" y="3570"/>
                  </a:cubicBezTo>
                  <a:cubicBezTo>
                    <a:pt x="1502" y="3770"/>
                    <a:pt x="1535" y="3970"/>
                    <a:pt x="1635" y="4137"/>
                  </a:cubicBezTo>
                  <a:cubicBezTo>
                    <a:pt x="1665" y="4197"/>
                    <a:pt x="1774" y="4309"/>
                    <a:pt x="1868" y="4309"/>
                  </a:cubicBezTo>
                  <a:cubicBezTo>
                    <a:pt x="1880" y="4309"/>
                    <a:pt x="1891" y="4307"/>
                    <a:pt x="1902" y="4304"/>
                  </a:cubicBezTo>
                  <a:cubicBezTo>
                    <a:pt x="2002" y="4304"/>
                    <a:pt x="2069" y="4170"/>
                    <a:pt x="2102" y="4070"/>
                  </a:cubicBezTo>
                  <a:cubicBezTo>
                    <a:pt x="2235" y="3703"/>
                    <a:pt x="2336" y="3303"/>
                    <a:pt x="2502" y="2970"/>
                  </a:cubicBezTo>
                  <a:cubicBezTo>
                    <a:pt x="2602" y="2769"/>
                    <a:pt x="2836" y="2569"/>
                    <a:pt x="3036" y="2403"/>
                  </a:cubicBezTo>
                  <a:cubicBezTo>
                    <a:pt x="3270" y="2269"/>
                    <a:pt x="3370" y="2136"/>
                    <a:pt x="3303" y="1869"/>
                  </a:cubicBezTo>
                  <a:cubicBezTo>
                    <a:pt x="2936" y="1802"/>
                    <a:pt x="2636" y="1669"/>
                    <a:pt x="2369" y="1368"/>
                  </a:cubicBezTo>
                  <a:cubicBezTo>
                    <a:pt x="2102" y="1068"/>
                    <a:pt x="1935" y="701"/>
                    <a:pt x="1835" y="301"/>
                  </a:cubicBezTo>
                  <a:cubicBezTo>
                    <a:pt x="1802" y="201"/>
                    <a:pt x="1668" y="101"/>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7"/>
            <p:cNvSpPr/>
            <p:nvPr/>
          </p:nvSpPr>
          <p:spPr>
            <a:xfrm>
              <a:off x="-773200" y="2232450"/>
              <a:ext cx="72575" cy="86875"/>
            </a:xfrm>
            <a:custGeom>
              <a:avLst/>
              <a:gdLst/>
              <a:ahLst/>
              <a:cxnLst/>
              <a:rect l="l" t="t" r="r" b="b"/>
              <a:pathLst>
                <a:path w="2903" h="3475" extrusionOk="0">
                  <a:moveTo>
                    <a:pt x="1501" y="2107"/>
                  </a:moveTo>
                  <a:cubicBezTo>
                    <a:pt x="1501" y="2141"/>
                    <a:pt x="1535" y="2141"/>
                    <a:pt x="1535" y="2174"/>
                  </a:cubicBezTo>
                  <a:cubicBezTo>
                    <a:pt x="1535" y="2174"/>
                    <a:pt x="1501" y="2207"/>
                    <a:pt x="1501" y="2207"/>
                  </a:cubicBezTo>
                  <a:cubicBezTo>
                    <a:pt x="1501" y="2174"/>
                    <a:pt x="1468" y="2174"/>
                    <a:pt x="1468" y="2141"/>
                  </a:cubicBezTo>
                  <a:cubicBezTo>
                    <a:pt x="1468" y="2141"/>
                    <a:pt x="1501" y="2107"/>
                    <a:pt x="1501" y="2107"/>
                  </a:cubicBezTo>
                  <a:close/>
                  <a:moveTo>
                    <a:pt x="1358" y="0"/>
                  </a:moveTo>
                  <a:cubicBezTo>
                    <a:pt x="1349" y="0"/>
                    <a:pt x="1342" y="2"/>
                    <a:pt x="1334" y="6"/>
                  </a:cubicBezTo>
                  <a:cubicBezTo>
                    <a:pt x="1234" y="39"/>
                    <a:pt x="1134" y="106"/>
                    <a:pt x="1068" y="206"/>
                  </a:cubicBezTo>
                  <a:cubicBezTo>
                    <a:pt x="1001" y="406"/>
                    <a:pt x="1001" y="639"/>
                    <a:pt x="901" y="806"/>
                  </a:cubicBezTo>
                  <a:cubicBezTo>
                    <a:pt x="634" y="1106"/>
                    <a:pt x="334" y="1407"/>
                    <a:pt x="0" y="1740"/>
                  </a:cubicBezTo>
                  <a:cubicBezTo>
                    <a:pt x="0" y="1874"/>
                    <a:pt x="167" y="1907"/>
                    <a:pt x="334" y="1974"/>
                  </a:cubicBezTo>
                  <a:cubicBezTo>
                    <a:pt x="801" y="2107"/>
                    <a:pt x="1134" y="2407"/>
                    <a:pt x="1201" y="2908"/>
                  </a:cubicBezTo>
                  <a:cubicBezTo>
                    <a:pt x="1234" y="3075"/>
                    <a:pt x="1301" y="3241"/>
                    <a:pt x="1401" y="3475"/>
                  </a:cubicBezTo>
                  <a:cubicBezTo>
                    <a:pt x="1768" y="3241"/>
                    <a:pt x="1701" y="2941"/>
                    <a:pt x="1768" y="2708"/>
                  </a:cubicBezTo>
                  <a:cubicBezTo>
                    <a:pt x="1868" y="2241"/>
                    <a:pt x="2068" y="1874"/>
                    <a:pt x="2602" y="1774"/>
                  </a:cubicBezTo>
                  <a:cubicBezTo>
                    <a:pt x="2702" y="1740"/>
                    <a:pt x="2802" y="1607"/>
                    <a:pt x="2902" y="1507"/>
                  </a:cubicBezTo>
                  <a:cubicBezTo>
                    <a:pt x="2802" y="1407"/>
                    <a:pt x="2702" y="1273"/>
                    <a:pt x="2602" y="1240"/>
                  </a:cubicBezTo>
                  <a:cubicBezTo>
                    <a:pt x="2035" y="1106"/>
                    <a:pt x="1701" y="773"/>
                    <a:pt x="1535" y="206"/>
                  </a:cubicBezTo>
                  <a:cubicBezTo>
                    <a:pt x="1535" y="116"/>
                    <a:pt x="1428" y="0"/>
                    <a:pt x="1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7"/>
            <p:cNvSpPr/>
            <p:nvPr/>
          </p:nvSpPr>
          <p:spPr>
            <a:xfrm>
              <a:off x="-778225" y="1894000"/>
              <a:ext cx="4200" cy="2525"/>
            </a:xfrm>
            <a:custGeom>
              <a:avLst/>
              <a:gdLst/>
              <a:ahLst/>
              <a:cxnLst/>
              <a:rect l="l" t="t" r="r" b="b"/>
              <a:pathLst>
                <a:path w="168" h="101" extrusionOk="0">
                  <a:moveTo>
                    <a:pt x="34" y="1"/>
                  </a:moveTo>
                  <a:cubicBezTo>
                    <a:pt x="34" y="34"/>
                    <a:pt x="1" y="67"/>
                    <a:pt x="1" y="101"/>
                  </a:cubicBezTo>
                  <a:cubicBezTo>
                    <a:pt x="68" y="101"/>
                    <a:pt x="101" y="67"/>
                    <a:pt x="168" y="67"/>
                  </a:cubicBezTo>
                  <a:cubicBezTo>
                    <a:pt x="101" y="34"/>
                    <a:pt x="68" y="34"/>
                    <a:pt x="34" y="1"/>
                  </a:cubicBezTo>
                  <a:close/>
                </a:path>
              </a:pathLst>
            </a:custGeom>
            <a:solidFill>
              <a:srgbClr val="F9F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7"/>
            <p:cNvSpPr/>
            <p:nvPr/>
          </p:nvSpPr>
          <p:spPr>
            <a:xfrm>
              <a:off x="-769875" y="1935700"/>
              <a:ext cx="3350" cy="2525"/>
            </a:xfrm>
            <a:custGeom>
              <a:avLst/>
              <a:gdLst/>
              <a:ahLst/>
              <a:cxnLst/>
              <a:rect l="l" t="t" r="r" b="b"/>
              <a:pathLst>
                <a:path w="134" h="101" extrusionOk="0">
                  <a:moveTo>
                    <a:pt x="67" y="0"/>
                  </a:moveTo>
                  <a:cubicBezTo>
                    <a:pt x="34" y="0"/>
                    <a:pt x="1" y="0"/>
                    <a:pt x="1" y="34"/>
                  </a:cubicBezTo>
                  <a:cubicBezTo>
                    <a:pt x="1" y="67"/>
                    <a:pt x="1" y="101"/>
                    <a:pt x="1" y="101"/>
                  </a:cubicBezTo>
                  <a:cubicBezTo>
                    <a:pt x="34" y="101"/>
                    <a:pt x="67" y="101"/>
                    <a:pt x="134" y="67"/>
                  </a:cubicBezTo>
                  <a:cubicBezTo>
                    <a:pt x="101" y="34"/>
                    <a:pt x="101" y="0"/>
                    <a:pt x="67" y="0"/>
                  </a:cubicBezTo>
                  <a:close/>
                </a:path>
              </a:pathLst>
            </a:custGeom>
            <a:solidFill>
              <a:srgbClr val="FAFB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7"/>
            <p:cNvSpPr/>
            <p:nvPr/>
          </p:nvSpPr>
          <p:spPr>
            <a:xfrm>
              <a:off x="-777375" y="1953200"/>
              <a:ext cx="1700" cy="3375"/>
            </a:xfrm>
            <a:custGeom>
              <a:avLst/>
              <a:gdLst/>
              <a:ahLst/>
              <a:cxnLst/>
              <a:rect l="l" t="t" r="r" b="b"/>
              <a:pathLst>
                <a:path w="68" h="135" extrusionOk="0">
                  <a:moveTo>
                    <a:pt x="34" y="1"/>
                  </a:moveTo>
                  <a:cubicBezTo>
                    <a:pt x="34" y="34"/>
                    <a:pt x="0" y="34"/>
                    <a:pt x="0" y="34"/>
                  </a:cubicBezTo>
                  <a:cubicBezTo>
                    <a:pt x="0" y="68"/>
                    <a:pt x="0" y="101"/>
                    <a:pt x="34" y="134"/>
                  </a:cubicBezTo>
                  <a:lnTo>
                    <a:pt x="67" y="101"/>
                  </a:lnTo>
                  <a:cubicBezTo>
                    <a:pt x="67" y="68"/>
                    <a:pt x="34" y="34"/>
                    <a:pt x="34" y="1"/>
                  </a:cubicBezTo>
                  <a:close/>
                </a:path>
              </a:pathLst>
            </a:custGeom>
            <a:solidFill>
              <a:srgbClr val="FCFD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7"/>
            <p:cNvSpPr/>
            <p:nvPr/>
          </p:nvSpPr>
          <p:spPr>
            <a:xfrm>
              <a:off x="-863025" y="1784750"/>
              <a:ext cx="8125" cy="9300"/>
            </a:xfrm>
            <a:custGeom>
              <a:avLst/>
              <a:gdLst/>
              <a:ahLst/>
              <a:cxnLst/>
              <a:rect l="l" t="t" r="r" b="b"/>
              <a:pathLst>
                <a:path w="325" h="372" extrusionOk="0">
                  <a:moveTo>
                    <a:pt x="57" y="1"/>
                  </a:moveTo>
                  <a:cubicBezTo>
                    <a:pt x="57" y="186"/>
                    <a:pt x="0" y="371"/>
                    <a:pt x="256" y="371"/>
                  </a:cubicBezTo>
                  <a:cubicBezTo>
                    <a:pt x="277" y="371"/>
                    <a:pt x="299" y="370"/>
                    <a:pt x="324" y="368"/>
                  </a:cubicBezTo>
                  <a:cubicBezTo>
                    <a:pt x="224" y="234"/>
                    <a:pt x="157" y="134"/>
                    <a:pt x="57" y="1"/>
                  </a:cubicBezTo>
                  <a:close/>
                </a:path>
              </a:pathLst>
            </a:custGeom>
            <a:solidFill>
              <a:srgbClr val="F1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7"/>
            <p:cNvSpPr/>
            <p:nvPr/>
          </p:nvSpPr>
          <p:spPr>
            <a:xfrm>
              <a:off x="-844925" y="1785600"/>
              <a:ext cx="2525" cy="5850"/>
            </a:xfrm>
            <a:custGeom>
              <a:avLst/>
              <a:gdLst/>
              <a:ahLst/>
              <a:cxnLst/>
              <a:rect l="l" t="t" r="r" b="b"/>
              <a:pathLst>
                <a:path w="101" h="234" extrusionOk="0">
                  <a:moveTo>
                    <a:pt x="0" y="0"/>
                  </a:moveTo>
                  <a:lnTo>
                    <a:pt x="0" y="234"/>
                  </a:lnTo>
                  <a:lnTo>
                    <a:pt x="67" y="234"/>
                  </a:lnTo>
                  <a:cubicBezTo>
                    <a:pt x="67" y="167"/>
                    <a:pt x="67" y="100"/>
                    <a:pt x="100" y="0"/>
                  </a:cubicBezTo>
                  <a:close/>
                </a:path>
              </a:pathLst>
            </a:custGeom>
            <a:solidFill>
              <a:srgbClr val="EE1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7"/>
            <p:cNvSpPr/>
            <p:nvPr/>
          </p:nvSpPr>
          <p:spPr>
            <a:xfrm>
              <a:off x="-847425" y="1803950"/>
              <a:ext cx="3350" cy="3350"/>
            </a:xfrm>
            <a:custGeom>
              <a:avLst/>
              <a:gdLst/>
              <a:ahLst/>
              <a:cxnLst/>
              <a:rect l="l" t="t" r="r" b="b"/>
              <a:pathLst>
                <a:path w="134" h="134" extrusionOk="0">
                  <a:moveTo>
                    <a:pt x="34" y="0"/>
                  </a:moveTo>
                  <a:cubicBezTo>
                    <a:pt x="34" y="33"/>
                    <a:pt x="0" y="67"/>
                    <a:pt x="34" y="100"/>
                  </a:cubicBezTo>
                  <a:cubicBezTo>
                    <a:pt x="34" y="100"/>
                    <a:pt x="67" y="133"/>
                    <a:pt x="100" y="133"/>
                  </a:cubicBezTo>
                  <a:cubicBezTo>
                    <a:pt x="100" y="133"/>
                    <a:pt x="134" y="100"/>
                    <a:pt x="134" y="67"/>
                  </a:cubicBezTo>
                  <a:cubicBezTo>
                    <a:pt x="100" y="67"/>
                    <a:pt x="67" y="33"/>
                    <a:pt x="34" y="0"/>
                  </a:cubicBezTo>
                  <a:close/>
                </a:path>
              </a:pathLst>
            </a:custGeom>
            <a:solidFill>
              <a:srgbClr val="ED18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7"/>
            <p:cNvSpPr/>
            <p:nvPr/>
          </p:nvSpPr>
          <p:spPr>
            <a:xfrm>
              <a:off x="-863275" y="1839800"/>
              <a:ext cx="2525" cy="850"/>
            </a:xfrm>
            <a:custGeom>
              <a:avLst/>
              <a:gdLst/>
              <a:ahLst/>
              <a:cxnLst/>
              <a:rect l="l" t="t" r="r" b="b"/>
              <a:pathLst>
                <a:path w="101" h="34" extrusionOk="0">
                  <a:moveTo>
                    <a:pt x="1" y="0"/>
                  </a:moveTo>
                  <a:cubicBezTo>
                    <a:pt x="1" y="34"/>
                    <a:pt x="34" y="34"/>
                    <a:pt x="34" y="34"/>
                  </a:cubicBezTo>
                  <a:lnTo>
                    <a:pt x="101" y="34"/>
                  </a:lnTo>
                  <a:cubicBezTo>
                    <a:pt x="101" y="0"/>
                    <a:pt x="67" y="0"/>
                    <a:pt x="67" y="0"/>
                  </a:cubicBezTo>
                  <a:close/>
                </a:path>
              </a:pathLst>
            </a:custGeom>
            <a:solidFill>
              <a:srgbClr val="EF2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7"/>
            <p:cNvSpPr/>
            <p:nvPr/>
          </p:nvSpPr>
          <p:spPr>
            <a:xfrm>
              <a:off x="-873275" y="2145850"/>
              <a:ext cx="9200" cy="5850"/>
            </a:xfrm>
            <a:custGeom>
              <a:avLst/>
              <a:gdLst/>
              <a:ahLst/>
              <a:cxnLst/>
              <a:rect l="l" t="t" r="r" b="b"/>
              <a:pathLst>
                <a:path w="368" h="234" extrusionOk="0">
                  <a:moveTo>
                    <a:pt x="100" y="1"/>
                  </a:moveTo>
                  <a:cubicBezTo>
                    <a:pt x="67" y="34"/>
                    <a:pt x="34" y="67"/>
                    <a:pt x="0" y="101"/>
                  </a:cubicBezTo>
                  <a:cubicBezTo>
                    <a:pt x="100" y="167"/>
                    <a:pt x="167" y="201"/>
                    <a:pt x="267" y="234"/>
                  </a:cubicBezTo>
                  <a:cubicBezTo>
                    <a:pt x="300" y="201"/>
                    <a:pt x="334" y="167"/>
                    <a:pt x="367" y="134"/>
                  </a:cubicBezTo>
                  <a:lnTo>
                    <a:pt x="100" y="1"/>
                  </a:lnTo>
                  <a:close/>
                </a:path>
              </a:pathLst>
            </a:custGeom>
            <a:solidFill>
              <a:srgbClr val="211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7"/>
            <p:cNvSpPr/>
            <p:nvPr/>
          </p:nvSpPr>
          <p:spPr>
            <a:xfrm>
              <a:off x="-866600" y="2149175"/>
              <a:ext cx="2525" cy="2525"/>
            </a:xfrm>
            <a:custGeom>
              <a:avLst/>
              <a:gdLst/>
              <a:ahLst/>
              <a:cxnLst/>
              <a:rect l="l" t="t" r="r" b="b"/>
              <a:pathLst>
                <a:path w="101" h="101" extrusionOk="0">
                  <a:moveTo>
                    <a:pt x="0" y="101"/>
                  </a:moveTo>
                  <a:cubicBezTo>
                    <a:pt x="33" y="68"/>
                    <a:pt x="67" y="34"/>
                    <a:pt x="100" y="1"/>
                  </a:cubicBezTo>
                  <a:cubicBezTo>
                    <a:pt x="67" y="34"/>
                    <a:pt x="33" y="68"/>
                    <a:pt x="0" y="101"/>
                  </a:cubicBezTo>
                  <a:close/>
                </a:path>
              </a:pathLst>
            </a:custGeom>
            <a:solidFill>
              <a:srgbClr val="544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7"/>
            <p:cNvSpPr/>
            <p:nvPr/>
          </p:nvSpPr>
          <p:spPr>
            <a:xfrm>
              <a:off x="-736525" y="2285125"/>
              <a:ext cx="1700" cy="2525"/>
            </a:xfrm>
            <a:custGeom>
              <a:avLst/>
              <a:gdLst/>
              <a:ahLst/>
              <a:cxnLst/>
              <a:rect l="l" t="t" r="r" b="b"/>
              <a:pathLst>
                <a:path w="68" h="101" extrusionOk="0">
                  <a:moveTo>
                    <a:pt x="34" y="0"/>
                  </a:moveTo>
                  <a:cubicBezTo>
                    <a:pt x="34" y="0"/>
                    <a:pt x="1" y="34"/>
                    <a:pt x="1" y="34"/>
                  </a:cubicBezTo>
                  <a:cubicBezTo>
                    <a:pt x="1" y="67"/>
                    <a:pt x="34" y="67"/>
                    <a:pt x="34" y="100"/>
                  </a:cubicBezTo>
                  <a:cubicBezTo>
                    <a:pt x="34" y="100"/>
                    <a:pt x="68" y="67"/>
                    <a:pt x="68" y="67"/>
                  </a:cubicBezTo>
                  <a:cubicBezTo>
                    <a:pt x="68" y="34"/>
                    <a:pt x="34" y="34"/>
                    <a:pt x="34" y="0"/>
                  </a:cubicBezTo>
                  <a:close/>
                </a:path>
              </a:pathLst>
            </a:custGeom>
            <a:solidFill>
              <a:srgbClr val="389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27"/>
          <p:cNvGrpSpPr/>
          <p:nvPr/>
        </p:nvGrpSpPr>
        <p:grpSpPr>
          <a:xfrm>
            <a:off x="11232000" y="3428985"/>
            <a:ext cx="340267" cy="487100"/>
            <a:chOff x="-2425225" y="2045875"/>
            <a:chExt cx="255200" cy="365325"/>
          </a:xfrm>
        </p:grpSpPr>
        <p:sp>
          <p:nvSpPr>
            <p:cNvPr id="595" name="Google Shape;595;p27"/>
            <p:cNvSpPr/>
            <p:nvPr/>
          </p:nvSpPr>
          <p:spPr>
            <a:xfrm>
              <a:off x="-2425225" y="2166700"/>
              <a:ext cx="17550" cy="14200"/>
            </a:xfrm>
            <a:custGeom>
              <a:avLst/>
              <a:gdLst/>
              <a:ahLst/>
              <a:cxnLst/>
              <a:rect l="l" t="t" r="r" b="b"/>
              <a:pathLst>
                <a:path w="702" h="568" extrusionOk="0">
                  <a:moveTo>
                    <a:pt x="701" y="0"/>
                  </a:moveTo>
                  <a:lnTo>
                    <a:pt x="1" y="267"/>
                  </a:lnTo>
                  <a:lnTo>
                    <a:pt x="1" y="568"/>
                  </a:lnTo>
                  <a:cubicBezTo>
                    <a:pt x="34" y="568"/>
                    <a:pt x="67" y="568"/>
                    <a:pt x="101" y="534"/>
                  </a:cubicBezTo>
                  <a:cubicBezTo>
                    <a:pt x="167" y="434"/>
                    <a:pt x="234" y="334"/>
                    <a:pt x="334" y="234"/>
                  </a:cubicBezTo>
                  <a:cubicBezTo>
                    <a:pt x="434" y="134"/>
                    <a:pt x="568" y="67"/>
                    <a:pt x="701" y="0"/>
                  </a:cubicBezTo>
                  <a:close/>
                </a:path>
              </a:pathLst>
            </a:custGeom>
            <a:solidFill>
              <a:srgbClr val="F3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7"/>
            <p:cNvSpPr/>
            <p:nvPr/>
          </p:nvSpPr>
          <p:spPr>
            <a:xfrm>
              <a:off x="-2285125" y="2045875"/>
              <a:ext cx="115100" cy="142525"/>
            </a:xfrm>
            <a:custGeom>
              <a:avLst/>
              <a:gdLst/>
              <a:ahLst/>
              <a:cxnLst/>
              <a:rect l="l" t="t" r="r" b="b"/>
              <a:pathLst>
                <a:path w="4604" h="5701" extrusionOk="0">
                  <a:moveTo>
                    <a:pt x="3670" y="2732"/>
                  </a:moveTo>
                  <a:cubicBezTo>
                    <a:pt x="3670" y="2765"/>
                    <a:pt x="3703" y="2799"/>
                    <a:pt x="3703" y="2832"/>
                  </a:cubicBezTo>
                  <a:cubicBezTo>
                    <a:pt x="3670" y="2832"/>
                    <a:pt x="3637" y="2832"/>
                    <a:pt x="3603" y="2865"/>
                  </a:cubicBezTo>
                  <a:cubicBezTo>
                    <a:pt x="3603" y="2832"/>
                    <a:pt x="3603" y="2799"/>
                    <a:pt x="3603" y="2799"/>
                  </a:cubicBezTo>
                  <a:cubicBezTo>
                    <a:pt x="3603" y="2765"/>
                    <a:pt x="3637" y="2765"/>
                    <a:pt x="3670" y="2732"/>
                  </a:cubicBezTo>
                  <a:close/>
                  <a:moveTo>
                    <a:pt x="2536" y="4066"/>
                  </a:moveTo>
                  <a:cubicBezTo>
                    <a:pt x="2569" y="4066"/>
                    <a:pt x="2602" y="4066"/>
                    <a:pt x="2636" y="4100"/>
                  </a:cubicBezTo>
                  <a:lnTo>
                    <a:pt x="2602" y="4133"/>
                  </a:lnTo>
                  <a:cubicBezTo>
                    <a:pt x="2569" y="4100"/>
                    <a:pt x="2536" y="4100"/>
                    <a:pt x="2502" y="4100"/>
                  </a:cubicBezTo>
                  <a:cubicBezTo>
                    <a:pt x="2536" y="4066"/>
                    <a:pt x="2536" y="4066"/>
                    <a:pt x="2536" y="4066"/>
                  </a:cubicBezTo>
                  <a:close/>
                  <a:moveTo>
                    <a:pt x="2116" y="1"/>
                  </a:moveTo>
                  <a:cubicBezTo>
                    <a:pt x="2000" y="1"/>
                    <a:pt x="1888" y="76"/>
                    <a:pt x="1802" y="230"/>
                  </a:cubicBezTo>
                  <a:cubicBezTo>
                    <a:pt x="1735" y="330"/>
                    <a:pt x="1735" y="497"/>
                    <a:pt x="1702" y="630"/>
                  </a:cubicBezTo>
                  <a:cubicBezTo>
                    <a:pt x="1635" y="931"/>
                    <a:pt x="1568" y="1231"/>
                    <a:pt x="1468" y="1498"/>
                  </a:cubicBezTo>
                  <a:cubicBezTo>
                    <a:pt x="1435" y="1665"/>
                    <a:pt x="1402" y="1798"/>
                    <a:pt x="1368" y="1898"/>
                  </a:cubicBezTo>
                  <a:cubicBezTo>
                    <a:pt x="1101" y="2132"/>
                    <a:pt x="868" y="2332"/>
                    <a:pt x="634" y="2565"/>
                  </a:cubicBezTo>
                  <a:cubicBezTo>
                    <a:pt x="434" y="2765"/>
                    <a:pt x="1" y="2799"/>
                    <a:pt x="101" y="3266"/>
                  </a:cubicBezTo>
                  <a:cubicBezTo>
                    <a:pt x="401" y="3432"/>
                    <a:pt x="701" y="3599"/>
                    <a:pt x="1001" y="3733"/>
                  </a:cubicBezTo>
                  <a:cubicBezTo>
                    <a:pt x="1101" y="3799"/>
                    <a:pt x="1201" y="3799"/>
                    <a:pt x="1268" y="3833"/>
                  </a:cubicBezTo>
                  <a:cubicBezTo>
                    <a:pt x="1835" y="4133"/>
                    <a:pt x="2035" y="4667"/>
                    <a:pt x="2169" y="5234"/>
                  </a:cubicBezTo>
                  <a:cubicBezTo>
                    <a:pt x="2236" y="5467"/>
                    <a:pt x="2269" y="5701"/>
                    <a:pt x="2569" y="5701"/>
                  </a:cubicBezTo>
                  <a:cubicBezTo>
                    <a:pt x="2869" y="5701"/>
                    <a:pt x="2836" y="5467"/>
                    <a:pt x="2903" y="5267"/>
                  </a:cubicBezTo>
                  <a:cubicBezTo>
                    <a:pt x="3036" y="4467"/>
                    <a:pt x="3270" y="3733"/>
                    <a:pt x="3937" y="3199"/>
                  </a:cubicBezTo>
                  <a:cubicBezTo>
                    <a:pt x="4070" y="3099"/>
                    <a:pt x="4170" y="2965"/>
                    <a:pt x="4304" y="2832"/>
                  </a:cubicBezTo>
                  <a:cubicBezTo>
                    <a:pt x="4604" y="2498"/>
                    <a:pt x="4537" y="2198"/>
                    <a:pt x="4104" y="2065"/>
                  </a:cubicBezTo>
                  <a:cubicBezTo>
                    <a:pt x="3436" y="1865"/>
                    <a:pt x="2903" y="1498"/>
                    <a:pt x="2703" y="797"/>
                  </a:cubicBezTo>
                  <a:cubicBezTo>
                    <a:pt x="2669" y="564"/>
                    <a:pt x="2536" y="364"/>
                    <a:pt x="2436" y="197"/>
                  </a:cubicBezTo>
                  <a:cubicBezTo>
                    <a:pt x="2339" y="67"/>
                    <a:pt x="2226" y="1"/>
                    <a:pt x="2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7"/>
            <p:cNvSpPr/>
            <p:nvPr/>
          </p:nvSpPr>
          <p:spPr>
            <a:xfrm>
              <a:off x="-2422725" y="2119175"/>
              <a:ext cx="102600" cy="119275"/>
            </a:xfrm>
            <a:custGeom>
              <a:avLst/>
              <a:gdLst/>
              <a:ahLst/>
              <a:cxnLst/>
              <a:rect l="l" t="t" r="r" b="b"/>
              <a:pathLst>
                <a:path w="4104" h="4771" extrusionOk="0">
                  <a:moveTo>
                    <a:pt x="1802" y="1434"/>
                  </a:moveTo>
                  <a:cubicBezTo>
                    <a:pt x="1835" y="1434"/>
                    <a:pt x="1869" y="1434"/>
                    <a:pt x="1902" y="1468"/>
                  </a:cubicBezTo>
                  <a:cubicBezTo>
                    <a:pt x="1869" y="1501"/>
                    <a:pt x="1869" y="1535"/>
                    <a:pt x="1869" y="1535"/>
                  </a:cubicBezTo>
                  <a:cubicBezTo>
                    <a:pt x="1835" y="1535"/>
                    <a:pt x="1802" y="1535"/>
                    <a:pt x="1769" y="1501"/>
                  </a:cubicBezTo>
                  <a:cubicBezTo>
                    <a:pt x="1769" y="1468"/>
                    <a:pt x="1769" y="1434"/>
                    <a:pt x="1802" y="1434"/>
                  </a:cubicBezTo>
                  <a:close/>
                  <a:moveTo>
                    <a:pt x="2736" y="2202"/>
                  </a:moveTo>
                  <a:cubicBezTo>
                    <a:pt x="2803" y="2202"/>
                    <a:pt x="2836" y="2235"/>
                    <a:pt x="2836" y="2235"/>
                  </a:cubicBezTo>
                  <a:cubicBezTo>
                    <a:pt x="2836" y="2268"/>
                    <a:pt x="2803" y="2302"/>
                    <a:pt x="2803" y="2335"/>
                  </a:cubicBezTo>
                  <a:cubicBezTo>
                    <a:pt x="2803" y="2335"/>
                    <a:pt x="2736" y="2302"/>
                    <a:pt x="2736" y="2302"/>
                  </a:cubicBezTo>
                  <a:cubicBezTo>
                    <a:pt x="2736" y="2268"/>
                    <a:pt x="2736" y="2235"/>
                    <a:pt x="2736" y="2202"/>
                  </a:cubicBezTo>
                  <a:close/>
                  <a:moveTo>
                    <a:pt x="2136" y="2869"/>
                  </a:moveTo>
                  <a:cubicBezTo>
                    <a:pt x="2169" y="2902"/>
                    <a:pt x="2169" y="2902"/>
                    <a:pt x="2202" y="2902"/>
                  </a:cubicBezTo>
                  <a:cubicBezTo>
                    <a:pt x="2169" y="2969"/>
                    <a:pt x="2169" y="3036"/>
                    <a:pt x="2136" y="3102"/>
                  </a:cubicBezTo>
                  <a:cubicBezTo>
                    <a:pt x="2102" y="3069"/>
                    <a:pt x="2069" y="3069"/>
                    <a:pt x="2035" y="3036"/>
                  </a:cubicBezTo>
                  <a:cubicBezTo>
                    <a:pt x="2069" y="3002"/>
                    <a:pt x="2102" y="2936"/>
                    <a:pt x="2136" y="2869"/>
                  </a:cubicBezTo>
                  <a:close/>
                  <a:moveTo>
                    <a:pt x="1902" y="0"/>
                  </a:moveTo>
                  <a:cubicBezTo>
                    <a:pt x="1769" y="0"/>
                    <a:pt x="1635" y="134"/>
                    <a:pt x="1535" y="234"/>
                  </a:cubicBezTo>
                  <a:cubicBezTo>
                    <a:pt x="1468" y="300"/>
                    <a:pt x="1502" y="434"/>
                    <a:pt x="1468" y="534"/>
                  </a:cubicBezTo>
                  <a:cubicBezTo>
                    <a:pt x="1335" y="1068"/>
                    <a:pt x="1101" y="1568"/>
                    <a:pt x="601" y="1901"/>
                  </a:cubicBezTo>
                  <a:cubicBezTo>
                    <a:pt x="468" y="1968"/>
                    <a:pt x="334" y="2035"/>
                    <a:pt x="234" y="2135"/>
                  </a:cubicBezTo>
                  <a:cubicBezTo>
                    <a:pt x="134" y="2235"/>
                    <a:pt x="67" y="2335"/>
                    <a:pt x="1" y="2435"/>
                  </a:cubicBezTo>
                  <a:cubicBezTo>
                    <a:pt x="134" y="2535"/>
                    <a:pt x="201" y="2669"/>
                    <a:pt x="334" y="2702"/>
                  </a:cubicBezTo>
                  <a:cubicBezTo>
                    <a:pt x="1135" y="2936"/>
                    <a:pt x="1602" y="3403"/>
                    <a:pt x="1702" y="4270"/>
                  </a:cubicBezTo>
                  <a:cubicBezTo>
                    <a:pt x="1735" y="4470"/>
                    <a:pt x="1802" y="4703"/>
                    <a:pt x="2069" y="4770"/>
                  </a:cubicBezTo>
                  <a:cubicBezTo>
                    <a:pt x="2436" y="4603"/>
                    <a:pt x="2336" y="4236"/>
                    <a:pt x="2402" y="3970"/>
                  </a:cubicBezTo>
                  <a:cubicBezTo>
                    <a:pt x="2569" y="3202"/>
                    <a:pt x="2836" y="2569"/>
                    <a:pt x="3703" y="2435"/>
                  </a:cubicBezTo>
                  <a:cubicBezTo>
                    <a:pt x="3737" y="2435"/>
                    <a:pt x="3770" y="2435"/>
                    <a:pt x="3803" y="2402"/>
                  </a:cubicBezTo>
                  <a:cubicBezTo>
                    <a:pt x="4070" y="2268"/>
                    <a:pt x="4104" y="1968"/>
                    <a:pt x="3837" y="1801"/>
                  </a:cubicBezTo>
                  <a:cubicBezTo>
                    <a:pt x="3737" y="1768"/>
                    <a:pt x="3670" y="1735"/>
                    <a:pt x="3570" y="1701"/>
                  </a:cubicBezTo>
                  <a:cubicBezTo>
                    <a:pt x="3136" y="1635"/>
                    <a:pt x="2803" y="1401"/>
                    <a:pt x="2536" y="1068"/>
                  </a:cubicBezTo>
                  <a:cubicBezTo>
                    <a:pt x="2302" y="834"/>
                    <a:pt x="2202" y="601"/>
                    <a:pt x="2169" y="267"/>
                  </a:cubicBezTo>
                  <a:cubicBezTo>
                    <a:pt x="2136" y="167"/>
                    <a:pt x="1969" y="0"/>
                    <a:pt x="1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7"/>
            <p:cNvSpPr/>
            <p:nvPr/>
          </p:nvSpPr>
          <p:spPr>
            <a:xfrm>
              <a:off x="-2296800" y="2303475"/>
              <a:ext cx="82575" cy="107725"/>
            </a:xfrm>
            <a:custGeom>
              <a:avLst/>
              <a:gdLst/>
              <a:ahLst/>
              <a:cxnLst/>
              <a:rect l="l" t="t" r="r" b="b"/>
              <a:pathLst>
                <a:path w="3303" h="4309" extrusionOk="0">
                  <a:moveTo>
                    <a:pt x="1702" y="1234"/>
                  </a:moveTo>
                  <a:cubicBezTo>
                    <a:pt x="1769" y="1268"/>
                    <a:pt x="1869" y="1334"/>
                    <a:pt x="1935" y="1368"/>
                  </a:cubicBezTo>
                  <a:cubicBezTo>
                    <a:pt x="1902" y="1401"/>
                    <a:pt x="1869" y="1434"/>
                    <a:pt x="1835" y="1501"/>
                  </a:cubicBezTo>
                  <a:lnTo>
                    <a:pt x="1602" y="1334"/>
                  </a:lnTo>
                  <a:cubicBezTo>
                    <a:pt x="1635" y="1301"/>
                    <a:pt x="1668" y="1268"/>
                    <a:pt x="1702" y="1234"/>
                  </a:cubicBezTo>
                  <a:close/>
                  <a:moveTo>
                    <a:pt x="1535" y="0"/>
                  </a:moveTo>
                  <a:cubicBezTo>
                    <a:pt x="1468" y="100"/>
                    <a:pt x="1335" y="200"/>
                    <a:pt x="1302" y="334"/>
                  </a:cubicBezTo>
                  <a:cubicBezTo>
                    <a:pt x="1135" y="701"/>
                    <a:pt x="1035" y="1101"/>
                    <a:pt x="868" y="1468"/>
                  </a:cubicBezTo>
                  <a:cubicBezTo>
                    <a:pt x="768" y="1668"/>
                    <a:pt x="568" y="1801"/>
                    <a:pt x="401" y="1935"/>
                  </a:cubicBezTo>
                  <a:cubicBezTo>
                    <a:pt x="167" y="2068"/>
                    <a:pt x="1" y="2202"/>
                    <a:pt x="134" y="2468"/>
                  </a:cubicBezTo>
                  <a:cubicBezTo>
                    <a:pt x="534" y="2535"/>
                    <a:pt x="868" y="2702"/>
                    <a:pt x="1068" y="3036"/>
                  </a:cubicBezTo>
                  <a:cubicBezTo>
                    <a:pt x="1268" y="3369"/>
                    <a:pt x="1435" y="3669"/>
                    <a:pt x="1568" y="4003"/>
                  </a:cubicBezTo>
                  <a:cubicBezTo>
                    <a:pt x="1628" y="4182"/>
                    <a:pt x="1688" y="4308"/>
                    <a:pt x="1892" y="4308"/>
                  </a:cubicBezTo>
                  <a:cubicBezTo>
                    <a:pt x="1916" y="4308"/>
                    <a:pt x="1941" y="4307"/>
                    <a:pt x="1969" y="4303"/>
                  </a:cubicBezTo>
                  <a:cubicBezTo>
                    <a:pt x="2135" y="3336"/>
                    <a:pt x="2369" y="2402"/>
                    <a:pt x="3303" y="1935"/>
                  </a:cubicBezTo>
                  <a:cubicBezTo>
                    <a:pt x="3270" y="1434"/>
                    <a:pt x="3236" y="1401"/>
                    <a:pt x="2769" y="1268"/>
                  </a:cubicBezTo>
                  <a:cubicBezTo>
                    <a:pt x="2336" y="1134"/>
                    <a:pt x="1969" y="1001"/>
                    <a:pt x="1935" y="500"/>
                  </a:cubicBezTo>
                  <a:cubicBezTo>
                    <a:pt x="1935" y="400"/>
                    <a:pt x="1869" y="300"/>
                    <a:pt x="1802" y="234"/>
                  </a:cubicBezTo>
                  <a:cubicBezTo>
                    <a:pt x="1735" y="133"/>
                    <a:pt x="1635" y="67"/>
                    <a:pt x="1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7"/>
            <p:cNvSpPr/>
            <p:nvPr/>
          </p:nvSpPr>
          <p:spPr>
            <a:xfrm>
              <a:off x="-2195050" y="2114150"/>
              <a:ext cx="2525" cy="3375"/>
            </a:xfrm>
            <a:custGeom>
              <a:avLst/>
              <a:gdLst/>
              <a:ahLst/>
              <a:cxnLst/>
              <a:rect l="l" t="t" r="r" b="b"/>
              <a:pathLst>
                <a:path w="101" h="135" extrusionOk="0">
                  <a:moveTo>
                    <a:pt x="67" y="1"/>
                  </a:moveTo>
                  <a:cubicBezTo>
                    <a:pt x="34" y="34"/>
                    <a:pt x="0" y="34"/>
                    <a:pt x="0" y="68"/>
                  </a:cubicBezTo>
                  <a:cubicBezTo>
                    <a:pt x="0" y="68"/>
                    <a:pt x="0" y="101"/>
                    <a:pt x="0" y="134"/>
                  </a:cubicBezTo>
                  <a:cubicBezTo>
                    <a:pt x="34" y="101"/>
                    <a:pt x="67" y="101"/>
                    <a:pt x="100" y="101"/>
                  </a:cubicBezTo>
                  <a:cubicBezTo>
                    <a:pt x="100" y="68"/>
                    <a:pt x="67" y="34"/>
                    <a:pt x="67" y="1"/>
                  </a:cubicBezTo>
                  <a:close/>
                </a:path>
              </a:pathLst>
            </a:custGeom>
            <a:solidFill>
              <a:srgbClr val="FEA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7"/>
            <p:cNvSpPr/>
            <p:nvPr/>
          </p:nvSpPr>
          <p:spPr>
            <a:xfrm>
              <a:off x="-2222575" y="2147525"/>
              <a:ext cx="3350" cy="1675"/>
            </a:xfrm>
            <a:custGeom>
              <a:avLst/>
              <a:gdLst/>
              <a:ahLst/>
              <a:cxnLst/>
              <a:rect l="l" t="t" r="r" b="b"/>
              <a:pathLst>
                <a:path w="134" h="67" extrusionOk="0">
                  <a:moveTo>
                    <a:pt x="34" y="0"/>
                  </a:moveTo>
                  <a:cubicBezTo>
                    <a:pt x="34" y="0"/>
                    <a:pt x="34" y="0"/>
                    <a:pt x="0" y="34"/>
                  </a:cubicBezTo>
                  <a:cubicBezTo>
                    <a:pt x="34" y="34"/>
                    <a:pt x="67" y="34"/>
                    <a:pt x="100" y="67"/>
                  </a:cubicBezTo>
                  <a:cubicBezTo>
                    <a:pt x="100" y="34"/>
                    <a:pt x="100" y="34"/>
                    <a:pt x="134" y="34"/>
                  </a:cubicBezTo>
                  <a:cubicBezTo>
                    <a:pt x="100" y="0"/>
                    <a:pt x="67" y="0"/>
                    <a:pt x="34" y="0"/>
                  </a:cubicBezTo>
                  <a:close/>
                </a:path>
              </a:pathLst>
            </a:custGeom>
            <a:solidFill>
              <a:srgbClr val="FEB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7"/>
            <p:cNvSpPr/>
            <p:nvPr/>
          </p:nvSpPr>
          <p:spPr>
            <a:xfrm>
              <a:off x="-2371850" y="2190875"/>
              <a:ext cx="4200" cy="5875"/>
            </a:xfrm>
            <a:custGeom>
              <a:avLst/>
              <a:gdLst/>
              <a:ahLst/>
              <a:cxnLst/>
              <a:rect l="l" t="t" r="r" b="b"/>
              <a:pathLst>
                <a:path w="168" h="235" extrusionOk="0">
                  <a:moveTo>
                    <a:pt x="101" y="1"/>
                  </a:moveTo>
                  <a:cubicBezTo>
                    <a:pt x="67" y="68"/>
                    <a:pt x="34" y="134"/>
                    <a:pt x="0" y="168"/>
                  </a:cubicBezTo>
                  <a:cubicBezTo>
                    <a:pt x="34" y="201"/>
                    <a:pt x="67" y="201"/>
                    <a:pt x="101" y="234"/>
                  </a:cubicBezTo>
                  <a:cubicBezTo>
                    <a:pt x="134" y="168"/>
                    <a:pt x="134" y="101"/>
                    <a:pt x="167" y="34"/>
                  </a:cubicBezTo>
                  <a:cubicBezTo>
                    <a:pt x="134" y="34"/>
                    <a:pt x="134" y="34"/>
                    <a:pt x="101" y="1"/>
                  </a:cubicBezTo>
                  <a:close/>
                </a:path>
              </a:pathLst>
            </a:custGeom>
            <a:solidFill>
              <a:srgbClr val="389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7"/>
            <p:cNvSpPr/>
            <p:nvPr/>
          </p:nvSpPr>
          <p:spPr>
            <a:xfrm>
              <a:off x="-2378525" y="2155025"/>
              <a:ext cx="3375" cy="2525"/>
            </a:xfrm>
            <a:custGeom>
              <a:avLst/>
              <a:gdLst/>
              <a:ahLst/>
              <a:cxnLst/>
              <a:rect l="l" t="t" r="r" b="b"/>
              <a:pathLst>
                <a:path w="135" h="101" extrusionOk="0">
                  <a:moveTo>
                    <a:pt x="34" y="0"/>
                  </a:moveTo>
                  <a:cubicBezTo>
                    <a:pt x="1" y="0"/>
                    <a:pt x="1" y="34"/>
                    <a:pt x="1" y="67"/>
                  </a:cubicBezTo>
                  <a:cubicBezTo>
                    <a:pt x="34" y="101"/>
                    <a:pt x="67" y="101"/>
                    <a:pt x="101" y="101"/>
                  </a:cubicBezTo>
                  <a:cubicBezTo>
                    <a:pt x="101" y="101"/>
                    <a:pt x="101" y="67"/>
                    <a:pt x="134" y="34"/>
                  </a:cubicBezTo>
                  <a:cubicBezTo>
                    <a:pt x="101" y="0"/>
                    <a:pt x="67" y="0"/>
                    <a:pt x="34" y="0"/>
                  </a:cubicBezTo>
                  <a:close/>
                </a:path>
              </a:pathLst>
            </a:custGeom>
            <a:solidFill>
              <a:srgbClr val="389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7"/>
            <p:cNvSpPr/>
            <p:nvPr/>
          </p:nvSpPr>
          <p:spPr>
            <a:xfrm>
              <a:off x="-2354350" y="2174200"/>
              <a:ext cx="2550" cy="3375"/>
            </a:xfrm>
            <a:custGeom>
              <a:avLst/>
              <a:gdLst/>
              <a:ahLst/>
              <a:cxnLst/>
              <a:rect l="l" t="t" r="r" b="b"/>
              <a:pathLst>
                <a:path w="102" h="135" extrusionOk="0">
                  <a:moveTo>
                    <a:pt x="1" y="1"/>
                  </a:moveTo>
                  <a:cubicBezTo>
                    <a:pt x="1" y="34"/>
                    <a:pt x="1" y="67"/>
                    <a:pt x="1" y="101"/>
                  </a:cubicBezTo>
                  <a:cubicBezTo>
                    <a:pt x="1" y="101"/>
                    <a:pt x="68" y="134"/>
                    <a:pt x="68" y="134"/>
                  </a:cubicBezTo>
                  <a:cubicBezTo>
                    <a:pt x="68" y="101"/>
                    <a:pt x="101" y="67"/>
                    <a:pt x="101" y="34"/>
                  </a:cubicBezTo>
                  <a:cubicBezTo>
                    <a:pt x="101" y="34"/>
                    <a:pt x="68" y="1"/>
                    <a:pt x="1" y="1"/>
                  </a:cubicBezTo>
                  <a:close/>
                </a:path>
              </a:pathLst>
            </a:custGeom>
            <a:solidFill>
              <a:srgbClr val="359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7"/>
            <p:cNvSpPr/>
            <p:nvPr/>
          </p:nvSpPr>
          <p:spPr>
            <a:xfrm>
              <a:off x="-2256775" y="2334325"/>
              <a:ext cx="8375" cy="6700"/>
            </a:xfrm>
            <a:custGeom>
              <a:avLst/>
              <a:gdLst/>
              <a:ahLst/>
              <a:cxnLst/>
              <a:rect l="l" t="t" r="r" b="b"/>
              <a:pathLst>
                <a:path w="335" h="268" extrusionOk="0">
                  <a:moveTo>
                    <a:pt x="101" y="0"/>
                  </a:moveTo>
                  <a:cubicBezTo>
                    <a:pt x="67" y="34"/>
                    <a:pt x="34" y="67"/>
                    <a:pt x="1" y="100"/>
                  </a:cubicBezTo>
                  <a:lnTo>
                    <a:pt x="234" y="267"/>
                  </a:lnTo>
                  <a:cubicBezTo>
                    <a:pt x="268" y="200"/>
                    <a:pt x="301" y="167"/>
                    <a:pt x="334" y="134"/>
                  </a:cubicBezTo>
                  <a:lnTo>
                    <a:pt x="101" y="0"/>
                  </a:lnTo>
                  <a:close/>
                </a:path>
              </a:pathLst>
            </a:custGeom>
            <a:solidFill>
              <a:srgbClr val="211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7"/>
            <p:cNvSpPr/>
            <p:nvPr/>
          </p:nvSpPr>
          <p:spPr>
            <a:xfrm>
              <a:off x="-2256775" y="2334325"/>
              <a:ext cx="2525" cy="2525"/>
            </a:xfrm>
            <a:custGeom>
              <a:avLst/>
              <a:gdLst/>
              <a:ahLst/>
              <a:cxnLst/>
              <a:rect l="l" t="t" r="r" b="b"/>
              <a:pathLst>
                <a:path w="101" h="101" extrusionOk="0">
                  <a:moveTo>
                    <a:pt x="101" y="0"/>
                  </a:moveTo>
                  <a:cubicBezTo>
                    <a:pt x="67" y="34"/>
                    <a:pt x="34" y="67"/>
                    <a:pt x="1" y="100"/>
                  </a:cubicBezTo>
                  <a:cubicBezTo>
                    <a:pt x="34" y="67"/>
                    <a:pt x="67" y="34"/>
                    <a:pt x="101" y="0"/>
                  </a:cubicBezTo>
                  <a:close/>
                </a:path>
              </a:pathLst>
            </a:custGeom>
            <a:solidFill>
              <a:srgbClr val="544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06" name="Google Shape;606;p27"/>
          <p:cNvPicPr preferRelativeResize="0"/>
          <p:nvPr/>
        </p:nvPicPr>
        <p:blipFill>
          <a:blip r:embed="rId3">
            <a:alphaModFix/>
          </a:blip>
          <a:stretch>
            <a:fillRect/>
          </a:stretch>
        </p:blipFill>
        <p:spPr>
          <a:xfrm>
            <a:off x="11232001" y="4353268"/>
            <a:ext cx="1926233" cy="1012433"/>
          </a:xfrm>
          <a:prstGeom prst="rect">
            <a:avLst/>
          </a:prstGeom>
          <a:noFill/>
          <a:ln>
            <a:noFill/>
          </a:ln>
        </p:spPr>
      </p:pic>
      <p:pic>
        <p:nvPicPr>
          <p:cNvPr id="607" name="Google Shape;607;p27"/>
          <p:cNvPicPr preferRelativeResize="0"/>
          <p:nvPr/>
        </p:nvPicPr>
        <p:blipFill>
          <a:blip r:embed="rId3">
            <a:alphaModFix/>
          </a:blip>
          <a:stretch>
            <a:fillRect/>
          </a:stretch>
        </p:blipFill>
        <p:spPr>
          <a:xfrm>
            <a:off x="-384700" y="2925301"/>
            <a:ext cx="1199667" cy="816100"/>
          </a:xfrm>
          <a:prstGeom prst="rect">
            <a:avLst/>
          </a:prstGeom>
          <a:noFill/>
          <a:ln>
            <a:noFill/>
          </a:ln>
        </p:spPr>
      </p:pic>
    </p:spTree>
    <p:extLst>
      <p:ext uri="{BB962C8B-B14F-4D97-AF65-F5344CB8AC3E}">
        <p14:creationId xmlns:p14="http://schemas.microsoft.com/office/powerpoint/2010/main" val="485166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57" name="Google Shape;257;p14"/>
          <p:cNvSpPr/>
          <p:nvPr/>
        </p:nvSpPr>
        <p:spPr>
          <a:xfrm rot="198679">
            <a:off x="1502007" y="4437121"/>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4032399">
            <a:off x="7754627" y="9995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a:off x="905336" y="37507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5400000">
            <a:off x="1064419" y="54143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5400000">
            <a:off x="10827049" y="14215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684224">
            <a:off x="7474662" y="562784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1747020">
            <a:off x="4205694" y="626014"/>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4032455">
            <a:off x="11552126" y="4063252"/>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575800" y="187761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9006211" y="613799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rot="198691">
            <a:off x="10620274"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8" name="Google Shape;268;p14"/>
          <p:cNvPicPr preferRelativeResize="0"/>
          <p:nvPr/>
        </p:nvPicPr>
        <p:blipFill>
          <a:blip r:embed="rId2">
            <a:alphaModFix/>
          </a:blip>
          <a:stretch>
            <a:fillRect/>
          </a:stretch>
        </p:blipFill>
        <p:spPr>
          <a:xfrm>
            <a:off x="-375833" y="5139967"/>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0" y="-838950"/>
            <a:ext cx="4787873" cy="2556569"/>
          </a:xfrm>
          <a:prstGeom prst="rect">
            <a:avLst/>
          </a:prstGeom>
          <a:noFill/>
          <a:ln>
            <a:noFill/>
          </a:ln>
        </p:spPr>
      </p:pic>
    </p:spTree>
    <p:extLst>
      <p:ext uri="{BB962C8B-B14F-4D97-AF65-F5344CB8AC3E}">
        <p14:creationId xmlns:p14="http://schemas.microsoft.com/office/powerpoint/2010/main" val="3473648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98"/>
        <p:cNvGrpSpPr/>
        <p:nvPr/>
      </p:nvGrpSpPr>
      <p:grpSpPr>
        <a:xfrm>
          <a:off x="0" y="0"/>
          <a:ext cx="0" cy="0"/>
          <a:chOff x="0" y="0"/>
          <a:chExt cx="0" cy="0"/>
        </a:xfrm>
      </p:grpSpPr>
      <p:sp>
        <p:nvSpPr>
          <p:cNvPr id="299" name="Google Shape;299;p16"/>
          <p:cNvSpPr txBox="1">
            <a:spLocks noGrp="1"/>
          </p:cNvSpPr>
          <p:nvPr>
            <p:ph type="title"/>
          </p:nvPr>
        </p:nvSpPr>
        <p:spPr>
          <a:xfrm>
            <a:off x="968567" y="1596333"/>
            <a:ext cx="3918800" cy="213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0" name="Google Shape;300;p16"/>
          <p:cNvSpPr txBox="1">
            <a:spLocks noGrp="1"/>
          </p:cNvSpPr>
          <p:nvPr>
            <p:ph type="subTitle" idx="1"/>
          </p:nvPr>
        </p:nvSpPr>
        <p:spPr>
          <a:xfrm>
            <a:off x="968567" y="3733533"/>
            <a:ext cx="3831600" cy="15468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01" name="Google Shape;301;p16"/>
          <p:cNvGrpSpPr/>
          <p:nvPr/>
        </p:nvGrpSpPr>
        <p:grpSpPr>
          <a:xfrm rot="5400000">
            <a:off x="2555020" y="-1185885"/>
            <a:ext cx="5667397" cy="9699097"/>
            <a:chOff x="872085" y="-768404"/>
            <a:chExt cx="3255130" cy="5570779"/>
          </a:xfrm>
        </p:grpSpPr>
        <p:sp>
          <p:nvSpPr>
            <p:cNvPr id="302" name="Google Shape;302;p16"/>
            <p:cNvSpPr/>
            <p:nvPr/>
          </p:nvSpPr>
          <p:spPr>
            <a:xfrm rot="-5201321">
              <a:off x="3719125" y="2151195"/>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6"/>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6"/>
            <p:cNvSpPr/>
            <p:nvPr/>
          </p:nvSpPr>
          <p:spPr>
            <a:xfrm rot="-4715776">
              <a:off x="3943663" y="-789026"/>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09" name="Google Shape;309;p16"/>
          <p:cNvPicPr preferRelativeResize="0"/>
          <p:nvPr/>
        </p:nvPicPr>
        <p:blipFill>
          <a:blip r:embed="rId2">
            <a:alphaModFix/>
          </a:blip>
          <a:stretch>
            <a:fillRect/>
          </a:stretch>
        </p:blipFill>
        <p:spPr>
          <a:xfrm>
            <a:off x="-500233" y="331699"/>
            <a:ext cx="2130367" cy="1019000"/>
          </a:xfrm>
          <a:prstGeom prst="rect">
            <a:avLst/>
          </a:prstGeom>
          <a:noFill/>
          <a:ln>
            <a:noFill/>
          </a:ln>
        </p:spPr>
      </p:pic>
    </p:spTree>
    <p:extLst>
      <p:ext uri="{BB962C8B-B14F-4D97-AF65-F5344CB8AC3E}">
        <p14:creationId xmlns:p14="http://schemas.microsoft.com/office/powerpoint/2010/main" val="4080081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78"/>
        <p:cNvGrpSpPr/>
        <p:nvPr/>
      </p:nvGrpSpPr>
      <p:grpSpPr>
        <a:xfrm>
          <a:off x="0" y="0"/>
          <a:ext cx="0" cy="0"/>
          <a:chOff x="0" y="0"/>
          <a:chExt cx="0" cy="0"/>
        </a:xfrm>
      </p:grpSpPr>
      <p:pic>
        <p:nvPicPr>
          <p:cNvPr id="379" name="Google Shape;379;p21"/>
          <p:cNvPicPr preferRelativeResize="0"/>
          <p:nvPr/>
        </p:nvPicPr>
        <p:blipFill>
          <a:blip r:embed="rId2">
            <a:alphaModFix/>
          </a:blip>
          <a:stretch>
            <a:fillRect/>
          </a:stretch>
        </p:blipFill>
        <p:spPr>
          <a:xfrm>
            <a:off x="279211" y="2749877"/>
            <a:ext cx="1034287" cy="703600"/>
          </a:xfrm>
          <a:prstGeom prst="rect">
            <a:avLst/>
          </a:prstGeom>
          <a:noFill/>
          <a:ln>
            <a:noFill/>
          </a:ln>
        </p:spPr>
      </p:pic>
      <p:sp>
        <p:nvSpPr>
          <p:cNvPr id="380" name="Google Shape;38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21"/>
          <p:cNvSpPr txBox="1">
            <a:spLocks noGrp="1"/>
          </p:cNvSpPr>
          <p:nvPr>
            <p:ph type="title" idx="2"/>
          </p:nvPr>
        </p:nvSpPr>
        <p:spPr>
          <a:xfrm>
            <a:off x="2141700" y="3422612"/>
            <a:ext cx="3115200" cy="4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82" name="Google Shape;382;p21"/>
          <p:cNvSpPr txBox="1">
            <a:spLocks noGrp="1"/>
          </p:cNvSpPr>
          <p:nvPr>
            <p:ph type="subTitle" idx="1"/>
          </p:nvPr>
        </p:nvSpPr>
        <p:spPr>
          <a:xfrm>
            <a:off x="2141700" y="3981033"/>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21"/>
          <p:cNvSpPr txBox="1">
            <a:spLocks noGrp="1"/>
          </p:cNvSpPr>
          <p:nvPr>
            <p:ph type="title" idx="3"/>
          </p:nvPr>
        </p:nvSpPr>
        <p:spPr>
          <a:xfrm>
            <a:off x="2141700" y="4929479"/>
            <a:ext cx="3115200" cy="4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84" name="Google Shape;384;p21"/>
          <p:cNvSpPr txBox="1">
            <a:spLocks noGrp="1"/>
          </p:cNvSpPr>
          <p:nvPr>
            <p:ph type="subTitle" idx="4"/>
          </p:nvPr>
        </p:nvSpPr>
        <p:spPr>
          <a:xfrm>
            <a:off x="2141700" y="548790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21"/>
          <p:cNvSpPr txBox="1">
            <a:spLocks noGrp="1"/>
          </p:cNvSpPr>
          <p:nvPr>
            <p:ph type="title" idx="5"/>
          </p:nvPr>
        </p:nvSpPr>
        <p:spPr>
          <a:xfrm>
            <a:off x="2141700" y="1915745"/>
            <a:ext cx="3115200" cy="4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86" name="Google Shape;386;p21"/>
          <p:cNvSpPr txBox="1">
            <a:spLocks noGrp="1"/>
          </p:cNvSpPr>
          <p:nvPr>
            <p:ph type="subTitle" idx="6"/>
          </p:nvPr>
        </p:nvSpPr>
        <p:spPr>
          <a:xfrm>
            <a:off x="2141700" y="247416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87" name="Google Shape;387;p21"/>
          <p:cNvGrpSpPr/>
          <p:nvPr/>
        </p:nvGrpSpPr>
        <p:grpSpPr>
          <a:xfrm rot="5400000">
            <a:off x="2953928" y="-2148452"/>
            <a:ext cx="6378597" cy="10913031"/>
            <a:chOff x="463599" y="-1550381"/>
            <a:chExt cx="3663615" cy="6268014"/>
          </a:xfrm>
        </p:grpSpPr>
        <p:sp>
          <p:nvSpPr>
            <p:cNvPr id="388" name="Google Shape;388;p21"/>
            <p:cNvSpPr/>
            <p:nvPr/>
          </p:nvSpPr>
          <p:spPr>
            <a:xfrm rot="-5201321">
              <a:off x="2690723" y="-156200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1"/>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1"/>
            <p:cNvSpPr/>
            <p:nvPr/>
          </p:nvSpPr>
          <p:spPr>
            <a:xfrm>
              <a:off x="1230794" y="439550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1"/>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1"/>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1"/>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21"/>
          <p:cNvGrpSpPr/>
          <p:nvPr/>
        </p:nvGrpSpPr>
        <p:grpSpPr>
          <a:xfrm>
            <a:off x="6407933" y="5915901"/>
            <a:ext cx="171267" cy="244633"/>
            <a:chOff x="-1054250" y="1432850"/>
            <a:chExt cx="128450" cy="183475"/>
          </a:xfrm>
        </p:grpSpPr>
        <p:sp>
          <p:nvSpPr>
            <p:cNvPr id="397" name="Google Shape;397;p21"/>
            <p:cNvSpPr/>
            <p:nvPr/>
          </p:nvSpPr>
          <p:spPr>
            <a:xfrm>
              <a:off x="-1054250" y="1432850"/>
              <a:ext cx="128450" cy="183475"/>
            </a:xfrm>
            <a:custGeom>
              <a:avLst/>
              <a:gdLst/>
              <a:ahLst/>
              <a:cxnLst/>
              <a:rect l="l" t="t" r="r" b="b"/>
              <a:pathLst>
                <a:path w="5138" h="7339" extrusionOk="0">
                  <a:moveTo>
                    <a:pt x="2436" y="2502"/>
                  </a:moveTo>
                  <a:cubicBezTo>
                    <a:pt x="2436" y="2502"/>
                    <a:pt x="2436" y="2535"/>
                    <a:pt x="2436" y="2535"/>
                  </a:cubicBezTo>
                  <a:cubicBezTo>
                    <a:pt x="2436" y="2569"/>
                    <a:pt x="2402" y="2569"/>
                    <a:pt x="2369" y="2569"/>
                  </a:cubicBezTo>
                  <a:cubicBezTo>
                    <a:pt x="2369" y="2569"/>
                    <a:pt x="2369" y="2535"/>
                    <a:pt x="2336" y="2535"/>
                  </a:cubicBezTo>
                  <a:cubicBezTo>
                    <a:pt x="2369" y="2535"/>
                    <a:pt x="2402" y="2502"/>
                    <a:pt x="2436" y="2502"/>
                  </a:cubicBezTo>
                  <a:close/>
                  <a:moveTo>
                    <a:pt x="3570" y="2702"/>
                  </a:moveTo>
                  <a:cubicBezTo>
                    <a:pt x="3570" y="2702"/>
                    <a:pt x="3570" y="2735"/>
                    <a:pt x="3603" y="2735"/>
                  </a:cubicBezTo>
                  <a:cubicBezTo>
                    <a:pt x="3537" y="2802"/>
                    <a:pt x="3470" y="2835"/>
                    <a:pt x="3370" y="2869"/>
                  </a:cubicBezTo>
                  <a:cubicBezTo>
                    <a:pt x="3336" y="2869"/>
                    <a:pt x="3270" y="2869"/>
                    <a:pt x="3203" y="2835"/>
                  </a:cubicBezTo>
                  <a:cubicBezTo>
                    <a:pt x="3203" y="2835"/>
                    <a:pt x="3203" y="2802"/>
                    <a:pt x="3203" y="2769"/>
                  </a:cubicBezTo>
                  <a:cubicBezTo>
                    <a:pt x="3303" y="2735"/>
                    <a:pt x="3437" y="2702"/>
                    <a:pt x="3570" y="2702"/>
                  </a:cubicBezTo>
                  <a:close/>
                  <a:moveTo>
                    <a:pt x="1502" y="3769"/>
                  </a:moveTo>
                  <a:cubicBezTo>
                    <a:pt x="1502" y="3803"/>
                    <a:pt x="1502" y="3803"/>
                    <a:pt x="1502" y="3803"/>
                  </a:cubicBezTo>
                  <a:cubicBezTo>
                    <a:pt x="1502" y="3836"/>
                    <a:pt x="1502" y="3870"/>
                    <a:pt x="1468" y="3903"/>
                  </a:cubicBezTo>
                  <a:cubicBezTo>
                    <a:pt x="1468" y="3870"/>
                    <a:pt x="1468" y="3870"/>
                    <a:pt x="1468" y="3870"/>
                  </a:cubicBezTo>
                  <a:cubicBezTo>
                    <a:pt x="1468" y="3836"/>
                    <a:pt x="1468" y="3803"/>
                    <a:pt x="1502" y="3769"/>
                  </a:cubicBezTo>
                  <a:close/>
                  <a:moveTo>
                    <a:pt x="568" y="4136"/>
                  </a:moveTo>
                  <a:cubicBezTo>
                    <a:pt x="568" y="4136"/>
                    <a:pt x="601" y="4170"/>
                    <a:pt x="668" y="4236"/>
                  </a:cubicBezTo>
                  <a:cubicBezTo>
                    <a:pt x="568" y="4203"/>
                    <a:pt x="501" y="4203"/>
                    <a:pt x="468" y="4203"/>
                  </a:cubicBezTo>
                  <a:cubicBezTo>
                    <a:pt x="501" y="4170"/>
                    <a:pt x="534" y="4136"/>
                    <a:pt x="568" y="4136"/>
                  </a:cubicBezTo>
                  <a:close/>
                  <a:moveTo>
                    <a:pt x="2436" y="0"/>
                  </a:moveTo>
                  <a:cubicBezTo>
                    <a:pt x="2202" y="33"/>
                    <a:pt x="2069" y="167"/>
                    <a:pt x="2036" y="467"/>
                  </a:cubicBezTo>
                  <a:cubicBezTo>
                    <a:pt x="2036" y="634"/>
                    <a:pt x="2036" y="801"/>
                    <a:pt x="2036" y="967"/>
                  </a:cubicBezTo>
                  <a:cubicBezTo>
                    <a:pt x="2002" y="1768"/>
                    <a:pt x="1569" y="2402"/>
                    <a:pt x="1268" y="3069"/>
                  </a:cubicBezTo>
                  <a:cubicBezTo>
                    <a:pt x="1168" y="3269"/>
                    <a:pt x="901" y="3403"/>
                    <a:pt x="701" y="3569"/>
                  </a:cubicBezTo>
                  <a:cubicBezTo>
                    <a:pt x="568" y="3636"/>
                    <a:pt x="401" y="3703"/>
                    <a:pt x="268" y="3803"/>
                  </a:cubicBezTo>
                  <a:cubicBezTo>
                    <a:pt x="1" y="4003"/>
                    <a:pt x="34" y="4370"/>
                    <a:pt x="368" y="4503"/>
                  </a:cubicBezTo>
                  <a:cubicBezTo>
                    <a:pt x="534" y="4570"/>
                    <a:pt x="735" y="4603"/>
                    <a:pt x="935" y="4670"/>
                  </a:cubicBezTo>
                  <a:cubicBezTo>
                    <a:pt x="1502" y="4870"/>
                    <a:pt x="1969" y="5237"/>
                    <a:pt x="2169" y="5838"/>
                  </a:cubicBezTo>
                  <a:cubicBezTo>
                    <a:pt x="2302" y="6171"/>
                    <a:pt x="2336" y="6538"/>
                    <a:pt x="2402" y="6905"/>
                  </a:cubicBezTo>
                  <a:cubicBezTo>
                    <a:pt x="2436" y="7139"/>
                    <a:pt x="2536" y="7339"/>
                    <a:pt x="2803" y="7339"/>
                  </a:cubicBezTo>
                  <a:cubicBezTo>
                    <a:pt x="3070" y="7339"/>
                    <a:pt x="3170" y="7239"/>
                    <a:pt x="3170" y="6872"/>
                  </a:cubicBezTo>
                  <a:cubicBezTo>
                    <a:pt x="3203" y="6038"/>
                    <a:pt x="3470" y="5304"/>
                    <a:pt x="4037" y="4670"/>
                  </a:cubicBezTo>
                  <a:cubicBezTo>
                    <a:pt x="4237" y="4470"/>
                    <a:pt x="4404" y="4303"/>
                    <a:pt x="4604" y="4103"/>
                  </a:cubicBezTo>
                  <a:cubicBezTo>
                    <a:pt x="4804" y="3903"/>
                    <a:pt x="5038" y="3536"/>
                    <a:pt x="5038" y="3403"/>
                  </a:cubicBezTo>
                  <a:cubicBezTo>
                    <a:pt x="5138" y="3169"/>
                    <a:pt x="4971" y="3069"/>
                    <a:pt x="4804" y="2969"/>
                  </a:cubicBezTo>
                  <a:cubicBezTo>
                    <a:pt x="4671" y="2936"/>
                    <a:pt x="4537" y="2902"/>
                    <a:pt x="4437" y="2869"/>
                  </a:cubicBezTo>
                  <a:cubicBezTo>
                    <a:pt x="3570" y="2602"/>
                    <a:pt x="3136" y="1968"/>
                    <a:pt x="2970" y="1134"/>
                  </a:cubicBezTo>
                  <a:cubicBezTo>
                    <a:pt x="2936" y="867"/>
                    <a:pt x="2903" y="634"/>
                    <a:pt x="2869" y="400"/>
                  </a:cubicBezTo>
                  <a:cubicBezTo>
                    <a:pt x="2836" y="134"/>
                    <a:pt x="2736" y="0"/>
                    <a:pt x="2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1"/>
            <p:cNvSpPr/>
            <p:nvPr/>
          </p:nvSpPr>
          <p:spPr>
            <a:xfrm>
              <a:off x="-974175" y="1500400"/>
              <a:ext cx="10025" cy="4175"/>
            </a:xfrm>
            <a:custGeom>
              <a:avLst/>
              <a:gdLst/>
              <a:ahLst/>
              <a:cxnLst/>
              <a:rect l="l" t="t" r="r" b="b"/>
              <a:pathLst>
                <a:path w="401" h="167" extrusionOk="0">
                  <a:moveTo>
                    <a:pt x="367" y="0"/>
                  </a:moveTo>
                  <a:cubicBezTo>
                    <a:pt x="234" y="0"/>
                    <a:pt x="100" y="33"/>
                    <a:pt x="0" y="67"/>
                  </a:cubicBezTo>
                  <a:cubicBezTo>
                    <a:pt x="0" y="100"/>
                    <a:pt x="0" y="133"/>
                    <a:pt x="0" y="133"/>
                  </a:cubicBezTo>
                  <a:cubicBezTo>
                    <a:pt x="67" y="167"/>
                    <a:pt x="133" y="167"/>
                    <a:pt x="167" y="167"/>
                  </a:cubicBezTo>
                  <a:cubicBezTo>
                    <a:pt x="267" y="133"/>
                    <a:pt x="334" y="100"/>
                    <a:pt x="400" y="33"/>
                  </a:cubicBezTo>
                  <a:cubicBezTo>
                    <a:pt x="367" y="33"/>
                    <a:pt x="367" y="0"/>
                    <a:pt x="367" y="0"/>
                  </a:cubicBezTo>
                  <a:close/>
                </a:path>
              </a:pathLst>
            </a:custGeom>
            <a:solidFill>
              <a:srgbClr val="FE9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1"/>
            <p:cNvSpPr/>
            <p:nvPr/>
          </p:nvSpPr>
          <p:spPr>
            <a:xfrm>
              <a:off x="-1042575" y="1536250"/>
              <a:ext cx="5025" cy="2525"/>
            </a:xfrm>
            <a:custGeom>
              <a:avLst/>
              <a:gdLst/>
              <a:ahLst/>
              <a:cxnLst/>
              <a:rect l="l" t="t" r="r" b="b"/>
              <a:pathLst>
                <a:path w="201" h="101" extrusionOk="0">
                  <a:moveTo>
                    <a:pt x="101" y="0"/>
                  </a:moveTo>
                  <a:cubicBezTo>
                    <a:pt x="67" y="0"/>
                    <a:pt x="34" y="34"/>
                    <a:pt x="1" y="67"/>
                  </a:cubicBezTo>
                  <a:cubicBezTo>
                    <a:pt x="34" y="67"/>
                    <a:pt x="101" y="67"/>
                    <a:pt x="201" y="100"/>
                  </a:cubicBezTo>
                  <a:cubicBezTo>
                    <a:pt x="134" y="34"/>
                    <a:pt x="101" y="0"/>
                    <a:pt x="101" y="0"/>
                  </a:cubicBezTo>
                  <a:close/>
                </a:path>
              </a:pathLst>
            </a:custGeom>
            <a:solidFill>
              <a:srgbClr val="FEB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1"/>
            <p:cNvSpPr/>
            <p:nvPr/>
          </p:nvSpPr>
          <p:spPr>
            <a:xfrm>
              <a:off x="-1017550" y="1527075"/>
              <a:ext cx="850" cy="3350"/>
            </a:xfrm>
            <a:custGeom>
              <a:avLst/>
              <a:gdLst/>
              <a:ahLst/>
              <a:cxnLst/>
              <a:rect l="l" t="t" r="r" b="b"/>
              <a:pathLst>
                <a:path w="34" h="134" extrusionOk="0">
                  <a:moveTo>
                    <a:pt x="34" y="0"/>
                  </a:moveTo>
                  <a:cubicBezTo>
                    <a:pt x="0" y="34"/>
                    <a:pt x="0" y="67"/>
                    <a:pt x="0" y="101"/>
                  </a:cubicBezTo>
                  <a:cubicBezTo>
                    <a:pt x="0" y="101"/>
                    <a:pt x="0" y="101"/>
                    <a:pt x="0" y="134"/>
                  </a:cubicBezTo>
                  <a:cubicBezTo>
                    <a:pt x="34" y="101"/>
                    <a:pt x="34" y="67"/>
                    <a:pt x="34" y="34"/>
                  </a:cubicBezTo>
                  <a:cubicBezTo>
                    <a:pt x="34" y="34"/>
                    <a:pt x="34" y="34"/>
                    <a:pt x="34" y="0"/>
                  </a:cubicBezTo>
                  <a:close/>
                </a:path>
              </a:pathLst>
            </a:custGeom>
            <a:solidFill>
              <a:srgbClr val="FEB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1"/>
            <p:cNvSpPr/>
            <p:nvPr/>
          </p:nvSpPr>
          <p:spPr>
            <a:xfrm>
              <a:off x="-995875" y="1495375"/>
              <a:ext cx="2525" cy="1700"/>
            </a:xfrm>
            <a:custGeom>
              <a:avLst/>
              <a:gdLst/>
              <a:ahLst/>
              <a:cxnLst/>
              <a:rect l="l" t="t" r="r" b="b"/>
              <a:pathLst>
                <a:path w="101" h="68" extrusionOk="0">
                  <a:moveTo>
                    <a:pt x="101" y="1"/>
                  </a:moveTo>
                  <a:cubicBezTo>
                    <a:pt x="67" y="1"/>
                    <a:pt x="34" y="34"/>
                    <a:pt x="1" y="34"/>
                  </a:cubicBezTo>
                  <a:cubicBezTo>
                    <a:pt x="34" y="34"/>
                    <a:pt x="34" y="68"/>
                    <a:pt x="34" y="68"/>
                  </a:cubicBezTo>
                  <a:cubicBezTo>
                    <a:pt x="67" y="68"/>
                    <a:pt x="101" y="68"/>
                    <a:pt x="101" y="34"/>
                  </a:cubicBezTo>
                  <a:cubicBezTo>
                    <a:pt x="101" y="34"/>
                    <a:pt x="101" y="1"/>
                    <a:pt x="101"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 name="Google Shape;402;p21"/>
          <p:cNvGrpSpPr/>
          <p:nvPr/>
        </p:nvGrpSpPr>
        <p:grpSpPr>
          <a:xfrm>
            <a:off x="11120434" y="448601"/>
            <a:ext cx="553767" cy="637433"/>
            <a:chOff x="-1159325" y="2189850"/>
            <a:chExt cx="415325" cy="478075"/>
          </a:xfrm>
        </p:grpSpPr>
        <p:sp>
          <p:nvSpPr>
            <p:cNvPr id="403" name="Google Shape;403;p21"/>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1"/>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1"/>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1"/>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1"/>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1"/>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9" name="Google Shape;409;p21"/>
            <p:cNvGrpSpPr/>
            <p:nvPr/>
          </p:nvGrpSpPr>
          <p:grpSpPr>
            <a:xfrm>
              <a:off x="-1159325" y="2189850"/>
              <a:ext cx="147625" cy="176325"/>
              <a:chOff x="-1159325" y="2189850"/>
              <a:chExt cx="147625" cy="176325"/>
            </a:xfrm>
          </p:grpSpPr>
          <p:sp>
            <p:nvSpPr>
              <p:cNvPr id="410" name="Google Shape;410;p21"/>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1"/>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1"/>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1"/>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1"/>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1"/>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1"/>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1"/>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1"/>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21"/>
            <p:cNvGrpSpPr/>
            <p:nvPr/>
          </p:nvGrpSpPr>
          <p:grpSpPr>
            <a:xfrm>
              <a:off x="-951675" y="2298350"/>
              <a:ext cx="114275" cy="142100"/>
              <a:chOff x="-951675" y="2298350"/>
              <a:chExt cx="114275" cy="142100"/>
            </a:xfrm>
          </p:grpSpPr>
          <p:sp>
            <p:nvSpPr>
              <p:cNvPr id="420" name="Google Shape;420;p21"/>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1"/>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1"/>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23" name="Google Shape;423;p21"/>
          <p:cNvPicPr preferRelativeResize="0"/>
          <p:nvPr/>
        </p:nvPicPr>
        <p:blipFill>
          <a:blip r:embed="rId3">
            <a:alphaModFix/>
          </a:blip>
          <a:stretch>
            <a:fillRect/>
          </a:stretch>
        </p:blipFill>
        <p:spPr>
          <a:xfrm>
            <a:off x="-711945" y="3026590"/>
            <a:ext cx="2025463" cy="1081521"/>
          </a:xfrm>
          <a:prstGeom prst="rect">
            <a:avLst/>
          </a:prstGeom>
          <a:noFill/>
          <a:ln>
            <a:noFill/>
          </a:ln>
        </p:spPr>
      </p:pic>
      <p:pic>
        <p:nvPicPr>
          <p:cNvPr id="424" name="Google Shape;424;p21"/>
          <p:cNvPicPr preferRelativeResize="0"/>
          <p:nvPr/>
        </p:nvPicPr>
        <p:blipFill>
          <a:blip r:embed="rId3">
            <a:alphaModFix/>
          </a:blip>
          <a:stretch>
            <a:fillRect/>
          </a:stretch>
        </p:blipFill>
        <p:spPr>
          <a:xfrm>
            <a:off x="10237101" y="4929467"/>
            <a:ext cx="2323367" cy="1240600"/>
          </a:xfrm>
          <a:prstGeom prst="rect">
            <a:avLst/>
          </a:prstGeom>
          <a:noFill/>
          <a:ln>
            <a:noFill/>
          </a:ln>
        </p:spPr>
      </p:pic>
    </p:spTree>
    <p:extLst>
      <p:ext uri="{BB962C8B-B14F-4D97-AF65-F5344CB8AC3E}">
        <p14:creationId xmlns:p14="http://schemas.microsoft.com/office/powerpoint/2010/main" val="776577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9" name="Google Shape;69;p5"/>
          <p:cNvSpPr/>
          <p:nvPr/>
        </p:nvSpPr>
        <p:spPr>
          <a:xfrm rot="-4032455">
            <a:off x="4760159" y="636363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rot="5400000">
            <a:off x="930184"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rot="5400000">
            <a:off x="10444315" y="598161"/>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5" y="12919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0936278" y="20467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rot="1746969">
            <a:off x="10637095" y="3697614"/>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8711" y="29536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1444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7"/>
        <p:cNvGrpSpPr/>
        <p:nvPr/>
      </p:nvGrpSpPr>
      <p:grpSpPr>
        <a:xfrm>
          <a:off x="0" y="0"/>
          <a:ext cx="0" cy="0"/>
          <a:chOff x="0" y="0"/>
          <a:chExt cx="0" cy="0"/>
        </a:xfrm>
      </p:grpSpPr>
      <p:pic>
        <p:nvPicPr>
          <p:cNvPr id="128" name="Google Shape;128;p8"/>
          <p:cNvPicPr preferRelativeResize="0"/>
          <p:nvPr/>
        </p:nvPicPr>
        <p:blipFill>
          <a:blip r:embed="rId2">
            <a:alphaModFix/>
          </a:blip>
          <a:stretch>
            <a:fillRect/>
          </a:stretch>
        </p:blipFill>
        <p:spPr>
          <a:xfrm>
            <a:off x="9601134" y="-845800"/>
            <a:ext cx="2898012" cy="1971367"/>
          </a:xfrm>
          <a:prstGeom prst="rect">
            <a:avLst/>
          </a:prstGeom>
          <a:noFill/>
          <a:ln>
            <a:noFill/>
          </a:ln>
        </p:spPr>
      </p:pic>
      <p:pic>
        <p:nvPicPr>
          <p:cNvPr id="129" name="Google Shape;129;p8"/>
          <p:cNvPicPr preferRelativeResize="0"/>
          <p:nvPr/>
        </p:nvPicPr>
        <p:blipFill>
          <a:blip r:embed="rId2">
            <a:alphaModFix/>
          </a:blip>
          <a:stretch>
            <a:fillRect/>
          </a:stretch>
        </p:blipFill>
        <p:spPr>
          <a:xfrm>
            <a:off x="7312952" y="4776830"/>
            <a:ext cx="2000987" cy="1361167"/>
          </a:xfrm>
          <a:prstGeom prst="rect">
            <a:avLst/>
          </a:prstGeom>
          <a:noFill/>
          <a:ln>
            <a:noFill/>
          </a:ln>
        </p:spPr>
      </p:pic>
      <p:pic>
        <p:nvPicPr>
          <p:cNvPr id="130" name="Google Shape;130;p8"/>
          <p:cNvPicPr preferRelativeResize="0"/>
          <p:nvPr/>
        </p:nvPicPr>
        <p:blipFill>
          <a:blip r:embed="rId3">
            <a:alphaModFix/>
          </a:blip>
          <a:stretch>
            <a:fillRect/>
          </a:stretch>
        </p:blipFill>
        <p:spPr>
          <a:xfrm>
            <a:off x="-1209999" y="4385801"/>
            <a:ext cx="4121433" cy="1971367"/>
          </a:xfrm>
          <a:prstGeom prst="rect">
            <a:avLst/>
          </a:prstGeom>
          <a:noFill/>
          <a:ln>
            <a:noFill/>
          </a:ln>
        </p:spPr>
      </p:pic>
      <p:pic>
        <p:nvPicPr>
          <p:cNvPr id="131" name="Google Shape;131;p8"/>
          <p:cNvPicPr preferRelativeResize="0"/>
          <p:nvPr/>
        </p:nvPicPr>
        <p:blipFill>
          <a:blip r:embed="rId4">
            <a:alphaModFix/>
          </a:blip>
          <a:stretch>
            <a:fillRect/>
          </a:stretch>
        </p:blipFill>
        <p:spPr>
          <a:xfrm rot="7199975">
            <a:off x="-1440942" y="206252"/>
            <a:ext cx="4583315" cy="2164224"/>
          </a:xfrm>
          <a:prstGeom prst="rect">
            <a:avLst/>
          </a:prstGeom>
          <a:noFill/>
          <a:ln>
            <a:noFill/>
          </a:ln>
        </p:spPr>
      </p:pic>
      <p:pic>
        <p:nvPicPr>
          <p:cNvPr id="132" name="Google Shape;132;p8"/>
          <p:cNvPicPr preferRelativeResize="0"/>
          <p:nvPr/>
        </p:nvPicPr>
        <p:blipFill>
          <a:blip r:embed="rId4">
            <a:alphaModFix/>
          </a:blip>
          <a:stretch>
            <a:fillRect/>
          </a:stretch>
        </p:blipFill>
        <p:spPr>
          <a:xfrm rot="-5992641">
            <a:off x="10062931" y="3439179"/>
            <a:ext cx="3508668" cy="1656780"/>
          </a:xfrm>
          <a:prstGeom prst="rect">
            <a:avLst/>
          </a:prstGeom>
          <a:noFill/>
          <a:ln>
            <a:noFill/>
          </a:ln>
        </p:spPr>
      </p:pic>
      <p:pic>
        <p:nvPicPr>
          <p:cNvPr id="133" name="Google Shape;133;p8"/>
          <p:cNvPicPr preferRelativeResize="0"/>
          <p:nvPr/>
        </p:nvPicPr>
        <p:blipFill>
          <a:blip r:embed="rId4">
            <a:alphaModFix/>
          </a:blip>
          <a:stretch>
            <a:fillRect/>
          </a:stretch>
        </p:blipFill>
        <p:spPr>
          <a:xfrm rot="-19">
            <a:off x="4036393" y="4983593"/>
            <a:ext cx="5448419" cy="2572724"/>
          </a:xfrm>
          <a:prstGeom prst="rect">
            <a:avLst/>
          </a:prstGeom>
          <a:noFill/>
          <a:ln>
            <a:noFill/>
          </a:ln>
        </p:spPr>
      </p:pic>
      <p:sp>
        <p:nvSpPr>
          <p:cNvPr id="134" name="Google Shape;134;p8"/>
          <p:cNvSpPr txBox="1">
            <a:spLocks noGrp="1"/>
          </p:cNvSpPr>
          <p:nvPr>
            <p:ph type="title"/>
          </p:nvPr>
        </p:nvSpPr>
        <p:spPr>
          <a:xfrm>
            <a:off x="1850800" y="1297000"/>
            <a:ext cx="8490400" cy="33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135" name="Google Shape;135;p8"/>
          <p:cNvSpPr/>
          <p:nvPr/>
        </p:nvSpPr>
        <p:spPr>
          <a:xfrm>
            <a:off x="10662069"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8327995"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rgbClr val="FEE07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4188811"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9391746"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1714411" y="48194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 name="Google Shape;140;p8"/>
          <p:cNvGrpSpPr/>
          <p:nvPr/>
        </p:nvGrpSpPr>
        <p:grpSpPr>
          <a:xfrm rot="5400000">
            <a:off x="3466697" y="-1539927"/>
            <a:ext cx="5667397" cy="10459849"/>
            <a:chOff x="872085" y="-1146995"/>
            <a:chExt cx="3255130" cy="6007725"/>
          </a:xfrm>
        </p:grpSpPr>
        <p:sp>
          <p:nvSpPr>
            <p:cNvPr id="141" name="Google Shape;141;p8"/>
            <p:cNvSpPr/>
            <p:nvPr/>
          </p:nvSpPr>
          <p:spPr>
            <a:xfrm rot="-5201321">
              <a:off x="3164819" y="298103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397895" y="4803985"/>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rot="-4715776">
              <a:off x="3824253" y="7328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3854219" y="2660408"/>
              <a:ext cx="51821" cy="34260"/>
            </a:xfrm>
            <a:custGeom>
              <a:avLst/>
              <a:gdLst/>
              <a:ahLst/>
              <a:cxnLst/>
              <a:rect l="l" t="t" r="r" b="b"/>
              <a:pathLst>
                <a:path w="1263" h="835" extrusionOk="0">
                  <a:moveTo>
                    <a:pt x="524" y="0"/>
                  </a:moveTo>
                  <a:cubicBezTo>
                    <a:pt x="488" y="12"/>
                    <a:pt x="441" y="24"/>
                    <a:pt x="417" y="48"/>
                  </a:cubicBezTo>
                  <a:cubicBezTo>
                    <a:pt x="274" y="143"/>
                    <a:pt x="119" y="239"/>
                    <a:pt x="0" y="358"/>
                  </a:cubicBezTo>
                  <a:cubicBezTo>
                    <a:pt x="24" y="405"/>
                    <a:pt x="60" y="441"/>
                    <a:pt x="72" y="500"/>
                  </a:cubicBezTo>
                  <a:cubicBezTo>
                    <a:pt x="120" y="626"/>
                    <a:pt x="254" y="720"/>
                    <a:pt x="404" y="720"/>
                  </a:cubicBezTo>
                  <a:cubicBezTo>
                    <a:pt x="439" y="720"/>
                    <a:pt x="476" y="714"/>
                    <a:pt x="512" y="703"/>
                  </a:cubicBezTo>
                  <a:cubicBezTo>
                    <a:pt x="557" y="684"/>
                    <a:pt x="598" y="676"/>
                    <a:pt x="636" y="676"/>
                  </a:cubicBezTo>
                  <a:cubicBezTo>
                    <a:pt x="742" y="676"/>
                    <a:pt x="830" y="737"/>
                    <a:pt x="917" y="798"/>
                  </a:cubicBezTo>
                  <a:cubicBezTo>
                    <a:pt x="954" y="823"/>
                    <a:pt x="1000" y="835"/>
                    <a:pt x="1046" y="835"/>
                  </a:cubicBezTo>
                  <a:cubicBezTo>
                    <a:pt x="1134" y="835"/>
                    <a:pt x="1223" y="793"/>
                    <a:pt x="1262" y="715"/>
                  </a:cubicBezTo>
                  <a:cubicBezTo>
                    <a:pt x="1227" y="643"/>
                    <a:pt x="1119" y="703"/>
                    <a:pt x="1108" y="608"/>
                  </a:cubicBezTo>
                  <a:cubicBezTo>
                    <a:pt x="1024" y="548"/>
                    <a:pt x="929" y="560"/>
                    <a:pt x="846" y="512"/>
                  </a:cubicBezTo>
                  <a:cubicBezTo>
                    <a:pt x="717" y="476"/>
                    <a:pt x="602" y="375"/>
                    <a:pt x="474" y="375"/>
                  </a:cubicBezTo>
                  <a:cubicBezTo>
                    <a:pt x="460" y="375"/>
                    <a:pt x="446" y="376"/>
                    <a:pt x="432" y="379"/>
                  </a:cubicBezTo>
                  <a:lnTo>
                    <a:pt x="432" y="379"/>
                  </a:lnTo>
                  <a:cubicBezTo>
                    <a:pt x="454" y="369"/>
                    <a:pt x="477" y="357"/>
                    <a:pt x="500" y="346"/>
                  </a:cubicBezTo>
                  <a:cubicBezTo>
                    <a:pt x="537" y="324"/>
                    <a:pt x="570" y="297"/>
                    <a:pt x="606" y="297"/>
                  </a:cubicBezTo>
                  <a:cubicBezTo>
                    <a:pt x="628" y="297"/>
                    <a:pt x="652" y="307"/>
                    <a:pt x="679" y="334"/>
                  </a:cubicBezTo>
                  <a:cubicBezTo>
                    <a:pt x="691" y="344"/>
                    <a:pt x="703" y="348"/>
                    <a:pt x="713" y="348"/>
                  </a:cubicBezTo>
                  <a:cubicBezTo>
                    <a:pt x="752" y="348"/>
                    <a:pt x="777" y="288"/>
                    <a:pt x="786" y="250"/>
                  </a:cubicBezTo>
                  <a:cubicBezTo>
                    <a:pt x="798" y="155"/>
                    <a:pt x="631" y="0"/>
                    <a:pt x="524" y="0"/>
                  </a:cubicBezTo>
                  <a:close/>
                </a:path>
              </a:pathLst>
            </a:custGeom>
            <a:solidFill>
              <a:srgbClr val="FFC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3865461" y="2656510"/>
              <a:ext cx="38609" cy="27080"/>
            </a:xfrm>
            <a:custGeom>
              <a:avLst/>
              <a:gdLst/>
              <a:ahLst/>
              <a:cxnLst/>
              <a:rect l="l" t="t" r="r" b="b"/>
              <a:pathLst>
                <a:path w="941" h="660" extrusionOk="0">
                  <a:moveTo>
                    <a:pt x="631" y="0"/>
                  </a:moveTo>
                  <a:cubicBezTo>
                    <a:pt x="607" y="0"/>
                    <a:pt x="584" y="12"/>
                    <a:pt x="572" y="36"/>
                  </a:cubicBezTo>
                  <a:cubicBezTo>
                    <a:pt x="560" y="60"/>
                    <a:pt x="560" y="95"/>
                    <a:pt x="584" y="119"/>
                  </a:cubicBezTo>
                  <a:cubicBezTo>
                    <a:pt x="548" y="95"/>
                    <a:pt x="512" y="60"/>
                    <a:pt x="476" y="36"/>
                  </a:cubicBezTo>
                  <a:cubicBezTo>
                    <a:pt x="393" y="36"/>
                    <a:pt x="322" y="48"/>
                    <a:pt x="250" y="95"/>
                  </a:cubicBezTo>
                  <a:cubicBezTo>
                    <a:pt x="322" y="107"/>
                    <a:pt x="369" y="143"/>
                    <a:pt x="441" y="179"/>
                  </a:cubicBezTo>
                  <a:cubicBezTo>
                    <a:pt x="393" y="191"/>
                    <a:pt x="369" y="203"/>
                    <a:pt x="333" y="203"/>
                  </a:cubicBezTo>
                  <a:cubicBezTo>
                    <a:pt x="357" y="250"/>
                    <a:pt x="369" y="274"/>
                    <a:pt x="429" y="274"/>
                  </a:cubicBezTo>
                  <a:cubicBezTo>
                    <a:pt x="476" y="274"/>
                    <a:pt x="512" y="322"/>
                    <a:pt x="476" y="357"/>
                  </a:cubicBezTo>
                  <a:cubicBezTo>
                    <a:pt x="464" y="381"/>
                    <a:pt x="464" y="417"/>
                    <a:pt x="417" y="417"/>
                  </a:cubicBezTo>
                  <a:cubicBezTo>
                    <a:pt x="417" y="405"/>
                    <a:pt x="405" y="381"/>
                    <a:pt x="393" y="357"/>
                  </a:cubicBezTo>
                  <a:cubicBezTo>
                    <a:pt x="393" y="345"/>
                    <a:pt x="381" y="334"/>
                    <a:pt x="369" y="322"/>
                  </a:cubicBezTo>
                  <a:cubicBezTo>
                    <a:pt x="353" y="305"/>
                    <a:pt x="339" y="296"/>
                    <a:pt x="326" y="296"/>
                  </a:cubicBezTo>
                  <a:cubicBezTo>
                    <a:pt x="311" y="296"/>
                    <a:pt x="299" y="308"/>
                    <a:pt x="286" y="334"/>
                  </a:cubicBezTo>
                  <a:cubicBezTo>
                    <a:pt x="262" y="357"/>
                    <a:pt x="250" y="405"/>
                    <a:pt x="214" y="417"/>
                  </a:cubicBezTo>
                  <a:cubicBezTo>
                    <a:pt x="131" y="429"/>
                    <a:pt x="83" y="500"/>
                    <a:pt x="0" y="500"/>
                  </a:cubicBezTo>
                  <a:cubicBezTo>
                    <a:pt x="83" y="512"/>
                    <a:pt x="167" y="512"/>
                    <a:pt x="250" y="512"/>
                  </a:cubicBezTo>
                  <a:cubicBezTo>
                    <a:pt x="264" y="512"/>
                    <a:pt x="279" y="510"/>
                    <a:pt x="292" y="510"/>
                  </a:cubicBezTo>
                  <a:cubicBezTo>
                    <a:pt x="313" y="510"/>
                    <a:pt x="331" y="515"/>
                    <a:pt x="345" y="536"/>
                  </a:cubicBezTo>
                  <a:cubicBezTo>
                    <a:pt x="393" y="595"/>
                    <a:pt x="476" y="595"/>
                    <a:pt x="536" y="655"/>
                  </a:cubicBezTo>
                  <a:cubicBezTo>
                    <a:pt x="536" y="658"/>
                    <a:pt x="538" y="660"/>
                    <a:pt x="540" y="660"/>
                  </a:cubicBezTo>
                  <a:cubicBezTo>
                    <a:pt x="548" y="660"/>
                    <a:pt x="563" y="649"/>
                    <a:pt x="572" y="631"/>
                  </a:cubicBezTo>
                  <a:cubicBezTo>
                    <a:pt x="596" y="591"/>
                    <a:pt x="626" y="567"/>
                    <a:pt x="665" y="567"/>
                  </a:cubicBezTo>
                  <a:cubicBezTo>
                    <a:pt x="683" y="567"/>
                    <a:pt x="703" y="572"/>
                    <a:pt x="726" y="584"/>
                  </a:cubicBezTo>
                  <a:cubicBezTo>
                    <a:pt x="748" y="591"/>
                    <a:pt x="777" y="610"/>
                    <a:pt x="800" y="610"/>
                  </a:cubicBezTo>
                  <a:cubicBezTo>
                    <a:pt x="816" y="610"/>
                    <a:pt x="829" y="601"/>
                    <a:pt x="834" y="572"/>
                  </a:cubicBezTo>
                  <a:cubicBezTo>
                    <a:pt x="845" y="512"/>
                    <a:pt x="941" y="476"/>
                    <a:pt x="869" y="405"/>
                  </a:cubicBezTo>
                  <a:cubicBezTo>
                    <a:pt x="851" y="381"/>
                    <a:pt x="831" y="372"/>
                    <a:pt x="807" y="372"/>
                  </a:cubicBezTo>
                  <a:cubicBezTo>
                    <a:pt x="783" y="372"/>
                    <a:pt x="756" y="381"/>
                    <a:pt x="726" y="393"/>
                  </a:cubicBezTo>
                  <a:cubicBezTo>
                    <a:pt x="703" y="405"/>
                    <a:pt x="679" y="429"/>
                    <a:pt x="643" y="429"/>
                  </a:cubicBezTo>
                  <a:cubicBezTo>
                    <a:pt x="667" y="345"/>
                    <a:pt x="679" y="262"/>
                    <a:pt x="762" y="214"/>
                  </a:cubicBezTo>
                  <a:cubicBezTo>
                    <a:pt x="834" y="179"/>
                    <a:pt x="786" y="131"/>
                    <a:pt x="762" y="84"/>
                  </a:cubicBezTo>
                  <a:cubicBezTo>
                    <a:pt x="750" y="72"/>
                    <a:pt x="738" y="60"/>
                    <a:pt x="726" y="36"/>
                  </a:cubicBezTo>
                  <a:cubicBezTo>
                    <a:pt x="714" y="36"/>
                    <a:pt x="703" y="24"/>
                    <a:pt x="691" y="12"/>
                  </a:cubicBezTo>
                  <a:cubicBezTo>
                    <a:pt x="667" y="12"/>
                    <a:pt x="655" y="12"/>
                    <a:pt x="631" y="0"/>
                  </a:cubicBezTo>
                  <a:close/>
                </a:path>
              </a:pathLst>
            </a:custGeom>
            <a:solidFill>
              <a:srgbClr val="FFC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3851757" y="2678133"/>
              <a:ext cx="55760" cy="20925"/>
            </a:xfrm>
            <a:custGeom>
              <a:avLst/>
              <a:gdLst/>
              <a:ahLst/>
              <a:cxnLst/>
              <a:rect l="l" t="t" r="r" b="b"/>
              <a:pathLst>
                <a:path w="1359" h="510" extrusionOk="0">
                  <a:moveTo>
                    <a:pt x="87" y="0"/>
                  </a:moveTo>
                  <a:cubicBezTo>
                    <a:pt x="72" y="0"/>
                    <a:pt x="55" y="7"/>
                    <a:pt x="36" y="21"/>
                  </a:cubicBezTo>
                  <a:cubicBezTo>
                    <a:pt x="1" y="57"/>
                    <a:pt x="1" y="92"/>
                    <a:pt x="25" y="140"/>
                  </a:cubicBezTo>
                  <a:cubicBezTo>
                    <a:pt x="84" y="235"/>
                    <a:pt x="179" y="283"/>
                    <a:pt x="298" y="307"/>
                  </a:cubicBezTo>
                  <a:cubicBezTo>
                    <a:pt x="309" y="309"/>
                    <a:pt x="321" y="309"/>
                    <a:pt x="332" y="309"/>
                  </a:cubicBezTo>
                  <a:cubicBezTo>
                    <a:pt x="345" y="309"/>
                    <a:pt x="357" y="309"/>
                    <a:pt x="369" y="309"/>
                  </a:cubicBezTo>
                  <a:cubicBezTo>
                    <a:pt x="406" y="309"/>
                    <a:pt x="439" y="315"/>
                    <a:pt x="453" y="366"/>
                  </a:cubicBezTo>
                  <a:cubicBezTo>
                    <a:pt x="477" y="390"/>
                    <a:pt x="513" y="390"/>
                    <a:pt x="548" y="390"/>
                  </a:cubicBezTo>
                  <a:cubicBezTo>
                    <a:pt x="727" y="402"/>
                    <a:pt x="906" y="438"/>
                    <a:pt x="1084" y="485"/>
                  </a:cubicBezTo>
                  <a:cubicBezTo>
                    <a:pt x="1135" y="501"/>
                    <a:pt x="1172" y="510"/>
                    <a:pt x="1203" y="510"/>
                  </a:cubicBezTo>
                  <a:cubicBezTo>
                    <a:pt x="1266" y="510"/>
                    <a:pt x="1298" y="471"/>
                    <a:pt x="1346" y="366"/>
                  </a:cubicBezTo>
                  <a:cubicBezTo>
                    <a:pt x="1358" y="342"/>
                    <a:pt x="1358" y="330"/>
                    <a:pt x="1358" y="307"/>
                  </a:cubicBezTo>
                  <a:cubicBezTo>
                    <a:pt x="1358" y="295"/>
                    <a:pt x="1358" y="283"/>
                    <a:pt x="1346" y="259"/>
                  </a:cubicBezTo>
                  <a:cubicBezTo>
                    <a:pt x="1334" y="259"/>
                    <a:pt x="1322" y="259"/>
                    <a:pt x="1310" y="271"/>
                  </a:cubicBezTo>
                  <a:cubicBezTo>
                    <a:pt x="1310" y="283"/>
                    <a:pt x="1310" y="319"/>
                    <a:pt x="1287" y="319"/>
                  </a:cubicBezTo>
                  <a:cubicBezTo>
                    <a:pt x="1227" y="330"/>
                    <a:pt x="1156" y="342"/>
                    <a:pt x="1096" y="390"/>
                  </a:cubicBezTo>
                  <a:cubicBezTo>
                    <a:pt x="1090" y="393"/>
                    <a:pt x="1082" y="395"/>
                    <a:pt x="1075" y="395"/>
                  </a:cubicBezTo>
                  <a:cubicBezTo>
                    <a:pt x="1054" y="395"/>
                    <a:pt x="1030" y="384"/>
                    <a:pt x="1013" y="366"/>
                  </a:cubicBezTo>
                  <a:cubicBezTo>
                    <a:pt x="989" y="330"/>
                    <a:pt x="894" y="271"/>
                    <a:pt x="834" y="247"/>
                  </a:cubicBezTo>
                  <a:cubicBezTo>
                    <a:pt x="787" y="223"/>
                    <a:pt x="739" y="199"/>
                    <a:pt x="691" y="176"/>
                  </a:cubicBezTo>
                  <a:cubicBezTo>
                    <a:pt x="677" y="171"/>
                    <a:pt x="660" y="166"/>
                    <a:pt x="645" y="166"/>
                  </a:cubicBezTo>
                  <a:cubicBezTo>
                    <a:pt x="623" y="166"/>
                    <a:pt x="603" y="176"/>
                    <a:pt x="596" y="211"/>
                  </a:cubicBezTo>
                  <a:cubicBezTo>
                    <a:pt x="584" y="247"/>
                    <a:pt x="560" y="247"/>
                    <a:pt x="537" y="247"/>
                  </a:cubicBezTo>
                  <a:cubicBezTo>
                    <a:pt x="489" y="235"/>
                    <a:pt x="453" y="223"/>
                    <a:pt x="394" y="223"/>
                  </a:cubicBezTo>
                  <a:cubicBezTo>
                    <a:pt x="385" y="225"/>
                    <a:pt x="375" y="226"/>
                    <a:pt x="365" y="226"/>
                  </a:cubicBezTo>
                  <a:cubicBezTo>
                    <a:pt x="320" y="226"/>
                    <a:pt x="264" y="207"/>
                    <a:pt x="215" y="188"/>
                  </a:cubicBezTo>
                  <a:cubicBezTo>
                    <a:pt x="167" y="176"/>
                    <a:pt x="215" y="104"/>
                    <a:pt x="179" y="80"/>
                  </a:cubicBezTo>
                  <a:cubicBezTo>
                    <a:pt x="167" y="68"/>
                    <a:pt x="156" y="57"/>
                    <a:pt x="144" y="45"/>
                  </a:cubicBezTo>
                  <a:cubicBezTo>
                    <a:pt x="129" y="16"/>
                    <a:pt x="110" y="0"/>
                    <a:pt x="87" y="0"/>
                  </a:cubicBezTo>
                  <a:close/>
                </a:path>
              </a:pathLst>
            </a:custGeom>
            <a:solidFill>
              <a:srgbClr val="FF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3843100" y="2675056"/>
              <a:ext cx="29213" cy="22608"/>
            </a:xfrm>
            <a:custGeom>
              <a:avLst/>
              <a:gdLst/>
              <a:ahLst/>
              <a:cxnLst/>
              <a:rect l="l" t="t" r="r" b="b"/>
              <a:pathLst>
                <a:path w="712" h="551" extrusionOk="0">
                  <a:moveTo>
                    <a:pt x="271" y="1"/>
                  </a:moveTo>
                  <a:cubicBezTo>
                    <a:pt x="93" y="108"/>
                    <a:pt x="57" y="286"/>
                    <a:pt x="21" y="465"/>
                  </a:cubicBezTo>
                  <a:cubicBezTo>
                    <a:pt x="0" y="517"/>
                    <a:pt x="34" y="551"/>
                    <a:pt x="82" y="551"/>
                  </a:cubicBezTo>
                  <a:cubicBezTo>
                    <a:pt x="89" y="551"/>
                    <a:pt x="97" y="550"/>
                    <a:pt x="105" y="548"/>
                  </a:cubicBezTo>
                  <a:cubicBezTo>
                    <a:pt x="152" y="536"/>
                    <a:pt x="200" y="524"/>
                    <a:pt x="247" y="513"/>
                  </a:cubicBezTo>
                  <a:cubicBezTo>
                    <a:pt x="378" y="465"/>
                    <a:pt x="521" y="441"/>
                    <a:pt x="664" y="441"/>
                  </a:cubicBezTo>
                  <a:cubicBezTo>
                    <a:pt x="700" y="429"/>
                    <a:pt x="712" y="405"/>
                    <a:pt x="700" y="370"/>
                  </a:cubicBezTo>
                  <a:cubicBezTo>
                    <a:pt x="688" y="346"/>
                    <a:pt x="676" y="346"/>
                    <a:pt x="652" y="346"/>
                  </a:cubicBezTo>
                  <a:lnTo>
                    <a:pt x="545" y="346"/>
                  </a:lnTo>
                  <a:cubicBezTo>
                    <a:pt x="414" y="334"/>
                    <a:pt x="319" y="274"/>
                    <a:pt x="247" y="179"/>
                  </a:cubicBezTo>
                  <a:cubicBezTo>
                    <a:pt x="224" y="143"/>
                    <a:pt x="247" y="96"/>
                    <a:pt x="307" y="96"/>
                  </a:cubicBezTo>
                  <a:cubicBezTo>
                    <a:pt x="319" y="96"/>
                    <a:pt x="343" y="108"/>
                    <a:pt x="355" y="120"/>
                  </a:cubicBezTo>
                  <a:cubicBezTo>
                    <a:pt x="355" y="24"/>
                    <a:pt x="355" y="24"/>
                    <a:pt x="271" y="1"/>
                  </a:cubicBezTo>
                  <a:close/>
                </a:path>
              </a:pathLst>
            </a:custGeom>
            <a:solidFill>
              <a:srgbClr val="FFB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3893280" y="2653967"/>
              <a:ext cx="24495" cy="22731"/>
            </a:xfrm>
            <a:custGeom>
              <a:avLst/>
              <a:gdLst/>
              <a:ahLst/>
              <a:cxnLst/>
              <a:rect l="l" t="t" r="r" b="b"/>
              <a:pathLst>
                <a:path w="597" h="554" extrusionOk="0">
                  <a:moveTo>
                    <a:pt x="350" y="1"/>
                  </a:moveTo>
                  <a:cubicBezTo>
                    <a:pt x="236" y="1"/>
                    <a:pt x="129" y="38"/>
                    <a:pt x="13" y="38"/>
                  </a:cubicBezTo>
                  <a:cubicBezTo>
                    <a:pt x="1" y="62"/>
                    <a:pt x="1" y="74"/>
                    <a:pt x="13" y="98"/>
                  </a:cubicBezTo>
                  <a:cubicBezTo>
                    <a:pt x="108" y="110"/>
                    <a:pt x="203" y="110"/>
                    <a:pt x="275" y="169"/>
                  </a:cubicBezTo>
                  <a:lnTo>
                    <a:pt x="310" y="169"/>
                  </a:lnTo>
                  <a:cubicBezTo>
                    <a:pt x="331" y="169"/>
                    <a:pt x="356" y="149"/>
                    <a:pt x="371" y="149"/>
                  </a:cubicBezTo>
                  <a:cubicBezTo>
                    <a:pt x="381" y="149"/>
                    <a:pt x="387" y="159"/>
                    <a:pt x="382" y="193"/>
                  </a:cubicBezTo>
                  <a:cubicBezTo>
                    <a:pt x="382" y="217"/>
                    <a:pt x="382" y="229"/>
                    <a:pt x="394" y="241"/>
                  </a:cubicBezTo>
                  <a:cubicBezTo>
                    <a:pt x="417" y="253"/>
                    <a:pt x="453" y="265"/>
                    <a:pt x="465" y="300"/>
                  </a:cubicBezTo>
                  <a:cubicBezTo>
                    <a:pt x="489" y="360"/>
                    <a:pt x="441" y="407"/>
                    <a:pt x="429" y="467"/>
                  </a:cubicBezTo>
                  <a:cubicBezTo>
                    <a:pt x="429" y="503"/>
                    <a:pt x="441" y="538"/>
                    <a:pt x="477" y="550"/>
                  </a:cubicBezTo>
                  <a:cubicBezTo>
                    <a:pt x="484" y="553"/>
                    <a:pt x="490" y="554"/>
                    <a:pt x="495" y="554"/>
                  </a:cubicBezTo>
                  <a:cubicBezTo>
                    <a:pt x="521" y="554"/>
                    <a:pt x="539" y="534"/>
                    <a:pt x="548" y="515"/>
                  </a:cubicBezTo>
                  <a:cubicBezTo>
                    <a:pt x="572" y="479"/>
                    <a:pt x="584" y="443"/>
                    <a:pt x="584" y="407"/>
                  </a:cubicBezTo>
                  <a:cubicBezTo>
                    <a:pt x="596" y="312"/>
                    <a:pt x="572" y="217"/>
                    <a:pt x="584" y="122"/>
                  </a:cubicBezTo>
                  <a:cubicBezTo>
                    <a:pt x="584" y="86"/>
                    <a:pt x="560" y="62"/>
                    <a:pt x="525" y="38"/>
                  </a:cubicBezTo>
                  <a:cubicBezTo>
                    <a:pt x="489" y="15"/>
                    <a:pt x="441" y="3"/>
                    <a:pt x="394" y="3"/>
                  </a:cubicBezTo>
                  <a:cubicBezTo>
                    <a:pt x="379" y="1"/>
                    <a:pt x="365" y="1"/>
                    <a:pt x="350" y="1"/>
                  </a:cubicBezTo>
                  <a:close/>
                </a:path>
              </a:pathLst>
            </a:custGeom>
            <a:solidFill>
              <a:srgbClr val="FFBB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3901609" y="2659916"/>
              <a:ext cx="14689" cy="23018"/>
            </a:xfrm>
            <a:custGeom>
              <a:avLst/>
              <a:gdLst/>
              <a:ahLst/>
              <a:cxnLst/>
              <a:rect l="l" t="t" r="r" b="b"/>
              <a:pathLst>
                <a:path w="358" h="561" extrusionOk="0">
                  <a:moveTo>
                    <a:pt x="136" y="1"/>
                  </a:moveTo>
                  <a:cubicBezTo>
                    <a:pt x="125" y="1"/>
                    <a:pt x="111" y="4"/>
                    <a:pt x="95" y="12"/>
                  </a:cubicBezTo>
                  <a:cubicBezTo>
                    <a:pt x="72" y="24"/>
                    <a:pt x="48" y="48"/>
                    <a:pt x="36" y="84"/>
                  </a:cubicBezTo>
                  <a:cubicBezTo>
                    <a:pt x="36" y="120"/>
                    <a:pt x="36" y="155"/>
                    <a:pt x="48" y="191"/>
                  </a:cubicBezTo>
                  <a:cubicBezTo>
                    <a:pt x="48" y="215"/>
                    <a:pt x="60" y="227"/>
                    <a:pt x="72" y="227"/>
                  </a:cubicBezTo>
                  <a:cubicBezTo>
                    <a:pt x="107" y="262"/>
                    <a:pt x="191" y="274"/>
                    <a:pt x="95" y="346"/>
                  </a:cubicBezTo>
                  <a:cubicBezTo>
                    <a:pt x="0" y="417"/>
                    <a:pt x="24" y="489"/>
                    <a:pt x="131" y="560"/>
                  </a:cubicBezTo>
                  <a:cubicBezTo>
                    <a:pt x="191" y="524"/>
                    <a:pt x="262" y="501"/>
                    <a:pt x="322" y="453"/>
                  </a:cubicBezTo>
                  <a:cubicBezTo>
                    <a:pt x="357" y="441"/>
                    <a:pt x="345" y="393"/>
                    <a:pt x="345" y="370"/>
                  </a:cubicBezTo>
                  <a:cubicBezTo>
                    <a:pt x="326" y="370"/>
                    <a:pt x="307" y="385"/>
                    <a:pt x="288" y="385"/>
                  </a:cubicBezTo>
                  <a:cubicBezTo>
                    <a:pt x="284" y="385"/>
                    <a:pt x="279" y="384"/>
                    <a:pt x="274" y="382"/>
                  </a:cubicBezTo>
                  <a:cubicBezTo>
                    <a:pt x="250" y="358"/>
                    <a:pt x="250" y="322"/>
                    <a:pt x="262" y="298"/>
                  </a:cubicBezTo>
                  <a:cubicBezTo>
                    <a:pt x="274" y="286"/>
                    <a:pt x="286" y="274"/>
                    <a:pt x="298" y="262"/>
                  </a:cubicBezTo>
                  <a:cubicBezTo>
                    <a:pt x="322" y="215"/>
                    <a:pt x="334" y="155"/>
                    <a:pt x="286" y="108"/>
                  </a:cubicBezTo>
                  <a:cubicBezTo>
                    <a:pt x="279" y="101"/>
                    <a:pt x="270" y="99"/>
                    <a:pt x="260" y="99"/>
                  </a:cubicBezTo>
                  <a:cubicBezTo>
                    <a:pt x="249" y="99"/>
                    <a:pt x="237" y="101"/>
                    <a:pt x="226" y="101"/>
                  </a:cubicBezTo>
                  <a:cubicBezTo>
                    <a:pt x="213" y="101"/>
                    <a:pt x="200" y="98"/>
                    <a:pt x="191" y="84"/>
                  </a:cubicBezTo>
                  <a:cubicBezTo>
                    <a:pt x="191" y="72"/>
                    <a:pt x="191" y="60"/>
                    <a:pt x="191" y="48"/>
                  </a:cubicBezTo>
                  <a:cubicBezTo>
                    <a:pt x="175" y="16"/>
                    <a:pt x="159" y="1"/>
                    <a:pt x="136"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3905507" y="2678462"/>
              <a:ext cx="9314" cy="12350"/>
            </a:xfrm>
            <a:custGeom>
              <a:avLst/>
              <a:gdLst/>
              <a:ahLst/>
              <a:cxnLst/>
              <a:rect l="l" t="t" r="r" b="b"/>
              <a:pathLst>
                <a:path w="227" h="301" extrusionOk="0">
                  <a:moveTo>
                    <a:pt x="227" y="1"/>
                  </a:moveTo>
                  <a:cubicBezTo>
                    <a:pt x="143" y="1"/>
                    <a:pt x="72" y="13"/>
                    <a:pt x="36" y="96"/>
                  </a:cubicBezTo>
                  <a:cubicBezTo>
                    <a:pt x="36" y="108"/>
                    <a:pt x="36" y="120"/>
                    <a:pt x="36" y="120"/>
                  </a:cubicBezTo>
                  <a:cubicBezTo>
                    <a:pt x="24" y="168"/>
                    <a:pt x="0" y="215"/>
                    <a:pt x="36" y="263"/>
                  </a:cubicBezTo>
                  <a:cubicBezTo>
                    <a:pt x="36" y="275"/>
                    <a:pt x="36" y="275"/>
                    <a:pt x="36" y="287"/>
                  </a:cubicBezTo>
                  <a:cubicBezTo>
                    <a:pt x="43" y="294"/>
                    <a:pt x="46" y="300"/>
                    <a:pt x="49" y="300"/>
                  </a:cubicBezTo>
                  <a:cubicBezTo>
                    <a:pt x="52" y="300"/>
                    <a:pt x="55" y="297"/>
                    <a:pt x="60" y="287"/>
                  </a:cubicBezTo>
                  <a:cubicBezTo>
                    <a:pt x="131" y="263"/>
                    <a:pt x="179" y="215"/>
                    <a:pt x="191" y="132"/>
                  </a:cubicBezTo>
                  <a:cubicBezTo>
                    <a:pt x="191" y="84"/>
                    <a:pt x="227" y="60"/>
                    <a:pt x="227" y="1"/>
                  </a:cubicBezTo>
                  <a:close/>
                </a:path>
              </a:pathLst>
            </a:custGeom>
            <a:solidFill>
              <a:srgbClr val="FFC0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3884992" y="2657947"/>
              <a:ext cx="8698" cy="6031"/>
            </a:xfrm>
            <a:custGeom>
              <a:avLst/>
              <a:gdLst/>
              <a:ahLst/>
              <a:cxnLst/>
              <a:rect l="l" t="t" r="r" b="b"/>
              <a:pathLst>
                <a:path w="212" h="147" extrusionOk="0">
                  <a:moveTo>
                    <a:pt x="0" y="1"/>
                  </a:moveTo>
                  <a:cubicBezTo>
                    <a:pt x="12" y="84"/>
                    <a:pt x="84" y="96"/>
                    <a:pt x="131" y="144"/>
                  </a:cubicBezTo>
                  <a:cubicBezTo>
                    <a:pt x="133" y="145"/>
                    <a:pt x="136" y="146"/>
                    <a:pt x="139" y="146"/>
                  </a:cubicBezTo>
                  <a:cubicBezTo>
                    <a:pt x="159" y="146"/>
                    <a:pt x="203" y="118"/>
                    <a:pt x="203" y="108"/>
                  </a:cubicBezTo>
                  <a:cubicBezTo>
                    <a:pt x="212" y="81"/>
                    <a:pt x="201" y="68"/>
                    <a:pt x="184" y="68"/>
                  </a:cubicBezTo>
                  <a:cubicBezTo>
                    <a:pt x="179" y="68"/>
                    <a:pt x="173" y="69"/>
                    <a:pt x="167" y="72"/>
                  </a:cubicBezTo>
                  <a:cubicBezTo>
                    <a:pt x="162" y="73"/>
                    <a:pt x="158" y="74"/>
                    <a:pt x="155" y="74"/>
                  </a:cubicBezTo>
                  <a:cubicBezTo>
                    <a:pt x="109" y="74"/>
                    <a:pt x="118" y="12"/>
                    <a:pt x="96" y="1"/>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3891351" y="2655526"/>
              <a:ext cx="2462" cy="2462"/>
            </a:xfrm>
            <a:custGeom>
              <a:avLst/>
              <a:gdLst/>
              <a:ahLst/>
              <a:cxnLst/>
              <a:rect l="l" t="t" r="r" b="b"/>
              <a:pathLst>
                <a:path w="60" h="60" extrusionOk="0">
                  <a:moveTo>
                    <a:pt x="60" y="0"/>
                  </a:moveTo>
                  <a:cubicBezTo>
                    <a:pt x="36" y="0"/>
                    <a:pt x="12" y="0"/>
                    <a:pt x="0" y="24"/>
                  </a:cubicBezTo>
                  <a:cubicBezTo>
                    <a:pt x="12" y="60"/>
                    <a:pt x="36" y="60"/>
                    <a:pt x="60" y="60"/>
                  </a:cubicBezTo>
                  <a:cubicBezTo>
                    <a:pt x="60" y="36"/>
                    <a:pt x="60" y="24"/>
                    <a:pt x="60" y="0"/>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3887413" y="2658726"/>
              <a:ext cx="23510" cy="27736"/>
            </a:xfrm>
            <a:custGeom>
              <a:avLst/>
              <a:gdLst/>
              <a:ahLst/>
              <a:cxnLst/>
              <a:rect l="l" t="t" r="r" b="b"/>
              <a:pathLst>
                <a:path w="573" h="676" extrusionOk="0">
                  <a:moveTo>
                    <a:pt x="306" y="224"/>
                  </a:moveTo>
                  <a:cubicBezTo>
                    <a:pt x="330" y="224"/>
                    <a:pt x="359" y="246"/>
                    <a:pt x="386" y="246"/>
                  </a:cubicBezTo>
                  <a:cubicBezTo>
                    <a:pt x="397" y="246"/>
                    <a:pt x="407" y="242"/>
                    <a:pt x="418" y="232"/>
                  </a:cubicBezTo>
                  <a:lnTo>
                    <a:pt x="418" y="232"/>
                  </a:lnTo>
                  <a:cubicBezTo>
                    <a:pt x="401" y="252"/>
                    <a:pt x="385" y="259"/>
                    <a:pt x="368" y="259"/>
                  </a:cubicBezTo>
                  <a:cubicBezTo>
                    <a:pt x="342" y="259"/>
                    <a:pt x="315" y="242"/>
                    <a:pt x="288" y="242"/>
                  </a:cubicBezTo>
                  <a:cubicBezTo>
                    <a:pt x="284" y="242"/>
                    <a:pt x="279" y="243"/>
                    <a:pt x="275" y="244"/>
                  </a:cubicBezTo>
                  <a:cubicBezTo>
                    <a:pt x="284" y="229"/>
                    <a:pt x="294" y="224"/>
                    <a:pt x="306" y="224"/>
                  </a:cubicBezTo>
                  <a:close/>
                  <a:moveTo>
                    <a:pt x="251" y="0"/>
                  </a:moveTo>
                  <a:cubicBezTo>
                    <a:pt x="233" y="0"/>
                    <a:pt x="214" y="5"/>
                    <a:pt x="191" y="18"/>
                  </a:cubicBezTo>
                  <a:cubicBezTo>
                    <a:pt x="203" y="41"/>
                    <a:pt x="168" y="77"/>
                    <a:pt x="215" y="89"/>
                  </a:cubicBezTo>
                  <a:cubicBezTo>
                    <a:pt x="263" y="113"/>
                    <a:pt x="239" y="125"/>
                    <a:pt x="215" y="137"/>
                  </a:cubicBezTo>
                  <a:cubicBezTo>
                    <a:pt x="132" y="172"/>
                    <a:pt x="108" y="208"/>
                    <a:pt x="84" y="315"/>
                  </a:cubicBezTo>
                  <a:cubicBezTo>
                    <a:pt x="84" y="339"/>
                    <a:pt x="72" y="351"/>
                    <a:pt x="49" y="363"/>
                  </a:cubicBezTo>
                  <a:cubicBezTo>
                    <a:pt x="37" y="363"/>
                    <a:pt x="25" y="375"/>
                    <a:pt x="25" y="375"/>
                  </a:cubicBezTo>
                  <a:cubicBezTo>
                    <a:pt x="37" y="387"/>
                    <a:pt x="37" y="411"/>
                    <a:pt x="49" y="411"/>
                  </a:cubicBezTo>
                  <a:cubicBezTo>
                    <a:pt x="70" y="419"/>
                    <a:pt x="88" y="423"/>
                    <a:pt x="104" y="423"/>
                  </a:cubicBezTo>
                  <a:cubicBezTo>
                    <a:pt x="135" y="423"/>
                    <a:pt x="161" y="410"/>
                    <a:pt x="191" y="387"/>
                  </a:cubicBezTo>
                  <a:cubicBezTo>
                    <a:pt x="215" y="363"/>
                    <a:pt x="243" y="345"/>
                    <a:pt x="273" y="345"/>
                  </a:cubicBezTo>
                  <a:cubicBezTo>
                    <a:pt x="289" y="345"/>
                    <a:pt x="306" y="350"/>
                    <a:pt x="322" y="363"/>
                  </a:cubicBezTo>
                  <a:cubicBezTo>
                    <a:pt x="322" y="375"/>
                    <a:pt x="334" y="375"/>
                    <a:pt x="334" y="387"/>
                  </a:cubicBezTo>
                  <a:cubicBezTo>
                    <a:pt x="346" y="411"/>
                    <a:pt x="334" y="411"/>
                    <a:pt x="310" y="411"/>
                  </a:cubicBezTo>
                  <a:cubicBezTo>
                    <a:pt x="275" y="411"/>
                    <a:pt x="263" y="434"/>
                    <a:pt x="263" y="470"/>
                  </a:cubicBezTo>
                  <a:cubicBezTo>
                    <a:pt x="263" y="494"/>
                    <a:pt x="299" y="518"/>
                    <a:pt x="263" y="530"/>
                  </a:cubicBezTo>
                  <a:cubicBezTo>
                    <a:pt x="215" y="506"/>
                    <a:pt x="179" y="482"/>
                    <a:pt x="144" y="458"/>
                  </a:cubicBezTo>
                  <a:cubicBezTo>
                    <a:pt x="133" y="456"/>
                    <a:pt x="123" y="455"/>
                    <a:pt x="114" y="455"/>
                  </a:cubicBezTo>
                  <a:cubicBezTo>
                    <a:pt x="72" y="455"/>
                    <a:pt x="42" y="476"/>
                    <a:pt x="13" y="506"/>
                  </a:cubicBezTo>
                  <a:cubicBezTo>
                    <a:pt x="1" y="530"/>
                    <a:pt x="25" y="553"/>
                    <a:pt x="37" y="577"/>
                  </a:cubicBezTo>
                  <a:cubicBezTo>
                    <a:pt x="49" y="589"/>
                    <a:pt x="60" y="589"/>
                    <a:pt x="84" y="589"/>
                  </a:cubicBezTo>
                  <a:lnTo>
                    <a:pt x="263" y="637"/>
                  </a:lnTo>
                  <a:cubicBezTo>
                    <a:pt x="263" y="637"/>
                    <a:pt x="275" y="637"/>
                    <a:pt x="287" y="649"/>
                  </a:cubicBezTo>
                  <a:cubicBezTo>
                    <a:pt x="316" y="667"/>
                    <a:pt x="341" y="675"/>
                    <a:pt x="363" y="675"/>
                  </a:cubicBezTo>
                  <a:cubicBezTo>
                    <a:pt x="411" y="675"/>
                    <a:pt x="444" y="635"/>
                    <a:pt x="477" y="577"/>
                  </a:cubicBezTo>
                  <a:cubicBezTo>
                    <a:pt x="394" y="553"/>
                    <a:pt x="441" y="470"/>
                    <a:pt x="418" y="422"/>
                  </a:cubicBezTo>
                  <a:cubicBezTo>
                    <a:pt x="418" y="411"/>
                    <a:pt x="441" y="399"/>
                    <a:pt x="453" y="399"/>
                  </a:cubicBezTo>
                  <a:cubicBezTo>
                    <a:pt x="466" y="405"/>
                    <a:pt x="486" y="415"/>
                    <a:pt x="502" y="415"/>
                  </a:cubicBezTo>
                  <a:cubicBezTo>
                    <a:pt x="515" y="415"/>
                    <a:pt x="525" y="408"/>
                    <a:pt x="525" y="387"/>
                  </a:cubicBezTo>
                  <a:cubicBezTo>
                    <a:pt x="525" y="351"/>
                    <a:pt x="572" y="291"/>
                    <a:pt x="501" y="268"/>
                  </a:cubicBezTo>
                  <a:cubicBezTo>
                    <a:pt x="465" y="256"/>
                    <a:pt x="441" y="232"/>
                    <a:pt x="418" y="232"/>
                  </a:cubicBezTo>
                  <a:cubicBezTo>
                    <a:pt x="418" y="196"/>
                    <a:pt x="418" y="149"/>
                    <a:pt x="418" y="113"/>
                  </a:cubicBezTo>
                  <a:cubicBezTo>
                    <a:pt x="361" y="75"/>
                    <a:pt x="319" y="0"/>
                    <a:pt x="251" y="0"/>
                  </a:cubicBezTo>
                  <a:close/>
                </a:path>
              </a:pathLst>
            </a:custGeom>
            <a:solidFill>
              <a:srgbClr val="FFC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3898327" y="2682401"/>
              <a:ext cx="10134" cy="7755"/>
            </a:xfrm>
            <a:custGeom>
              <a:avLst/>
              <a:gdLst/>
              <a:ahLst/>
              <a:cxnLst/>
              <a:rect l="l" t="t" r="r" b="b"/>
              <a:pathLst>
                <a:path w="247" h="189" extrusionOk="0">
                  <a:moveTo>
                    <a:pt x="211" y="0"/>
                  </a:moveTo>
                  <a:cubicBezTo>
                    <a:pt x="164" y="48"/>
                    <a:pt x="92" y="48"/>
                    <a:pt x="44" y="72"/>
                  </a:cubicBezTo>
                  <a:cubicBezTo>
                    <a:pt x="44" y="76"/>
                    <a:pt x="43" y="77"/>
                    <a:pt x="41" y="77"/>
                  </a:cubicBezTo>
                  <a:cubicBezTo>
                    <a:pt x="37" y="77"/>
                    <a:pt x="29" y="72"/>
                    <a:pt x="21" y="72"/>
                  </a:cubicBezTo>
                  <a:cubicBezTo>
                    <a:pt x="21" y="84"/>
                    <a:pt x="9" y="107"/>
                    <a:pt x="9" y="131"/>
                  </a:cubicBezTo>
                  <a:cubicBezTo>
                    <a:pt x="0" y="157"/>
                    <a:pt x="4" y="176"/>
                    <a:pt x="25" y="176"/>
                  </a:cubicBezTo>
                  <a:cubicBezTo>
                    <a:pt x="33" y="176"/>
                    <a:pt x="43" y="174"/>
                    <a:pt x="56" y="167"/>
                  </a:cubicBezTo>
                  <a:cubicBezTo>
                    <a:pt x="63" y="160"/>
                    <a:pt x="70" y="153"/>
                    <a:pt x="75" y="153"/>
                  </a:cubicBezTo>
                  <a:cubicBezTo>
                    <a:pt x="78" y="153"/>
                    <a:pt x="80" y="157"/>
                    <a:pt x="80" y="167"/>
                  </a:cubicBezTo>
                  <a:cubicBezTo>
                    <a:pt x="92" y="183"/>
                    <a:pt x="104" y="188"/>
                    <a:pt x="115" y="188"/>
                  </a:cubicBezTo>
                  <a:cubicBezTo>
                    <a:pt x="138" y="188"/>
                    <a:pt x="160" y="167"/>
                    <a:pt x="175" y="167"/>
                  </a:cubicBezTo>
                  <a:lnTo>
                    <a:pt x="211" y="167"/>
                  </a:lnTo>
                  <a:cubicBezTo>
                    <a:pt x="223" y="131"/>
                    <a:pt x="223" y="107"/>
                    <a:pt x="235" y="84"/>
                  </a:cubicBezTo>
                  <a:cubicBezTo>
                    <a:pt x="247" y="48"/>
                    <a:pt x="247" y="24"/>
                    <a:pt x="211" y="0"/>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3862507" y="2678954"/>
              <a:ext cx="6401" cy="5908"/>
            </a:xfrm>
            <a:custGeom>
              <a:avLst/>
              <a:gdLst/>
              <a:ahLst/>
              <a:cxnLst/>
              <a:rect l="l" t="t" r="r" b="b"/>
              <a:pathLst>
                <a:path w="156" h="144" extrusionOk="0">
                  <a:moveTo>
                    <a:pt x="120" y="1"/>
                  </a:moveTo>
                  <a:cubicBezTo>
                    <a:pt x="72" y="1"/>
                    <a:pt x="60" y="25"/>
                    <a:pt x="60" y="72"/>
                  </a:cubicBezTo>
                  <a:cubicBezTo>
                    <a:pt x="60" y="72"/>
                    <a:pt x="60" y="72"/>
                    <a:pt x="48" y="84"/>
                  </a:cubicBezTo>
                  <a:cubicBezTo>
                    <a:pt x="36" y="96"/>
                    <a:pt x="1" y="84"/>
                    <a:pt x="1" y="108"/>
                  </a:cubicBezTo>
                  <a:cubicBezTo>
                    <a:pt x="13" y="120"/>
                    <a:pt x="48" y="132"/>
                    <a:pt x="60" y="144"/>
                  </a:cubicBezTo>
                  <a:cubicBezTo>
                    <a:pt x="108" y="144"/>
                    <a:pt x="144" y="108"/>
                    <a:pt x="155" y="48"/>
                  </a:cubicBezTo>
                  <a:cubicBezTo>
                    <a:pt x="155" y="25"/>
                    <a:pt x="144" y="13"/>
                    <a:pt x="120" y="1"/>
                  </a:cubicBezTo>
                  <a:close/>
                </a:path>
              </a:pathLst>
            </a:custGeom>
            <a:solidFill>
              <a:srgbClr val="FF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3893772" y="2656757"/>
              <a:ext cx="11776" cy="6606"/>
            </a:xfrm>
            <a:custGeom>
              <a:avLst/>
              <a:gdLst/>
              <a:ahLst/>
              <a:cxnLst/>
              <a:rect l="l" t="t" r="r" b="b"/>
              <a:pathLst>
                <a:path w="287" h="161" extrusionOk="0">
                  <a:moveTo>
                    <a:pt x="147" y="0"/>
                  </a:moveTo>
                  <a:cubicBezTo>
                    <a:pt x="130" y="0"/>
                    <a:pt x="113" y="3"/>
                    <a:pt x="96" y="6"/>
                  </a:cubicBezTo>
                  <a:cubicBezTo>
                    <a:pt x="60" y="6"/>
                    <a:pt x="36" y="18"/>
                    <a:pt x="1" y="30"/>
                  </a:cubicBezTo>
                  <a:lnTo>
                    <a:pt x="36" y="66"/>
                  </a:lnTo>
                  <a:cubicBezTo>
                    <a:pt x="84" y="66"/>
                    <a:pt x="120" y="66"/>
                    <a:pt x="144" y="113"/>
                  </a:cubicBezTo>
                  <a:cubicBezTo>
                    <a:pt x="167" y="161"/>
                    <a:pt x="215" y="161"/>
                    <a:pt x="263" y="161"/>
                  </a:cubicBezTo>
                  <a:cubicBezTo>
                    <a:pt x="263" y="137"/>
                    <a:pt x="275" y="113"/>
                    <a:pt x="286" y="89"/>
                  </a:cubicBezTo>
                  <a:cubicBezTo>
                    <a:pt x="275" y="89"/>
                    <a:pt x="251" y="78"/>
                    <a:pt x="251" y="66"/>
                  </a:cubicBezTo>
                  <a:cubicBezTo>
                    <a:pt x="225" y="15"/>
                    <a:pt x="188" y="0"/>
                    <a:pt x="147" y="0"/>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3908420" y="2663239"/>
              <a:ext cx="4924" cy="2298"/>
            </a:xfrm>
            <a:custGeom>
              <a:avLst/>
              <a:gdLst/>
              <a:ahLst/>
              <a:cxnLst/>
              <a:rect l="l" t="t" r="r" b="b"/>
              <a:pathLst>
                <a:path w="120" h="56" extrusionOk="0">
                  <a:moveTo>
                    <a:pt x="67" y="1"/>
                  </a:moveTo>
                  <a:cubicBezTo>
                    <a:pt x="53" y="1"/>
                    <a:pt x="39" y="3"/>
                    <a:pt x="25" y="3"/>
                  </a:cubicBezTo>
                  <a:cubicBezTo>
                    <a:pt x="13" y="3"/>
                    <a:pt x="1" y="15"/>
                    <a:pt x="1" y="39"/>
                  </a:cubicBezTo>
                  <a:cubicBezTo>
                    <a:pt x="9" y="47"/>
                    <a:pt x="18" y="55"/>
                    <a:pt x="26" y="55"/>
                  </a:cubicBezTo>
                  <a:cubicBezTo>
                    <a:pt x="30" y="55"/>
                    <a:pt x="33" y="54"/>
                    <a:pt x="37" y="50"/>
                  </a:cubicBezTo>
                  <a:cubicBezTo>
                    <a:pt x="60" y="50"/>
                    <a:pt x="96" y="39"/>
                    <a:pt x="120" y="27"/>
                  </a:cubicBezTo>
                  <a:cubicBezTo>
                    <a:pt x="106" y="5"/>
                    <a:pt x="87" y="1"/>
                    <a:pt x="67" y="1"/>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895249" y="2665742"/>
              <a:ext cx="9314" cy="6072"/>
            </a:xfrm>
            <a:custGeom>
              <a:avLst/>
              <a:gdLst/>
              <a:ahLst/>
              <a:cxnLst/>
              <a:rect l="l" t="t" r="r" b="b"/>
              <a:pathLst>
                <a:path w="227" h="148" extrusionOk="0">
                  <a:moveTo>
                    <a:pt x="102" y="1"/>
                  </a:moveTo>
                  <a:cubicBezTo>
                    <a:pt x="91" y="1"/>
                    <a:pt x="84" y="5"/>
                    <a:pt x="84" y="13"/>
                  </a:cubicBezTo>
                  <a:cubicBezTo>
                    <a:pt x="84" y="97"/>
                    <a:pt x="0" y="37"/>
                    <a:pt x="0" y="97"/>
                  </a:cubicBezTo>
                  <a:cubicBezTo>
                    <a:pt x="17" y="97"/>
                    <a:pt x="35" y="96"/>
                    <a:pt x="53" y="96"/>
                  </a:cubicBezTo>
                  <a:cubicBezTo>
                    <a:pt x="99" y="96"/>
                    <a:pt x="145" y="102"/>
                    <a:pt x="179" y="144"/>
                  </a:cubicBezTo>
                  <a:cubicBezTo>
                    <a:pt x="181" y="146"/>
                    <a:pt x="184" y="147"/>
                    <a:pt x="187" y="147"/>
                  </a:cubicBezTo>
                  <a:cubicBezTo>
                    <a:pt x="199" y="147"/>
                    <a:pt x="215" y="128"/>
                    <a:pt x="215" y="109"/>
                  </a:cubicBezTo>
                  <a:cubicBezTo>
                    <a:pt x="227" y="97"/>
                    <a:pt x="227" y="85"/>
                    <a:pt x="227" y="61"/>
                  </a:cubicBezTo>
                  <a:cubicBezTo>
                    <a:pt x="203" y="61"/>
                    <a:pt x="191" y="61"/>
                    <a:pt x="167" y="37"/>
                  </a:cubicBezTo>
                  <a:cubicBezTo>
                    <a:pt x="152" y="14"/>
                    <a:pt x="121" y="1"/>
                    <a:pt x="102"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3901117" y="2678298"/>
              <a:ext cx="1969" cy="2175"/>
            </a:xfrm>
            <a:custGeom>
              <a:avLst/>
              <a:gdLst/>
              <a:ahLst/>
              <a:cxnLst/>
              <a:rect l="l" t="t" r="r" b="b"/>
              <a:pathLst>
                <a:path w="48" h="53" extrusionOk="0">
                  <a:moveTo>
                    <a:pt x="39" y="0"/>
                  </a:moveTo>
                  <a:cubicBezTo>
                    <a:pt x="36" y="0"/>
                    <a:pt x="31" y="1"/>
                    <a:pt x="24" y="5"/>
                  </a:cubicBezTo>
                  <a:cubicBezTo>
                    <a:pt x="12" y="5"/>
                    <a:pt x="0" y="17"/>
                    <a:pt x="0" y="17"/>
                  </a:cubicBezTo>
                  <a:cubicBezTo>
                    <a:pt x="0" y="41"/>
                    <a:pt x="12" y="53"/>
                    <a:pt x="24" y="53"/>
                  </a:cubicBezTo>
                  <a:cubicBezTo>
                    <a:pt x="48" y="53"/>
                    <a:pt x="48" y="41"/>
                    <a:pt x="48" y="17"/>
                  </a:cubicBezTo>
                  <a:cubicBezTo>
                    <a:pt x="48" y="8"/>
                    <a:pt x="48" y="0"/>
                    <a:pt x="39" y="0"/>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rot="-3652980">
              <a:off x="1526574" y="-1142034"/>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4204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A9E6-4654-4E1F-9D00-297350FE4B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E6A06A-3806-457E-A394-991E2AFA9D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A9D3B-1B8F-4DE7-89A2-D04988E97148}"/>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5" name="Footer Placeholder 4">
            <a:extLst>
              <a:ext uri="{FF2B5EF4-FFF2-40B4-BE49-F238E27FC236}">
                <a16:creationId xmlns:a16="http://schemas.microsoft.com/office/drawing/2014/main" id="{424900E8-DC0B-46D5-90F1-B318B4A02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76169-68EB-4F2D-9D08-1D7DA4607002}"/>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575259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E9A-D147-4D35-8940-CD1ACD47D2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10BB51-140A-4501-A7FD-203FFECA60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E129A7-5124-4522-B901-EA95D124D0A9}"/>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5" name="Footer Placeholder 4">
            <a:extLst>
              <a:ext uri="{FF2B5EF4-FFF2-40B4-BE49-F238E27FC236}">
                <a16:creationId xmlns:a16="http://schemas.microsoft.com/office/drawing/2014/main" id="{291B6BD1-FA62-46B6-975C-8EEE4E299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A1D91-D32C-47A1-84AF-74866055AC13}"/>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124044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D7A1C-C9C4-4C7F-A0D3-79CAD12A32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9310C3-1B8B-452D-932E-72DCB65DFA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A511DB-31CF-43A2-B638-1697C9E693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A4E492-E5F0-4CC7-899C-76081B6B53B8}"/>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6" name="Footer Placeholder 5">
            <a:extLst>
              <a:ext uri="{FF2B5EF4-FFF2-40B4-BE49-F238E27FC236}">
                <a16:creationId xmlns:a16="http://schemas.microsoft.com/office/drawing/2014/main" id="{CFDEF565-5D3B-4988-9F41-6A633D52D1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68AB4-A25D-4223-8434-728201DBC39F}"/>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61060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149B-0466-4B38-89EB-DA00A6181A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9C2856-AD22-4225-B26F-7B9BA47DC0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28CE02-AED2-4645-AEA4-F68E58BFFD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5CC140-52F6-4003-BF30-F45A48AC8D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808E90-6631-4A71-8956-5156A2D940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224A72-3678-42BD-91A7-0CD321157510}"/>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8" name="Footer Placeholder 7">
            <a:extLst>
              <a:ext uri="{FF2B5EF4-FFF2-40B4-BE49-F238E27FC236}">
                <a16:creationId xmlns:a16="http://schemas.microsoft.com/office/drawing/2014/main" id="{C6772601-AD14-46FF-AC12-F96F343602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82C306-FD9C-4E93-8029-CF9FED802FE7}"/>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4241105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D3161-60F1-4B85-80E3-73EF719BF8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FA7C94-FC8E-4AE2-8EE4-00225834F8F1}"/>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4" name="Footer Placeholder 3">
            <a:extLst>
              <a:ext uri="{FF2B5EF4-FFF2-40B4-BE49-F238E27FC236}">
                <a16:creationId xmlns:a16="http://schemas.microsoft.com/office/drawing/2014/main" id="{417F5D14-4007-497C-A61B-8B4C0CA26D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1A46AB-279E-4EAA-A6D9-574FC400E76D}"/>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3059027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C6887-5461-4901-B345-58CB0AB89945}"/>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3" name="Footer Placeholder 2">
            <a:extLst>
              <a:ext uri="{FF2B5EF4-FFF2-40B4-BE49-F238E27FC236}">
                <a16:creationId xmlns:a16="http://schemas.microsoft.com/office/drawing/2014/main" id="{40C875AC-EC12-48F5-8462-30737EC52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657446-01C2-4092-B047-23609296E420}"/>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648987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02F1-43E6-41B4-97AB-A0CE197B10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A265DB-F95E-485A-9A9D-A84705D27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18B681-7C72-457F-A684-1059CE3F1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6714B-B467-4C6A-9563-4E88422D023B}"/>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6" name="Footer Placeholder 5">
            <a:extLst>
              <a:ext uri="{FF2B5EF4-FFF2-40B4-BE49-F238E27FC236}">
                <a16:creationId xmlns:a16="http://schemas.microsoft.com/office/drawing/2014/main" id="{2D620A0B-D3AF-47CF-81DC-15AB02C9A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98557-7D99-4EA6-91D9-F34684101DC7}"/>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312418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65CF-A911-4689-9840-3836F891F6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AA9562-3630-429A-8C5F-C9178F13E5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DBB836-CAA9-4FEA-BFAA-277D4FA77E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E56BF5-2152-434B-A9C5-BBD7EDB6A6B6}"/>
              </a:ext>
            </a:extLst>
          </p:cNvPr>
          <p:cNvSpPr>
            <a:spLocks noGrp="1"/>
          </p:cNvSpPr>
          <p:nvPr>
            <p:ph type="dt" sz="half" idx="10"/>
          </p:nvPr>
        </p:nvSpPr>
        <p:spPr/>
        <p:txBody>
          <a:bodyPr/>
          <a:lstStyle/>
          <a:p>
            <a:fld id="{0E77D7CF-2B79-476D-B05C-1E9ECF5AEF86}" type="datetimeFigureOut">
              <a:rPr lang="en-US" smtClean="0"/>
              <a:t>10/21/2023</a:t>
            </a:fld>
            <a:endParaRPr lang="en-US"/>
          </a:p>
        </p:txBody>
      </p:sp>
      <p:sp>
        <p:nvSpPr>
          <p:cNvPr id="6" name="Footer Placeholder 5">
            <a:extLst>
              <a:ext uri="{FF2B5EF4-FFF2-40B4-BE49-F238E27FC236}">
                <a16:creationId xmlns:a16="http://schemas.microsoft.com/office/drawing/2014/main" id="{B6182EBB-EE89-4E63-B8B1-03741B82F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CD5CCD-39DB-4226-80B2-851AB870DA19}"/>
              </a:ext>
            </a:extLst>
          </p:cNvPr>
          <p:cNvSpPr>
            <a:spLocks noGrp="1"/>
          </p:cNvSpPr>
          <p:nvPr>
            <p:ph type="sldNum" sz="quarter" idx="12"/>
          </p:nvPr>
        </p:nvSpPr>
        <p:spPr/>
        <p:txBody>
          <a:bodyPr/>
          <a:lstStyle/>
          <a:p>
            <a:fld id="{3A20191D-7699-4427-BEAA-39EED7FF9E10}" type="slidenum">
              <a:rPr lang="en-US" smtClean="0"/>
              <a:t>‹#›</a:t>
            </a:fld>
            <a:endParaRPr lang="en-US"/>
          </a:p>
        </p:txBody>
      </p:sp>
    </p:spTree>
    <p:extLst>
      <p:ext uri="{BB962C8B-B14F-4D97-AF65-F5344CB8AC3E}">
        <p14:creationId xmlns:p14="http://schemas.microsoft.com/office/powerpoint/2010/main" val="1333052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AA2ED3-62BA-47A3-B50E-1A4503BA40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401DD3-8CD4-499B-A12C-052E0EC7D7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3A8C7-37C7-4652-9CC2-EC20A8237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7D7CF-2B79-476D-B05C-1E9ECF5AEF86}" type="datetimeFigureOut">
              <a:rPr lang="en-US" smtClean="0"/>
              <a:t>10/21/2023</a:t>
            </a:fld>
            <a:endParaRPr lang="en-US"/>
          </a:p>
        </p:txBody>
      </p:sp>
      <p:sp>
        <p:nvSpPr>
          <p:cNvPr id="5" name="Footer Placeholder 4">
            <a:extLst>
              <a:ext uri="{FF2B5EF4-FFF2-40B4-BE49-F238E27FC236}">
                <a16:creationId xmlns:a16="http://schemas.microsoft.com/office/drawing/2014/main" id="{A808FC0F-3CFE-4191-A10E-CE5654522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E58FF1-905C-466A-B5B3-BC51A89BA0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0191D-7699-4427-BEAA-39EED7FF9E10}" type="slidenum">
              <a:rPr lang="en-US" smtClean="0"/>
              <a:t>‹#›</a:t>
            </a:fld>
            <a:endParaRPr lang="en-US"/>
          </a:p>
        </p:txBody>
      </p:sp>
    </p:spTree>
    <p:extLst>
      <p:ext uri="{BB962C8B-B14F-4D97-AF65-F5344CB8AC3E}">
        <p14:creationId xmlns:p14="http://schemas.microsoft.com/office/powerpoint/2010/main" val="196909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8.png"/><Relationship Id="rId12" Type="http://schemas.openxmlformats.org/officeDocument/2006/relationships/image" Target="../media/image17.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image" Target="../media/image5.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0.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10" Type="http://schemas.openxmlformats.org/officeDocument/2006/relationships/image" Target="../media/image15.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9.svg"/><Relationship Id="rId9" Type="http://schemas.openxmlformats.org/officeDocument/2006/relationships/image" Target="../media/image9.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8" Type="http://schemas.openxmlformats.org/officeDocument/2006/relationships/image" Target="../media/image13.sv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1.jpe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57BF035-AE61-4781-A2F6-64B1C4FBDBC8}"/>
              </a:ext>
            </a:extLst>
          </p:cNvPr>
          <p:cNvSpPr>
            <a:spLocks noChangeAspect="1"/>
          </p:cNvSpPr>
          <p:nvPr/>
        </p:nvSpPr>
        <p:spPr>
          <a:xfrm rot="2851434">
            <a:off x="3360000" y="693000"/>
            <a:ext cx="5472000" cy="5472000"/>
          </a:xfrm>
          <a:prstGeom prst="rect">
            <a:avLst/>
          </a:prstGeom>
          <a:solidFill>
            <a:srgbClr val="3B210A">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BE8BD87D-137A-45DC-B487-F9A1F7CDE2AA}"/>
              </a:ext>
            </a:extLst>
          </p:cNvPr>
          <p:cNvSpPr>
            <a:spLocks noChangeAspect="1"/>
          </p:cNvSpPr>
          <p:nvPr/>
        </p:nvSpPr>
        <p:spPr>
          <a:xfrm rot="20265435">
            <a:off x="3576000" y="909000"/>
            <a:ext cx="5040000" cy="5040000"/>
          </a:xfrm>
          <a:prstGeom prst="rect">
            <a:avLst/>
          </a:prstGeom>
          <a:solidFill>
            <a:srgbClr val="69472E">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ACEEFCC-6A6C-4FB2-8C31-2C9A0A62767A}"/>
              </a:ext>
            </a:extLst>
          </p:cNvPr>
          <p:cNvSpPr>
            <a:spLocks noChangeAspect="1"/>
          </p:cNvSpPr>
          <p:nvPr/>
        </p:nvSpPr>
        <p:spPr>
          <a:xfrm>
            <a:off x="3846000" y="1179000"/>
            <a:ext cx="4500000" cy="4500000"/>
          </a:xfrm>
          <a:prstGeom prst="rect">
            <a:avLst/>
          </a:prstGeom>
          <a:solidFill>
            <a:srgbClr val="9C7055">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BDA9A874-C5F4-4F1E-BAD9-207AE13FA456}"/>
              </a:ext>
            </a:extLst>
          </p:cNvPr>
          <p:cNvPicPr>
            <a:picLocks noChangeAspect="1"/>
          </p:cNvPicPr>
          <p:nvPr/>
        </p:nvPicPr>
        <p:blipFill rotWithShape="1">
          <a:blip r:embed="rId2">
            <a:extLst>
              <a:ext uri="{28A0092B-C50C-407E-A947-70E740481C1C}">
                <a14:useLocalDpi xmlns:a14="http://schemas.microsoft.com/office/drawing/2010/main" val="0"/>
              </a:ext>
            </a:extLst>
          </a:blip>
          <a:srcRect l="166" t="17432" r="1033"/>
          <a:stretch/>
        </p:blipFill>
        <p:spPr>
          <a:xfrm>
            <a:off x="-59272" y="0"/>
            <a:ext cx="12310545" cy="6858001"/>
          </a:xfrm>
          <a:prstGeom prst="rect">
            <a:avLst/>
          </a:prstGeom>
        </p:spPr>
      </p:pic>
      <p:sp>
        <p:nvSpPr>
          <p:cNvPr id="2" name="Oval 1">
            <a:extLst>
              <a:ext uri="{FF2B5EF4-FFF2-40B4-BE49-F238E27FC236}">
                <a16:creationId xmlns:a16="http://schemas.microsoft.com/office/drawing/2014/main" id="{96BE2C25-3529-46DE-A91B-C0816888ADC8}"/>
              </a:ext>
            </a:extLst>
          </p:cNvPr>
          <p:cNvSpPr/>
          <p:nvPr/>
        </p:nvSpPr>
        <p:spPr>
          <a:xfrm>
            <a:off x="8458200" y="18393"/>
            <a:ext cx="1783729" cy="1783729"/>
          </a:xfrm>
          <a:prstGeom prst="ellipse">
            <a:avLst/>
          </a:prstGeom>
          <a:solidFill>
            <a:srgbClr val="FCB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a:extLst>
              <a:ext uri="{FF2B5EF4-FFF2-40B4-BE49-F238E27FC236}">
                <a16:creationId xmlns:a16="http://schemas.microsoft.com/office/drawing/2014/main" id="{8BCEED47-49EA-488F-B55F-2A1FD78D0B7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372843" y="2256460"/>
            <a:ext cx="2120158" cy="4558338"/>
          </a:xfrm>
          <a:prstGeom prst="rect">
            <a:avLst/>
          </a:prstGeom>
        </p:spPr>
      </p:pic>
      <p:pic>
        <p:nvPicPr>
          <p:cNvPr id="69" name="Graphic 68">
            <a:extLst>
              <a:ext uri="{FF2B5EF4-FFF2-40B4-BE49-F238E27FC236}">
                <a16:creationId xmlns:a16="http://schemas.microsoft.com/office/drawing/2014/main" id="{5E82FE16-4819-415C-8340-797979016C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26454" y="2450798"/>
            <a:ext cx="2052638" cy="3909787"/>
          </a:xfrm>
          <a:prstGeom prst="rect">
            <a:avLst/>
          </a:prstGeom>
        </p:spPr>
      </p:pic>
      <p:pic>
        <p:nvPicPr>
          <p:cNvPr id="70" name="Graphic 69">
            <a:extLst>
              <a:ext uri="{FF2B5EF4-FFF2-40B4-BE49-F238E27FC236}">
                <a16:creationId xmlns:a16="http://schemas.microsoft.com/office/drawing/2014/main" id="{1E4CFE84-89A0-423E-A6E8-287983A19AB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631929" y="2738766"/>
            <a:ext cx="2238375" cy="3647722"/>
          </a:xfrm>
          <a:prstGeom prst="rect">
            <a:avLst/>
          </a:prstGeom>
        </p:spPr>
      </p:pic>
      <p:pic>
        <p:nvPicPr>
          <p:cNvPr id="71" name="Graphic 70">
            <a:extLst>
              <a:ext uri="{FF2B5EF4-FFF2-40B4-BE49-F238E27FC236}">
                <a16:creationId xmlns:a16="http://schemas.microsoft.com/office/drawing/2014/main" id="{7FB88001-4C80-4A1D-A5B8-A37BAE7E5E4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7898" y="3178722"/>
            <a:ext cx="3507956" cy="3276662"/>
          </a:xfrm>
          <a:prstGeom prst="rect">
            <a:avLst/>
          </a:prstGeom>
        </p:spPr>
      </p:pic>
      <p:pic>
        <p:nvPicPr>
          <p:cNvPr id="72" name="Graphic 71">
            <a:extLst>
              <a:ext uri="{FF2B5EF4-FFF2-40B4-BE49-F238E27FC236}">
                <a16:creationId xmlns:a16="http://schemas.microsoft.com/office/drawing/2014/main" id="{6F36786A-788A-4E09-8223-D4A7D984279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385350" y="1412669"/>
            <a:ext cx="1834883" cy="4938346"/>
          </a:xfrm>
          <a:prstGeom prst="rect">
            <a:avLst/>
          </a:prstGeom>
        </p:spPr>
      </p:pic>
      <p:grpSp>
        <p:nvGrpSpPr>
          <p:cNvPr id="73" name="Group 72">
            <a:extLst>
              <a:ext uri="{FF2B5EF4-FFF2-40B4-BE49-F238E27FC236}">
                <a16:creationId xmlns:a16="http://schemas.microsoft.com/office/drawing/2014/main" id="{F45C2E47-4430-40F9-B1E2-A4B43C95DF7E}"/>
              </a:ext>
            </a:extLst>
          </p:cNvPr>
          <p:cNvGrpSpPr/>
          <p:nvPr/>
        </p:nvGrpSpPr>
        <p:grpSpPr>
          <a:xfrm>
            <a:off x="-63136" y="6297143"/>
            <a:ext cx="12447309" cy="636415"/>
            <a:chOff x="-33948" y="6018477"/>
            <a:chExt cx="12447309" cy="908064"/>
          </a:xfrm>
          <a:scene3d>
            <a:camera prst="perspectiveRelaxedModerately"/>
            <a:lightRig rig="threePt" dir="t"/>
          </a:scene3d>
        </p:grpSpPr>
        <p:sp>
          <p:nvSpPr>
            <p:cNvPr id="74" name="Rectangle 73">
              <a:extLst>
                <a:ext uri="{FF2B5EF4-FFF2-40B4-BE49-F238E27FC236}">
                  <a16:creationId xmlns:a16="http://schemas.microsoft.com/office/drawing/2014/main" id="{F08421D0-7F3A-476A-A512-29C9CBC7E771}"/>
                </a:ext>
              </a:extLst>
            </p:cNvPr>
            <p:cNvSpPr/>
            <p:nvPr/>
          </p:nvSpPr>
          <p:spPr>
            <a:xfrm>
              <a:off x="-33948" y="6018477"/>
              <a:ext cx="12399521" cy="908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5" name="Rectangle 74">
              <a:extLst>
                <a:ext uri="{FF2B5EF4-FFF2-40B4-BE49-F238E27FC236}">
                  <a16:creationId xmlns:a16="http://schemas.microsoft.com/office/drawing/2014/main" id="{7F6F6537-82EA-48BD-8FAE-2FF00AA362F7}"/>
                </a:ext>
              </a:extLst>
            </p:cNvPr>
            <p:cNvSpPr/>
            <p:nvPr/>
          </p:nvSpPr>
          <p:spPr>
            <a:xfrm>
              <a:off x="523411" y="6342810"/>
              <a:ext cx="1039362" cy="130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E0B2CF-6FF0-4278-9193-22401BA649A0}"/>
                </a:ext>
              </a:extLst>
            </p:cNvPr>
            <p:cNvSpPr/>
            <p:nvPr/>
          </p:nvSpPr>
          <p:spPr>
            <a:xfrm>
              <a:off x="2331842" y="6342810"/>
              <a:ext cx="1039362" cy="130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6178499-6648-41EE-9DFC-18EC19348810}"/>
                </a:ext>
              </a:extLst>
            </p:cNvPr>
            <p:cNvSpPr/>
            <p:nvPr/>
          </p:nvSpPr>
          <p:spPr>
            <a:xfrm>
              <a:off x="4140273" y="6342810"/>
              <a:ext cx="1039362" cy="130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173B02A-D7B6-44B9-B02E-49A61C73920C}"/>
                </a:ext>
              </a:extLst>
            </p:cNvPr>
            <p:cNvSpPr/>
            <p:nvPr/>
          </p:nvSpPr>
          <p:spPr>
            <a:xfrm>
              <a:off x="5948704" y="6342810"/>
              <a:ext cx="1039362" cy="130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82C5BD7-B01C-41F8-B056-CCB5712A57BA}"/>
                </a:ext>
              </a:extLst>
            </p:cNvPr>
            <p:cNvSpPr/>
            <p:nvPr/>
          </p:nvSpPr>
          <p:spPr>
            <a:xfrm>
              <a:off x="7757135" y="6342810"/>
              <a:ext cx="1039362" cy="130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7629A3B-0C80-43EF-84A1-12F9621ACFF0}"/>
                </a:ext>
              </a:extLst>
            </p:cNvPr>
            <p:cNvSpPr/>
            <p:nvPr/>
          </p:nvSpPr>
          <p:spPr>
            <a:xfrm>
              <a:off x="9565566" y="6342810"/>
              <a:ext cx="1039362" cy="130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B355EF3-3AB1-4135-96B4-2D37E1B088AB}"/>
                </a:ext>
              </a:extLst>
            </p:cNvPr>
            <p:cNvSpPr/>
            <p:nvPr/>
          </p:nvSpPr>
          <p:spPr>
            <a:xfrm>
              <a:off x="11373999" y="6342810"/>
              <a:ext cx="1039362" cy="130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9Slide.vn 38">
            <a:extLst>
              <a:ext uri="{FF2B5EF4-FFF2-40B4-BE49-F238E27FC236}">
                <a16:creationId xmlns:a16="http://schemas.microsoft.com/office/drawing/2014/main" id="{7505EC18-6946-4D13-A98F-76FA66494B2B}"/>
              </a:ext>
            </a:extLst>
          </p:cNvPr>
          <p:cNvPicPr>
            <a:picLocks noChangeAspect="1"/>
          </p:cNvPicPr>
          <p:nvPr/>
        </p:nvPicPr>
        <p:blipFill>
          <a:blip r:embed="rId13"/>
          <a:stretch>
            <a:fillRect/>
          </a:stretch>
        </p:blipFill>
        <p:spPr>
          <a:xfrm>
            <a:off x="-2223525" y="6252252"/>
            <a:ext cx="1713124" cy="640135"/>
          </a:xfrm>
          <a:prstGeom prst="rect">
            <a:avLst/>
          </a:prstGeom>
        </p:spPr>
      </p:pic>
      <p:pic>
        <p:nvPicPr>
          <p:cNvPr id="24" name="sao 1 - 9Slide.vn">
            <a:extLst>
              <a:ext uri="{FF2B5EF4-FFF2-40B4-BE49-F238E27FC236}">
                <a16:creationId xmlns:a16="http://schemas.microsoft.com/office/drawing/2014/main" id="{7C46BBDB-CED3-4A4D-BB8B-710D20790B1E}"/>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97753" y="1701474"/>
            <a:ext cx="131452" cy="101278"/>
          </a:xfrm>
          <a:prstGeom prst="rect">
            <a:avLst/>
          </a:prstGeom>
        </p:spPr>
      </p:pic>
      <p:pic>
        <p:nvPicPr>
          <p:cNvPr id="26" name="sao 3 - 9Slide.vn">
            <a:extLst>
              <a:ext uri="{FF2B5EF4-FFF2-40B4-BE49-F238E27FC236}">
                <a16:creationId xmlns:a16="http://schemas.microsoft.com/office/drawing/2014/main" id="{D008473C-C0DA-4AD0-BF6A-8BC15CA914A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270800" y="2016327"/>
            <a:ext cx="140842" cy="116124"/>
          </a:xfrm>
          <a:prstGeom prst="rect">
            <a:avLst/>
          </a:prstGeom>
        </p:spPr>
      </p:pic>
      <p:pic>
        <p:nvPicPr>
          <p:cNvPr id="25" name="sao 2 - 9Slide.vn">
            <a:extLst>
              <a:ext uri="{FF2B5EF4-FFF2-40B4-BE49-F238E27FC236}">
                <a16:creationId xmlns:a16="http://schemas.microsoft.com/office/drawing/2014/main" id="{7DFDCA1B-E8A7-4405-8CEB-6C90BCC384B0}"/>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169484" y="2248309"/>
            <a:ext cx="150232" cy="146400"/>
          </a:xfrm>
          <a:prstGeom prst="rect">
            <a:avLst/>
          </a:prstGeom>
        </p:spPr>
      </p:pic>
      <p:pic>
        <p:nvPicPr>
          <p:cNvPr id="27" name="sao 4 - 9Slide.vn">
            <a:extLst>
              <a:ext uri="{FF2B5EF4-FFF2-40B4-BE49-F238E27FC236}">
                <a16:creationId xmlns:a16="http://schemas.microsoft.com/office/drawing/2014/main" id="{E389E691-BC60-4E11-BBD4-1B31E05F36B2}"/>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374340" y="635390"/>
            <a:ext cx="159620" cy="146284"/>
          </a:xfrm>
          <a:prstGeom prst="rect">
            <a:avLst/>
          </a:prstGeom>
        </p:spPr>
      </p:pic>
      <p:pic>
        <p:nvPicPr>
          <p:cNvPr id="28" name="sao 5 - 9Slide.vn">
            <a:extLst>
              <a:ext uri="{FF2B5EF4-FFF2-40B4-BE49-F238E27FC236}">
                <a16:creationId xmlns:a16="http://schemas.microsoft.com/office/drawing/2014/main" id="{ED0EE874-0366-4C96-AB8C-0DF188696748}"/>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1929829" y="1445316"/>
            <a:ext cx="140842" cy="129986"/>
          </a:xfrm>
          <a:prstGeom prst="rect">
            <a:avLst/>
          </a:prstGeom>
        </p:spPr>
      </p:pic>
      <p:pic>
        <p:nvPicPr>
          <p:cNvPr id="29" name="sao 6 - 9Slide.vn">
            <a:extLst>
              <a:ext uri="{FF2B5EF4-FFF2-40B4-BE49-F238E27FC236}">
                <a16:creationId xmlns:a16="http://schemas.microsoft.com/office/drawing/2014/main" id="{1005B93D-3F8A-4D5C-96AD-8589B13E42FD}"/>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496847" y="776459"/>
            <a:ext cx="217598" cy="129820"/>
          </a:xfrm>
          <a:prstGeom prst="rect">
            <a:avLst/>
          </a:prstGeom>
        </p:spPr>
      </p:pic>
      <p:pic>
        <p:nvPicPr>
          <p:cNvPr id="30" name="sao 7 - 9Slide.vn">
            <a:extLst>
              <a:ext uri="{FF2B5EF4-FFF2-40B4-BE49-F238E27FC236}">
                <a16:creationId xmlns:a16="http://schemas.microsoft.com/office/drawing/2014/main" id="{3729313B-BB88-494C-BCC3-E085E12876E6}"/>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3060130" y="1719540"/>
            <a:ext cx="140840" cy="100620"/>
          </a:xfrm>
          <a:prstGeom prst="rect">
            <a:avLst/>
          </a:prstGeom>
        </p:spPr>
      </p:pic>
      <p:pic>
        <p:nvPicPr>
          <p:cNvPr id="31" name="sao 8 - 9Slide.vn">
            <a:extLst>
              <a:ext uri="{FF2B5EF4-FFF2-40B4-BE49-F238E27FC236}">
                <a16:creationId xmlns:a16="http://schemas.microsoft.com/office/drawing/2014/main" id="{D5DD652B-0022-49CC-BCD0-56C9EABE5F10}"/>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3082048" y="732563"/>
            <a:ext cx="193144" cy="115114"/>
          </a:xfrm>
          <a:prstGeom prst="rect">
            <a:avLst/>
          </a:prstGeom>
        </p:spPr>
      </p:pic>
      <p:pic>
        <p:nvPicPr>
          <p:cNvPr id="32" name="sao 9 - 9Slide.vn">
            <a:extLst>
              <a:ext uri="{FF2B5EF4-FFF2-40B4-BE49-F238E27FC236}">
                <a16:creationId xmlns:a16="http://schemas.microsoft.com/office/drawing/2014/main" id="{4D47E150-37DE-4333-B8AD-8DD3697A1FE0}"/>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3903295" y="1108120"/>
            <a:ext cx="169010" cy="162336"/>
          </a:xfrm>
          <a:prstGeom prst="rect">
            <a:avLst/>
          </a:prstGeom>
        </p:spPr>
      </p:pic>
      <p:pic>
        <p:nvPicPr>
          <p:cNvPr id="33" name="sao 10 - 9Slide.vn">
            <a:extLst>
              <a:ext uri="{FF2B5EF4-FFF2-40B4-BE49-F238E27FC236}">
                <a16:creationId xmlns:a16="http://schemas.microsoft.com/office/drawing/2014/main" id="{F8AEF0C6-2A63-47D8-A3A3-9ADC9E3B0379}"/>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4696773" y="762968"/>
            <a:ext cx="131454" cy="77534"/>
          </a:xfrm>
          <a:prstGeom prst="rect">
            <a:avLst/>
          </a:prstGeom>
        </p:spPr>
      </p:pic>
      <p:pic>
        <p:nvPicPr>
          <p:cNvPr id="34" name="sao 11 - 9Slide.vn">
            <a:extLst>
              <a:ext uri="{FF2B5EF4-FFF2-40B4-BE49-F238E27FC236}">
                <a16:creationId xmlns:a16="http://schemas.microsoft.com/office/drawing/2014/main" id="{BE0FEDDD-CAB3-4B19-82A0-AE6D32D5DD4E}"/>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5320729" y="1125855"/>
            <a:ext cx="140842" cy="118866"/>
          </a:xfrm>
          <a:prstGeom prst="rect">
            <a:avLst/>
          </a:prstGeom>
        </p:spPr>
      </p:pic>
      <p:pic>
        <p:nvPicPr>
          <p:cNvPr id="35" name="sao 12 - 9Slide.vn">
            <a:extLst>
              <a:ext uri="{FF2B5EF4-FFF2-40B4-BE49-F238E27FC236}">
                <a16:creationId xmlns:a16="http://schemas.microsoft.com/office/drawing/2014/main" id="{D95015F2-D23F-414D-86EF-CB66C96BF678}"/>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5779584" y="470663"/>
            <a:ext cx="150232" cy="148404"/>
          </a:xfrm>
          <a:prstGeom prst="rect">
            <a:avLst/>
          </a:prstGeom>
        </p:spPr>
      </p:pic>
      <p:pic>
        <p:nvPicPr>
          <p:cNvPr id="36" name="sao 13 - 9Slide.vn">
            <a:extLst>
              <a:ext uri="{FF2B5EF4-FFF2-40B4-BE49-F238E27FC236}">
                <a16:creationId xmlns:a16="http://schemas.microsoft.com/office/drawing/2014/main" id="{FADD97CF-14A0-43CD-8516-6048174738CC}"/>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7157867" y="339092"/>
            <a:ext cx="131452" cy="82952"/>
          </a:xfrm>
          <a:prstGeom prst="rect">
            <a:avLst/>
          </a:prstGeom>
        </p:spPr>
      </p:pic>
      <p:pic>
        <p:nvPicPr>
          <p:cNvPr id="37" name="sao 14 - 9Slide.vn">
            <a:extLst>
              <a:ext uri="{FF2B5EF4-FFF2-40B4-BE49-F238E27FC236}">
                <a16:creationId xmlns:a16="http://schemas.microsoft.com/office/drawing/2014/main" id="{35F01F24-72EC-4313-BFE8-BE230BE06192}"/>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6832029" y="833266"/>
            <a:ext cx="140842" cy="116090"/>
          </a:xfrm>
          <a:prstGeom prst="rect">
            <a:avLst/>
          </a:prstGeom>
        </p:spPr>
      </p:pic>
      <p:pic>
        <p:nvPicPr>
          <p:cNvPr id="38" name="sao 15 - 9Slide.vn">
            <a:extLst>
              <a:ext uri="{FF2B5EF4-FFF2-40B4-BE49-F238E27FC236}">
                <a16:creationId xmlns:a16="http://schemas.microsoft.com/office/drawing/2014/main" id="{3E411F00-9DF1-4185-AC98-1E7996A98325}"/>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8219640" y="636415"/>
            <a:ext cx="159620" cy="152104"/>
          </a:xfrm>
          <a:prstGeom prst="rect">
            <a:avLst/>
          </a:prstGeom>
        </p:spPr>
      </p:pic>
      <p:pic>
        <p:nvPicPr>
          <p:cNvPr id="39" name="sao 16 - 9Slide.vn">
            <a:extLst>
              <a:ext uri="{FF2B5EF4-FFF2-40B4-BE49-F238E27FC236}">
                <a16:creationId xmlns:a16="http://schemas.microsoft.com/office/drawing/2014/main" id="{99836B29-767E-40A6-B78E-96CAA542705A}"/>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9840274" y="541039"/>
            <a:ext cx="131452" cy="115374"/>
          </a:xfrm>
          <a:prstGeom prst="rect">
            <a:avLst/>
          </a:prstGeom>
        </p:spPr>
      </p:pic>
      <p:pic>
        <p:nvPicPr>
          <p:cNvPr id="40" name="sao 17 - 9Slide.vn">
            <a:extLst>
              <a:ext uri="{FF2B5EF4-FFF2-40B4-BE49-F238E27FC236}">
                <a16:creationId xmlns:a16="http://schemas.microsoft.com/office/drawing/2014/main" id="{894C730A-88F5-49EE-83AD-8CF39B57820F}"/>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11253284" y="1078720"/>
            <a:ext cx="150232" cy="139656"/>
          </a:xfrm>
          <a:prstGeom prst="rect">
            <a:avLst/>
          </a:prstGeom>
        </p:spPr>
      </p:pic>
      <p:pic>
        <p:nvPicPr>
          <p:cNvPr id="41" name="sao 18 - 9Slide.vn">
            <a:extLst>
              <a:ext uri="{FF2B5EF4-FFF2-40B4-BE49-F238E27FC236}">
                <a16:creationId xmlns:a16="http://schemas.microsoft.com/office/drawing/2014/main" id="{238E0CE7-4E43-483D-B338-B6616E72FF0A}"/>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11238930" y="2176020"/>
            <a:ext cx="140840" cy="96542"/>
          </a:xfrm>
          <a:prstGeom prst="rect">
            <a:avLst/>
          </a:prstGeom>
        </p:spPr>
      </p:pic>
      <p:pic>
        <p:nvPicPr>
          <p:cNvPr id="42" name="sao 19 - 9Slide.vn">
            <a:extLst>
              <a:ext uri="{FF2B5EF4-FFF2-40B4-BE49-F238E27FC236}">
                <a16:creationId xmlns:a16="http://schemas.microsoft.com/office/drawing/2014/main" id="{FAB09210-E636-444B-AEA9-A6FBA3D4D147}"/>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10730930" y="2687456"/>
            <a:ext cx="140840" cy="116032"/>
          </a:xfrm>
          <a:prstGeom prst="rect">
            <a:avLst/>
          </a:prstGeom>
        </p:spPr>
      </p:pic>
      <p:pic>
        <p:nvPicPr>
          <p:cNvPr id="43" name="sao 20 - 9Slide.vn">
            <a:extLst>
              <a:ext uri="{FF2B5EF4-FFF2-40B4-BE49-F238E27FC236}">
                <a16:creationId xmlns:a16="http://schemas.microsoft.com/office/drawing/2014/main" id="{FE7E6906-A335-4EAF-AD1F-B4ABA827BE8D}"/>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10591229" y="1591770"/>
            <a:ext cx="140842" cy="96262"/>
          </a:xfrm>
          <a:prstGeom prst="rect">
            <a:avLst/>
          </a:prstGeom>
        </p:spPr>
      </p:pic>
      <p:pic>
        <p:nvPicPr>
          <p:cNvPr id="44" name="sao 21 - 9Slide.vn">
            <a:extLst>
              <a:ext uri="{FF2B5EF4-FFF2-40B4-BE49-F238E27FC236}">
                <a16:creationId xmlns:a16="http://schemas.microsoft.com/office/drawing/2014/main" id="{4DDF906D-5345-44A2-974A-92D8CECCAF21}"/>
              </a:ext>
            </a:extLst>
          </p:cNvPr>
          <p:cNvPicPr>
            <a:picLocks noChangeAspect="1"/>
          </p:cNvPicPr>
          <p:nvPr/>
        </p:nvPicPr>
        <p:blipFill>
          <a:blip r:embed="rId34" cstate="hqprint">
            <a:extLst>
              <a:ext uri="{28A0092B-C50C-407E-A947-70E740481C1C}">
                <a14:useLocalDpi xmlns:a14="http://schemas.microsoft.com/office/drawing/2010/main"/>
              </a:ext>
            </a:extLst>
          </a:blip>
          <a:stretch>
            <a:fillRect/>
          </a:stretch>
        </p:blipFill>
        <p:spPr>
          <a:xfrm>
            <a:off x="9687517" y="1155961"/>
            <a:ext cx="194642" cy="114472"/>
          </a:xfrm>
          <a:prstGeom prst="rect">
            <a:avLst/>
          </a:prstGeom>
        </p:spPr>
      </p:pic>
      <p:pic>
        <p:nvPicPr>
          <p:cNvPr id="45" name="sao 22 - 9Slide.vn">
            <a:extLst>
              <a:ext uri="{FF2B5EF4-FFF2-40B4-BE49-F238E27FC236}">
                <a16:creationId xmlns:a16="http://schemas.microsoft.com/office/drawing/2014/main" id="{685379B8-412B-496D-8BA6-AC78219380AF}"/>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9130729" y="1837063"/>
            <a:ext cx="140842" cy="118908"/>
          </a:xfrm>
          <a:prstGeom prst="rect">
            <a:avLst/>
          </a:prstGeom>
        </p:spPr>
      </p:pic>
      <p:pic>
        <p:nvPicPr>
          <p:cNvPr id="46" name="sao 23 - 9Slide.vn">
            <a:extLst>
              <a:ext uri="{FF2B5EF4-FFF2-40B4-BE49-F238E27FC236}">
                <a16:creationId xmlns:a16="http://schemas.microsoft.com/office/drawing/2014/main" id="{2D26816B-9737-48BB-92C3-DCB781AD0629}"/>
              </a:ext>
            </a:extLst>
          </p:cNvPr>
          <p:cNvPicPr>
            <a:picLocks noChangeAspect="1"/>
          </p:cNvPicPr>
          <p:nvPr/>
        </p:nvPicPr>
        <p:blipFill>
          <a:blip r:embed="rId36" cstate="hqprint">
            <a:extLst>
              <a:ext uri="{28A0092B-C50C-407E-A947-70E740481C1C}">
                <a14:useLocalDpi xmlns:a14="http://schemas.microsoft.com/office/drawing/2010/main"/>
              </a:ext>
            </a:extLst>
          </a:blip>
          <a:stretch>
            <a:fillRect/>
          </a:stretch>
        </p:blipFill>
        <p:spPr>
          <a:xfrm>
            <a:off x="8178229" y="1253073"/>
            <a:ext cx="140842" cy="120098"/>
          </a:xfrm>
          <a:prstGeom prst="rect">
            <a:avLst/>
          </a:prstGeom>
        </p:spPr>
      </p:pic>
      <p:pic>
        <p:nvPicPr>
          <p:cNvPr id="47" name="sao 24 - 9Slide.vn">
            <a:extLst>
              <a:ext uri="{FF2B5EF4-FFF2-40B4-BE49-F238E27FC236}">
                <a16:creationId xmlns:a16="http://schemas.microsoft.com/office/drawing/2014/main" id="{7ABA4258-91CE-4938-BC99-EAB837051BE1}"/>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9897695" y="2032557"/>
            <a:ext cx="169010" cy="147234"/>
          </a:xfrm>
          <a:prstGeom prst="rect">
            <a:avLst/>
          </a:prstGeom>
        </p:spPr>
      </p:pic>
      <p:sp>
        <p:nvSpPr>
          <p:cNvPr id="3" name="Rectangle 2">
            <a:extLst>
              <a:ext uri="{FF2B5EF4-FFF2-40B4-BE49-F238E27FC236}">
                <a16:creationId xmlns:a16="http://schemas.microsoft.com/office/drawing/2014/main" id="{9B8DA1F6-E5B6-4EEA-B7D5-83A8705DAEAC}"/>
              </a:ext>
            </a:extLst>
          </p:cNvPr>
          <p:cNvSpPr>
            <a:spLocks noChangeAspect="1"/>
          </p:cNvSpPr>
          <p:nvPr/>
        </p:nvSpPr>
        <p:spPr>
          <a:xfrm rot="7575284">
            <a:off x="3985921" y="2199141"/>
            <a:ext cx="3924000" cy="3924000"/>
          </a:xfrm>
          <a:prstGeom prst="rect">
            <a:avLst/>
          </a:prstGeom>
          <a:solidFill>
            <a:srgbClr val="E0C0A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569559C-1AD1-46C9-A8A7-6E7E2BB10E4B}"/>
              </a:ext>
            </a:extLst>
          </p:cNvPr>
          <p:cNvSpPr>
            <a:spLocks noChangeAspect="1"/>
          </p:cNvSpPr>
          <p:nvPr/>
        </p:nvSpPr>
        <p:spPr>
          <a:xfrm rot="8271217">
            <a:off x="4734000" y="2067000"/>
            <a:ext cx="2724000" cy="2724000"/>
          </a:xfrm>
          <a:prstGeom prst="rect">
            <a:avLst/>
          </a:prstGeom>
          <a:solidFill>
            <a:srgbClr val="EDE0C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9Slide.vn 37">
            <a:extLst>
              <a:ext uri="{FF2B5EF4-FFF2-40B4-BE49-F238E27FC236}">
                <a16:creationId xmlns:a16="http://schemas.microsoft.com/office/drawing/2014/main" id="{D89EA092-EC9E-47FD-B02A-5399E3AE5483}"/>
              </a:ext>
            </a:extLst>
          </p:cNvPr>
          <p:cNvSpPr/>
          <p:nvPr/>
        </p:nvSpPr>
        <p:spPr>
          <a:xfrm>
            <a:off x="-3249810" y="-4829539"/>
            <a:ext cx="17422762" cy="17422762"/>
          </a:xfrm>
          <a:prstGeom prst="ellipse">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E304882-9CD6-ED1D-135D-49C4429EC525}"/>
              </a:ext>
            </a:extLst>
          </p:cNvPr>
          <p:cNvSpPr/>
          <p:nvPr/>
        </p:nvSpPr>
        <p:spPr>
          <a:xfrm>
            <a:off x="1080334" y="1763652"/>
            <a:ext cx="10548891" cy="242246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B3E6027-4CF5-B686-0913-AEEDED9C2142}"/>
              </a:ext>
            </a:extLst>
          </p:cNvPr>
          <p:cNvSpPr/>
          <p:nvPr/>
        </p:nvSpPr>
        <p:spPr>
          <a:xfrm>
            <a:off x="2764702" y="2346895"/>
            <a:ext cx="6888040" cy="707886"/>
          </a:xfrm>
          <a:prstGeom prst="rect">
            <a:avLst/>
          </a:prstGeom>
          <a:noFill/>
        </p:spPr>
        <p:txBody>
          <a:bodyPr wrap="none" lIns="91440" tIns="45720" rIns="91440" bIns="45720">
            <a:spAutoFit/>
          </a:bodyPr>
          <a:lstStyle/>
          <a:p>
            <a:pPr algn="ctr"/>
            <a:r>
              <a:rPr lang="en-US" sz="4000"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Tiết</a:t>
            </a:r>
            <a:r>
              <a:rPr lang="en-US" sz="40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7,8 - BÀI </a:t>
            </a:r>
            <a:r>
              <a:rPr lang="en-US" sz="40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4: CHỮ CƠ BẢN</a:t>
            </a:r>
          </a:p>
        </p:txBody>
      </p:sp>
    </p:spTree>
    <p:extLst>
      <p:ext uri="{BB962C8B-B14F-4D97-AF65-F5344CB8AC3E}">
        <p14:creationId xmlns:p14="http://schemas.microsoft.com/office/powerpoint/2010/main" val="3269144243"/>
      </p:ext>
    </p:extLst>
  </p:cSld>
  <p:clrMapOvr>
    <a:masterClrMapping/>
  </p:clrMapOvr>
  <p:transition spd="slow" advClick="0">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5000">
                                      <p:stCondLst>
                                        <p:cond delay="400"/>
                                      </p:stCondLst>
                                      <p:childTnLst>
                                        <p:set>
                                          <p:cBhvr>
                                            <p:cTn id="6" dur="1" fill="hold">
                                              <p:stCondLst>
                                                <p:cond delay="0"/>
                                              </p:stCondLst>
                                            </p:cTn>
                                            <p:tgtEl>
                                              <p:spTgt spid="69"/>
                                            </p:tgtEl>
                                            <p:attrNameLst>
                                              <p:attrName>style.visibility</p:attrName>
                                            </p:attrNameLst>
                                          </p:cBhvr>
                                          <p:to>
                                            <p:strVal val="visible"/>
                                          </p:to>
                                        </p:set>
                                        <p:anim calcmode="lin" valueType="num" p14:bounceEnd="55000">
                                          <p:cBhvr additive="base">
                                            <p:cTn id="7" dur="1500" fill="hold"/>
                                            <p:tgtEl>
                                              <p:spTgt spid="69"/>
                                            </p:tgtEl>
                                            <p:attrNameLst>
                                              <p:attrName>ppt_x</p:attrName>
                                            </p:attrNameLst>
                                          </p:cBhvr>
                                          <p:tavLst>
                                            <p:tav tm="0">
                                              <p:val>
                                                <p:strVal val="#ppt_x"/>
                                              </p:val>
                                            </p:tav>
                                            <p:tav tm="100000">
                                              <p:val>
                                                <p:strVal val="#ppt_x"/>
                                              </p:val>
                                            </p:tav>
                                          </p:tavLst>
                                        </p:anim>
                                        <p:anim calcmode="lin" valueType="num" p14:bounceEnd="55000">
                                          <p:cBhvr additive="base">
                                            <p:cTn id="8" dur="1500" fill="hold"/>
                                            <p:tgtEl>
                                              <p:spTgt spid="69"/>
                                            </p:tgtEl>
                                            <p:attrNameLst>
                                              <p:attrName>ppt_y</p:attrName>
                                            </p:attrNameLst>
                                          </p:cBhvr>
                                          <p:tavLst>
                                            <p:tav tm="0">
                                              <p:val>
                                                <p:strVal val="1+#ppt_h/2"/>
                                              </p:val>
                                            </p:tav>
                                            <p:tav tm="100000">
                                              <p:val>
                                                <p:strVal val="#ppt_y"/>
                                              </p:val>
                                            </p:tav>
                                          </p:tavLst>
                                        </p:anim>
                                      </p:childTnLst>
                                    </p:cTn>
                                  </p:par>
                                  <p:par>
                                    <p:cTn id="9" presetID="6" presetClass="exit" presetSubtype="32" fill="hold" grpId="0" nodeType="withEffect">
                                      <p:stCondLst>
                                        <p:cond delay="800"/>
                                      </p:stCondLst>
                                      <p:childTnLst>
                                        <p:animEffect transition="out" filter="circle(out)">
                                          <p:cBhvr>
                                            <p:cTn id="10" dur="1500"/>
                                            <p:tgtEl>
                                              <p:spTgt spid="23"/>
                                            </p:tgtEl>
                                          </p:cBhvr>
                                        </p:animEffect>
                                        <p:set>
                                          <p:cBhvr>
                                            <p:cTn id="11" dur="1" fill="hold">
                                              <p:stCondLst>
                                                <p:cond delay="1499"/>
                                              </p:stCondLst>
                                            </p:cTn>
                                            <p:tgtEl>
                                              <p:spTgt spid="23"/>
                                            </p:tgtEl>
                                            <p:attrNameLst>
                                              <p:attrName>style.visibility</p:attrName>
                                            </p:attrNameLst>
                                          </p:cBhvr>
                                          <p:to>
                                            <p:strVal val="hidden"/>
                                          </p:to>
                                        </p:set>
                                      </p:childTnLst>
                                    </p:cTn>
                                  </p:par>
                                  <p:par>
                                    <p:cTn id="12" presetID="26" presetClass="emph" presetSubtype="0" repeatCount="indefinite" fill="hold" nodeType="withEffect">
                                      <p:stCondLst>
                                        <p:cond delay="300"/>
                                      </p:stCondLst>
                                      <p:childTnLst>
                                        <p:animEffect transition="out" filter="fade">
                                          <p:cBhvr>
                                            <p:cTn id="13" dur="1000" tmFilter="0, 0; .2, .5; .8, .5; 1, 0"/>
                                            <p:tgtEl>
                                              <p:spTgt spid="24"/>
                                            </p:tgtEl>
                                          </p:cBhvr>
                                        </p:animEffect>
                                        <p:animScale>
                                          <p:cBhvr>
                                            <p:cTn id="14" dur="500" autoRev="1" fill="hold"/>
                                            <p:tgtEl>
                                              <p:spTgt spid="24"/>
                                            </p:tgtEl>
                                          </p:cBhvr>
                                          <p:by x="105000" y="105000"/>
                                        </p:animScale>
                                      </p:childTnLst>
                                    </p:cTn>
                                  </p:par>
                                  <p:par>
                                    <p:cTn id="15" presetID="26" presetClass="emph" presetSubtype="0" repeatCount="indefinite" fill="hold" nodeType="withEffect">
                                      <p:stCondLst>
                                        <p:cond delay="700"/>
                                      </p:stCondLst>
                                      <p:childTnLst>
                                        <p:animEffect transition="out" filter="fade">
                                          <p:cBhvr>
                                            <p:cTn id="16" dur="1000" tmFilter="0, 0; .2, .5; .8, .5; 1, 0"/>
                                            <p:tgtEl>
                                              <p:spTgt spid="25"/>
                                            </p:tgtEl>
                                          </p:cBhvr>
                                        </p:animEffect>
                                        <p:animScale>
                                          <p:cBhvr>
                                            <p:cTn id="17" dur="500" autoRev="1" fill="hold"/>
                                            <p:tgtEl>
                                              <p:spTgt spid="25"/>
                                            </p:tgtEl>
                                          </p:cBhvr>
                                          <p:by x="105000" y="105000"/>
                                        </p:animScale>
                                      </p:childTnLst>
                                    </p:cTn>
                                  </p:par>
                                  <p:par>
                                    <p:cTn id="18" presetID="26" presetClass="emph" presetSubtype="0" repeatCount="indefinite" fill="hold" nodeType="withEffect">
                                      <p:stCondLst>
                                        <p:cond delay="200"/>
                                      </p:stCondLst>
                                      <p:childTnLst>
                                        <p:animEffect transition="out" filter="fade">
                                          <p:cBhvr>
                                            <p:cTn id="19" dur="1000" tmFilter="0, 0; .2, .5; .8, .5; 1, 0"/>
                                            <p:tgtEl>
                                              <p:spTgt spid="26"/>
                                            </p:tgtEl>
                                          </p:cBhvr>
                                        </p:animEffect>
                                        <p:animScale>
                                          <p:cBhvr>
                                            <p:cTn id="20" dur="500" autoRev="1" fill="hold"/>
                                            <p:tgtEl>
                                              <p:spTgt spid="26"/>
                                            </p:tgtEl>
                                          </p:cBhvr>
                                          <p:by x="105000" y="105000"/>
                                        </p:animScale>
                                      </p:childTnLst>
                                    </p:cTn>
                                  </p:par>
                                  <p:par>
                                    <p:cTn id="21" presetID="26" presetClass="emph" presetSubtype="0" repeatCount="indefinite" fill="hold" nodeType="withEffect">
                                      <p:stCondLst>
                                        <p:cond delay="1100"/>
                                      </p:stCondLst>
                                      <p:childTnLst>
                                        <p:animEffect transition="out" filter="fade">
                                          <p:cBhvr>
                                            <p:cTn id="22" dur="1000" tmFilter="0, 0; .2, .5; .8, .5; 1, 0"/>
                                            <p:tgtEl>
                                              <p:spTgt spid="27"/>
                                            </p:tgtEl>
                                          </p:cBhvr>
                                        </p:animEffect>
                                        <p:animScale>
                                          <p:cBhvr>
                                            <p:cTn id="23" dur="500" autoRev="1" fill="hold"/>
                                            <p:tgtEl>
                                              <p:spTgt spid="27"/>
                                            </p:tgtEl>
                                          </p:cBhvr>
                                          <p:by x="105000" y="105000"/>
                                        </p:animScale>
                                      </p:childTnLst>
                                    </p:cTn>
                                  </p:par>
                                  <p:par>
                                    <p:cTn id="24" presetID="26" presetClass="emph" presetSubtype="0" repeatCount="indefinite" fill="hold" nodeType="withEffect">
                                      <p:stCondLst>
                                        <p:cond delay="200"/>
                                      </p:stCondLst>
                                      <p:childTnLst>
                                        <p:animEffect transition="out" filter="fade">
                                          <p:cBhvr>
                                            <p:cTn id="25" dur="1000" tmFilter="0, 0; .2, .5; .8, .5; 1, 0"/>
                                            <p:tgtEl>
                                              <p:spTgt spid="28"/>
                                            </p:tgtEl>
                                          </p:cBhvr>
                                        </p:animEffect>
                                        <p:animScale>
                                          <p:cBhvr>
                                            <p:cTn id="26" dur="500" autoRev="1" fill="hold"/>
                                            <p:tgtEl>
                                              <p:spTgt spid="28"/>
                                            </p:tgtEl>
                                          </p:cBhvr>
                                          <p:by x="105000" y="105000"/>
                                        </p:animScale>
                                      </p:childTnLst>
                                    </p:cTn>
                                  </p:par>
                                  <p:par>
                                    <p:cTn id="27" presetID="26" presetClass="emph" presetSubtype="0" repeatCount="indefinite" fill="hold" nodeType="withEffect">
                                      <p:stCondLst>
                                        <p:cond delay="800"/>
                                      </p:stCondLst>
                                      <p:childTnLst>
                                        <p:animEffect transition="out" filter="fade">
                                          <p:cBhvr>
                                            <p:cTn id="28" dur="1000" tmFilter="0, 0; .2, .5; .8, .5; 1, 0"/>
                                            <p:tgtEl>
                                              <p:spTgt spid="29"/>
                                            </p:tgtEl>
                                          </p:cBhvr>
                                        </p:animEffect>
                                        <p:animScale>
                                          <p:cBhvr>
                                            <p:cTn id="29" dur="500" autoRev="1" fill="hold"/>
                                            <p:tgtEl>
                                              <p:spTgt spid="29"/>
                                            </p:tgtEl>
                                          </p:cBhvr>
                                          <p:by x="105000" y="105000"/>
                                        </p:animScale>
                                      </p:childTnLst>
                                    </p:cTn>
                                  </p:par>
                                  <p:par>
                                    <p:cTn id="30" presetID="26" presetClass="emph" presetSubtype="0" repeatCount="indefinite" fill="hold" nodeType="withEffect">
                                      <p:stCondLst>
                                        <p:cond delay="1700"/>
                                      </p:stCondLst>
                                      <p:childTnLst>
                                        <p:animEffect transition="out" filter="fade">
                                          <p:cBhvr>
                                            <p:cTn id="31" dur="1000" tmFilter="0, 0; .2, .5; .8, .5; 1, 0"/>
                                            <p:tgtEl>
                                              <p:spTgt spid="30"/>
                                            </p:tgtEl>
                                          </p:cBhvr>
                                        </p:animEffect>
                                        <p:animScale>
                                          <p:cBhvr>
                                            <p:cTn id="32" dur="500" autoRev="1" fill="hold"/>
                                            <p:tgtEl>
                                              <p:spTgt spid="30"/>
                                            </p:tgtEl>
                                          </p:cBhvr>
                                          <p:by x="105000" y="105000"/>
                                        </p:animScale>
                                      </p:childTnLst>
                                    </p:cTn>
                                  </p:par>
                                  <p:par>
                                    <p:cTn id="33" presetID="26" presetClass="emph" presetSubtype="0" repeatCount="indefinite" fill="hold" nodeType="withEffect">
                                      <p:stCondLst>
                                        <p:cond delay="0"/>
                                      </p:stCondLst>
                                      <p:childTnLst>
                                        <p:animEffect transition="out" filter="fade">
                                          <p:cBhvr>
                                            <p:cTn id="34" dur="1000" tmFilter="0, 0; .2, .5; .8, .5; 1, 0"/>
                                            <p:tgtEl>
                                              <p:spTgt spid="31"/>
                                            </p:tgtEl>
                                          </p:cBhvr>
                                        </p:animEffect>
                                        <p:animScale>
                                          <p:cBhvr>
                                            <p:cTn id="35" dur="500" autoRev="1" fill="hold"/>
                                            <p:tgtEl>
                                              <p:spTgt spid="31"/>
                                            </p:tgtEl>
                                          </p:cBhvr>
                                          <p:by x="105000" y="105000"/>
                                        </p:animScale>
                                      </p:childTnLst>
                                    </p:cTn>
                                  </p:par>
                                  <p:par>
                                    <p:cTn id="36" presetID="26" presetClass="emph" presetSubtype="0" repeatCount="indefinite" fill="hold" nodeType="withEffect">
                                      <p:stCondLst>
                                        <p:cond delay="200"/>
                                      </p:stCondLst>
                                      <p:childTnLst>
                                        <p:animEffect transition="out" filter="fade">
                                          <p:cBhvr>
                                            <p:cTn id="37" dur="1000" tmFilter="0, 0; .2, .5; .8, .5; 1, 0"/>
                                            <p:tgtEl>
                                              <p:spTgt spid="32"/>
                                            </p:tgtEl>
                                          </p:cBhvr>
                                        </p:animEffect>
                                        <p:animScale>
                                          <p:cBhvr>
                                            <p:cTn id="38" dur="500" autoRev="1" fill="hold"/>
                                            <p:tgtEl>
                                              <p:spTgt spid="32"/>
                                            </p:tgtEl>
                                          </p:cBhvr>
                                          <p:by x="105000" y="105000"/>
                                        </p:animScale>
                                      </p:childTnLst>
                                    </p:cTn>
                                  </p:par>
                                  <p:par>
                                    <p:cTn id="39" presetID="26" presetClass="emph" presetSubtype="0" repeatCount="indefinite" fill="hold" nodeType="withEffect">
                                      <p:stCondLst>
                                        <p:cond delay="500"/>
                                      </p:stCondLst>
                                      <p:childTnLst>
                                        <p:animEffect transition="out" filter="fade">
                                          <p:cBhvr>
                                            <p:cTn id="40" dur="1000" tmFilter="0, 0; .2, .5; .8, .5; 1, 0"/>
                                            <p:tgtEl>
                                              <p:spTgt spid="33"/>
                                            </p:tgtEl>
                                          </p:cBhvr>
                                        </p:animEffect>
                                        <p:animScale>
                                          <p:cBhvr>
                                            <p:cTn id="41" dur="500" autoRev="1" fill="hold"/>
                                            <p:tgtEl>
                                              <p:spTgt spid="33"/>
                                            </p:tgtEl>
                                          </p:cBhvr>
                                          <p:by x="105000" y="105000"/>
                                        </p:animScale>
                                      </p:childTnLst>
                                    </p:cTn>
                                  </p:par>
                                  <p:par>
                                    <p:cTn id="42" presetID="26" presetClass="emph" presetSubtype="0" repeatCount="indefinite" fill="hold" nodeType="withEffect">
                                      <p:stCondLst>
                                        <p:cond delay="1100"/>
                                      </p:stCondLst>
                                      <p:childTnLst>
                                        <p:animEffect transition="out" filter="fade">
                                          <p:cBhvr>
                                            <p:cTn id="43" dur="1000" tmFilter="0, 0; .2, .5; .8, .5; 1, 0"/>
                                            <p:tgtEl>
                                              <p:spTgt spid="34"/>
                                            </p:tgtEl>
                                          </p:cBhvr>
                                        </p:animEffect>
                                        <p:animScale>
                                          <p:cBhvr>
                                            <p:cTn id="44" dur="500" autoRev="1" fill="hold"/>
                                            <p:tgtEl>
                                              <p:spTgt spid="34"/>
                                            </p:tgtEl>
                                          </p:cBhvr>
                                          <p:by x="105000" y="105000"/>
                                        </p:animScale>
                                      </p:childTnLst>
                                    </p:cTn>
                                  </p:par>
                                  <p:par>
                                    <p:cTn id="45" presetID="26" presetClass="emph" presetSubtype="0" repeatCount="indefinite" fill="hold" nodeType="withEffect">
                                      <p:stCondLst>
                                        <p:cond delay="0"/>
                                      </p:stCondLst>
                                      <p:childTnLst>
                                        <p:animEffect transition="out" filter="fade">
                                          <p:cBhvr>
                                            <p:cTn id="46" dur="1000" tmFilter="0, 0; .2, .5; .8, .5; 1, 0"/>
                                            <p:tgtEl>
                                              <p:spTgt spid="35"/>
                                            </p:tgtEl>
                                          </p:cBhvr>
                                        </p:animEffect>
                                        <p:animScale>
                                          <p:cBhvr>
                                            <p:cTn id="47" dur="500" autoRev="1" fill="hold"/>
                                            <p:tgtEl>
                                              <p:spTgt spid="35"/>
                                            </p:tgtEl>
                                          </p:cBhvr>
                                          <p:by x="105000" y="105000"/>
                                        </p:animScale>
                                      </p:childTnLst>
                                    </p:cTn>
                                  </p:par>
                                  <p:par>
                                    <p:cTn id="48" presetID="26" presetClass="emph" presetSubtype="0" repeatCount="indefinite" fill="hold" nodeType="withEffect">
                                      <p:stCondLst>
                                        <p:cond delay="800"/>
                                      </p:stCondLst>
                                      <p:childTnLst>
                                        <p:animEffect transition="out" filter="fade">
                                          <p:cBhvr>
                                            <p:cTn id="49" dur="1000" tmFilter="0, 0; .2, .5; .8, .5; 1, 0"/>
                                            <p:tgtEl>
                                              <p:spTgt spid="36"/>
                                            </p:tgtEl>
                                          </p:cBhvr>
                                        </p:animEffect>
                                        <p:animScale>
                                          <p:cBhvr>
                                            <p:cTn id="50" dur="500" autoRev="1" fill="hold"/>
                                            <p:tgtEl>
                                              <p:spTgt spid="36"/>
                                            </p:tgtEl>
                                          </p:cBhvr>
                                          <p:by x="105000" y="105000"/>
                                        </p:animScale>
                                      </p:childTnLst>
                                    </p:cTn>
                                  </p:par>
                                  <p:par>
                                    <p:cTn id="51" presetID="26" presetClass="emph" presetSubtype="0" repeatCount="indefinite" fill="hold" nodeType="withEffect">
                                      <p:stCondLst>
                                        <p:cond delay="600"/>
                                      </p:stCondLst>
                                      <p:childTnLst>
                                        <p:animEffect transition="out" filter="fade">
                                          <p:cBhvr>
                                            <p:cTn id="52" dur="1100" tmFilter="0, 0; .2, .5; .8, .5; 1, 0"/>
                                            <p:tgtEl>
                                              <p:spTgt spid="37"/>
                                            </p:tgtEl>
                                          </p:cBhvr>
                                        </p:animEffect>
                                        <p:animScale>
                                          <p:cBhvr>
                                            <p:cTn id="53" dur="550" autoRev="1" fill="hold"/>
                                            <p:tgtEl>
                                              <p:spTgt spid="37"/>
                                            </p:tgtEl>
                                          </p:cBhvr>
                                          <p:by x="105000" y="105000"/>
                                        </p:animScale>
                                      </p:childTnLst>
                                    </p:cTn>
                                  </p:par>
                                  <p:par>
                                    <p:cTn id="54" presetID="26" presetClass="emph" presetSubtype="0" repeatCount="indefinite" fill="hold" nodeType="withEffect">
                                      <p:stCondLst>
                                        <p:cond delay="300"/>
                                      </p:stCondLst>
                                      <p:childTnLst>
                                        <p:animEffect transition="out" filter="fade">
                                          <p:cBhvr>
                                            <p:cTn id="55" dur="1000" tmFilter="0, 0; .2, .5; .8, .5; 1, 0"/>
                                            <p:tgtEl>
                                              <p:spTgt spid="38"/>
                                            </p:tgtEl>
                                          </p:cBhvr>
                                        </p:animEffect>
                                        <p:animScale>
                                          <p:cBhvr>
                                            <p:cTn id="56" dur="500" autoRev="1" fill="hold"/>
                                            <p:tgtEl>
                                              <p:spTgt spid="38"/>
                                            </p:tgtEl>
                                          </p:cBhvr>
                                          <p:by x="105000" y="105000"/>
                                        </p:animScale>
                                      </p:childTnLst>
                                    </p:cTn>
                                  </p:par>
                                  <p:par>
                                    <p:cTn id="57" presetID="26" presetClass="emph" presetSubtype="0" repeatCount="indefinite" fill="hold" nodeType="withEffect">
                                      <p:stCondLst>
                                        <p:cond delay="0"/>
                                      </p:stCondLst>
                                      <p:childTnLst>
                                        <p:animEffect transition="out" filter="fade">
                                          <p:cBhvr>
                                            <p:cTn id="58" dur="1000" tmFilter="0, 0; .2, .5; .8, .5; 1, 0"/>
                                            <p:tgtEl>
                                              <p:spTgt spid="39"/>
                                            </p:tgtEl>
                                          </p:cBhvr>
                                        </p:animEffect>
                                        <p:animScale>
                                          <p:cBhvr>
                                            <p:cTn id="59" dur="500" autoRev="1" fill="hold"/>
                                            <p:tgtEl>
                                              <p:spTgt spid="39"/>
                                            </p:tgtEl>
                                          </p:cBhvr>
                                          <p:by x="105000" y="105000"/>
                                        </p:animScale>
                                      </p:childTnLst>
                                    </p:cTn>
                                  </p:par>
                                  <p:par>
                                    <p:cTn id="60" presetID="26" presetClass="emph" presetSubtype="0" repeatCount="indefinite" fill="hold" nodeType="withEffect">
                                      <p:stCondLst>
                                        <p:cond delay="800"/>
                                      </p:stCondLst>
                                      <p:childTnLst>
                                        <p:animEffect transition="out" filter="fade">
                                          <p:cBhvr>
                                            <p:cTn id="61" dur="1000" tmFilter="0, 0; .2, .5; .8, .5; 1, 0"/>
                                            <p:tgtEl>
                                              <p:spTgt spid="40"/>
                                            </p:tgtEl>
                                          </p:cBhvr>
                                        </p:animEffect>
                                        <p:animScale>
                                          <p:cBhvr>
                                            <p:cTn id="62" dur="500" autoRev="1" fill="hold"/>
                                            <p:tgtEl>
                                              <p:spTgt spid="40"/>
                                            </p:tgtEl>
                                          </p:cBhvr>
                                          <p:by x="105000" y="105000"/>
                                        </p:animScale>
                                      </p:childTnLst>
                                    </p:cTn>
                                  </p:par>
                                  <p:par>
                                    <p:cTn id="63" presetID="26" presetClass="emph" presetSubtype="0" repeatCount="indefinite" fill="hold" nodeType="withEffect">
                                      <p:stCondLst>
                                        <p:cond delay="300"/>
                                      </p:stCondLst>
                                      <p:childTnLst>
                                        <p:animEffect transition="out" filter="fade">
                                          <p:cBhvr>
                                            <p:cTn id="64" dur="1000" tmFilter="0, 0; .2, .5; .8, .5; 1, 0"/>
                                            <p:tgtEl>
                                              <p:spTgt spid="41"/>
                                            </p:tgtEl>
                                          </p:cBhvr>
                                        </p:animEffect>
                                        <p:animScale>
                                          <p:cBhvr>
                                            <p:cTn id="65" dur="500" autoRev="1" fill="hold"/>
                                            <p:tgtEl>
                                              <p:spTgt spid="41"/>
                                            </p:tgtEl>
                                          </p:cBhvr>
                                          <p:by x="105000" y="105000"/>
                                        </p:animScale>
                                      </p:childTnLst>
                                    </p:cTn>
                                  </p:par>
                                  <p:par>
                                    <p:cTn id="66" presetID="26" presetClass="emph" presetSubtype="0" repeatCount="indefinite" fill="hold" nodeType="withEffect">
                                      <p:stCondLst>
                                        <p:cond delay="300"/>
                                      </p:stCondLst>
                                      <p:childTnLst>
                                        <p:animEffect transition="out" filter="fade">
                                          <p:cBhvr>
                                            <p:cTn id="67" dur="1000" tmFilter="0, 0; .2, .5; .8, .5; 1, 0"/>
                                            <p:tgtEl>
                                              <p:spTgt spid="42"/>
                                            </p:tgtEl>
                                          </p:cBhvr>
                                        </p:animEffect>
                                        <p:animScale>
                                          <p:cBhvr>
                                            <p:cTn id="68" dur="500" autoRev="1" fill="hold"/>
                                            <p:tgtEl>
                                              <p:spTgt spid="42"/>
                                            </p:tgtEl>
                                          </p:cBhvr>
                                          <p:by x="105000" y="105000"/>
                                        </p:animScale>
                                      </p:childTnLst>
                                    </p:cTn>
                                  </p:par>
                                  <p:par>
                                    <p:cTn id="69" presetID="26" presetClass="emph" presetSubtype="0" repeatCount="indefinite" fill="hold" nodeType="withEffect">
                                      <p:stCondLst>
                                        <p:cond delay="600"/>
                                      </p:stCondLst>
                                      <p:childTnLst>
                                        <p:animEffect transition="out" filter="fade">
                                          <p:cBhvr>
                                            <p:cTn id="70" dur="1000" tmFilter="0, 0; .2, .5; .8, .5; 1, 0"/>
                                            <p:tgtEl>
                                              <p:spTgt spid="43"/>
                                            </p:tgtEl>
                                          </p:cBhvr>
                                        </p:animEffect>
                                        <p:animScale>
                                          <p:cBhvr>
                                            <p:cTn id="71" dur="500" autoRev="1" fill="hold"/>
                                            <p:tgtEl>
                                              <p:spTgt spid="43"/>
                                            </p:tgtEl>
                                          </p:cBhvr>
                                          <p:by x="105000" y="105000"/>
                                        </p:animScale>
                                      </p:childTnLst>
                                    </p:cTn>
                                  </p:par>
                                  <p:par>
                                    <p:cTn id="72" presetID="26" presetClass="emph" presetSubtype="0" repeatCount="indefinite" fill="hold" nodeType="withEffect">
                                      <p:stCondLst>
                                        <p:cond delay="200"/>
                                      </p:stCondLst>
                                      <p:childTnLst>
                                        <p:animEffect transition="out" filter="fade">
                                          <p:cBhvr>
                                            <p:cTn id="73" dur="1000" tmFilter="0, 0; .2, .5; .8, .5; 1, 0"/>
                                            <p:tgtEl>
                                              <p:spTgt spid="44"/>
                                            </p:tgtEl>
                                          </p:cBhvr>
                                        </p:animEffect>
                                        <p:animScale>
                                          <p:cBhvr>
                                            <p:cTn id="74" dur="500" autoRev="1" fill="hold"/>
                                            <p:tgtEl>
                                              <p:spTgt spid="44"/>
                                            </p:tgtEl>
                                          </p:cBhvr>
                                          <p:by x="105000" y="105000"/>
                                        </p:animScale>
                                      </p:childTnLst>
                                    </p:cTn>
                                  </p:par>
                                  <p:par>
                                    <p:cTn id="75" presetID="26" presetClass="emph" presetSubtype="0" repeatCount="indefinite" fill="hold" nodeType="withEffect">
                                      <p:stCondLst>
                                        <p:cond delay="500"/>
                                      </p:stCondLst>
                                      <p:childTnLst>
                                        <p:animEffect transition="out" filter="fade">
                                          <p:cBhvr>
                                            <p:cTn id="76" dur="1000" tmFilter="0, 0; .2, .5; .8, .5; 1, 0"/>
                                            <p:tgtEl>
                                              <p:spTgt spid="45"/>
                                            </p:tgtEl>
                                          </p:cBhvr>
                                        </p:animEffect>
                                        <p:animScale>
                                          <p:cBhvr>
                                            <p:cTn id="77" dur="500" autoRev="1" fill="hold"/>
                                            <p:tgtEl>
                                              <p:spTgt spid="45"/>
                                            </p:tgtEl>
                                          </p:cBhvr>
                                          <p:by x="105000" y="105000"/>
                                        </p:animScale>
                                      </p:childTnLst>
                                    </p:cTn>
                                  </p:par>
                                  <p:par>
                                    <p:cTn id="78" presetID="26" presetClass="emph" presetSubtype="0" repeatCount="indefinite" fill="hold" nodeType="withEffect">
                                      <p:stCondLst>
                                        <p:cond delay="1300"/>
                                      </p:stCondLst>
                                      <p:childTnLst>
                                        <p:animEffect transition="out" filter="fade">
                                          <p:cBhvr>
                                            <p:cTn id="79" dur="1000" tmFilter="0, 0; .2, .5; .8, .5; 1, 0"/>
                                            <p:tgtEl>
                                              <p:spTgt spid="46"/>
                                            </p:tgtEl>
                                          </p:cBhvr>
                                        </p:animEffect>
                                        <p:animScale>
                                          <p:cBhvr>
                                            <p:cTn id="80" dur="500" autoRev="1" fill="hold"/>
                                            <p:tgtEl>
                                              <p:spTgt spid="46"/>
                                            </p:tgtEl>
                                          </p:cBhvr>
                                          <p:by x="105000" y="105000"/>
                                        </p:animScale>
                                      </p:childTnLst>
                                    </p:cTn>
                                  </p:par>
                                  <p:par>
                                    <p:cTn id="81" presetID="26" presetClass="emph" presetSubtype="0" repeatCount="indefinite" fill="hold" nodeType="withEffect">
                                      <p:stCondLst>
                                        <p:cond delay="600"/>
                                      </p:stCondLst>
                                      <p:childTnLst>
                                        <p:animEffect transition="out" filter="fade">
                                          <p:cBhvr>
                                            <p:cTn id="82" dur="1000" tmFilter="0, 0; .2, .5; .8, .5; 1, 0"/>
                                            <p:tgtEl>
                                              <p:spTgt spid="47"/>
                                            </p:tgtEl>
                                          </p:cBhvr>
                                        </p:animEffect>
                                        <p:animScale>
                                          <p:cBhvr>
                                            <p:cTn id="83" dur="500" autoRev="1" fill="hold"/>
                                            <p:tgtEl>
                                              <p:spTgt spid="47"/>
                                            </p:tgtEl>
                                          </p:cBhvr>
                                          <p:by x="105000" y="105000"/>
                                        </p:animScale>
                                      </p:childTnLst>
                                    </p:cTn>
                                  </p:par>
                                  <p:par>
                                    <p:cTn id="84" presetID="10" presetClass="exit" presetSubtype="0" fill="hold" nodeType="withEffect">
                                      <p:stCondLst>
                                        <p:cond delay="1000"/>
                                      </p:stCondLst>
                                      <p:childTnLst>
                                        <p:animEffect transition="out" filter="fade">
                                          <p:cBhvr>
                                            <p:cTn id="85" dur="10"/>
                                            <p:tgtEl>
                                              <p:spTgt spid="24"/>
                                            </p:tgtEl>
                                          </p:cBhvr>
                                        </p:animEffect>
                                        <p:set>
                                          <p:cBhvr>
                                            <p:cTn id="86" dur="1" fill="hold">
                                              <p:stCondLst>
                                                <p:cond delay="9"/>
                                              </p:stCondLst>
                                            </p:cTn>
                                            <p:tgtEl>
                                              <p:spTgt spid="24"/>
                                            </p:tgtEl>
                                            <p:attrNameLst>
                                              <p:attrName>style.visibility</p:attrName>
                                            </p:attrNameLst>
                                          </p:cBhvr>
                                          <p:to>
                                            <p:strVal val="hidden"/>
                                          </p:to>
                                        </p:set>
                                      </p:childTnLst>
                                    </p:cTn>
                                  </p:par>
                                  <p:par>
                                    <p:cTn id="87" presetID="10" presetClass="exit" presetSubtype="0" fill="hold" nodeType="withEffect">
                                      <p:stCondLst>
                                        <p:cond delay="1000"/>
                                      </p:stCondLst>
                                      <p:childTnLst>
                                        <p:animEffect transition="out" filter="fade">
                                          <p:cBhvr>
                                            <p:cTn id="88" dur="10"/>
                                            <p:tgtEl>
                                              <p:spTgt spid="25"/>
                                            </p:tgtEl>
                                          </p:cBhvr>
                                        </p:animEffect>
                                        <p:set>
                                          <p:cBhvr>
                                            <p:cTn id="89" dur="1" fill="hold">
                                              <p:stCondLst>
                                                <p:cond delay="9"/>
                                              </p:stCondLst>
                                            </p:cTn>
                                            <p:tgtEl>
                                              <p:spTgt spid="25"/>
                                            </p:tgtEl>
                                            <p:attrNameLst>
                                              <p:attrName>style.visibility</p:attrName>
                                            </p:attrNameLst>
                                          </p:cBhvr>
                                          <p:to>
                                            <p:strVal val="hidden"/>
                                          </p:to>
                                        </p:set>
                                      </p:childTnLst>
                                    </p:cTn>
                                  </p:par>
                                  <p:par>
                                    <p:cTn id="90" presetID="10" presetClass="exit" presetSubtype="0" fill="hold" nodeType="withEffect">
                                      <p:stCondLst>
                                        <p:cond delay="1000"/>
                                      </p:stCondLst>
                                      <p:childTnLst>
                                        <p:animEffect transition="out" filter="fade">
                                          <p:cBhvr>
                                            <p:cTn id="91" dur="10"/>
                                            <p:tgtEl>
                                              <p:spTgt spid="26"/>
                                            </p:tgtEl>
                                          </p:cBhvr>
                                        </p:animEffect>
                                        <p:set>
                                          <p:cBhvr>
                                            <p:cTn id="92" dur="1" fill="hold">
                                              <p:stCondLst>
                                                <p:cond delay="9"/>
                                              </p:stCondLst>
                                            </p:cTn>
                                            <p:tgtEl>
                                              <p:spTgt spid="26"/>
                                            </p:tgtEl>
                                            <p:attrNameLst>
                                              <p:attrName>style.visibility</p:attrName>
                                            </p:attrNameLst>
                                          </p:cBhvr>
                                          <p:to>
                                            <p:strVal val="hidden"/>
                                          </p:to>
                                        </p:set>
                                      </p:childTnLst>
                                    </p:cTn>
                                  </p:par>
                                  <p:par>
                                    <p:cTn id="93" presetID="10" presetClass="exit" presetSubtype="0" fill="hold" nodeType="withEffect">
                                      <p:stCondLst>
                                        <p:cond delay="1000"/>
                                      </p:stCondLst>
                                      <p:childTnLst>
                                        <p:animEffect transition="out" filter="fade">
                                          <p:cBhvr>
                                            <p:cTn id="94" dur="10"/>
                                            <p:tgtEl>
                                              <p:spTgt spid="27"/>
                                            </p:tgtEl>
                                          </p:cBhvr>
                                        </p:animEffect>
                                        <p:set>
                                          <p:cBhvr>
                                            <p:cTn id="95" dur="1" fill="hold">
                                              <p:stCondLst>
                                                <p:cond delay="9"/>
                                              </p:stCondLst>
                                            </p:cTn>
                                            <p:tgtEl>
                                              <p:spTgt spid="27"/>
                                            </p:tgtEl>
                                            <p:attrNameLst>
                                              <p:attrName>style.visibility</p:attrName>
                                            </p:attrNameLst>
                                          </p:cBhvr>
                                          <p:to>
                                            <p:strVal val="hidden"/>
                                          </p:to>
                                        </p:set>
                                      </p:childTnLst>
                                    </p:cTn>
                                  </p:par>
                                  <p:par>
                                    <p:cTn id="96" presetID="10" presetClass="exit" presetSubtype="0" fill="hold" nodeType="withEffect">
                                      <p:stCondLst>
                                        <p:cond delay="1000"/>
                                      </p:stCondLst>
                                      <p:childTnLst>
                                        <p:animEffect transition="out" filter="fade">
                                          <p:cBhvr>
                                            <p:cTn id="97" dur="10"/>
                                            <p:tgtEl>
                                              <p:spTgt spid="28"/>
                                            </p:tgtEl>
                                          </p:cBhvr>
                                        </p:animEffect>
                                        <p:set>
                                          <p:cBhvr>
                                            <p:cTn id="98" dur="1" fill="hold">
                                              <p:stCondLst>
                                                <p:cond delay="9"/>
                                              </p:stCondLst>
                                            </p:cTn>
                                            <p:tgtEl>
                                              <p:spTgt spid="28"/>
                                            </p:tgtEl>
                                            <p:attrNameLst>
                                              <p:attrName>style.visibility</p:attrName>
                                            </p:attrNameLst>
                                          </p:cBhvr>
                                          <p:to>
                                            <p:strVal val="hidden"/>
                                          </p:to>
                                        </p:set>
                                      </p:childTnLst>
                                    </p:cTn>
                                  </p:par>
                                  <p:par>
                                    <p:cTn id="99" presetID="10" presetClass="exit" presetSubtype="0" fill="hold" nodeType="withEffect">
                                      <p:stCondLst>
                                        <p:cond delay="1000"/>
                                      </p:stCondLst>
                                      <p:childTnLst>
                                        <p:animEffect transition="out" filter="fade">
                                          <p:cBhvr>
                                            <p:cTn id="100" dur="10"/>
                                            <p:tgtEl>
                                              <p:spTgt spid="29"/>
                                            </p:tgtEl>
                                          </p:cBhvr>
                                        </p:animEffect>
                                        <p:set>
                                          <p:cBhvr>
                                            <p:cTn id="101" dur="1" fill="hold">
                                              <p:stCondLst>
                                                <p:cond delay="9"/>
                                              </p:stCondLst>
                                            </p:cTn>
                                            <p:tgtEl>
                                              <p:spTgt spid="29"/>
                                            </p:tgtEl>
                                            <p:attrNameLst>
                                              <p:attrName>style.visibility</p:attrName>
                                            </p:attrNameLst>
                                          </p:cBhvr>
                                          <p:to>
                                            <p:strVal val="hidden"/>
                                          </p:to>
                                        </p:set>
                                      </p:childTnLst>
                                    </p:cTn>
                                  </p:par>
                                  <p:par>
                                    <p:cTn id="102" presetID="10" presetClass="exit" presetSubtype="0" fill="hold" nodeType="withEffect">
                                      <p:stCondLst>
                                        <p:cond delay="1000"/>
                                      </p:stCondLst>
                                      <p:childTnLst>
                                        <p:animEffect transition="out" filter="fade">
                                          <p:cBhvr>
                                            <p:cTn id="103" dur="10"/>
                                            <p:tgtEl>
                                              <p:spTgt spid="30"/>
                                            </p:tgtEl>
                                          </p:cBhvr>
                                        </p:animEffect>
                                        <p:set>
                                          <p:cBhvr>
                                            <p:cTn id="104" dur="1" fill="hold">
                                              <p:stCondLst>
                                                <p:cond delay="9"/>
                                              </p:stCondLst>
                                            </p:cTn>
                                            <p:tgtEl>
                                              <p:spTgt spid="30"/>
                                            </p:tgtEl>
                                            <p:attrNameLst>
                                              <p:attrName>style.visibility</p:attrName>
                                            </p:attrNameLst>
                                          </p:cBhvr>
                                          <p:to>
                                            <p:strVal val="hidden"/>
                                          </p:to>
                                        </p:set>
                                      </p:childTnLst>
                                    </p:cTn>
                                  </p:par>
                                  <p:par>
                                    <p:cTn id="105" presetID="10" presetClass="exit" presetSubtype="0" fill="hold" nodeType="withEffect">
                                      <p:stCondLst>
                                        <p:cond delay="1000"/>
                                      </p:stCondLst>
                                      <p:childTnLst>
                                        <p:animEffect transition="out" filter="fade">
                                          <p:cBhvr>
                                            <p:cTn id="106" dur="10"/>
                                            <p:tgtEl>
                                              <p:spTgt spid="31"/>
                                            </p:tgtEl>
                                          </p:cBhvr>
                                        </p:animEffect>
                                        <p:set>
                                          <p:cBhvr>
                                            <p:cTn id="107" dur="1" fill="hold">
                                              <p:stCondLst>
                                                <p:cond delay="9"/>
                                              </p:stCondLst>
                                            </p:cTn>
                                            <p:tgtEl>
                                              <p:spTgt spid="31"/>
                                            </p:tgtEl>
                                            <p:attrNameLst>
                                              <p:attrName>style.visibility</p:attrName>
                                            </p:attrNameLst>
                                          </p:cBhvr>
                                          <p:to>
                                            <p:strVal val="hidden"/>
                                          </p:to>
                                        </p:set>
                                      </p:childTnLst>
                                    </p:cTn>
                                  </p:par>
                                  <p:par>
                                    <p:cTn id="108" presetID="10" presetClass="exit" presetSubtype="0" fill="hold" nodeType="withEffect">
                                      <p:stCondLst>
                                        <p:cond delay="1000"/>
                                      </p:stCondLst>
                                      <p:childTnLst>
                                        <p:animEffect transition="out" filter="fade">
                                          <p:cBhvr>
                                            <p:cTn id="109" dur="10"/>
                                            <p:tgtEl>
                                              <p:spTgt spid="32"/>
                                            </p:tgtEl>
                                          </p:cBhvr>
                                        </p:animEffect>
                                        <p:set>
                                          <p:cBhvr>
                                            <p:cTn id="110" dur="1" fill="hold">
                                              <p:stCondLst>
                                                <p:cond delay="9"/>
                                              </p:stCondLst>
                                            </p:cTn>
                                            <p:tgtEl>
                                              <p:spTgt spid="32"/>
                                            </p:tgtEl>
                                            <p:attrNameLst>
                                              <p:attrName>style.visibility</p:attrName>
                                            </p:attrNameLst>
                                          </p:cBhvr>
                                          <p:to>
                                            <p:strVal val="hidden"/>
                                          </p:to>
                                        </p:set>
                                      </p:childTnLst>
                                    </p:cTn>
                                  </p:par>
                                  <p:par>
                                    <p:cTn id="111" presetID="10" presetClass="exit" presetSubtype="0" fill="hold" nodeType="withEffect">
                                      <p:stCondLst>
                                        <p:cond delay="1000"/>
                                      </p:stCondLst>
                                      <p:childTnLst>
                                        <p:animEffect transition="out" filter="fade">
                                          <p:cBhvr>
                                            <p:cTn id="112" dur="10"/>
                                            <p:tgtEl>
                                              <p:spTgt spid="33"/>
                                            </p:tgtEl>
                                          </p:cBhvr>
                                        </p:animEffect>
                                        <p:set>
                                          <p:cBhvr>
                                            <p:cTn id="113" dur="1" fill="hold">
                                              <p:stCondLst>
                                                <p:cond delay="9"/>
                                              </p:stCondLst>
                                            </p:cTn>
                                            <p:tgtEl>
                                              <p:spTgt spid="33"/>
                                            </p:tgtEl>
                                            <p:attrNameLst>
                                              <p:attrName>style.visibility</p:attrName>
                                            </p:attrNameLst>
                                          </p:cBhvr>
                                          <p:to>
                                            <p:strVal val="hidden"/>
                                          </p:to>
                                        </p:set>
                                      </p:childTnLst>
                                    </p:cTn>
                                  </p:par>
                                  <p:par>
                                    <p:cTn id="114" presetID="10" presetClass="exit" presetSubtype="0" fill="hold" nodeType="withEffect">
                                      <p:stCondLst>
                                        <p:cond delay="1000"/>
                                      </p:stCondLst>
                                      <p:childTnLst>
                                        <p:animEffect transition="out" filter="fade">
                                          <p:cBhvr>
                                            <p:cTn id="115" dur="10"/>
                                            <p:tgtEl>
                                              <p:spTgt spid="34"/>
                                            </p:tgtEl>
                                          </p:cBhvr>
                                        </p:animEffect>
                                        <p:set>
                                          <p:cBhvr>
                                            <p:cTn id="116" dur="1" fill="hold">
                                              <p:stCondLst>
                                                <p:cond delay="9"/>
                                              </p:stCondLst>
                                            </p:cTn>
                                            <p:tgtEl>
                                              <p:spTgt spid="34"/>
                                            </p:tgtEl>
                                            <p:attrNameLst>
                                              <p:attrName>style.visibility</p:attrName>
                                            </p:attrNameLst>
                                          </p:cBhvr>
                                          <p:to>
                                            <p:strVal val="hidden"/>
                                          </p:to>
                                        </p:set>
                                      </p:childTnLst>
                                    </p:cTn>
                                  </p:par>
                                  <p:par>
                                    <p:cTn id="117" presetID="10" presetClass="exit" presetSubtype="0" fill="hold" nodeType="withEffect">
                                      <p:stCondLst>
                                        <p:cond delay="1000"/>
                                      </p:stCondLst>
                                      <p:childTnLst>
                                        <p:animEffect transition="out" filter="fade">
                                          <p:cBhvr>
                                            <p:cTn id="118" dur="10"/>
                                            <p:tgtEl>
                                              <p:spTgt spid="35"/>
                                            </p:tgtEl>
                                          </p:cBhvr>
                                        </p:animEffect>
                                        <p:set>
                                          <p:cBhvr>
                                            <p:cTn id="119" dur="1" fill="hold">
                                              <p:stCondLst>
                                                <p:cond delay="9"/>
                                              </p:stCondLst>
                                            </p:cTn>
                                            <p:tgtEl>
                                              <p:spTgt spid="35"/>
                                            </p:tgtEl>
                                            <p:attrNameLst>
                                              <p:attrName>style.visibility</p:attrName>
                                            </p:attrNameLst>
                                          </p:cBhvr>
                                          <p:to>
                                            <p:strVal val="hidden"/>
                                          </p:to>
                                        </p:set>
                                      </p:childTnLst>
                                    </p:cTn>
                                  </p:par>
                                  <p:par>
                                    <p:cTn id="120" presetID="10" presetClass="exit" presetSubtype="0" fill="hold" nodeType="withEffect">
                                      <p:stCondLst>
                                        <p:cond delay="1000"/>
                                      </p:stCondLst>
                                      <p:childTnLst>
                                        <p:animEffect transition="out" filter="fade">
                                          <p:cBhvr>
                                            <p:cTn id="121" dur="10"/>
                                            <p:tgtEl>
                                              <p:spTgt spid="36"/>
                                            </p:tgtEl>
                                          </p:cBhvr>
                                        </p:animEffect>
                                        <p:set>
                                          <p:cBhvr>
                                            <p:cTn id="122" dur="1" fill="hold">
                                              <p:stCondLst>
                                                <p:cond delay="9"/>
                                              </p:stCondLst>
                                            </p:cTn>
                                            <p:tgtEl>
                                              <p:spTgt spid="36"/>
                                            </p:tgtEl>
                                            <p:attrNameLst>
                                              <p:attrName>style.visibility</p:attrName>
                                            </p:attrNameLst>
                                          </p:cBhvr>
                                          <p:to>
                                            <p:strVal val="hidden"/>
                                          </p:to>
                                        </p:set>
                                      </p:childTnLst>
                                    </p:cTn>
                                  </p:par>
                                  <p:par>
                                    <p:cTn id="123" presetID="10" presetClass="exit" presetSubtype="0" fill="hold" nodeType="withEffect">
                                      <p:stCondLst>
                                        <p:cond delay="1000"/>
                                      </p:stCondLst>
                                      <p:childTnLst>
                                        <p:animEffect transition="out" filter="fade">
                                          <p:cBhvr>
                                            <p:cTn id="124" dur="10"/>
                                            <p:tgtEl>
                                              <p:spTgt spid="37"/>
                                            </p:tgtEl>
                                          </p:cBhvr>
                                        </p:animEffect>
                                        <p:set>
                                          <p:cBhvr>
                                            <p:cTn id="125" dur="1" fill="hold">
                                              <p:stCondLst>
                                                <p:cond delay="9"/>
                                              </p:stCondLst>
                                            </p:cTn>
                                            <p:tgtEl>
                                              <p:spTgt spid="37"/>
                                            </p:tgtEl>
                                            <p:attrNameLst>
                                              <p:attrName>style.visibility</p:attrName>
                                            </p:attrNameLst>
                                          </p:cBhvr>
                                          <p:to>
                                            <p:strVal val="hidden"/>
                                          </p:to>
                                        </p:set>
                                      </p:childTnLst>
                                    </p:cTn>
                                  </p:par>
                                  <p:par>
                                    <p:cTn id="126" presetID="10" presetClass="exit" presetSubtype="0" fill="hold" nodeType="withEffect">
                                      <p:stCondLst>
                                        <p:cond delay="1000"/>
                                      </p:stCondLst>
                                      <p:childTnLst>
                                        <p:animEffect transition="out" filter="fade">
                                          <p:cBhvr>
                                            <p:cTn id="127" dur="10"/>
                                            <p:tgtEl>
                                              <p:spTgt spid="38"/>
                                            </p:tgtEl>
                                          </p:cBhvr>
                                        </p:animEffect>
                                        <p:set>
                                          <p:cBhvr>
                                            <p:cTn id="128" dur="1" fill="hold">
                                              <p:stCondLst>
                                                <p:cond delay="9"/>
                                              </p:stCondLst>
                                            </p:cTn>
                                            <p:tgtEl>
                                              <p:spTgt spid="38"/>
                                            </p:tgtEl>
                                            <p:attrNameLst>
                                              <p:attrName>style.visibility</p:attrName>
                                            </p:attrNameLst>
                                          </p:cBhvr>
                                          <p:to>
                                            <p:strVal val="hidden"/>
                                          </p:to>
                                        </p:set>
                                      </p:childTnLst>
                                    </p:cTn>
                                  </p:par>
                                  <p:par>
                                    <p:cTn id="129" presetID="10" presetClass="exit" presetSubtype="0" fill="hold" nodeType="withEffect">
                                      <p:stCondLst>
                                        <p:cond delay="1000"/>
                                      </p:stCondLst>
                                      <p:childTnLst>
                                        <p:animEffect transition="out" filter="fade">
                                          <p:cBhvr>
                                            <p:cTn id="130" dur="10"/>
                                            <p:tgtEl>
                                              <p:spTgt spid="39"/>
                                            </p:tgtEl>
                                          </p:cBhvr>
                                        </p:animEffect>
                                        <p:set>
                                          <p:cBhvr>
                                            <p:cTn id="131" dur="1" fill="hold">
                                              <p:stCondLst>
                                                <p:cond delay="9"/>
                                              </p:stCondLst>
                                            </p:cTn>
                                            <p:tgtEl>
                                              <p:spTgt spid="39"/>
                                            </p:tgtEl>
                                            <p:attrNameLst>
                                              <p:attrName>style.visibility</p:attrName>
                                            </p:attrNameLst>
                                          </p:cBhvr>
                                          <p:to>
                                            <p:strVal val="hidden"/>
                                          </p:to>
                                        </p:set>
                                      </p:childTnLst>
                                    </p:cTn>
                                  </p:par>
                                  <p:par>
                                    <p:cTn id="132" presetID="10" presetClass="exit" presetSubtype="0" fill="hold" nodeType="withEffect">
                                      <p:stCondLst>
                                        <p:cond delay="1000"/>
                                      </p:stCondLst>
                                      <p:childTnLst>
                                        <p:animEffect transition="out" filter="fade">
                                          <p:cBhvr>
                                            <p:cTn id="133" dur="10"/>
                                            <p:tgtEl>
                                              <p:spTgt spid="40"/>
                                            </p:tgtEl>
                                          </p:cBhvr>
                                        </p:animEffect>
                                        <p:set>
                                          <p:cBhvr>
                                            <p:cTn id="134" dur="1" fill="hold">
                                              <p:stCondLst>
                                                <p:cond delay="9"/>
                                              </p:stCondLst>
                                            </p:cTn>
                                            <p:tgtEl>
                                              <p:spTgt spid="40"/>
                                            </p:tgtEl>
                                            <p:attrNameLst>
                                              <p:attrName>style.visibility</p:attrName>
                                            </p:attrNameLst>
                                          </p:cBhvr>
                                          <p:to>
                                            <p:strVal val="hidden"/>
                                          </p:to>
                                        </p:set>
                                      </p:childTnLst>
                                    </p:cTn>
                                  </p:par>
                                  <p:par>
                                    <p:cTn id="135" presetID="10" presetClass="exit" presetSubtype="0" fill="hold" nodeType="withEffect">
                                      <p:stCondLst>
                                        <p:cond delay="1000"/>
                                      </p:stCondLst>
                                      <p:childTnLst>
                                        <p:animEffect transition="out" filter="fade">
                                          <p:cBhvr>
                                            <p:cTn id="136" dur="10"/>
                                            <p:tgtEl>
                                              <p:spTgt spid="41"/>
                                            </p:tgtEl>
                                          </p:cBhvr>
                                        </p:animEffect>
                                        <p:set>
                                          <p:cBhvr>
                                            <p:cTn id="137" dur="1" fill="hold">
                                              <p:stCondLst>
                                                <p:cond delay="9"/>
                                              </p:stCondLst>
                                            </p:cTn>
                                            <p:tgtEl>
                                              <p:spTgt spid="41"/>
                                            </p:tgtEl>
                                            <p:attrNameLst>
                                              <p:attrName>style.visibility</p:attrName>
                                            </p:attrNameLst>
                                          </p:cBhvr>
                                          <p:to>
                                            <p:strVal val="hidden"/>
                                          </p:to>
                                        </p:set>
                                      </p:childTnLst>
                                    </p:cTn>
                                  </p:par>
                                  <p:par>
                                    <p:cTn id="138" presetID="10" presetClass="exit" presetSubtype="0" fill="hold" nodeType="withEffect">
                                      <p:stCondLst>
                                        <p:cond delay="1000"/>
                                      </p:stCondLst>
                                      <p:childTnLst>
                                        <p:animEffect transition="out" filter="fade">
                                          <p:cBhvr>
                                            <p:cTn id="139" dur="10"/>
                                            <p:tgtEl>
                                              <p:spTgt spid="42"/>
                                            </p:tgtEl>
                                          </p:cBhvr>
                                        </p:animEffect>
                                        <p:set>
                                          <p:cBhvr>
                                            <p:cTn id="140" dur="1" fill="hold">
                                              <p:stCondLst>
                                                <p:cond delay="9"/>
                                              </p:stCondLst>
                                            </p:cTn>
                                            <p:tgtEl>
                                              <p:spTgt spid="42"/>
                                            </p:tgtEl>
                                            <p:attrNameLst>
                                              <p:attrName>style.visibility</p:attrName>
                                            </p:attrNameLst>
                                          </p:cBhvr>
                                          <p:to>
                                            <p:strVal val="hidden"/>
                                          </p:to>
                                        </p:set>
                                      </p:childTnLst>
                                    </p:cTn>
                                  </p:par>
                                  <p:par>
                                    <p:cTn id="141" presetID="10" presetClass="exit" presetSubtype="0" fill="hold" nodeType="withEffect">
                                      <p:stCondLst>
                                        <p:cond delay="1000"/>
                                      </p:stCondLst>
                                      <p:childTnLst>
                                        <p:animEffect transition="out" filter="fade">
                                          <p:cBhvr>
                                            <p:cTn id="142" dur="10"/>
                                            <p:tgtEl>
                                              <p:spTgt spid="43"/>
                                            </p:tgtEl>
                                          </p:cBhvr>
                                        </p:animEffect>
                                        <p:set>
                                          <p:cBhvr>
                                            <p:cTn id="143" dur="1" fill="hold">
                                              <p:stCondLst>
                                                <p:cond delay="9"/>
                                              </p:stCondLst>
                                            </p:cTn>
                                            <p:tgtEl>
                                              <p:spTgt spid="43"/>
                                            </p:tgtEl>
                                            <p:attrNameLst>
                                              <p:attrName>style.visibility</p:attrName>
                                            </p:attrNameLst>
                                          </p:cBhvr>
                                          <p:to>
                                            <p:strVal val="hidden"/>
                                          </p:to>
                                        </p:set>
                                      </p:childTnLst>
                                    </p:cTn>
                                  </p:par>
                                  <p:par>
                                    <p:cTn id="144" presetID="10" presetClass="exit" presetSubtype="0" fill="hold" nodeType="withEffect">
                                      <p:stCondLst>
                                        <p:cond delay="1000"/>
                                      </p:stCondLst>
                                      <p:childTnLst>
                                        <p:animEffect transition="out" filter="fade">
                                          <p:cBhvr>
                                            <p:cTn id="145" dur="10"/>
                                            <p:tgtEl>
                                              <p:spTgt spid="44"/>
                                            </p:tgtEl>
                                          </p:cBhvr>
                                        </p:animEffect>
                                        <p:set>
                                          <p:cBhvr>
                                            <p:cTn id="146" dur="1" fill="hold">
                                              <p:stCondLst>
                                                <p:cond delay="9"/>
                                              </p:stCondLst>
                                            </p:cTn>
                                            <p:tgtEl>
                                              <p:spTgt spid="44"/>
                                            </p:tgtEl>
                                            <p:attrNameLst>
                                              <p:attrName>style.visibility</p:attrName>
                                            </p:attrNameLst>
                                          </p:cBhvr>
                                          <p:to>
                                            <p:strVal val="hidden"/>
                                          </p:to>
                                        </p:set>
                                      </p:childTnLst>
                                    </p:cTn>
                                  </p:par>
                                  <p:par>
                                    <p:cTn id="147" presetID="10" presetClass="exit" presetSubtype="0" fill="hold" nodeType="withEffect">
                                      <p:stCondLst>
                                        <p:cond delay="1000"/>
                                      </p:stCondLst>
                                      <p:childTnLst>
                                        <p:animEffect transition="out" filter="fade">
                                          <p:cBhvr>
                                            <p:cTn id="148" dur="10"/>
                                            <p:tgtEl>
                                              <p:spTgt spid="45"/>
                                            </p:tgtEl>
                                          </p:cBhvr>
                                        </p:animEffect>
                                        <p:set>
                                          <p:cBhvr>
                                            <p:cTn id="149" dur="1" fill="hold">
                                              <p:stCondLst>
                                                <p:cond delay="9"/>
                                              </p:stCondLst>
                                            </p:cTn>
                                            <p:tgtEl>
                                              <p:spTgt spid="45"/>
                                            </p:tgtEl>
                                            <p:attrNameLst>
                                              <p:attrName>style.visibility</p:attrName>
                                            </p:attrNameLst>
                                          </p:cBhvr>
                                          <p:to>
                                            <p:strVal val="hidden"/>
                                          </p:to>
                                        </p:set>
                                      </p:childTnLst>
                                    </p:cTn>
                                  </p:par>
                                  <p:par>
                                    <p:cTn id="150" presetID="10" presetClass="exit" presetSubtype="0" fill="hold" nodeType="withEffect">
                                      <p:stCondLst>
                                        <p:cond delay="1000"/>
                                      </p:stCondLst>
                                      <p:childTnLst>
                                        <p:animEffect transition="out" filter="fade">
                                          <p:cBhvr>
                                            <p:cTn id="151" dur="10"/>
                                            <p:tgtEl>
                                              <p:spTgt spid="46"/>
                                            </p:tgtEl>
                                          </p:cBhvr>
                                        </p:animEffect>
                                        <p:set>
                                          <p:cBhvr>
                                            <p:cTn id="152" dur="1" fill="hold">
                                              <p:stCondLst>
                                                <p:cond delay="9"/>
                                              </p:stCondLst>
                                            </p:cTn>
                                            <p:tgtEl>
                                              <p:spTgt spid="46"/>
                                            </p:tgtEl>
                                            <p:attrNameLst>
                                              <p:attrName>style.visibility</p:attrName>
                                            </p:attrNameLst>
                                          </p:cBhvr>
                                          <p:to>
                                            <p:strVal val="hidden"/>
                                          </p:to>
                                        </p:set>
                                      </p:childTnLst>
                                    </p:cTn>
                                  </p:par>
                                  <p:par>
                                    <p:cTn id="153" presetID="10" presetClass="exit" presetSubtype="0" fill="hold" nodeType="withEffect">
                                      <p:stCondLst>
                                        <p:cond delay="1000"/>
                                      </p:stCondLst>
                                      <p:childTnLst>
                                        <p:animEffect transition="out" filter="fade">
                                          <p:cBhvr>
                                            <p:cTn id="154" dur="10"/>
                                            <p:tgtEl>
                                              <p:spTgt spid="47"/>
                                            </p:tgtEl>
                                          </p:cBhvr>
                                        </p:animEffect>
                                        <p:set>
                                          <p:cBhvr>
                                            <p:cTn id="155" dur="1" fill="hold">
                                              <p:stCondLst>
                                                <p:cond delay="9"/>
                                              </p:stCondLst>
                                            </p:cTn>
                                            <p:tgtEl>
                                              <p:spTgt spid="47"/>
                                            </p:tgtEl>
                                            <p:attrNameLst>
                                              <p:attrName>style.visibility</p:attrName>
                                            </p:attrNameLst>
                                          </p:cBhvr>
                                          <p:to>
                                            <p:strVal val="hidden"/>
                                          </p:to>
                                        </p:set>
                                      </p:childTnLst>
                                    </p:cTn>
                                  </p:par>
                                  <p:par>
                                    <p:cTn id="156" presetID="2" presetClass="entr" presetSubtype="2" fill="hold" nodeType="withEffect" p14:presetBounceEnd="34000">
                                      <p:stCondLst>
                                        <p:cond delay="0"/>
                                      </p:stCondLst>
                                      <p:childTnLst>
                                        <p:set>
                                          <p:cBhvr>
                                            <p:cTn id="157" dur="1" fill="hold">
                                              <p:stCondLst>
                                                <p:cond delay="0"/>
                                              </p:stCondLst>
                                            </p:cTn>
                                            <p:tgtEl>
                                              <p:spTgt spid="49"/>
                                            </p:tgtEl>
                                            <p:attrNameLst>
                                              <p:attrName>style.visibility</p:attrName>
                                            </p:attrNameLst>
                                          </p:cBhvr>
                                          <p:to>
                                            <p:strVal val="visible"/>
                                          </p:to>
                                        </p:set>
                                        <p:anim calcmode="lin" valueType="num" p14:bounceEnd="34000">
                                          <p:cBhvr additive="base">
                                            <p:cTn id="158" dur="3250" fill="hold"/>
                                            <p:tgtEl>
                                              <p:spTgt spid="49"/>
                                            </p:tgtEl>
                                            <p:attrNameLst>
                                              <p:attrName>ppt_x</p:attrName>
                                            </p:attrNameLst>
                                          </p:cBhvr>
                                          <p:tavLst>
                                            <p:tav tm="0">
                                              <p:val>
                                                <p:strVal val="1+#ppt_w/2"/>
                                              </p:val>
                                            </p:tav>
                                            <p:tav tm="100000">
                                              <p:val>
                                                <p:strVal val="#ppt_x"/>
                                              </p:val>
                                            </p:tav>
                                          </p:tavLst>
                                        </p:anim>
                                        <p:anim calcmode="lin" valueType="num" p14:bounceEnd="34000">
                                          <p:cBhvr additive="base">
                                            <p:cTn id="159" dur="3250" fill="hold"/>
                                            <p:tgtEl>
                                              <p:spTgt spid="49"/>
                                            </p:tgtEl>
                                            <p:attrNameLst>
                                              <p:attrName>ppt_y</p:attrName>
                                            </p:attrNameLst>
                                          </p:cBhvr>
                                          <p:tavLst>
                                            <p:tav tm="0">
                                              <p:val>
                                                <p:strVal val="#ppt_y"/>
                                              </p:val>
                                            </p:tav>
                                            <p:tav tm="100000">
                                              <p:val>
                                                <p:strVal val="#ppt_y"/>
                                              </p:val>
                                            </p:tav>
                                          </p:tavLst>
                                        </p:anim>
                                      </p:childTnLst>
                                    </p:cTn>
                                  </p:par>
                                  <p:par>
                                    <p:cTn id="160" presetID="2" presetClass="entr" presetSubtype="6" fill="hold" grpId="0" nodeType="withEffect">
                                      <p:stCondLst>
                                        <p:cond delay="500"/>
                                      </p:stCondLst>
                                      <p:childTnLst>
                                        <p:set>
                                          <p:cBhvr>
                                            <p:cTn id="161" dur="1" fill="hold">
                                              <p:stCondLst>
                                                <p:cond delay="0"/>
                                              </p:stCondLst>
                                            </p:cTn>
                                            <p:tgtEl>
                                              <p:spTgt spid="2"/>
                                            </p:tgtEl>
                                            <p:attrNameLst>
                                              <p:attrName>style.visibility</p:attrName>
                                            </p:attrNameLst>
                                          </p:cBhvr>
                                          <p:to>
                                            <p:strVal val="visible"/>
                                          </p:to>
                                        </p:set>
                                        <p:anim calcmode="lin" valueType="num">
                                          <p:cBhvr additive="base">
                                            <p:cTn id="162" dur="2500" fill="hold"/>
                                            <p:tgtEl>
                                              <p:spTgt spid="2"/>
                                            </p:tgtEl>
                                            <p:attrNameLst>
                                              <p:attrName>ppt_x</p:attrName>
                                            </p:attrNameLst>
                                          </p:cBhvr>
                                          <p:tavLst>
                                            <p:tav tm="0">
                                              <p:val>
                                                <p:strVal val="1+#ppt_w/2"/>
                                              </p:val>
                                            </p:tav>
                                            <p:tav tm="100000">
                                              <p:val>
                                                <p:strVal val="#ppt_x"/>
                                              </p:val>
                                            </p:tav>
                                          </p:tavLst>
                                        </p:anim>
                                        <p:anim calcmode="lin" valueType="num">
                                          <p:cBhvr additive="base">
                                            <p:cTn id="163" dur="2500" fill="hold"/>
                                            <p:tgtEl>
                                              <p:spTgt spid="2"/>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14:presetBounceEnd="55000">
                                      <p:stCondLst>
                                        <p:cond delay="0"/>
                                      </p:stCondLst>
                                      <p:childTnLst>
                                        <p:set>
                                          <p:cBhvr>
                                            <p:cTn id="165" dur="1" fill="hold">
                                              <p:stCondLst>
                                                <p:cond delay="0"/>
                                              </p:stCondLst>
                                            </p:cTn>
                                            <p:tgtEl>
                                              <p:spTgt spid="72"/>
                                            </p:tgtEl>
                                            <p:attrNameLst>
                                              <p:attrName>style.visibility</p:attrName>
                                            </p:attrNameLst>
                                          </p:cBhvr>
                                          <p:to>
                                            <p:strVal val="visible"/>
                                          </p:to>
                                        </p:set>
                                        <p:anim calcmode="lin" valueType="num" p14:bounceEnd="55000">
                                          <p:cBhvr additive="base">
                                            <p:cTn id="166" dur="1500" fill="hold"/>
                                            <p:tgtEl>
                                              <p:spTgt spid="72"/>
                                            </p:tgtEl>
                                            <p:attrNameLst>
                                              <p:attrName>ppt_x</p:attrName>
                                            </p:attrNameLst>
                                          </p:cBhvr>
                                          <p:tavLst>
                                            <p:tav tm="0">
                                              <p:val>
                                                <p:strVal val="#ppt_x"/>
                                              </p:val>
                                            </p:tav>
                                            <p:tav tm="100000">
                                              <p:val>
                                                <p:strVal val="#ppt_x"/>
                                              </p:val>
                                            </p:tav>
                                          </p:tavLst>
                                        </p:anim>
                                        <p:anim calcmode="lin" valueType="num" p14:bounceEnd="55000">
                                          <p:cBhvr additive="base">
                                            <p:cTn id="167" dur="1500" fill="hold"/>
                                            <p:tgtEl>
                                              <p:spTgt spid="72"/>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14:presetBounceEnd="55000">
                                      <p:stCondLst>
                                        <p:cond delay="600"/>
                                      </p:stCondLst>
                                      <p:childTnLst>
                                        <p:set>
                                          <p:cBhvr>
                                            <p:cTn id="169" dur="1" fill="hold">
                                              <p:stCondLst>
                                                <p:cond delay="0"/>
                                              </p:stCondLst>
                                            </p:cTn>
                                            <p:tgtEl>
                                              <p:spTgt spid="70"/>
                                            </p:tgtEl>
                                            <p:attrNameLst>
                                              <p:attrName>style.visibility</p:attrName>
                                            </p:attrNameLst>
                                          </p:cBhvr>
                                          <p:to>
                                            <p:strVal val="visible"/>
                                          </p:to>
                                        </p:set>
                                        <p:anim calcmode="lin" valueType="num" p14:bounceEnd="55000">
                                          <p:cBhvr additive="base">
                                            <p:cTn id="170" dur="1500" fill="hold"/>
                                            <p:tgtEl>
                                              <p:spTgt spid="70"/>
                                            </p:tgtEl>
                                            <p:attrNameLst>
                                              <p:attrName>ppt_x</p:attrName>
                                            </p:attrNameLst>
                                          </p:cBhvr>
                                          <p:tavLst>
                                            <p:tav tm="0">
                                              <p:val>
                                                <p:strVal val="#ppt_x"/>
                                              </p:val>
                                            </p:tav>
                                            <p:tav tm="100000">
                                              <p:val>
                                                <p:strVal val="#ppt_x"/>
                                              </p:val>
                                            </p:tav>
                                          </p:tavLst>
                                        </p:anim>
                                        <p:anim calcmode="lin" valueType="num" p14:bounceEnd="55000">
                                          <p:cBhvr additive="base">
                                            <p:cTn id="171" dur="1500" fill="hold"/>
                                            <p:tgtEl>
                                              <p:spTgt spid="70"/>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14:presetBounceEnd="55000">
                                      <p:stCondLst>
                                        <p:cond delay="0"/>
                                      </p:stCondLst>
                                      <p:childTnLst>
                                        <p:set>
                                          <p:cBhvr>
                                            <p:cTn id="173" dur="1" fill="hold">
                                              <p:stCondLst>
                                                <p:cond delay="0"/>
                                              </p:stCondLst>
                                            </p:cTn>
                                            <p:tgtEl>
                                              <p:spTgt spid="67"/>
                                            </p:tgtEl>
                                            <p:attrNameLst>
                                              <p:attrName>style.visibility</p:attrName>
                                            </p:attrNameLst>
                                          </p:cBhvr>
                                          <p:to>
                                            <p:strVal val="visible"/>
                                          </p:to>
                                        </p:set>
                                        <p:anim calcmode="lin" valueType="num" p14:bounceEnd="55000">
                                          <p:cBhvr additive="base">
                                            <p:cTn id="174" dur="1500" fill="hold"/>
                                            <p:tgtEl>
                                              <p:spTgt spid="67"/>
                                            </p:tgtEl>
                                            <p:attrNameLst>
                                              <p:attrName>ppt_x</p:attrName>
                                            </p:attrNameLst>
                                          </p:cBhvr>
                                          <p:tavLst>
                                            <p:tav tm="0">
                                              <p:val>
                                                <p:strVal val="#ppt_x"/>
                                              </p:val>
                                            </p:tav>
                                            <p:tav tm="100000">
                                              <p:val>
                                                <p:strVal val="#ppt_x"/>
                                              </p:val>
                                            </p:tav>
                                          </p:tavLst>
                                        </p:anim>
                                        <p:anim calcmode="lin" valueType="num" p14:bounceEnd="55000">
                                          <p:cBhvr additive="base">
                                            <p:cTn id="175" dur="1500" fill="hold"/>
                                            <p:tgtEl>
                                              <p:spTgt spid="67"/>
                                            </p:tgtEl>
                                            <p:attrNameLst>
                                              <p:attrName>ppt_y</p:attrName>
                                            </p:attrNameLst>
                                          </p:cBhvr>
                                          <p:tavLst>
                                            <p:tav tm="0">
                                              <p:val>
                                                <p:strVal val="1+#ppt_h/2"/>
                                              </p:val>
                                            </p:tav>
                                            <p:tav tm="100000">
                                              <p:val>
                                                <p:strVal val="#ppt_y"/>
                                              </p:val>
                                            </p:tav>
                                          </p:tavLst>
                                        </p:anim>
                                      </p:childTnLst>
                                    </p:cTn>
                                  </p:par>
                                  <p:par>
                                    <p:cTn id="176" presetID="2" presetClass="entr" presetSubtype="4" fill="hold" nodeType="withEffect" p14:presetBounceEnd="55000">
                                      <p:stCondLst>
                                        <p:cond delay="200"/>
                                      </p:stCondLst>
                                      <p:childTnLst>
                                        <p:set>
                                          <p:cBhvr>
                                            <p:cTn id="177" dur="1" fill="hold">
                                              <p:stCondLst>
                                                <p:cond delay="0"/>
                                              </p:stCondLst>
                                            </p:cTn>
                                            <p:tgtEl>
                                              <p:spTgt spid="71"/>
                                            </p:tgtEl>
                                            <p:attrNameLst>
                                              <p:attrName>style.visibility</p:attrName>
                                            </p:attrNameLst>
                                          </p:cBhvr>
                                          <p:to>
                                            <p:strVal val="visible"/>
                                          </p:to>
                                        </p:set>
                                        <p:anim calcmode="lin" valueType="num" p14:bounceEnd="55000">
                                          <p:cBhvr additive="base">
                                            <p:cTn id="178" dur="1500" fill="hold"/>
                                            <p:tgtEl>
                                              <p:spTgt spid="71"/>
                                            </p:tgtEl>
                                            <p:attrNameLst>
                                              <p:attrName>ppt_x</p:attrName>
                                            </p:attrNameLst>
                                          </p:cBhvr>
                                          <p:tavLst>
                                            <p:tav tm="0">
                                              <p:val>
                                                <p:strVal val="#ppt_x"/>
                                              </p:val>
                                            </p:tav>
                                            <p:tav tm="100000">
                                              <p:val>
                                                <p:strVal val="#ppt_x"/>
                                              </p:val>
                                            </p:tav>
                                          </p:tavLst>
                                        </p:anim>
                                        <p:anim calcmode="lin" valueType="num" p14:bounceEnd="55000">
                                          <p:cBhvr additive="base">
                                            <p:cTn id="179" dur="1500" fill="hold"/>
                                            <p:tgtEl>
                                              <p:spTgt spid="71"/>
                                            </p:tgtEl>
                                            <p:attrNameLst>
                                              <p:attrName>ppt_y</p:attrName>
                                            </p:attrNameLst>
                                          </p:cBhvr>
                                          <p:tavLst>
                                            <p:tav tm="0">
                                              <p:val>
                                                <p:strVal val="1+#ppt_h/2"/>
                                              </p:val>
                                            </p:tav>
                                            <p:tav tm="100000">
                                              <p:val>
                                                <p:strVal val="#ppt_y"/>
                                              </p:val>
                                            </p:tav>
                                          </p:tavLst>
                                        </p:anim>
                                      </p:childTnLst>
                                    </p:cTn>
                                  </p:par>
                                </p:childTnLst>
                              </p:cTn>
                            </p:par>
                            <p:par>
                              <p:cTn id="180" fill="hold">
                                <p:stCondLst>
                                  <p:cond delay="3250"/>
                                </p:stCondLst>
                                <p:childTnLst>
                                  <p:par>
                                    <p:cTn id="181" presetID="47" presetClass="entr" presetSubtype="0" fill="hold" grpId="0" nodeType="afterEffect">
                                      <p:stCondLst>
                                        <p:cond delay="0"/>
                                      </p:stCondLst>
                                      <p:childTnLst>
                                        <p:set>
                                          <p:cBhvr>
                                            <p:cTn id="182" dur="1" fill="hold">
                                              <p:stCondLst>
                                                <p:cond delay="0"/>
                                              </p:stCondLst>
                                            </p:cTn>
                                            <p:tgtEl>
                                              <p:spTgt spid="5"/>
                                            </p:tgtEl>
                                            <p:attrNameLst>
                                              <p:attrName>style.visibility</p:attrName>
                                            </p:attrNameLst>
                                          </p:cBhvr>
                                          <p:to>
                                            <p:strVal val="visible"/>
                                          </p:to>
                                        </p:set>
                                        <p:animEffect transition="in" filter="fade">
                                          <p:cBhvr>
                                            <p:cTn id="183" dur="1000"/>
                                            <p:tgtEl>
                                              <p:spTgt spid="5"/>
                                            </p:tgtEl>
                                          </p:cBhvr>
                                        </p:animEffect>
                                        <p:anim calcmode="lin" valueType="num">
                                          <p:cBhvr>
                                            <p:cTn id="184" dur="1000" fill="hold"/>
                                            <p:tgtEl>
                                              <p:spTgt spid="5"/>
                                            </p:tgtEl>
                                            <p:attrNameLst>
                                              <p:attrName>ppt_x</p:attrName>
                                            </p:attrNameLst>
                                          </p:cBhvr>
                                          <p:tavLst>
                                            <p:tav tm="0">
                                              <p:val>
                                                <p:strVal val="#ppt_x"/>
                                              </p:val>
                                            </p:tav>
                                            <p:tav tm="100000">
                                              <p:val>
                                                <p:strVal val="#ppt_x"/>
                                              </p:val>
                                            </p:tav>
                                          </p:tavLst>
                                        </p:anim>
                                        <p:anim calcmode="lin" valueType="num">
                                          <p:cBhvr>
                                            <p:cTn id="185" dur="1000" fill="hold"/>
                                            <p:tgtEl>
                                              <p:spTgt spid="5"/>
                                            </p:tgtEl>
                                            <p:attrNameLst>
                                              <p:attrName>ppt_y</p:attrName>
                                            </p:attrNameLst>
                                          </p:cBhvr>
                                          <p:tavLst>
                                            <p:tav tm="0">
                                              <p:val>
                                                <p:strVal val="#ppt_y-.1"/>
                                              </p:val>
                                            </p:tav>
                                            <p:tav tm="100000">
                                              <p:val>
                                                <p:strVal val="#ppt_y"/>
                                              </p:val>
                                            </p:tav>
                                          </p:tavLst>
                                        </p:anim>
                                      </p:childTnLst>
                                    </p:cTn>
                                  </p:par>
                                </p:childTnLst>
                              </p:cTn>
                            </p:par>
                            <p:par>
                              <p:cTn id="186" fill="hold">
                                <p:stCondLst>
                                  <p:cond delay="4250"/>
                                </p:stCondLst>
                                <p:childTnLst>
                                  <p:par>
                                    <p:cTn id="187" presetID="42" presetClass="entr" presetSubtype="0" fill="hold" nodeType="afterEffect">
                                      <p:stCondLst>
                                        <p:cond delay="0"/>
                                      </p:stCondLst>
                                      <p:childTnLst>
                                        <p:set>
                                          <p:cBhvr>
                                            <p:cTn id="188" dur="1" fill="hold">
                                              <p:stCondLst>
                                                <p:cond delay="0"/>
                                              </p:stCondLst>
                                            </p:cTn>
                                            <p:tgtEl>
                                              <p:spTgt spid="6">
                                                <p:txEl>
                                                  <p:pRg st="0" end="0"/>
                                                </p:txEl>
                                              </p:spTgt>
                                            </p:tgtEl>
                                            <p:attrNameLst>
                                              <p:attrName>style.visibility</p:attrName>
                                            </p:attrNameLst>
                                          </p:cBhvr>
                                          <p:to>
                                            <p:strVal val="visible"/>
                                          </p:to>
                                        </p:set>
                                        <p:animEffect transition="in" filter="fade">
                                          <p:cBhvr>
                                            <p:cTn id="189" dur="1000"/>
                                            <p:tgtEl>
                                              <p:spTgt spid="6">
                                                <p:txEl>
                                                  <p:pRg st="0" end="0"/>
                                                </p:txEl>
                                              </p:spTgt>
                                            </p:tgtEl>
                                          </p:cBhvr>
                                        </p:animEffect>
                                        <p:anim calcmode="lin" valueType="num">
                                          <p:cBhvr>
                                            <p:cTn id="19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1500" fill="hold"/>
                                            <p:tgtEl>
                                              <p:spTgt spid="69"/>
                                            </p:tgtEl>
                                            <p:attrNameLst>
                                              <p:attrName>ppt_x</p:attrName>
                                            </p:attrNameLst>
                                          </p:cBhvr>
                                          <p:tavLst>
                                            <p:tav tm="0">
                                              <p:val>
                                                <p:strVal val="#ppt_x"/>
                                              </p:val>
                                            </p:tav>
                                            <p:tav tm="100000">
                                              <p:val>
                                                <p:strVal val="#ppt_x"/>
                                              </p:val>
                                            </p:tav>
                                          </p:tavLst>
                                        </p:anim>
                                        <p:anim calcmode="lin" valueType="num">
                                          <p:cBhvr additive="base">
                                            <p:cTn id="8" dur="1500" fill="hold"/>
                                            <p:tgtEl>
                                              <p:spTgt spid="69"/>
                                            </p:tgtEl>
                                            <p:attrNameLst>
                                              <p:attrName>ppt_y</p:attrName>
                                            </p:attrNameLst>
                                          </p:cBhvr>
                                          <p:tavLst>
                                            <p:tav tm="0">
                                              <p:val>
                                                <p:strVal val="1+#ppt_h/2"/>
                                              </p:val>
                                            </p:tav>
                                            <p:tav tm="100000">
                                              <p:val>
                                                <p:strVal val="#ppt_y"/>
                                              </p:val>
                                            </p:tav>
                                          </p:tavLst>
                                        </p:anim>
                                      </p:childTnLst>
                                    </p:cTn>
                                  </p:par>
                                  <p:par>
                                    <p:cTn id="9" presetID="6" presetClass="exit" presetSubtype="32" fill="hold" grpId="0" nodeType="withEffect">
                                      <p:stCondLst>
                                        <p:cond delay="800"/>
                                      </p:stCondLst>
                                      <p:childTnLst>
                                        <p:animEffect transition="out" filter="circle(out)">
                                          <p:cBhvr>
                                            <p:cTn id="10" dur="1500"/>
                                            <p:tgtEl>
                                              <p:spTgt spid="23"/>
                                            </p:tgtEl>
                                          </p:cBhvr>
                                        </p:animEffect>
                                        <p:set>
                                          <p:cBhvr>
                                            <p:cTn id="11" dur="1" fill="hold">
                                              <p:stCondLst>
                                                <p:cond delay="1499"/>
                                              </p:stCondLst>
                                            </p:cTn>
                                            <p:tgtEl>
                                              <p:spTgt spid="23"/>
                                            </p:tgtEl>
                                            <p:attrNameLst>
                                              <p:attrName>style.visibility</p:attrName>
                                            </p:attrNameLst>
                                          </p:cBhvr>
                                          <p:to>
                                            <p:strVal val="hidden"/>
                                          </p:to>
                                        </p:set>
                                      </p:childTnLst>
                                    </p:cTn>
                                  </p:par>
                                  <p:par>
                                    <p:cTn id="12" presetID="26" presetClass="emph" presetSubtype="0" repeatCount="indefinite" fill="hold" nodeType="withEffect">
                                      <p:stCondLst>
                                        <p:cond delay="300"/>
                                      </p:stCondLst>
                                      <p:childTnLst>
                                        <p:animEffect transition="out" filter="fade">
                                          <p:cBhvr>
                                            <p:cTn id="13" dur="1000" tmFilter="0, 0; .2, .5; .8, .5; 1, 0"/>
                                            <p:tgtEl>
                                              <p:spTgt spid="24"/>
                                            </p:tgtEl>
                                          </p:cBhvr>
                                        </p:animEffect>
                                        <p:animScale>
                                          <p:cBhvr>
                                            <p:cTn id="14" dur="500" autoRev="1" fill="hold"/>
                                            <p:tgtEl>
                                              <p:spTgt spid="24"/>
                                            </p:tgtEl>
                                          </p:cBhvr>
                                          <p:by x="105000" y="105000"/>
                                        </p:animScale>
                                      </p:childTnLst>
                                    </p:cTn>
                                  </p:par>
                                  <p:par>
                                    <p:cTn id="15" presetID="26" presetClass="emph" presetSubtype="0" repeatCount="indefinite" fill="hold" nodeType="withEffect">
                                      <p:stCondLst>
                                        <p:cond delay="700"/>
                                      </p:stCondLst>
                                      <p:childTnLst>
                                        <p:animEffect transition="out" filter="fade">
                                          <p:cBhvr>
                                            <p:cTn id="16" dur="1000" tmFilter="0, 0; .2, .5; .8, .5; 1, 0"/>
                                            <p:tgtEl>
                                              <p:spTgt spid="25"/>
                                            </p:tgtEl>
                                          </p:cBhvr>
                                        </p:animEffect>
                                        <p:animScale>
                                          <p:cBhvr>
                                            <p:cTn id="17" dur="500" autoRev="1" fill="hold"/>
                                            <p:tgtEl>
                                              <p:spTgt spid="25"/>
                                            </p:tgtEl>
                                          </p:cBhvr>
                                          <p:by x="105000" y="105000"/>
                                        </p:animScale>
                                      </p:childTnLst>
                                    </p:cTn>
                                  </p:par>
                                  <p:par>
                                    <p:cTn id="18" presetID="26" presetClass="emph" presetSubtype="0" repeatCount="indefinite" fill="hold" nodeType="withEffect">
                                      <p:stCondLst>
                                        <p:cond delay="200"/>
                                      </p:stCondLst>
                                      <p:childTnLst>
                                        <p:animEffect transition="out" filter="fade">
                                          <p:cBhvr>
                                            <p:cTn id="19" dur="1000" tmFilter="0, 0; .2, .5; .8, .5; 1, 0"/>
                                            <p:tgtEl>
                                              <p:spTgt spid="26"/>
                                            </p:tgtEl>
                                          </p:cBhvr>
                                        </p:animEffect>
                                        <p:animScale>
                                          <p:cBhvr>
                                            <p:cTn id="20" dur="500" autoRev="1" fill="hold"/>
                                            <p:tgtEl>
                                              <p:spTgt spid="26"/>
                                            </p:tgtEl>
                                          </p:cBhvr>
                                          <p:by x="105000" y="105000"/>
                                        </p:animScale>
                                      </p:childTnLst>
                                    </p:cTn>
                                  </p:par>
                                  <p:par>
                                    <p:cTn id="21" presetID="26" presetClass="emph" presetSubtype="0" repeatCount="indefinite" fill="hold" nodeType="withEffect">
                                      <p:stCondLst>
                                        <p:cond delay="1100"/>
                                      </p:stCondLst>
                                      <p:childTnLst>
                                        <p:animEffect transition="out" filter="fade">
                                          <p:cBhvr>
                                            <p:cTn id="22" dur="1000" tmFilter="0, 0; .2, .5; .8, .5; 1, 0"/>
                                            <p:tgtEl>
                                              <p:spTgt spid="27"/>
                                            </p:tgtEl>
                                          </p:cBhvr>
                                        </p:animEffect>
                                        <p:animScale>
                                          <p:cBhvr>
                                            <p:cTn id="23" dur="500" autoRev="1" fill="hold"/>
                                            <p:tgtEl>
                                              <p:spTgt spid="27"/>
                                            </p:tgtEl>
                                          </p:cBhvr>
                                          <p:by x="105000" y="105000"/>
                                        </p:animScale>
                                      </p:childTnLst>
                                    </p:cTn>
                                  </p:par>
                                  <p:par>
                                    <p:cTn id="24" presetID="26" presetClass="emph" presetSubtype="0" repeatCount="indefinite" fill="hold" nodeType="withEffect">
                                      <p:stCondLst>
                                        <p:cond delay="200"/>
                                      </p:stCondLst>
                                      <p:childTnLst>
                                        <p:animEffect transition="out" filter="fade">
                                          <p:cBhvr>
                                            <p:cTn id="25" dur="1000" tmFilter="0, 0; .2, .5; .8, .5; 1, 0"/>
                                            <p:tgtEl>
                                              <p:spTgt spid="28"/>
                                            </p:tgtEl>
                                          </p:cBhvr>
                                        </p:animEffect>
                                        <p:animScale>
                                          <p:cBhvr>
                                            <p:cTn id="26" dur="500" autoRev="1" fill="hold"/>
                                            <p:tgtEl>
                                              <p:spTgt spid="28"/>
                                            </p:tgtEl>
                                          </p:cBhvr>
                                          <p:by x="105000" y="105000"/>
                                        </p:animScale>
                                      </p:childTnLst>
                                    </p:cTn>
                                  </p:par>
                                  <p:par>
                                    <p:cTn id="27" presetID="26" presetClass="emph" presetSubtype="0" repeatCount="indefinite" fill="hold" nodeType="withEffect">
                                      <p:stCondLst>
                                        <p:cond delay="800"/>
                                      </p:stCondLst>
                                      <p:childTnLst>
                                        <p:animEffect transition="out" filter="fade">
                                          <p:cBhvr>
                                            <p:cTn id="28" dur="1000" tmFilter="0, 0; .2, .5; .8, .5; 1, 0"/>
                                            <p:tgtEl>
                                              <p:spTgt spid="29"/>
                                            </p:tgtEl>
                                          </p:cBhvr>
                                        </p:animEffect>
                                        <p:animScale>
                                          <p:cBhvr>
                                            <p:cTn id="29" dur="500" autoRev="1" fill="hold"/>
                                            <p:tgtEl>
                                              <p:spTgt spid="29"/>
                                            </p:tgtEl>
                                          </p:cBhvr>
                                          <p:by x="105000" y="105000"/>
                                        </p:animScale>
                                      </p:childTnLst>
                                    </p:cTn>
                                  </p:par>
                                  <p:par>
                                    <p:cTn id="30" presetID="26" presetClass="emph" presetSubtype="0" repeatCount="indefinite" fill="hold" nodeType="withEffect">
                                      <p:stCondLst>
                                        <p:cond delay="1700"/>
                                      </p:stCondLst>
                                      <p:childTnLst>
                                        <p:animEffect transition="out" filter="fade">
                                          <p:cBhvr>
                                            <p:cTn id="31" dur="1000" tmFilter="0, 0; .2, .5; .8, .5; 1, 0"/>
                                            <p:tgtEl>
                                              <p:spTgt spid="30"/>
                                            </p:tgtEl>
                                          </p:cBhvr>
                                        </p:animEffect>
                                        <p:animScale>
                                          <p:cBhvr>
                                            <p:cTn id="32" dur="500" autoRev="1" fill="hold"/>
                                            <p:tgtEl>
                                              <p:spTgt spid="30"/>
                                            </p:tgtEl>
                                          </p:cBhvr>
                                          <p:by x="105000" y="105000"/>
                                        </p:animScale>
                                      </p:childTnLst>
                                    </p:cTn>
                                  </p:par>
                                  <p:par>
                                    <p:cTn id="33" presetID="26" presetClass="emph" presetSubtype="0" repeatCount="indefinite" fill="hold" nodeType="withEffect">
                                      <p:stCondLst>
                                        <p:cond delay="0"/>
                                      </p:stCondLst>
                                      <p:childTnLst>
                                        <p:animEffect transition="out" filter="fade">
                                          <p:cBhvr>
                                            <p:cTn id="34" dur="1000" tmFilter="0, 0; .2, .5; .8, .5; 1, 0"/>
                                            <p:tgtEl>
                                              <p:spTgt spid="31"/>
                                            </p:tgtEl>
                                          </p:cBhvr>
                                        </p:animEffect>
                                        <p:animScale>
                                          <p:cBhvr>
                                            <p:cTn id="35" dur="500" autoRev="1" fill="hold"/>
                                            <p:tgtEl>
                                              <p:spTgt spid="31"/>
                                            </p:tgtEl>
                                          </p:cBhvr>
                                          <p:by x="105000" y="105000"/>
                                        </p:animScale>
                                      </p:childTnLst>
                                    </p:cTn>
                                  </p:par>
                                  <p:par>
                                    <p:cTn id="36" presetID="26" presetClass="emph" presetSubtype="0" repeatCount="indefinite" fill="hold" nodeType="withEffect">
                                      <p:stCondLst>
                                        <p:cond delay="200"/>
                                      </p:stCondLst>
                                      <p:childTnLst>
                                        <p:animEffect transition="out" filter="fade">
                                          <p:cBhvr>
                                            <p:cTn id="37" dur="1000" tmFilter="0, 0; .2, .5; .8, .5; 1, 0"/>
                                            <p:tgtEl>
                                              <p:spTgt spid="32"/>
                                            </p:tgtEl>
                                          </p:cBhvr>
                                        </p:animEffect>
                                        <p:animScale>
                                          <p:cBhvr>
                                            <p:cTn id="38" dur="500" autoRev="1" fill="hold"/>
                                            <p:tgtEl>
                                              <p:spTgt spid="32"/>
                                            </p:tgtEl>
                                          </p:cBhvr>
                                          <p:by x="105000" y="105000"/>
                                        </p:animScale>
                                      </p:childTnLst>
                                    </p:cTn>
                                  </p:par>
                                  <p:par>
                                    <p:cTn id="39" presetID="26" presetClass="emph" presetSubtype="0" repeatCount="indefinite" fill="hold" nodeType="withEffect">
                                      <p:stCondLst>
                                        <p:cond delay="500"/>
                                      </p:stCondLst>
                                      <p:childTnLst>
                                        <p:animEffect transition="out" filter="fade">
                                          <p:cBhvr>
                                            <p:cTn id="40" dur="1000" tmFilter="0, 0; .2, .5; .8, .5; 1, 0"/>
                                            <p:tgtEl>
                                              <p:spTgt spid="33"/>
                                            </p:tgtEl>
                                          </p:cBhvr>
                                        </p:animEffect>
                                        <p:animScale>
                                          <p:cBhvr>
                                            <p:cTn id="41" dur="500" autoRev="1" fill="hold"/>
                                            <p:tgtEl>
                                              <p:spTgt spid="33"/>
                                            </p:tgtEl>
                                          </p:cBhvr>
                                          <p:by x="105000" y="105000"/>
                                        </p:animScale>
                                      </p:childTnLst>
                                    </p:cTn>
                                  </p:par>
                                  <p:par>
                                    <p:cTn id="42" presetID="26" presetClass="emph" presetSubtype="0" repeatCount="indefinite" fill="hold" nodeType="withEffect">
                                      <p:stCondLst>
                                        <p:cond delay="1100"/>
                                      </p:stCondLst>
                                      <p:childTnLst>
                                        <p:animEffect transition="out" filter="fade">
                                          <p:cBhvr>
                                            <p:cTn id="43" dur="1000" tmFilter="0, 0; .2, .5; .8, .5; 1, 0"/>
                                            <p:tgtEl>
                                              <p:spTgt spid="34"/>
                                            </p:tgtEl>
                                          </p:cBhvr>
                                        </p:animEffect>
                                        <p:animScale>
                                          <p:cBhvr>
                                            <p:cTn id="44" dur="500" autoRev="1" fill="hold"/>
                                            <p:tgtEl>
                                              <p:spTgt spid="34"/>
                                            </p:tgtEl>
                                          </p:cBhvr>
                                          <p:by x="105000" y="105000"/>
                                        </p:animScale>
                                      </p:childTnLst>
                                    </p:cTn>
                                  </p:par>
                                  <p:par>
                                    <p:cTn id="45" presetID="26" presetClass="emph" presetSubtype="0" repeatCount="indefinite" fill="hold" nodeType="withEffect">
                                      <p:stCondLst>
                                        <p:cond delay="0"/>
                                      </p:stCondLst>
                                      <p:childTnLst>
                                        <p:animEffect transition="out" filter="fade">
                                          <p:cBhvr>
                                            <p:cTn id="46" dur="1000" tmFilter="0, 0; .2, .5; .8, .5; 1, 0"/>
                                            <p:tgtEl>
                                              <p:spTgt spid="35"/>
                                            </p:tgtEl>
                                          </p:cBhvr>
                                        </p:animEffect>
                                        <p:animScale>
                                          <p:cBhvr>
                                            <p:cTn id="47" dur="500" autoRev="1" fill="hold"/>
                                            <p:tgtEl>
                                              <p:spTgt spid="35"/>
                                            </p:tgtEl>
                                          </p:cBhvr>
                                          <p:by x="105000" y="105000"/>
                                        </p:animScale>
                                      </p:childTnLst>
                                    </p:cTn>
                                  </p:par>
                                  <p:par>
                                    <p:cTn id="48" presetID="26" presetClass="emph" presetSubtype="0" repeatCount="indefinite" fill="hold" nodeType="withEffect">
                                      <p:stCondLst>
                                        <p:cond delay="800"/>
                                      </p:stCondLst>
                                      <p:childTnLst>
                                        <p:animEffect transition="out" filter="fade">
                                          <p:cBhvr>
                                            <p:cTn id="49" dur="1000" tmFilter="0, 0; .2, .5; .8, .5; 1, 0"/>
                                            <p:tgtEl>
                                              <p:spTgt spid="36"/>
                                            </p:tgtEl>
                                          </p:cBhvr>
                                        </p:animEffect>
                                        <p:animScale>
                                          <p:cBhvr>
                                            <p:cTn id="50" dur="500" autoRev="1" fill="hold"/>
                                            <p:tgtEl>
                                              <p:spTgt spid="36"/>
                                            </p:tgtEl>
                                          </p:cBhvr>
                                          <p:by x="105000" y="105000"/>
                                        </p:animScale>
                                      </p:childTnLst>
                                    </p:cTn>
                                  </p:par>
                                  <p:par>
                                    <p:cTn id="51" presetID="26" presetClass="emph" presetSubtype="0" repeatCount="indefinite" fill="hold" nodeType="withEffect">
                                      <p:stCondLst>
                                        <p:cond delay="600"/>
                                      </p:stCondLst>
                                      <p:childTnLst>
                                        <p:animEffect transition="out" filter="fade">
                                          <p:cBhvr>
                                            <p:cTn id="52" dur="1100" tmFilter="0, 0; .2, .5; .8, .5; 1, 0"/>
                                            <p:tgtEl>
                                              <p:spTgt spid="37"/>
                                            </p:tgtEl>
                                          </p:cBhvr>
                                        </p:animEffect>
                                        <p:animScale>
                                          <p:cBhvr>
                                            <p:cTn id="53" dur="550" autoRev="1" fill="hold"/>
                                            <p:tgtEl>
                                              <p:spTgt spid="37"/>
                                            </p:tgtEl>
                                          </p:cBhvr>
                                          <p:by x="105000" y="105000"/>
                                        </p:animScale>
                                      </p:childTnLst>
                                    </p:cTn>
                                  </p:par>
                                  <p:par>
                                    <p:cTn id="54" presetID="26" presetClass="emph" presetSubtype="0" repeatCount="indefinite" fill="hold" nodeType="withEffect">
                                      <p:stCondLst>
                                        <p:cond delay="300"/>
                                      </p:stCondLst>
                                      <p:childTnLst>
                                        <p:animEffect transition="out" filter="fade">
                                          <p:cBhvr>
                                            <p:cTn id="55" dur="1000" tmFilter="0, 0; .2, .5; .8, .5; 1, 0"/>
                                            <p:tgtEl>
                                              <p:spTgt spid="38"/>
                                            </p:tgtEl>
                                          </p:cBhvr>
                                        </p:animEffect>
                                        <p:animScale>
                                          <p:cBhvr>
                                            <p:cTn id="56" dur="500" autoRev="1" fill="hold"/>
                                            <p:tgtEl>
                                              <p:spTgt spid="38"/>
                                            </p:tgtEl>
                                          </p:cBhvr>
                                          <p:by x="105000" y="105000"/>
                                        </p:animScale>
                                      </p:childTnLst>
                                    </p:cTn>
                                  </p:par>
                                  <p:par>
                                    <p:cTn id="57" presetID="26" presetClass="emph" presetSubtype="0" repeatCount="indefinite" fill="hold" nodeType="withEffect">
                                      <p:stCondLst>
                                        <p:cond delay="0"/>
                                      </p:stCondLst>
                                      <p:childTnLst>
                                        <p:animEffect transition="out" filter="fade">
                                          <p:cBhvr>
                                            <p:cTn id="58" dur="1000" tmFilter="0, 0; .2, .5; .8, .5; 1, 0"/>
                                            <p:tgtEl>
                                              <p:spTgt spid="39"/>
                                            </p:tgtEl>
                                          </p:cBhvr>
                                        </p:animEffect>
                                        <p:animScale>
                                          <p:cBhvr>
                                            <p:cTn id="59" dur="500" autoRev="1" fill="hold"/>
                                            <p:tgtEl>
                                              <p:spTgt spid="39"/>
                                            </p:tgtEl>
                                          </p:cBhvr>
                                          <p:by x="105000" y="105000"/>
                                        </p:animScale>
                                      </p:childTnLst>
                                    </p:cTn>
                                  </p:par>
                                  <p:par>
                                    <p:cTn id="60" presetID="26" presetClass="emph" presetSubtype="0" repeatCount="indefinite" fill="hold" nodeType="withEffect">
                                      <p:stCondLst>
                                        <p:cond delay="800"/>
                                      </p:stCondLst>
                                      <p:childTnLst>
                                        <p:animEffect transition="out" filter="fade">
                                          <p:cBhvr>
                                            <p:cTn id="61" dur="1000" tmFilter="0, 0; .2, .5; .8, .5; 1, 0"/>
                                            <p:tgtEl>
                                              <p:spTgt spid="40"/>
                                            </p:tgtEl>
                                          </p:cBhvr>
                                        </p:animEffect>
                                        <p:animScale>
                                          <p:cBhvr>
                                            <p:cTn id="62" dur="500" autoRev="1" fill="hold"/>
                                            <p:tgtEl>
                                              <p:spTgt spid="40"/>
                                            </p:tgtEl>
                                          </p:cBhvr>
                                          <p:by x="105000" y="105000"/>
                                        </p:animScale>
                                      </p:childTnLst>
                                    </p:cTn>
                                  </p:par>
                                  <p:par>
                                    <p:cTn id="63" presetID="26" presetClass="emph" presetSubtype="0" repeatCount="indefinite" fill="hold" nodeType="withEffect">
                                      <p:stCondLst>
                                        <p:cond delay="300"/>
                                      </p:stCondLst>
                                      <p:childTnLst>
                                        <p:animEffect transition="out" filter="fade">
                                          <p:cBhvr>
                                            <p:cTn id="64" dur="1000" tmFilter="0, 0; .2, .5; .8, .5; 1, 0"/>
                                            <p:tgtEl>
                                              <p:spTgt spid="41"/>
                                            </p:tgtEl>
                                          </p:cBhvr>
                                        </p:animEffect>
                                        <p:animScale>
                                          <p:cBhvr>
                                            <p:cTn id="65" dur="500" autoRev="1" fill="hold"/>
                                            <p:tgtEl>
                                              <p:spTgt spid="41"/>
                                            </p:tgtEl>
                                          </p:cBhvr>
                                          <p:by x="105000" y="105000"/>
                                        </p:animScale>
                                      </p:childTnLst>
                                    </p:cTn>
                                  </p:par>
                                  <p:par>
                                    <p:cTn id="66" presetID="26" presetClass="emph" presetSubtype="0" repeatCount="indefinite" fill="hold" nodeType="withEffect">
                                      <p:stCondLst>
                                        <p:cond delay="300"/>
                                      </p:stCondLst>
                                      <p:childTnLst>
                                        <p:animEffect transition="out" filter="fade">
                                          <p:cBhvr>
                                            <p:cTn id="67" dur="1000" tmFilter="0, 0; .2, .5; .8, .5; 1, 0"/>
                                            <p:tgtEl>
                                              <p:spTgt spid="42"/>
                                            </p:tgtEl>
                                          </p:cBhvr>
                                        </p:animEffect>
                                        <p:animScale>
                                          <p:cBhvr>
                                            <p:cTn id="68" dur="500" autoRev="1" fill="hold"/>
                                            <p:tgtEl>
                                              <p:spTgt spid="42"/>
                                            </p:tgtEl>
                                          </p:cBhvr>
                                          <p:by x="105000" y="105000"/>
                                        </p:animScale>
                                      </p:childTnLst>
                                    </p:cTn>
                                  </p:par>
                                  <p:par>
                                    <p:cTn id="69" presetID="26" presetClass="emph" presetSubtype="0" repeatCount="indefinite" fill="hold" nodeType="withEffect">
                                      <p:stCondLst>
                                        <p:cond delay="600"/>
                                      </p:stCondLst>
                                      <p:childTnLst>
                                        <p:animEffect transition="out" filter="fade">
                                          <p:cBhvr>
                                            <p:cTn id="70" dur="1000" tmFilter="0, 0; .2, .5; .8, .5; 1, 0"/>
                                            <p:tgtEl>
                                              <p:spTgt spid="43"/>
                                            </p:tgtEl>
                                          </p:cBhvr>
                                        </p:animEffect>
                                        <p:animScale>
                                          <p:cBhvr>
                                            <p:cTn id="71" dur="500" autoRev="1" fill="hold"/>
                                            <p:tgtEl>
                                              <p:spTgt spid="43"/>
                                            </p:tgtEl>
                                          </p:cBhvr>
                                          <p:by x="105000" y="105000"/>
                                        </p:animScale>
                                      </p:childTnLst>
                                    </p:cTn>
                                  </p:par>
                                  <p:par>
                                    <p:cTn id="72" presetID="26" presetClass="emph" presetSubtype="0" repeatCount="indefinite" fill="hold" nodeType="withEffect">
                                      <p:stCondLst>
                                        <p:cond delay="200"/>
                                      </p:stCondLst>
                                      <p:childTnLst>
                                        <p:animEffect transition="out" filter="fade">
                                          <p:cBhvr>
                                            <p:cTn id="73" dur="1000" tmFilter="0, 0; .2, .5; .8, .5; 1, 0"/>
                                            <p:tgtEl>
                                              <p:spTgt spid="44"/>
                                            </p:tgtEl>
                                          </p:cBhvr>
                                        </p:animEffect>
                                        <p:animScale>
                                          <p:cBhvr>
                                            <p:cTn id="74" dur="500" autoRev="1" fill="hold"/>
                                            <p:tgtEl>
                                              <p:spTgt spid="44"/>
                                            </p:tgtEl>
                                          </p:cBhvr>
                                          <p:by x="105000" y="105000"/>
                                        </p:animScale>
                                      </p:childTnLst>
                                    </p:cTn>
                                  </p:par>
                                  <p:par>
                                    <p:cTn id="75" presetID="26" presetClass="emph" presetSubtype="0" repeatCount="indefinite" fill="hold" nodeType="withEffect">
                                      <p:stCondLst>
                                        <p:cond delay="500"/>
                                      </p:stCondLst>
                                      <p:childTnLst>
                                        <p:animEffect transition="out" filter="fade">
                                          <p:cBhvr>
                                            <p:cTn id="76" dur="1000" tmFilter="0, 0; .2, .5; .8, .5; 1, 0"/>
                                            <p:tgtEl>
                                              <p:spTgt spid="45"/>
                                            </p:tgtEl>
                                          </p:cBhvr>
                                        </p:animEffect>
                                        <p:animScale>
                                          <p:cBhvr>
                                            <p:cTn id="77" dur="500" autoRev="1" fill="hold"/>
                                            <p:tgtEl>
                                              <p:spTgt spid="45"/>
                                            </p:tgtEl>
                                          </p:cBhvr>
                                          <p:by x="105000" y="105000"/>
                                        </p:animScale>
                                      </p:childTnLst>
                                    </p:cTn>
                                  </p:par>
                                  <p:par>
                                    <p:cTn id="78" presetID="26" presetClass="emph" presetSubtype="0" repeatCount="indefinite" fill="hold" nodeType="withEffect">
                                      <p:stCondLst>
                                        <p:cond delay="1300"/>
                                      </p:stCondLst>
                                      <p:childTnLst>
                                        <p:animEffect transition="out" filter="fade">
                                          <p:cBhvr>
                                            <p:cTn id="79" dur="1000" tmFilter="0, 0; .2, .5; .8, .5; 1, 0"/>
                                            <p:tgtEl>
                                              <p:spTgt spid="46"/>
                                            </p:tgtEl>
                                          </p:cBhvr>
                                        </p:animEffect>
                                        <p:animScale>
                                          <p:cBhvr>
                                            <p:cTn id="80" dur="500" autoRev="1" fill="hold"/>
                                            <p:tgtEl>
                                              <p:spTgt spid="46"/>
                                            </p:tgtEl>
                                          </p:cBhvr>
                                          <p:by x="105000" y="105000"/>
                                        </p:animScale>
                                      </p:childTnLst>
                                    </p:cTn>
                                  </p:par>
                                  <p:par>
                                    <p:cTn id="81" presetID="26" presetClass="emph" presetSubtype="0" repeatCount="indefinite" fill="hold" nodeType="withEffect">
                                      <p:stCondLst>
                                        <p:cond delay="600"/>
                                      </p:stCondLst>
                                      <p:childTnLst>
                                        <p:animEffect transition="out" filter="fade">
                                          <p:cBhvr>
                                            <p:cTn id="82" dur="1000" tmFilter="0, 0; .2, .5; .8, .5; 1, 0"/>
                                            <p:tgtEl>
                                              <p:spTgt spid="47"/>
                                            </p:tgtEl>
                                          </p:cBhvr>
                                        </p:animEffect>
                                        <p:animScale>
                                          <p:cBhvr>
                                            <p:cTn id="83" dur="500" autoRev="1" fill="hold"/>
                                            <p:tgtEl>
                                              <p:spTgt spid="47"/>
                                            </p:tgtEl>
                                          </p:cBhvr>
                                          <p:by x="105000" y="105000"/>
                                        </p:animScale>
                                      </p:childTnLst>
                                    </p:cTn>
                                  </p:par>
                                  <p:par>
                                    <p:cTn id="84" presetID="10" presetClass="exit" presetSubtype="0" fill="hold" nodeType="withEffect">
                                      <p:stCondLst>
                                        <p:cond delay="1000"/>
                                      </p:stCondLst>
                                      <p:childTnLst>
                                        <p:animEffect transition="out" filter="fade">
                                          <p:cBhvr>
                                            <p:cTn id="85" dur="10"/>
                                            <p:tgtEl>
                                              <p:spTgt spid="24"/>
                                            </p:tgtEl>
                                          </p:cBhvr>
                                        </p:animEffect>
                                        <p:set>
                                          <p:cBhvr>
                                            <p:cTn id="86" dur="1" fill="hold">
                                              <p:stCondLst>
                                                <p:cond delay="9"/>
                                              </p:stCondLst>
                                            </p:cTn>
                                            <p:tgtEl>
                                              <p:spTgt spid="24"/>
                                            </p:tgtEl>
                                            <p:attrNameLst>
                                              <p:attrName>style.visibility</p:attrName>
                                            </p:attrNameLst>
                                          </p:cBhvr>
                                          <p:to>
                                            <p:strVal val="hidden"/>
                                          </p:to>
                                        </p:set>
                                      </p:childTnLst>
                                    </p:cTn>
                                  </p:par>
                                  <p:par>
                                    <p:cTn id="87" presetID="10" presetClass="exit" presetSubtype="0" fill="hold" nodeType="withEffect">
                                      <p:stCondLst>
                                        <p:cond delay="1000"/>
                                      </p:stCondLst>
                                      <p:childTnLst>
                                        <p:animEffect transition="out" filter="fade">
                                          <p:cBhvr>
                                            <p:cTn id="88" dur="10"/>
                                            <p:tgtEl>
                                              <p:spTgt spid="25"/>
                                            </p:tgtEl>
                                          </p:cBhvr>
                                        </p:animEffect>
                                        <p:set>
                                          <p:cBhvr>
                                            <p:cTn id="89" dur="1" fill="hold">
                                              <p:stCondLst>
                                                <p:cond delay="9"/>
                                              </p:stCondLst>
                                            </p:cTn>
                                            <p:tgtEl>
                                              <p:spTgt spid="25"/>
                                            </p:tgtEl>
                                            <p:attrNameLst>
                                              <p:attrName>style.visibility</p:attrName>
                                            </p:attrNameLst>
                                          </p:cBhvr>
                                          <p:to>
                                            <p:strVal val="hidden"/>
                                          </p:to>
                                        </p:set>
                                      </p:childTnLst>
                                    </p:cTn>
                                  </p:par>
                                  <p:par>
                                    <p:cTn id="90" presetID="10" presetClass="exit" presetSubtype="0" fill="hold" nodeType="withEffect">
                                      <p:stCondLst>
                                        <p:cond delay="1000"/>
                                      </p:stCondLst>
                                      <p:childTnLst>
                                        <p:animEffect transition="out" filter="fade">
                                          <p:cBhvr>
                                            <p:cTn id="91" dur="10"/>
                                            <p:tgtEl>
                                              <p:spTgt spid="26"/>
                                            </p:tgtEl>
                                          </p:cBhvr>
                                        </p:animEffect>
                                        <p:set>
                                          <p:cBhvr>
                                            <p:cTn id="92" dur="1" fill="hold">
                                              <p:stCondLst>
                                                <p:cond delay="9"/>
                                              </p:stCondLst>
                                            </p:cTn>
                                            <p:tgtEl>
                                              <p:spTgt spid="26"/>
                                            </p:tgtEl>
                                            <p:attrNameLst>
                                              <p:attrName>style.visibility</p:attrName>
                                            </p:attrNameLst>
                                          </p:cBhvr>
                                          <p:to>
                                            <p:strVal val="hidden"/>
                                          </p:to>
                                        </p:set>
                                      </p:childTnLst>
                                    </p:cTn>
                                  </p:par>
                                  <p:par>
                                    <p:cTn id="93" presetID="10" presetClass="exit" presetSubtype="0" fill="hold" nodeType="withEffect">
                                      <p:stCondLst>
                                        <p:cond delay="1000"/>
                                      </p:stCondLst>
                                      <p:childTnLst>
                                        <p:animEffect transition="out" filter="fade">
                                          <p:cBhvr>
                                            <p:cTn id="94" dur="10"/>
                                            <p:tgtEl>
                                              <p:spTgt spid="27"/>
                                            </p:tgtEl>
                                          </p:cBhvr>
                                        </p:animEffect>
                                        <p:set>
                                          <p:cBhvr>
                                            <p:cTn id="95" dur="1" fill="hold">
                                              <p:stCondLst>
                                                <p:cond delay="9"/>
                                              </p:stCondLst>
                                            </p:cTn>
                                            <p:tgtEl>
                                              <p:spTgt spid="27"/>
                                            </p:tgtEl>
                                            <p:attrNameLst>
                                              <p:attrName>style.visibility</p:attrName>
                                            </p:attrNameLst>
                                          </p:cBhvr>
                                          <p:to>
                                            <p:strVal val="hidden"/>
                                          </p:to>
                                        </p:set>
                                      </p:childTnLst>
                                    </p:cTn>
                                  </p:par>
                                  <p:par>
                                    <p:cTn id="96" presetID="10" presetClass="exit" presetSubtype="0" fill="hold" nodeType="withEffect">
                                      <p:stCondLst>
                                        <p:cond delay="1000"/>
                                      </p:stCondLst>
                                      <p:childTnLst>
                                        <p:animEffect transition="out" filter="fade">
                                          <p:cBhvr>
                                            <p:cTn id="97" dur="10"/>
                                            <p:tgtEl>
                                              <p:spTgt spid="28"/>
                                            </p:tgtEl>
                                          </p:cBhvr>
                                        </p:animEffect>
                                        <p:set>
                                          <p:cBhvr>
                                            <p:cTn id="98" dur="1" fill="hold">
                                              <p:stCondLst>
                                                <p:cond delay="9"/>
                                              </p:stCondLst>
                                            </p:cTn>
                                            <p:tgtEl>
                                              <p:spTgt spid="28"/>
                                            </p:tgtEl>
                                            <p:attrNameLst>
                                              <p:attrName>style.visibility</p:attrName>
                                            </p:attrNameLst>
                                          </p:cBhvr>
                                          <p:to>
                                            <p:strVal val="hidden"/>
                                          </p:to>
                                        </p:set>
                                      </p:childTnLst>
                                    </p:cTn>
                                  </p:par>
                                  <p:par>
                                    <p:cTn id="99" presetID="10" presetClass="exit" presetSubtype="0" fill="hold" nodeType="withEffect">
                                      <p:stCondLst>
                                        <p:cond delay="1000"/>
                                      </p:stCondLst>
                                      <p:childTnLst>
                                        <p:animEffect transition="out" filter="fade">
                                          <p:cBhvr>
                                            <p:cTn id="100" dur="10"/>
                                            <p:tgtEl>
                                              <p:spTgt spid="29"/>
                                            </p:tgtEl>
                                          </p:cBhvr>
                                        </p:animEffect>
                                        <p:set>
                                          <p:cBhvr>
                                            <p:cTn id="101" dur="1" fill="hold">
                                              <p:stCondLst>
                                                <p:cond delay="9"/>
                                              </p:stCondLst>
                                            </p:cTn>
                                            <p:tgtEl>
                                              <p:spTgt spid="29"/>
                                            </p:tgtEl>
                                            <p:attrNameLst>
                                              <p:attrName>style.visibility</p:attrName>
                                            </p:attrNameLst>
                                          </p:cBhvr>
                                          <p:to>
                                            <p:strVal val="hidden"/>
                                          </p:to>
                                        </p:set>
                                      </p:childTnLst>
                                    </p:cTn>
                                  </p:par>
                                  <p:par>
                                    <p:cTn id="102" presetID="10" presetClass="exit" presetSubtype="0" fill="hold" nodeType="withEffect">
                                      <p:stCondLst>
                                        <p:cond delay="1000"/>
                                      </p:stCondLst>
                                      <p:childTnLst>
                                        <p:animEffect transition="out" filter="fade">
                                          <p:cBhvr>
                                            <p:cTn id="103" dur="10"/>
                                            <p:tgtEl>
                                              <p:spTgt spid="30"/>
                                            </p:tgtEl>
                                          </p:cBhvr>
                                        </p:animEffect>
                                        <p:set>
                                          <p:cBhvr>
                                            <p:cTn id="104" dur="1" fill="hold">
                                              <p:stCondLst>
                                                <p:cond delay="9"/>
                                              </p:stCondLst>
                                            </p:cTn>
                                            <p:tgtEl>
                                              <p:spTgt spid="30"/>
                                            </p:tgtEl>
                                            <p:attrNameLst>
                                              <p:attrName>style.visibility</p:attrName>
                                            </p:attrNameLst>
                                          </p:cBhvr>
                                          <p:to>
                                            <p:strVal val="hidden"/>
                                          </p:to>
                                        </p:set>
                                      </p:childTnLst>
                                    </p:cTn>
                                  </p:par>
                                  <p:par>
                                    <p:cTn id="105" presetID="10" presetClass="exit" presetSubtype="0" fill="hold" nodeType="withEffect">
                                      <p:stCondLst>
                                        <p:cond delay="1000"/>
                                      </p:stCondLst>
                                      <p:childTnLst>
                                        <p:animEffect transition="out" filter="fade">
                                          <p:cBhvr>
                                            <p:cTn id="106" dur="10"/>
                                            <p:tgtEl>
                                              <p:spTgt spid="31"/>
                                            </p:tgtEl>
                                          </p:cBhvr>
                                        </p:animEffect>
                                        <p:set>
                                          <p:cBhvr>
                                            <p:cTn id="107" dur="1" fill="hold">
                                              <p:stCondLst>
                                                <p:cond delay="9"/>
                                              </p:stCondLst>
                                            </p:cTn>
                                            <p:tgtEl>
                                              <p:spTgt spid="31"/>
                                            </p:tgtEl>
                                            <p:attrNameLst>
                                              <p:attrName>style.visibility</p:attrName>
                                            </p:attrNameLst>
                                          </p:cBhvr>
                                          <p:to>
                                            <p:strVal val="hidden"/>
                                          </p:to>
                                        </p:set>
                                      </p:childTnLst>
                                    </p:cTn>
                                  </p:par>
                                  <p:par>
                                    <p:cTn id="108" presetID="10" presetClass="exit" presetSubtype="0" fill="hold" nodeType="withEffect">
                                      <p:stCondLst>
                                        <p:cond delay="1000"/>
                                      </p:stCondLst>
                                      <p:childTnLst>
                                        <p:animEffect transition="out" filter="fade">
                                          <p:cBhvr>
                                            <p:cTn id="109" dur="10"/>
                                            <p:tgtEl>
                                              <p:spTgt spid="32"/>
                                            </p:tgtEl>
                                          </p:cBhvr>
                                        </p:animEffect>
                                        <p:set>
                                          <p:cBhvr>
                                            <p:cTn id="110" dur="1" fill="hold">
                                              <p:stCondLst>
                                                <p:cond delay="9"/>
                                              </p:stCondLst>
                                            </p:cTn>
                                            <p:tgtEl>
                                              <p:spTgt spid="32"/>
                                            </p:tgtEl>
                                            <p:attrNameLst>
                                              <p:attrName>style.visibility</p:attrName>
                                            </p:attrNameLst>
                                          </p:cBhvr>
                                          <p:to>
                                            <p:strVal val="hidden"/>
                                          </p:to>
                                        </p:set>
                                      </p:childTnLst>
                                    </p:cTn>
                                  </p:par>
                                  <p:par>
                                    <p:cTn id="111" presetID="10" presetClass="exit" presetSubtype="0" fill="hold" nodeType="withEffect">
                                      <p:stCondLst>
                                        <p:cond delay="1000"/>
                                      </p:stCondLst>
                                      <p:childTnLst>
                                        <p:animEffect transition="out" filter="fade">
                                          <p:cBhvr>
                                            <p:cTn id="112" dur="10"/>
                                            <p:tgtEl>
                                              <p:spTgt spid="33"/>
                                            </p:tgtEl>
                                          </p:cBhvr>
                                        </p:animEffect>
                                        <p:set>
                                          <p:cBhvr>
                                            <p:cTn id="113" dur="1" fill="hold">
                                              <p:stCondLst>
                                                <p:cond delay="9"/>
                                              </p:stCondLst>
                                            </p:cTn>
                                            <p:tgtEl>
                                              <p:spTgt spid="33"/>
                                            </p:tgtEl>
                                            <p:attrNameLst>
                                              <p:attrName>style.visibility</p:attrName>
                                            </p:attrNameLst>
                                          </p:cBhvr>
                                          <p:to>
                                            <p:strVal val="hidden"/>
                                          </p:to>
                                        </p:set>
                                      </p:childTnLst>
                                    </p:cTn>
                                  </p:par>
                                  <p:par>
                                    <p:cTn id="114" presetID="10" presetClass="exit" presetSubtype="0" fill="hold" nodeType="withEffect">
                                      <p:stCondLst>
                                        <p:cond delay="1000"/>
                                      </p:stCondLst>
                                      <p:childTnLst>
                                        <p:animEffect transition="out" filter="fade">
                                          <p:cBhvr>
                                            <p:cTn id="115" dur="10"/>
                                            <p:tgtEl>
                                              <p:spTgt spid="34"/>
                                            </p:tgtEl>
                                          </p:cBhvr>
                                        </p:animEffect>
                                        <p:set>
                                          <p:cBhvr>
                                            <p:cTn id="116" dur="1" fill="hold">
                                              <p:stCondLst>
                                                <p:cond delay="9"/>
                                              </p:stCondLst>
                                            </p:cTn>
                                            <p:tgtEl>
                                              <p:spTgt spid="34"/>
                                            </p:tgtEl>
                                            <p:attrNameLst>
                                              <p:attrName>style.visibility</p:attrName>
                                            </p:attrNameLst>
                                          </p:cBhvr>
                                          <p:to>
                                            <p:strVal val="hidden"/>
                                          </p:to>
                                        </p:set>
                                      </p:childTnLst>
                                    </p:cTn>
                                  </p:par>
                                  <p:par>
                                    <p:cTn id="117" presetID="10" presetClass="exit" presetSubtype="0" fill="hold" nodeType="withEffect">
                                      <p:stCondLst>
                                        <p:cond delay="1000"/>
                                      </p:stCondLst>
                                      <p:childTnLst>
                                        <p:animEffect transition="out" filter="fade">
                                          <p:cBhvr>
                                            <p:cTn id="118" dur="10"/>
                                            <p:tgtEl>
                                              <p:spTgt spid="35"/>
                                            </p:tgtEl>
                                          </p:cBhvr>
                                        </p:animEffect>
                                        <p:set>
                                          <p:cBhvr>
                                            <p:cTn id="119" dur="1" fill="hold">
                                              <p:stCondLst>
                                                <p:cond delay="9"/>
                                              </p:stCondLst>
                                            </p:cTn>
                                            <p:tgtEl>
                                              <p:spTgt spid="35"/>
                                            </p:tgtEl>
                                            <p:attrNameLst>
                                              <p:attrName>style.visibility</p:attrName>
                                            </p:attrNameLst>
                                          </p:cBhvr>
                                          <p:to>
                                            <p:strVal val="hidden"/>
                                          </p:to>
                                        </p:set>
                                      </p:childTnLst>
                                    </p:cTn>
                                  </p:par>
                                  <p:par>
                                    <p:cTn id="120" presetID="10" presetClass="exit" presetSubtype="0" fill="hold" nodeType="withEffect">
                                      <p:stCondLst>
                                        <p:cond delay="1000"/>
                                      </p:stCondLst>
                                      <p:childTnLst>
                                        <p:animEffect transition="out" filter="fade">
                                          <p:cBhvr>
                                            <p:cTn id="121" dur="10"/>
                                            <p:tgtEl>
                                              <p:spTgt spid="36"/>
                                            </p:tgtEl>
                                          </p:cBhvr>
                                        </p:animEffect>
                                        <p:set>
                                          <p:cBhvr>
                                            <p:cTn id="122" dur="1" fill="hold">
                                              <p:stCondLst>
                                                <p:cond delay="9"/>
                                              </p:stCondLst>
                                            </p:cTn>
                                            <p:tgtEl>
                                              <p:spTgt spid="36"/>
                                            </p:tgtEl>
                                            <p:attrNameLst>
                                              <p:attrName>style.visibility</p:attrName>
                                            </p:attrNameLst>
                                          </p:cBhvr>
                                          <p:to>
                                            <p:strVal val="hidden"/>
                                          </p:to>
                                        </p:set>
                                      </p:childTnLst>
                                    </p:cTn>
                                  </p:par>
                                  <p:par>
                                    <p:cTn id="123" presetID="10" presetClass="exit" presetSubtype="0" fill="hold" nodeType="withEffect">
                                      <p:stCondLst>
                                        <p:cond delay="1000"/>
                                      </p:stCondLst>
                                      <p:childTnLst>
                                        <p:animEffect transition="out" filter="fade">
                                          <p:cBhvr>
                                            <p:cTn id="124" dur="10"/>
                                            <p:tgtEl>
                                              <p:spTgt spid="37"/>
                                            </p:tgtEl>
                                          </p:cBhvr>
                                        </p:animEffect>
                                        <p:set>
                                          <p:cBhvr>
                                            <p:cTn id="125" dur="1" fill="hold">
                                              <p:stCondLst>
                                                <p:cond delay="9"/>
                                              </p:stCondLst>
                                            </p:cTn>
                                            <p:tgtEl>
                                              <p:spTgt spid="37"/>
                                            </p:tgtEl>
                                            <p:attrNameLst>
                                              <p:attrName>style.visibility</p:attrName>
                                            </p:attrNameLst>
                                          </p:cBhvr>
                                          <p:to>
                                            <p:strVal val="hidden"/>
                                          </p:to>
                                        </p:set>
                                      </p:childTnLst>
                                    </p:cTn>
                                  </p:par>
                                  <p:par>
                                    <p:cTn id="126" presetID="10" presetClass="exit" presetSubtype="0" fill="hold" nodeType="withEffect">
                                      <p:stCondLst>
                                        <p:cond delay="1000"/>
                                      </p:stCondLst>
                                      <p:childTnLst>
                                        <p:animEffect transition="out" filter="fade">
                                          <p:cBhvr>
                                            <p:cTn id="127" dur="10"/>
                                            <p:tgtEl>
                                              <p:spTgt spid="38"/>
                                            </p:tgtEl>
                                          </p:cBhvr>
                                        </p:animEffect>
                                        <p:set>
                                          <p:cBhvr>
                                            <p:cTn id="128" dur="1" fill="hold">
                                              <p:stCondLst>
                                                <p:cond delay="9"/>
                                              </p:stCondLst>
                                            </p:cTn>
                                            <p:tgtEl>
                                              <p:spTgt spid="38"/>
                                            </p:tgtEl>
                                            <p:attrNameLst>
                                              <p:attrName>style.visibility</p:attrName>
                                            </p:attrNameLst>
                                          </p:cBhvr>
                                          <p:to>
                                            <p:strVal val="hidden"/>
                                          </p:to>
                                        </p:set>
                                      </p:childTnLst>
                                    </p:cTn>
                                  </p:par>
                                  <p:par>
                                    <p:cTn id="129" presetID="10" presetClass="exit" presetSubtype="0" fill="hold" nodeType="withEffect">
                                      <p:stCondLst>
                                        <p:cond delay="1000"/>
                                      </p:stCondLst>
                                      <p:childTnLst>
                                        <p:animEffect transition="out" filter="fade">
                                          <p:cBhvr>
                                            <p:cTn id="130" dur="10"/>
                                            <p:tgtEl>
                                              <p:spTgt spid="39"/>
                                            </p:tgtEl>
                                          </p:cBhvr>
                                        </p:animEffect>
                                        <p:set>
                                          <p:cBhvr>
                                            <p:cTn id="131" dur="1" fill="hold">
                                              <p:stCondLst>
                                                <p:cond delay="9"/>
                                              </p:stCondLst>
                                            </p:cTn>
                                            <p:tgtEl>
                                              <p:spTgt spid="39"/>
                                            </p:tgtEl>
                                            <p:attrNameLst>
                                              <p:attrName>style.visibility</p:attrName>
                                            </p:attrNameLst>
                                          </p:cBhvr>
                                          <p:to>
                                            <p:strVal val="hidden"/>
                                          </p:to>
                                        </p:set>
                                      </p:childTnLst>
                                    </p:cTn>
                                  </p:par>
                                  <p:par>
                                    <p:cTn id="132" presetID="10" presetClass="exit" presetSubtype="0" fill="hold" nodeType="withEffect">
                                      <p:stCondLst>
                                        <p:cond delay="1000"/>
                                      </p:stCondLst>
                                      <p:childTnLst>
                                        <p:animEffect transition="out" filter="fade">
                                          <p:cBhvr>
                                            <p:cTn id="133" dur="10"/>
                                            <p:tgtEl>
                                              <p:spTgt spid="40"/>
                                            </p:tgtEl>
                                          </p:cBhvr>
                                        </p:animEffect>
                                        <p:set>
                                          <p:cBhvr>
                                            <p:cTn id="134" dur="1" fill="hold">
                                              <p:stCondLst>
                                                <p:cond delay="9"/>
                                              </p:stCondLst>
                                            </p:cTn>
                                            <p:tgtEl>
                                              <p:spTgt spid="40"/>
                                            </p:tgtEl>
                                            <p:attrNameLst>
                                              <p:attrName>style.visibility</p:attrName>
                                            </p:attrNameLst>
                                          </p:cBhvr>
                                          <p:to>
                                            <p:strVal val="hidden"/>
                                          </p:to>
                                        </p:set>
                                      </p:childTnLst>
                                    </p:cTn>
                                  </p:par>
                                  <p:par>
                                    <p:cTn id="135" presetID="10" presetClass="exit" presetSubtype="0" fill="hold" nodeType="withEffect">
                                      <p:stCondLst>
                                        <p:cond delay="1000"/>
                                      </p:stCondLst>
                                      <p:childTnLst>
                                        <p:animEffect transition="out" filter="fade">
                                          <p:cBhvr>
                                            <p:cTn id="136" dur="10"/>
                                            <p:tgtEl>
                                              <p:spTgt spid="41"/>
                                            </p:tgtEl>
                                          </p:cBhvr>
                                        </p:animEffect>
                                        <p:set>
                                          <p:cBhvr>
                                            <p:cTn id="137" dur="1" fill="hold">
                                              <p:stCondLst>
                                                <p:cond delay="9"/>
                                              </p:stCondLst>
                                            </p:cTn>
                                            <p:tgtEl>
                                              <p:spTgt spid="41"/>
                                            </p:tgtEl>
                                            <p:attrNameLst>
                                              <p:attrName>style.visibility</p:attrName>
                                            </p:attrNameLst>
                                          </p:cBhvr>
                                          <p:to>
                                            <p:strVal val="hidden"/>
                                          </p:to>
                                        </p:set>
                                      </p:childTnLst>
                                    </p:cTn>
                                  </p:par>
                                  <p:par>
                                    <p:cTn id="138" presetID="10" presetClass="exit" presetSubtype="0" fill="hold" nodeType="withEffect">
                                      <p:stCondLst>
                                        <p:cond delay="1000"/>
                                      </p:stCondLst>
                                      <p:childTnLst>
                                        <p:animEffect transition="out" filter="fade">
                                          <p:cBhvr>
                                            <p:cTn id="139" dur="10"/>
                                            <p:tgtEl>
                                              <p:spTgt spid="42"/>
                                            </p:tgtEl>
                                          </p:cBhvr>
                                        </p:animEffect>
                                        <p:set>
                                          <p:cBhvr>
                                            <p:cTn id="140" dur="1" fill="hold">
                                              <p:stCondLst>
                                                <p:cond delay="9"/>
                                              </p:stCondLst>
                                            </p:cTn>
                                            <p:tgtEl>
                                              <p:spTgt spid="42"/>
                                            </p:tgtEl>
                                            <p:attrNameLst>
                                              <p:attrName>style.visibility</p:attrName>
                                            </p:attrNameLst>
                                          </p:cBhvr>
                                          <p:to>
                                            <p:strVal val="hidden"/>
                                          </p:to>
                                        </p:set>
                                      </p:childTnLst>
                                    </p:cTn>
                                  </p:par>
                                  <p:par>
                                    <p:cTn id="141" presetID="10" presetClass="exit" presetSubtype="0" fill="hold" nodeType="withEffect">
                                      <p:stCondLst>
                                        <p:cond delay="1000"/>
                                      </p:stCondLst>
                                      <p:childTnLst>
                                        <p:animEffect transition="out" filter="fade">
                                          <p:cBhvr>
                                            <p:cTn id="142" dur="10"/>
                                            <p:tgtEl>
                                              <p:spTgt spid="43"/>
                                            </p:tgtEl>
                                          </p:cBhvr>
                                        </p:animEffect>
                                        <p:set>
                                          <p:cBhvr>
                                            <p:cTn id="143" dur="1" fill="hold">
                                              <p:stCondLst>
                                                <p:cond delay="9"/>
                                              </p:stCondLst>
                                            </p:cTn>
                                            <p:tgtEl>
                                              <p:spTgt spid="43"/>
                                            </p:tgtEl>
                                            <p:attrNameLst>
                                              <p:attrName>style.visibility</p:attrName>
                                            </p:attrNameLst>
                                          </p:cBhvr>
                                          <p:to>
                                            <p:strVal val="hidden"/>
                                          </p:to>
                                        </p:set>
                                      </p:childTnLst>
                                    </p:cTn>
                                  </p:par>
                                  <p:par>
                                    <p:cTn id="144" presetID="10" presetClass="exit" presetSubtype="0" fill="hold" nodeType="withEffect">
                                      <p:stCondLst>
                                        <p:cond delay="1000"/>
                                      </p:stCondLst>
                                      <p:childTnLst>
                                        <p:animEffect transition="out" filter="fade">
                                          <p:cBhvr>
                                            <p:cTn id="145" dur="10"/>
                                            <p:tgtEl>
                                              <p:spTgt spid="44"/>
                                            </p:tgtEl>
                                          </p:cBhvr>
                                        </p:animEffect>
                                        <p:set>
                                          <p:cBhvr>
                                            <p:cTn id="146" dur="1" fill="hold">
                                              <p:stCondLst>
                                                <p:cond delay="9"/>
                                              </p:stCondLst>
                                            </p:cTn>
                                            <p:tgtEl>
                                              <p:spTgt spid="44"/>
                                            </p:tgtEl>
                                            <p:attrNameLst>
                                              <p:attrName>style.visibility</p:attrName>
                                            </p:attrNameLst>
                                          </p:cBhvr>
                                          <p:to>
                                            <p:strVal val="hidden"/>
                                          </p:to>
                                        </p:set>
                                      </p:childTnLst>
                                    </p:cTn>
                                  </p:par>
                                  <p:par>
                                    <p:cTn id="147" presetID="10" presetClass="exit" presetSubtype="0" fill="hold" nodeType="withEffect">
                                      <p:stCondLst>
                                        <p:cond delay="1000"/>
                                      </p:stCondLst>
                                      <p:childTnLst>
                                        <p:animEffect transition="out" filter="fade">
                                          <p:cBhvr>
                                            <p:cTn id="148" dur="10"/>
                                            <p:tgtEl>
                                              <p:spTgt spid="45"/>
                                            </p:tgtEl>
                                          </p:cBhvr>
                                        </p:animEffect>
                                        <p:set>
                                          <p:cBhvr>
                                            <p:cTn id="149" dur="1" fill="hold">
                                              <p:stCondLst>
                                                <p:cond delay="9"/>
                                              </p:stCondLst>
                                            </p:cTn>
                                            <p:tgtEl>
                                              <p:spTgt spid="45"/>
                                            </p:tgtEl>
                                            <p:attrNameLst>
                                              <p:attrName>style.visibility</p:attrName>
                                            </p:attrNameLst>
                                          </p:cBhvr>
                                          <p:to>
                                            <p:strVal val="hidden"/>
                                          </p:to>
                                        </p:set>
                                      </p:childTnLst>
                                    </p:cTn>
                                  </p:par>
                                  <p:par>
                                    <p:cTn id="150" presetID="10" presetClass="exit" presetSubtype="0" fill="hold" nodeType="withEffect">
                                      <p:stCondLst>
                                        <p:cond delay="1000"/>
                                      </p:stCondLst>
                                      <p:childTnLst>
                                        <p:animEffect transition="out" filter="fade">
                                          <p:cBhvr>
                                            <p:cTn id="151" dur="10"/>
                                            <p:tgtEl>
                                              <p:spTgt spid="46"/>
                                            </p:tgtEl>
                                          </p:cBhvr>
                                        </p:animEffect>
                                        <p:set>
                                          <p:cBhvr>
                                            <p:cTn id="152" dur="1" fill="hold">
                                              <p:stCondLst>
                                                <p:cond delay="9"/>
                                              </p:stCondLst>
                                            </p:cTn>
                                            <p:tgtEl>
                                              <p:spTgt spid="46"/>
                                            </p:tgtEl>
                                            <p:attrNameLst>
                                              <p:attrName>style.visibility</p:attrName>
                                            </p:attrNameLst>
                                          </p:cBhvr>
                                          <p:to>
                                            <p:strVal val="hidden"/>
                                          </p:to>
                                        </p:set>
                                      </p:childTnLst>
                                    </p:cTn>
                                  </p:par>
                                  <p:par>
                                    <p:cTn id="153" presetID="10" presetClass="exit" presetSubtype="0" fill="hold" nodeType="withEffect">
                                      <p:stCondLst>
                                        <p:cond delay="1000"/>
                                      </p:stCondLst>
                                      <p:childTnLst>
                                        <p:animEffect transition="out" filter="fade">
                                          <p:cBhvr>
                                            <p:cTn id="154" dur="10"/>
                                            <p:tgtEl>
                                              <p:spTgt spid="47"/>
                                            </p:tgtEl>
                                          </p:cBhvr>
                                        </p:animEffect>
                                        <p:set>
                                          <p:cBhvr>
                                            <p:cTn id="155" dur="1" fill="hold">
                                              <p:stCondLst>
                                                <p:cond delay="9"/>
                                              </p:stCondLst>
                                            </p:cTn>
                                            <p:tgtEl>
                                              <p:spTgt spid="47"/>
                                            </p:tgtEl>
                                            <p:attrNameLst>
                                              <p:attrName>style.visibility</p:attrName>
                                            </p:attrNameLst>
                                          </p:cBhvr>
                                          <p:to>
                                            <p:strVal val="hidden"/>
                                          </p:to>
                                        </p:set>
                                      </p:childTnLst>
                                    </p:cTn>
                                  </p:par>
                                  <p:par>
                                    <p:cTn id="156" presetID="2" presetClass="entr" presetSubtype="2" fill="hold" nodeType="withEffect">
                                      <p:stCondLst>
                                        <p:cond delay="0"/>
                                      </p:stCondLst>
                                      <p:childTnLst>
                                        <p:set>
                                          <p:cBhvr>
                                            <p:cTn id="157" dur="1" fill="hold">
                                              <p:stCondLst>
                                                <p:cond delay="0"/>
                                              </p:stCondLst>
                                            </p:cTn>
                                            <p:tgtEl>
                                              <p:spTgt spid="49"/>
                                            </p:tgtEl>
                                            <p:attrNameLst>
                                              <p:attrName>style.visibility</p:attrName>
                                            </p:attrNameLst>
                                          </p:cBhvr>
                                          <p:to>
                                            <p:strVal val="visible"/>
                                          </p:to>
                                        </p:set>
                                        <p:anim calcmode="lin" valueType="num">
                                          <p:cBhvr additive="base">
                                            <p:cTn id="158" dur="3250" fill="hold"/>
                                            <p:tgtEl>
                                              <p:spTgt spid="49"/>
                                            </p:tgtEl>
                                            <p:attrNameLst>
                                              <p:attrName>ppt_x</p:attrName>
                                            </p:attrNameLst>
                                          </p:cBhvr>
                                          <p:tavLst>
                                            <p:tav tm="0">
                                              <p:val>
                                                <p:strVal val="1+#ppt_w/2"/>
                                              </p:val>
                                            </p:tav>
                                            <p:tav tm="100000">
                                              <p:val>
                                                <p:strVal val="#ppt_x"/>
                                              </p:val>
                                            </p:tav>
                                          </p:tavLst>
                                        </p:anim>
                                        <p:anim calcmode="lin" valueType="num">
                                          <p:cBhvr additive="base">
                                            <p:cTn id="159" dur="3250" fill="hold"/>
                                            <p:tgtEl>
                                              <p:spTgt spid="49"/>
                                            </p:tgtEl>
                                            <p:attrNameLst>
                                              <p:attrName>ppt_y</p:attrName>
                                            </p:attrNameLst>
                                          </p:cBhvr>
                                          <p:tavLst>
                                            <p:tav tm="0">
                                              <p:val>
                                                <p:strVal val="#ppt_y"/>
                                              </p:val>
                                            </p:tav>
                                            <p:tav tm="100000">
                                              <p:val>
                                                <p:strVal val="#ppt_y"/>
                                              </p:val>
                                            </p:tav>
                                          </p:tavLst>
                                        </p:anim>
                                      </p:childTnLst>
                                    </p:cTn>
                                  </p:par>
                                  <p:par>
                                    <p:cTn id="160" presetID="2" presetClass="entr" presetSubtype="6" fill="hold" grpId="0" nodeType="withEffect">
                                      <p:stCondLst>
                                        <p:cond delay="500"/>
                                      </p:stCondLst>
                                      <p:childTnLst>
                                        <p:set>
                                          <p:cBhvr>
                                            <p:cTn id="161" dur="1" fill="hold">
                                              <p:stCondLst>
                                                <p:cond delay="0"/>
                                              </p:stCondLst>
                                            </p:cTn>
                                            <p:tgtEl>
                                              <p:spTgt spid="2"/>
                                            </p:tgtEl>
                                            <p:attrNameLst>
                                              <p:attrName>style.visibility</p:attrName>
                                            </p:attrNameLst>
                                          </p:cBhvr>
                                          <p:to>
                                            <p:strVal val="visible"/>
                                          </p:to>
                                        </p:set>
                                        <p:anim calcmode="lin" valueType="num">
                                          <p:cBhvr additive="base">
                                            <p:cTn id="162" dur="2500" fill="hold"/>
                                            <p:tgtEl>
                                              <p:spTgt spid="2"/>
                                            </p:tgtEl>
                                            <p:attrNameLst>
                                              <p:attrName>ppt_x</p:attrName>
                                            </p:attrNameLst>
                                          </p:cBhvr>
                                          <p:tavLst>
                                            <p:tav tm="0">
                                              <p:val>
                                                <p:strVal val="1+#ppt_w/2"/>
                                              </p:val>
                                            </p:tav>
                                            <p:tav tm="100000">
                                              <p:val>
                                                <p:strVal val="#ppt_x"/>
                                              </p:val>
                                            </p:tav>
                                          </p:tavLst>
                                        </p:anim>
                                        <p:anim calcmode="lin" valueType="num">
                                          <p:cBhvr additive="base">
                                            <p:cTn id="163" dur="2500" fill="hold"/>
                                            <p:tgtEl>
                                              <p:spTgt spid="2"/>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72"/>
                                            </p:tgtEl>
                                            <p:attrNameLst>
                                              <p:attrName>style.visibility</p:attrName>
                                            </p:attrNameLst>
                                          </p:cBhvr>
                                          <p:to>
                                            <p:strVal val="visible"/>
                                          </p:to>
                                        </p:set>
                                        <p:anim calcmode="lin" valueType="num">
                                          <p:cBhvr additive="base">
                                            <p:cTn id="166" dur="1500" fill="hold"/>
                                            <p:tgtEl>
                                              <p:spTgt spid="72"/>
                                            </p:tgtEl>
                                            <p:attrNameLst>
                                              <p:attrName>ppt_x</p:attrName>
                                            </p:attrNameLst>
                                          </p:cBhvr>
                                          <p:tavLst>
                                            <p:tav tm="0">
                                              <p:val>
                                                <p:strVal val="#ppt_x"/>
                                              </p:val>
                                            </p:tav>
                                            <p:tav tm="100000">
                                              <p:val>
                                                <p:strVal val="#ppt_x"/>
                                              </p:val>
                                            </p:tav>
                                          </p:tavLst>
                                        </p:anim>
                                        <p:anim calcmode="lin" valueType="num">
                                          <p:cBhvr additive="base">
                                            <p:cTn id="167" dur="1500" fill="hold"/>
                                            <p:tgtEl>
                                              <p:spTgt spid="72"/>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600"/>
                                      </p:stCondLst>
                                      <p:childTnLst>
                                        <p:set>
                                          <p:cBhvr>
                                            <p:cTn id="169" dur="1" fill="hold">
                                              <p:stCondLst>
                                                <p:cond delay="0"/>
                                              </p:stCondLst>
                                            </p:cTn>
                                            <p:tgtEl>
                                              <p:spTgt spid="70"/>
                                            </p:tgtEl>
                                            <p:attrNameLst>
                                              <p:attrName>style.visibility</p:attrName>
                                            </p:attrNameLst>
                                          </p:cBhvr>
                                          <p:to>
                                            <p:strVal val="visible"/>
                                          </p:to>
                                        </p:set>
                                        <p:anim calcmode="lin" valueType="num">
                                          <p:cBhvr additive="base">
                                            <p:cTn id="170" dur="1500" fill="hold"/>
                                            <p:tgtEl>
                                              <p:spTgt spid="70"/>
                                            </p:tgtEl>
                                            <p:attrNameLst>
                                              <p:attrName>ppt_x</p:attrName>
                                            </p:attrNameLst>
                                          </p:cBhvr>
                                          <p:tavLst>
                                            <p:tav tm="0">
                                              <p:val>
                                                <p:strVal val="#ppt_x"/>
                                              </p:val>
                                            </p:tav>
                                            <p:tav tm="100000">
                                              <p:val>
                                                <p:strVal val="#ppt_x"/>
                                              </p:val>
                                            </p:tav>
                                          </p:tavLst>
                                        </p:anim>
                                        <p:anim calcmode="lin" valueType="num">
                                          <p:cBhvr additive="base">
                                            <p:cTn id="171" dur="1500" fill="hold"/>
                                            <p:tgtEl>
                                              <p:spTgt spid="70"/>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67"/>
                                            </p:tgtEl>
                                            <p:attrNameLst>
                                              <p:attrName>style.visibility</p:attrName>
                                            </p:attrNameLst>
                                          </p:cBhvr>
                                          <p:to>
                                            <p:strVal val="visible"/>
                                          </p:to>
                                        </p:set>
                                        <p:anim calcmode="lin" valueType="num">
                                          <p:cBhvr additive="base">
                                            <p:cTn id="174" dur="1500" fill="hold"/>
                                            <p:tgtEl>
                                              <p:spTgt spid="67"/>
                                            </p:tgtEl>
                                            <p:attrNameLst>
                                              <p:attrName>ppt_x</p:attrName>
                                            </p:attrNameLst>
                                          </p:cBhvr>
                                          <p:tavLst>
                                            <p:tav tm="0">
                                              <p:val>
                                                <p:strVal val="#ppt_x"/>
                                              </p:val>
                                            </p:tav>
                                            <p:tav tm="100000">
                                              <p:val>
                                                <p:strVal val="#ppt_x"/>
                                              </p:val>
                                            </p:tav>
                                          </p:tavLst>
                                        </p:anim>
                                        <p:anim calcmode="lin" valueType="num">
                                          <p:cBhvr additive="base">
                                            <p:cTn id="175" dur="1500" fill="hold"/>
                                            <p:tgtEl>
                                              <p:spTgt spid="67"/>
                                            </p:tgtEl>
                                            <p:attrNameLst>
                                              <p:attrName>ppt_y</p:attrName>
                                            </p:attrNameLst>
                                          </p:cBhvr>
                                          <p:tavLst>
                                            <p:tav tm="0">
                                              <p:val>
                                                <p:strVal val="1+#ppt_h/2"/>
                                              </p:val>
                                            </p:tav>
                                            <p:tav tm="100000">
                                              <p:val>
                                                <p:strVal val="#ppt_y"/>
                                              </p:val>
                                            </p:tav>
                                          </p:tavLst>
                                        </p:anim>
                                      </p:childTnLst>
                                    </p:cTn>
                                  </p:par>
                                  <p:par>
                                    <p:cTn id="176" presetID="2" presetClass="entr" presetSubtype="4" fill="hold" nodeType="withEffect">
                                      <p:stCondLst>
                                        <p:cond delay="200"/>
                                      </p:stCondLst>
                                      <p:childTnLst>
                                        <p:set>
                                          <p:cBhvr>
                                            <p:cTn id="177" dur="1" fill="hold">
                                              <p:stCondLst>
                                                <p:cond delay="0"/>
                                              </p:stCondLst>
                                            </p:cTn>
                                            <p:tgtEl>
                                              <p:spTgt spid="71"/>
                                            </p:tgtEl>
                                            <p:attrNameLst>
                                              <p:attrName>style.visibility</p:attrName>
                                            </p:attrNameLst>
                                          </p:cBhvr>
                                          <p:to>
                                            <p:strVal val="visible"/>
                                          </p:to>
                                        </p:set>
                                        <p:anim calcmode="lin" valueType="num">
                                          <p:cBhvr additive="base">
                                            <p:cTn id="178" dur="1500" fill="hold"/>
                                            <p:tgtEl>
                                              <p:spTgt spid="71"/>
                                            </p:tgtEl>
                                            <p:attrNameLst>
                                              <p:attrName>ppt_x</p:attrName>
                                            </p:attrNameLst>
                                          </p:cBhvr>
                                          <p:tavLst>
                                            <p:tav tm="0">
                                              <p:val>
                                                <p:strVal val="#ppt_x"/>
                                              </p:val>
                                            </p:tav>
                                            <p:tav tm="100000">
                                              <p:val>
                                                <p:strVal val="#ppt_x"/>
                                              </p:val>
                                            </p:tav>
                                          </p:tavLst>
                                        </p:anim>
                                        <p:anim calcmode="lin" valueType="num">
                                          <p:cBhvr additive="base">
                                            <p:cTn id="179" dur="1500" fill="hold"/>
                                            <p:tgtEl>
                                              <p:spTgt spid="71"/>
                                            </p:tgtEl>
                                            <p:attrNameLst>
                                              <p:attrName>ppt_y</p:attrName>
                                            </p:attrNameLst>
                                          </p:cBhvr>
                                          <p:tavLst>
                                            <p:tav tm="0">
                                              <p:val>
                                                <p:strVal val="1+#ppt_h/2"/>
                                              </p:val>
                                            </p:tav>
                                            <p:tav tm="100000">
                                              <p:val>
                                                <p:strVal val="#ppt_y"/>
                                              </p:val>
                                            </p:tav>
                                          </p:tavLst>
                                        </p:anim>
                                      </p:childTnLst>
                                    </p:cTn>
                                  </p:par>
                                </p:childTnLst>
                              </p:cTn>
                            </p:par>
                            <p:par>
                              <p:cTn id="180" fill="hold">
                                <p:stCondLst>
                                  <p:cond delay="3250"/>
                                </p:stCondLst>
                                <p:childTnLst>
                                  <p:par>
                                    <p:cTn id="181" presetID="47" presetClass="entr" presetSubtype="0" fill="hold" grpId="0" nodeType="afterEffect">
                                      <p:stCondLst>
                                        <p:cond delay="0"/>
                                      </p:stCondLst>
                                      <p:childTnLst>
                                        <p:set>
                                          <p:cBhvr>
                                            <p:cTn id="182" dur="1" fill="hold">
                                              <p:stCondLst>
                                                <p:cond delay="0"/>
                                              </p:stCondLst>
                                            </p:cTn>
                                            <p:tgtEl>
                                              <p:spTgt spid="5"/>
                                            </p:tgtEl>
                                            <p:attrNameLst>
                                              <p:attrName>style.visibility</p:attrName>
                                            </p:attrNameLst>
                                          </p:cBhvr>
                                          <p:to>
                                            <p:strVal val="visible"/>
                                          </p:to>
                                        </p:set>
                                        <p:animEffect transition="in" filter="fade">
                                          <p:cBhvr>
                                            <p:cTn id="183" dur="1000"/>
                                            <p:tgtEl>
                                              <p:spTgt spid="5"/>
                                            </p:tgtEl>
                                          </p:cBhvr>
                                        </p:animEffect>
                                        <p:anim calcmode="lin" valueType="num">
                                          <p:cBhvr>
                                            <p:cTn id="184" dur="1000" fill="hold"/>
                                            <p:tgtEl>
                                              <p:spTgt spid="5"/>
                                            </p:tgtEl>
                                            <p:attrNameLst>
                                              <p:attrName>ppt_x</p:attrName>
                                            </p:attrNameLst>
                                          </p:cBhvr>
                                          <p:tavLst>
                                            <p:tav tm="0">
                                              <p:val>
                                                <p:strVal val="#ppt_x"/>
                                              </p:val>
                                            </p:tav>
                                            <p:tav tm="100000">
                                              <p:val>
                                                <p:strVal val="#ppt_x"/>
                                              </p:val>
                                            </p:tav>
                                          </p:tavLst>
                                        </p:anim>
                                        <p:anim calcmode="lin" valueType="num">
                                          <p:cBhvr>
                                            <p:cTn id="185" dur="1000" fill="hold"/>
                                            <p:tgtEl>
                                              <p:spTgt spid="5"/>
                                            </p:tgtEl>
                                            <p:attrNameLst>
                                              <p:attrName>ppt_y</p:attrName>
                                            </p:attrNameLst>
                                          </p:cBhvr>
                                          <p:tavLst>
                                            <p:tav tm="0">
                                              <p:val>
                                                <p:strVal val="#ppt_y-.1"/>
                                              </p:val>
                                            </p:tav>
                                            <p:tav tm="100000">
                                              <p:val>
                                                <p:strVal val="#ppt_y"/>
                                              </p:val>
                                            </p:tav>
                                          </p:tavLst>
                                        </p:anim>
                                      </p:childTnLst>
                                    </p:cTn>
                                  </p:par>
                                </p:childTnLst>
                              </p:cTn>
                            </p:par>
                            <p:par>
                              <p:cTn id="186" fill="hold">
                                <p:stCondLst>
                                  <p:cond delay="4250"/>
                                </p:stCondLst>
                                <p:childTnLst>
                                  <p:par>
                                    <p:cTn id="187" presetID="42" presetClass="entr" presetSubtype="0" fill="hold" nodeType="afterEffect">
                                      <p:stCondLst>
                                        <p:cond delay="0"/>
                                      </p:stCondLst>
                                      <p:childTnLst>
                                        <p:set>
                                          <p:cBhvr>
                                            <p:cTn id="188" dur="1" fill="hold">
                                              <p:stCondLst>
                                                <p:cond delay="0"/>
                                              </p:stCondLst>
                                            </p:cTn>
                                            <p:tgtEl>
                                              <p:spTgt spid="6">
                                                <p:txEl>
                                                  <p:pRg st="0" end="0"/>
                                                </p:txEl>
                                              </p:spTgt>
                                            </p:tgtEl>
                                            <p:attrNameLst>
                                              <p:attrName>style.visibility</p:attrName>
                                            </p:attrNameLst>
                                          </p:cBhvr>
                                          <p:to>
                                            <p:strVal val="visible"/>
                                          </p:to>
                                        </p:set>
                                        <p:animEffect transition="in" filter="fade">
                                          <p:cBhvr>
                                            <p:cTn id="189" dur="1000"/>
                                            <p:tgtEl>
                                              <p:spTgt spid="6">
                                                <p:txEl>
                                                  <p:pRg st="0" end="0"/>
                                                </p:txEl>
                                              </p:spTgt>
                                            </p:tgtEl>
                                          </p:cBhvr>
                                        </p:animEffect>
                                        <p:anim calcmode="lin" valueType="num">
                                          <p:cBhvr>
                                            <p:cTn id="19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5"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772"/>
        <p:cNvGrpSpPr/>
        <p:nvPr/>
      </p:nvGrpSpPr>
      <p:grpSpPr>
        <a:xfrm>
          <a:off x="0" y="0"/>
          <a:ext cx="0" cy="0"/>
          <a:chOff x="0" y="0"/>
          <a:chExt cx="0" cy="0"/>
        </a:xfrm>
      </p:grpSpPr>
      <p:pic>
        <p:nvPicPr>
          <p:cNvPr id="773" name="Google Shape;773;p39"/>
          <p:cNvPicPr preferRelativeResize="0"/>
          <p:nvPr/>
        </p:nvPicPr>
        <p:blipFill rotWithShape="1">
          <a:blip r:embed="rId3">
            <a:alphaModFix/>
          </a:blip>
          <a:srcRect t="5072" b="2369"/>
          <a:stretch/>
        </p:blipFill>
        <p:spPr>
          <a:xfrm rot="5400000">
            <a:off x="5847759" y="-1529799"/>
            <a:ext cx="387800" cy="5645865"/>
          </a:xfrm>
          <a:prstGeom prst="rect">
            <a:avLst/>
          </a:prstGeom>
          <a:noFill/>
          <a:ln>
            <a:noFill/>
          </a:ln>
        </p:spPr>
      </p:pic>
      <p:sp>
        <p:nvSpPr>
          <p:cNvPr id="776" name="Google Shape;776;p39"/>
          <p:cNvSpPr/>
          <p:nvPr/>
        </p:nvSpPr>
        <p:spPr>
          <a:xfrm>
            <a:off x="712426" y="390205"/>
            <a:ext cx="970169" cy="792919"/>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778" name="Google Shape;778;p39"/>
          <p:cNvSpPr/>
          <p:nvPr/>
        </p:nvSpPr>
        <p:spPr>
          <a:xfrm>
            <a:off x="318853" y="2978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79" name="Google Shape;779;p39"/>
          <p:cNvSpPr/>
          <p:nvPr/>
        </p:nvSpPr>
        <p:spPr>
          <a:xfrm>
            <a:off x="11468345" y="85462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 name="TextBox 4"/>
          <p:cNvSpPr txBox="1"/>
          <p:nvPr/>
        </p:nvSpPr>
        <p:spPr>
          <a:xfrm>
            <a:off x="4286348" y="284710"/>
            <a:ext cx="3758057" cy="707886"/>
          </a:xfrm>
          <a:prstGeom prst="rect">
            <a:avLst/>
          </a:prstGeom>
          <a:noFill/>
        </p:spPr>
        <p:txBody>
          <a:bodyPr wrap="square" rtlCol="0">
            <a:spAutoFit/>
          </a:bodyPr>
          <a:lstStyle/>
          <a:p>
            <a:pPr algn="ctr"/>
            <a:r>
              <a:rPr lang="en-US" sz="4000" b="1">
                <a:solidFill>
                  <a:srgbClr val="FF0000"/>
                </a:solidFill>
                <a:latin typeface="#9Slide03 AllRoundGothic" panose="020B0703020202020104" pitchFamily="34" charset="0"/>
              </a:rPr>
              <a:t>EM CÓ BIẾT</a:t>
            </a:r>
            <a:endParaRPr lang="en-US" sz="4000" b="1" dirty="0">
              <a:solidFill>
                <a:srgbClr val="FF0000"/>
              </a:solidFill>
              <a:latin typeface="#9Slide03 AllRoundGothic" panose="020B0703020202020104" pitchFamily="34" charset="0"/>
            </a:endParaRPr>
          </a:p>
        </p:txBody>
      </p:sp>
      <p:sp>
        <p:nvSpPr>
          <p:cNvPr id="2" name="Rectangle 1"/>
          <p:cNvSpPr/>
          <p:nvPr/>
        </p:nvSpPr>
        <p:spPr>
          <a:xfrm>
            <a:off x="712426" y="1920268"/>
            <a:ext cx="10589385" cy="4547527"/>
          </a:xfrm>
          <a:prstGeom prst="rect">
            <a:avLst/>
          </a:prstGeom>
        </p:spPr>
        <p:txBody>
          <a:bodyPr wrap="square">
            <a:spAutoFit/>
          </a:bodyPr>
          <a:lstStyle/>
          <a:p>
            <a:pPr marL="380990" indent="-380990" algn="just">
              <a:lnSpc>
                <a:spcPct val="150000"/>
              </a:lnSpc>
              <a:buFont typeface="Wingdings" panose="05000000000000000000" pitchFamily="2" charset="2"/>
              <a:buChar char="Ø"/>
            </a:pPr>
            <a:r>
              <a:rPr lang="vi-VN" sz="2800" dirty="0">
                <a:latin typeface="+mj-lt"/>
              </a:rPr>
              <a:t>+ Chữ Baton (Ba-tông) là kiểu chữ có các nét đều bằng nhau.</a:t>
            </a:r>
            <a:endParaRPr lang="en-US" sz="2800" dirty="0">
              <a:latin typeface="+mj-lt"/>
            </a:endParaRPr>
          </a:p>
          <a:p>
            <a:pPr marL="380990" indent="-380990" algn="just">
              <a:lnSpc>
                <a:spcPct val="150000"/>
              </a:lnSpc>
              <a:buFont typeface="Wingdings" panose="05000000000000000000" pitchFamily="2" charset="2"/>
              <a:buChar char="Ø"/>
            </a:pPr>
            <a:r>
              <a:rPr lang="vi-VN" sz="2800" dirty="0">
                <a:latin typeface="+mj-lt"/>
              </a:rPr>
              <a:t>+ Chữ Gothic (Gô-tích) và Roman (Rô-măng) là tên hai kiểu chữ bắt nguồn từ phong cách nghệ thuật kiến trúc ở thời kì trung cổ phương Tây. Chữ Roman có các nét không đều nhau và có chân. Nét thanh (nét nhỏ) là các nét ngang và nét xiên</a:t>
            </a:r>
            <a:r>
              <a:rPr lang="en-US" sz="2800" dirty="0">
                <a:latin typeface="+mj-lt"/>
              </a:rPr>
              <a:t> </a:t>
            </a:r>
            <a:r>
              <a:rPr lang="vi-VN" sz="2800" dirty="0">
                <a:latin typeface="+mj-lt"/>
              </a:rPr>
              <a:t>theo chiều viết từ phải sang trái (theo chiều viết từ dưới lên). Nét đậm là các nét số thẳng và nét xiên từ trái sang phải (theo chiều viết từ trên xuống).</a:t>
            </a:r>
            <a:endParaRPr lang="en-US" sz="2800" dirty="0">
              <a:latin typeface="+mj-lt"/>
            </a:endParaRPr>
          </a:p>
        </p:txBody>
      </p:sp>
    </p:spTree>
    <p:extLst>
      <p:ext uri="{BB962C8B-B14F-4D97-AF65-F5344CB8AC3E}">
        <p14:creationId xmlns:p14="http://schemas.microsoft.com/office/powerpoint/2010/main" val="19796082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772"/>
        <p:cNvGrpSpPr/>
        <p:nvPr/>
      </p:nvGrpSpPr>
      <p:grpSpPr>
        <a:xfrm>
          <a:off x="0" y="0"/>
          <a:ext cx="0" cy="0"/>
          <a:chOff x="0" y="0"/>
          <a:chExt cx="0" cy="0"/>
        </a:xfrm>
      </p:grpSpPr>
      <p:pic>
        <p:nvPicPr>
          <p:cNvPr id="773" name="Google Shape;773;p39"/>
          <p:cNvPicPr preferRelativeResize="0"/>
          <p:nvPr/>
        </p:nvPicPr>
        <p:blipFill rotWithShape="1">
          <a:blip r:embed="rId3">
            <a:alphaModFix/>
          </a:blip>
          <a:srcRect t="5072" b="2369"/>
          <a:stretch/>
        </p:blipFill>
        <p:spPr>
          <a:xfrm rot="5400000">
            <a:off x="5847759" y="-1529799"/>
            <a:ext cx="387800" cy="5645865"/>
          </a:xfrm>
          <a:prstGeom prst="rect">
            <a:avLst/>
          </a:prstGeom>
          <a:noFill/>
          <a:ln>
            <a:noFill/>
          </a:ln>
        </p:spPr>
      </p:pic>
      <p:sp>
        <p:nvSpPr>
          <p:cNvPr id="776" name="Google Shape;776;p39"/>
          <p:cNvSpPr/>
          <p:nvPr/>
        </p:nvSpPr>
        <p:spPr>
          <a:xfrm>
            <a:off x="712426" y="390205"/>
            <a:ext cx="970169" cy="792919"/>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778" name="Google Shape;778;p39"/>
          <p:cNvSpPr/>
          <p:nvPr/>
        </p:nvSpPr>
        <p:spPr>
          <a:xfrm>
            <a:off x="318853" y="2978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79" name="Google Shape;779;p39"/>
          <p:cNvSpPr/>
          <p:nvPr/>
        </p:nvSpPr>
        <p:spPr>
          <a:xfrm>
            <a:off x="11468345" y="85462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 name="TextBox 4"/>
          <p:cNvSpPr txBox="1"/>
          <p:nvPr/>
        </p:nvSpPr>
        <p:spPr>
          <a:xfrm>
            <a:off x="4286348" y="284710"/>
            <a:ext cx="3758057" cy="707886"/>
          </a:xfrm>
          <a:prstGeom prst="rect">
            <a:avLst/>
          </a:prstGeom>
          <a:noFill/>
        </p:spPr>
        <p:txBody>
          <a:bodyPr wrap="square" rtlCol="0">
            <a:spAutoFit/>
          </a:bodyPr>
          <a:lstStyle/>
          <a:p>
            <a:pPr algn="ctr"/>
            <a:r>
              <a:rPr lang="en-US" sz="4000" b="1">
                <a:solidFill>
                  <a:srgbClr val="FF0000"/>
                </a:solidFill>
                <a:latin typeface="#9Slide03 AllRoundGothic" panose="020B0703020202020104" pitchFamily="34" charset="0"/>
              </a:rPr>
              <a:t>EM CÓ BIẾT</a:t>
            </a:r>
            <a:endParaRPr lang="en-US" sz="4000" b="1" dirty="0">
              <a:solidFill>
                <a:srgbClr val="FF0000"/>
              </a:solidFill>
              <a:latin typeface="#9Slide03 AllRoundGothic" panose="020B0703020202020104" pitchFamily="34" charset="0"/>
            </a:endParaRPr>
          </a:p>
        </p:txBody>
      </p:sp>
      <p:sp>
        <p:nvSpPr>
          <p:cNvPr id="2" name="Rectangle 1"/>
          <p:cNvSpPr/>
          <p:nvPr/>
        </p:nvSpPr>
        <p:spPr>
          <a:xfrm>
            <a:off x="318854" y="1584598"/>
            <a:ext cx="7261818" cy="5185522"/>
          </a:xfrm>
          <a:prstGeom prst="rect">
            <a:avLst/>
          </a:prstGeom>
        </p:spPr>
        <p:txBody>
          <a:bodyPr wrap="square">
            <a:spAutoFit/>
          </a:bodyPr>
          <a:lstStyle/>
          <a:p>
            <a:pPr marL="380990" indent="-380990" algn="just">
              <a:lnSpc>
                <a:spcPct val="150000"/>
              </a:lnSpc>
              <a:buFont typeface="Wingdings" panose="05000000000000000000" pitchFamily="2" charset="2"/>
              <a:buChar char="Ø"/>
            </a:pPr>
            <a:r>
              <a:rPr lang="vi-VN" sz="2800">
                <a:latin typeface="+mj-lt"/>
              </a:rPr>
              <a:t>+ Với kiểu chữ in hoa, để các chữ nhìn được cân đối thì khoảng cách giữa các chữ cái thông thường không đều nhau. Ví dụ: chiều rộng ngang của chữ Baton không đều nhau tuỳ theo cấu tạo của mỗi chữ cái. Nếu chiều cao là 5 ô thì chữ I chỉ rộng bằng 1 ô; chữ L, T thường là 3 ô; chữ D, H, N, K,... là 4 ô; chữ V, X là 5 ô; chữ M W là 6 ô....</a:t>
            </a:r>
            <a:endParaRPr lang="vi-VN" sz="2800" dirty="0">
              <a:latin typeface="+mj-lt"/>
            </a:endParaRPr>
          </a:p>
        </p:txBody>
      </p:sp>
      <p:pic>
        <p:nvPicPr>
          <p:cNvPr id="3" name="Picture 2">
            <a:extLst>
              <a:ext uri="{FF2B5EF4-FFF2-40B4-BE49-F238E27FC236}">
                <a16:creationId xmlns:a16="http://schemas.microsoft.com/office/drawing/2014/main" id="{A9B1E27A-8168-5F5E-3D83-7E698C6457FF}"/>
              </a:ext>
            </a:extLst>
          </p:cNvPr>
          <p:cNvPicPr>
            <a:picLocks noChangeAspect="1"/>
          </p:cNvPicPr>
          <p:nvPr/>
        </p:nvPicPr>
        <p:blipFill>
          <a:blip r:embed="rId4"/>
          <a:stretch>
            <a:fillRect/>
          </a:stretch>
        </p:blipFill>
        <p:spPr>
          <a:xfrm>
            <a:off x="7864154" y="1487034"/>
            <a:ext cx="4282811" cy="2865368"/>
          </a:xfrm>
          <a:prstGeom prst="rect">
            <a:avLst/>
          </a:prstGeom>
        </p:spPr>
      </p:pic>
      <p:pic>
        <p:nvPicPr>
          <p:cNvPr id="3074" name="Picture 2" descr="Bảng chữ cái Tiếng Việt – Thầy Nguyễn Thế Anh">
            <a:extLst>
              <a:ext uri="{FF2B5EF4-FFF2-40B4-BE49-F238E27FC236}">
                <a16:creationId xmlns:a16="http://schemas.microsoft.com/office/drawing/2014/main" id="{6617110C-F238-F5A9-1E54-E2FD6981FF6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80605" y="4519157"/>
            <a:ext cx="3049909" cy="21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185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772"/>
        <p:cNvGrpSpPr/>
        <p:nvPr/>
      </p:nvGrpSpPr>
      <p:grpSpPr>
        <a:xfrm>
          <a:off x="0" y="0"/>
          <a:ext cx="0" cy="0"/>
          <a:chOff x="0" y="0"/>
          <a:chExt cx="0" cy="0"/>
        </a:xfrm>
      </p:grpSpPr>
      <p:pic>
        <p:nvPicPr>
          <p:cNvPr id="773" name="Google Shape;773;p39"/>
          <p:cNvPicPr preferRelativeResize="0"/>
          <p:nvPr/>
        </p:nvPicPr>
        <p:blipFill rotWithShape="1">
          <a:blip r:embed="rId3">
            <a:alphaModFix/>
          </a:blip>
          <a:srcRect t="5072" b="2369"/>
          <a:stretch/>
        </p:blipFill>
        <p:spPr>
          <a:xfrm rot="5400000">
            <a:off x="5847759" y="-1529799"/>
            <a:ext cx="387800" cy="5645865"/>
          </a:xfrm>
          <a:prstGeom prst="rect">
            <a:avLst/>
          </a:prstGeom>
          <a:noFill/>
          <a:ln>
            <a:noFill/>
          </a:ln>
        </p:spPr>
      </p:pic>
      <p:sp>
        <p:nvSpPr>
          <p:cNvPr id="776" name="Google Shape;776;p39"/>
          <p:cNvSpPr/>
          <p:nvPr/>
        </p:nvSpPr>
        <p:spPr>
          <a:xfrm>
            <a:off x="712426" y="390205"/>
            <a:ext cx="970169" cy="792919"/>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778" name="Google Shape;778;p39"/>
          <p:cNvSpPr/>
          <p:nvPr/>
        </p:nvSpPr>
        <p:spPr>
          <a:xfrm>
            <a:off x="318853" y="2978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79" name="Google Shape;779;p39"/>
          <p:cNvSpPr/>
          <p:nvPr/>
        </p:nvSpPr>
        <p:spPr>
          <a:xfrm>
            <a:off x="11468345" y="85462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 name="TextBox 4"/>
          <p:cNvSpPr txBox="1"/>
          <p:nvPr/>
        </p:nvSpPr>
        <p:spPr>
          <a:xfrm>
            <a:off x="4286348" y="284710"/>
            <a:ext cx="3758057" cy="707886"/>
          </a:xfrm>
          <a:prstGeom prst="rect">
            <a:avLst/>
          </a:prstGeom>
          <a:noFill/>
        </p:spPr>
        <p:txBody>
          <a:bodyPr wrap="square" rtlCol="0">
            <a:spAutoFit/>
          </a:bodyPr>
          <a:lstStyle/>
          <a:p>
            <a:pPr algn="ctr"/>
            <a:r>
              <a:rPr lang="en-US" sz="4000" b="1">
                <a:solidFill>
                  <a:srgbClr val="FF0000"/>
                </a:solidFill>
                <a:latin typeface="#9Slide03 AllRoundGothic" panose="020B0703020202020104" pitchFamily="34" charset="0"/>
              </a:rPr>
              <a:t>EM CÓ BIẾT</a:t>
            </a:r>
            <a:endParaRPr lang="en-US" sz="4000" b="1" dirty="0">
              <a:solidFill>
                <a:srgbClr val="FF0000"/>
              </a:solidFill>
              <a:latin typeface="#9Slide03 AllRoundGothic" panose="020B0703020202020104" pitchFamily="34" charset="0"/>
            </a:endParaRPr>
          </a:p>
        </p:txBody>
      </p:sp>
      <p:sp>
        <p:nvSpPr>
          <p:cNvPr id="2" name="Rectangle 1"/>
          <p:cNvSpPr/>
          <p:nvPr/>
        </p:nvSpPr>
        <p:spPr>
          <a:xfrm>
            <a:off x="318854" y="1584598"/>
            <a:ext cx="7261818" cy="5193858"/>
          </a:xfrm>
          <a:prstGeom prst="rect">
            <a:avLst/>
          </a:prstGeom>
        </p:spPr>
        <p:txBody>
          <a:bodyPr wrap="square">
            <a:spAutoFit/>
          </a:bodyPr>
          <a:lstStyle/>
          <a:p>
            <a:pPr marL="380990" indent="-380990" algn="just">
              <a:lnSpc>
                <a:spcPct val="150000"/>
              </a:lnSpc>
              <a:buFont typeface="Wingdings" panose="05000000000000000000" pitchFamily="2" charset="2"/>
              <a:buChar char="Ø"/>
            </a:pPr>
            <a:r>
              <a:rPr lang="vi-VN" sz="2800">
                <a:latin typeface="+mj-lt"/>
              </a:rPr>
              <a:t>Các hoạ sĩ thiết kế có những quy cách để tạo ra nhiề</a:t>
            </a:r>
            <a:r>
              <a:rPr lang="en-US" sz="2800">
                <a:latin typeface="+mj-lt"/>
              </a:rPr>
              <a:t>u </a:t>
            </a:r>
            <a:r>
              <a:rPr lang="vi-VN" sz="2800">
                <a:latin typeface="+mj-lt"/>
              </a:rPr>
              <a:t>kiểu chữ khác nhau. Mỗi kiểu chữ thường mang một nét điển hình và phù hợp v</a:t>
            </a:r>
            <a:r>
              <a:rPr lang="en-US" sz="2800">
                <a:latin typeface="+mj-lt"/>
              </a:rPr>
              <a:t>ới </a:t>
            </a:r>
            <a:r>
              <a:rPr lang="vi-VN" sz="2800">
                <a:latin typeface="+mj-lt"/>
              </a:rPr>
              <a:t>một số nội dung. Nét chữ có thể toát lên vẻ nghiêm túc, khoẻ mạnh, mềm mại, vui v</a:t>
            </a:r>
            <a:r>
              <a:rPr lang="en-US" sz="2800">
                <a:latin typeface="Times New Roman" panose="02020603050405020304" pitchFamily="18" charset="0"/>
                <a:cs typeface="Times New Roman" panose="02020603050405020304" pitchFamily="18" charset="0"/>
              </a:rPr>
              <a:t>ẻ</a:t>
            </a:r>
            <a:r>
              <a:rPr lang="en-US" sz="2800">
                <a:latin typeface="+mj-lt"/>
              </a:rPr>
              <a:t> </a:t>
            </a:r>
            <a:r>
              <a:rPr lang="vi-VN" sz="2800">
                <a:latin typeface="+mj-lt"/>
              </a:rPr>
              <a:t>tin tưởng...</a:t>
            </a:r>
            <a:endParaRPr lang="en-US" sz="2800">
              <a:latin typeface="+mj-lt"/>
            </a:endParaRPr>
          </a:p>
          <a:p>
            <a:pPr marL="380990" indent="-380990" algn="just">
              <a:lnSpc>
                <a:spcPct val="150000"/>
              </a:lnSpc>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Kiểu chữ trên máy tính là do hoạ sĩ và chuyên gia công nghệ thông tin thiết kế.</a:t>
            </a:r>
            <a:endParaRPr lang="vi-VN" sz="2800" dirty="0">
              <a:latin typeface="Times New Roman" panose="02020603050405020304" pitchFamily="18" charset="0"/>
              <a:cs typeface="Times New Roman" panose="02020603050405020304" pitchFamily="18" charset="0"/>
            </a:endParaRPr>
          </a:p>
        </p:txBody>
      </p:sp>
      <p:pic>
        <p:nvPicPr>
          <p:cNvPr id="4098" name="Picture 2" descr="11+ Font chữ thiết kế tờ rơi đẹp độc đáo và ấn tượng - In Siêu Tốc VN">
            <a:extLst>
              <a:ext uri="{FF2B5EF4-FFF2-40B4-BE49-F238E27FC236}">
                <a16:creationId xmlns:a16="http://schemas.microsoft.com/office/drawing/2014/main" id="{CC758638-A4A3-155A-739D-7EF820F4E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61" y="1818513"/>
            <a:ext cx="4078485" cy="446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068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11000" r="-6000" b="-13000"/>
          </a:stretch>
        </a:blipFill>
        <a:effectLst/>
      </p:bgPr>
    </p:bg>
    <p:spTree>
      <p:nvGrpSpPr>
        <p:cNvPr id="1" name="Shape 1208"/>
        <p:cNvGrpSpPr/>
        <p:nvPr/>
      </p:nvGrpSpPr>
      <p:grpSpPr>
        <a:xfrm>
          <a:off x="0" y="0"/>
          <a:ext cx="0" cy="0"/>
          <a:chOff x="0" y="0"/>
          <a:chExt cx="0" cy="0"/>
        </a:xfrm>
      </p:grpSpPr>
      <p:sp>
        <p:nvSpPr>
          <p:cNvPr id="1212" name="Google Shape;1212;p57"/>
          <p:cNvSpPr txBox="1"/>
          <p:nvPr/>
        </p:nvSpPr>
        <p:spPr>
          <a:xfrm>
            <a:off x="1256154" y="1776924"/>
            <a:ext cx="4063171" cy="972352"/>
          </a:xfrm>
          <a:prstGeom prst="rect">
            <a:avLst/>
          </a:prstGeom>
          <a:noFill/>
          <a:ln>
            <a:noFill/>
          </a:ln>
        </p:spPr>
        <p:txBody>
          <a:bodyPr spcFirstLastPara="1" wrap="square" lIns="121900" tIns="0" rIns="121900" bIns="0" anchor="ctr" anchorCtr="0">
            <a:noAutofit/>
          </a:bodyPr>
          <a:lstStyle/>
          <a:p>
            <a:pPr lvl="0" algn="r">
              <a:lnSpc>
                <a:spcPct val="150000"/>
              </a:lnSpc>
            </a:pPr>
            <a:r>
              <a:rPr lang="en-US" sz="2800" b="1"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Bước</a:t>
            </a:r>
            <a:r>
              <a:rPr lang="en-US" sz="2800" b="1"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1: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Xác</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định</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mục</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tiêu</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tạo</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hình</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chữ</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cái</a:t>
            </a:r>
            <a:endParaRPr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endParaRPr>
          </a:p>
        </p:txBody>
      </p:sp>
      <p:pic>
        <p:nvPicPr>
          <p:cNvPr id="1216" name="Google Shape;1216;p57"/>
          <p:cNvPicPr preferRelativeResize="0"/>
          <p:nvPr/>
        </p:nvPicPr>
        <p:blipFill>
          <a:blip r:embed="rId4">
            <a:alphaModFix/>
          </a:blip>
          <a:stretch>
            <a:fillRect/>
          </a:stretch>
        </p:blipFill>
        <p:spPr>
          <a:xfrm rot="1030407">
            <a:off x="6586389" y="2359109"/>
            <a:ext cx="4542997" cy="2145176"/>
          </a:xfrm>
          <a:prstGeom prst="rect">
            <a:avLst/>
          </a:prstGeom>
          <a:noFill/>
          <a:ln>
            <a:noFill/>
          </a:ln>
        </p:spPr>
      </p:pic>
      <p:pic>
        <p:nvPicPr>
          <p:cNvPr id="1217" name="Google Shape;1217;p57"/>
          <p:cNvPicPr preferRelativeResize="0"/>
          <p:nvPr/>
        </p:nvPicPr>
        <p:blipFill>
          <a:blip r:embed="rId5">
            <a:alphaModFix/>
          </a:blip>
          <a:stretch>
            <a:fillRect/>
          </a:stretch>
        </p:blipFill>
        <p:spPr>
          <a:xfrm>
            <a:off x="6115055" y="2906465"/>
            <a:ext cx="2101697" cy="1429664"/>
          </a:xfrm>
          <a:prstGeom prst="rect">
            <a:avLst/>
          </a:prstGeom>
          <a:noFill/>
          <a:ln>
            <a:noFill/>
          </a:ln>
        </p:spPr>
      </p:pic>
      <p:pic>
        <p:nvPicPr>
          <p:cNvPr id="1218" name="Google Shape;1218;p57"/>
          <p:cNvPicPr preferRelativeResize="0"/>
          <p:nvPr/>
        </p:nvPicPr>
        <p:blipFill>
          <a:blip r:embed="rId6">
            <a:alphaModFix/>
          </a:blip>
          <a:stretch>
            <a:fillRect/>
          </a:stretch>
        </p:blipFill>
        <p:spPr>
          <a:xfrm>
            <a:off x="8322624" y="3929390"/>
            <a:ext cx="3326068" cy="1776009"/>
          </a:xfrm>
          <a:prstGeom prst="rect">
            <a:avLst/>
          </a:prstGeom>
          <a:noFill/>
          <a:ln>
            <a:noFill/>
          </a:ln>
        </p:spPr>
      </p:pic>
      <p:cxnSp>
        <p:nvCxnSpPr>
          <p:cNvPr id="1223" name="Google Shape;1223;p57"/>
          <p:cNvCxnSpPr/>
          <p:nvPr/>
        </p:nvCxnSpPr>
        <p:spPr>
          <a:xfrm>
            <a:off x="5436014" y="2263100"/>
            <a:ext cx="1483200" cy="6164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224" name="Google Shape;1224;p57"/>
          <p:cNvCxnSpPr/>
          <p:nvPr/>
        </p:nvCxnSpPr>
        <p:spPr>
          <a:xfrm>
            <a:off x="5415730" y="3520381"/>
            <a:ext cx="757200" cy="390800"/>
          </a:xfrm>
          <a:prstGeom prst="curvedConnector3">
            <a:avLst>
              <a:gd name="adj1" fmla="val 50000"/>
            </a:avLst>
          </a:prstGeom>
          <a:noFill/>
          <a:ln w="28575" cap="flat" cmpd="sng">
            <a:solidFill>
              <a:schemeClr val="dk2"/>
            </a:solidFill>
            <a:prstDash val="solid"/>
            <a:round/>
            <a:headEnd type="none" w="med" len="med"/>
            <a:tailEnd type="none" w="med" len="med"/>
          </a:ln>
        </p:spPr>
      </p:cxnSp>
      <p:cxnSp>
        <p:nvCxnSpPr>
          <p:cNvPr id="1225" name="Google Shape;1225;p57"/>
          <p:cNvCxnSpPr/>
          <p:nvPr/>
        </p:nvCxnSpPr>
        <p:spPr>
          <a:xfrm>
            <a:off x="5476802" y="4935958"/>
            <a:ext cx="1262000" cy="270400"/>
          </a:xfrm>
          <a:prstGeom prst="curvedConnector3">
            <a:avLst>
              <a:gd name="adj1" fmla="val 50000"/>
            </a:avLst>
          </a:prstGeom>
          <a:noFill/>
          <a:ln w="28575" cap="flat" cmpd="sng">
            <a:solidFill>
              <a:schemeClr val="dk1"/>
            </a:solidFill>
            <a:prstDash val="solid"/>
            <a:round/>
            <a:headEnd type="none" w="med" len="med"/>
            <a:tailEnd type="none" w="med" len="med"/>
          </a:ln>
        </p:spPr>
      </p:cxnSp>
      <p:sp>
        <p:nvSpPr>
          <p:cNvPr id="1226" name="Google Shape;1226;p57"/>
          <p:cNvSpPr/>
          <p:nvPr/>
        </p:nvSpPr>
        <p:spPr>
          <a:xfrm>
            <a:off x="6814056" y="2822503"/>
            <a:ext cx="177559" cy="145149"/>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7" name="Google Shape;1227;p57"/>
          <p:cNvSpPr/>
          <p:nvPr/>
        </p:nvSpPr>
        <p:spPr>
          <a:xfrm>
            <a:off x="6115056" y="3832370"/>
            <a:ext cx="177559" cy="145149"/>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8" name="Google Shape;1228;p57"/>
          <p:cNvSpPr/>
          <p:nvPr/>
        </p:nvSpPr>
        <p:spPr>
          <a:xfrm>
            <a:off x="6675884" y="5119890"/>
            <a:ext cx="177559" cy="145149"/>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1229" name="Google Shape;1229;p57"/>
          <p:cNvGrpSpPr/>
          <p:nvPr/>
        </p:nvGrpSpPr>
        <p:grpSpPr>
          <a:xfrm>
            <a:off x="6729709" y="4401433"/>
            <a:ext cx="707335" cy="902635"/>
            <a:chOff x="4734763" y="3301075"/>
            <a:chExt cx="530501" cy="676976"/>
          </a:xfrm>
        </p:grpSpPr>
        <p:sp>
          <p:nvSpPr>
            <p:cNvPr id="1230" name="Google Shape;1230;p57"/>
            <p:cNvSpPr/>
            <p:nvPr/>
          </p:nvSpPr>
          <p:spPr>
            <a:xfrm>
              <a:off x="4734763" y="3301075"/>
              <a:ext cx="118668" cy="161661"/>
            </a:xfrm>
            <a:custGeom>
              <a:avLst/>
              <a:gdLst/>
              <a:ahLst/>
              <a:cxnLst/>
              <a:rect l="l" t="t" r="r" b="b"/>
              <a:pathLst>
                <a:path w="4604" h="6272" extrusionOk="0">
                  <a:moveTo>
                    <a:pt x="2302" y="0"/>
                  </a:moveTo>
                  <a:lnTo>
                    <a:pt x="1335" y="1301"/>
                  </a:lnTo>
                  <a:cubicBezTo>
                    <a:pt x="367" y="2636"/>
                    <a:pt x="234" y="3169"/>
                    <a:pt x="167" y="3369"/>
                  </a:cubicBezTo>
                  <a:cubicBezTo>
                    <a:pt x="1" y="3970"/>
                    <a:pt x="67" y="4470"/>
                    <a:pt x="201" y="4871"/>
                  </a:cubicBezTo>
                  <a:cubicBezTo>
                    <a:pt x="267" y="5037"/>
                    <a:pt x="334" y="5171"/>
                    <a:pt x="434" y="5304"/>
                  </a:cubicBezTo>
                  <a:cubicBezTo>
                    <a:pt x="501" y="5404"/>
                    <a:pt x="568" y="5471"/>
                    <a:pt x="634" y="5571"/>
                  </a:cubicBezTo>
                  <a:cubicBezTo>
                    <a:pt x="834" y="5771"/>
                    <a:pt x="1068" y="5971"/>
                    <a:pt x="1368" y="6071"/>
                  </a:cubicBezTo>
                  <a:cubicBezTo>
                    <a:pt x="1635" y="6205"/>
                    <a:pt x="1969" y="6272"/>
                    <a:pt x="2302" y="6272"/>
                  </a:cubicBezTo>
                  <a:cubicBezTo>
                    <a:pt x="2636" y="6272"/>
                    <a:pt x="2936" y="6205"/>
                    <a:pt x="3236" y="6071"/>
                  </a:cubicBezTo>
                  <a:cubicBezTo>
                    <a:pt x="3503" y="5938"/>
                    <a:pt x="3770" y="5771"/>
                    <a:pt x="3970" y="5571"/>
                  </a:cubicBezTo>
                  <a:cubicBezTo>
                    <a:pt x="4037" y="5471"/>
                    <a:pt x="4103" y="5404"/>
                    <a:pt x="4170" y="5304"/>
                  </a:cubicBezTo>
                  <a:cubicBezTo>
                    <a:pt x="4237" y="5171"/>
                    <a:pt x="4337" y="5037"/>
                    <a:pt x="4404" y="4837"/>
                  </a:cubicBezTo>
                  <a:cubicBezTo>
                    <a:pt x="4537" y="4470"/>
                    <a:pt x="4604" y="3970"/>
                    <a:pt x="4404" y="3369"/>
                  </a:cubicBezTo>
                  <a:cubicBezTo>
                    <a:pt x="4370" y="3169"/>
                    <a:pt x="4204" y="2636"/>
                    <a:pt x="3236" y="1301"/>
                  </a:cubicBezTo>
                  <a:lnTo>
                    <a:pt x="230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1" name="Google Shape;1231;p57"/>
            <p:cNvSpPr/>
            <p:nvPr/>
          </p:nvSpPr>
          <p:spPr>
            <a:xfrm>
              <a:off x="4915317" y="3453251"/>
              <a:ext cx="118668" cy="161661"/>
            </a:xfrm>
            <a:custGeom>
              <a:avLst/>
              <a:gdLst/>
              <a:ahLst/>
              <a:cxnLst/>
              <a:rect l="l" t="t" r="r" b="b"/>
              <a:pathLst>
                <a:path w="4604" h="6272" extrusionOk="0">
                  <a:moveTo>
                    <a:pt x="2302" y="1"/>
                  </a:moveTo>
                  <a:lnTo>
                    <a:pt x="1368" y="1302"/>
                  </a:lnTo>
                  <a:cubicBezTo>
                    <a:pt x="401" y="2636"/>
                    <a:pt x="234" y="3170"/>
                    <a:pt x="201" y="3336"/>
                  </a:cubicBezTo>
                  <a:cubicBezTo>
                    <a:pt x="1" y="3970"/>
                    <a:pt x="67" y="4470"/>
                    <a:pt x="234" y="4837"/>
                  </a:cubicBezTo>
                  <a:cubicBezTo>
                    <a:pt x="267" y="5038"/>
                    <a:pt x="367" y="5171"/>
                    <a:pt x="434" y="5304"/>
                  </a:cubicBezTo>
                  <a:cubicBezTo>
                    <a:pt x="501" y="5371"/>
                    <a:pt x="568" y="5471"/>
                    <a:pt x="634" y="5538"/>
                  </a:cubicBezTo>
                  <a:cubicBezTo>
                    <a:pt x="868" y="5771"/>
                    <a:pt x="1101" y="5938"/>
                    <a:pt x="1368" y="6072"/>
                  </a:cubicBezTo>
                  <a:cubicBezTo>
                    <a:pt x="1668" y="6205"/>
                    <a:pt x="1969" y="6272"/>
                    <a:pt x="2302" y="6272"/>
                  </a:cubicBezTo>
                  <a:cubicBezTo>
                    <a:pt x="2636" y="6272"/>
                    <a:pt x="2969" y="6205"/>
                    <a:pt x="3270" y="6072"/>
                  </a:cubicBezTo>
                  <a:cubicBezTo>
                    <a:pt x="3536" y="5938"/>
                    <a:pt x="3770" y="5771"/>
                    <a:pt x="3970" y="5538"/>
                  </a:cubicBezTo>
                  <a:cubicBezTo>
                    <a:pt x="4037" y="5471"/>
                    <a:pt x="4103" y="5371"/>
                    <a:pt x="4170" y="5304"/>
                  </a:cubicBezTo>
                  <a:cubicBezTo>
                    <a:pt x="4270" y="5171"/>
                    <a:pt x="4337" y="5038"/>
                    <a:pt x="4404" y="4837"/>
                  </a:cubicBezTo>
                  <a:cubicBezTo>
                    <a:pt x="4537" y="4470"/>
                    <a:pt x="4604" y="3970"/>
                    <a:pt x="4437" y="3336"/>
                  </a:cubicBezTo>
                  <a:cubicBezTo>
                    <a:pt x="4370" y="3170"/>
                    <a:pt x="4237" y="2636"/>
                    <a:pt x="3270" y="1302"/>
                  </a:cubicBezTo>
                  <a:lnTo>
                    <a:pt x="230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32" name="Google Shape;1232;p57"/>
            <p:cNvSpPr/>
            <p:nvPr/>
          </p:nvSpPr>
          <p:spPr>
            <a:xfrm>
              <a:off x="4751955" y="3624345"/>
              <a:ext cx="118668" cy="161661"/>
            </a:xfrm>
            <a:custGeom>
              <a:avLst/>
              <a:gdLst/>
              <a:ahLst/>
              <a:cxnLst/>
              <a:rect l="l" t="t" r="r" b="b"/>
              <a:pathLst>
                <a:path w="4604" h="6272" extrusionOk="0">
                  <a:moveTo>
                    <a:pt x="2302" y="1"/>
                  </a:moveTo>
                  <a:lnTo>
                    <a:pt x="1368" y="1302"/>
                  </a:lnTo>
                  <a:cubicBezTo>
                    <a:pt x="401" y="2636"/>
                    <a:pt x="234" y="3170"/>
                    <a:pt x="201" y="3336"/>
                  </a:cubicBezTo>
                  <a:cubicBezTo>
                    <a:pt x="1" y="3970"/>
                    <a:pt x="67" y="4471"/>
                    <a:pt x="234" y="4837"/>
                  </a:cubicBezTo>
                  <a:cubicBezTo>
                    <a:pt x="268" y="5038"/>
                    <a:pt x="368" y="5171"/>
                    <a:pt x="434" y="5304"/>
                  </a:cubicBezTo>
                  <a:cubicBezTo>
                    <a:pt x="501" y="5405"/>
                    <a:pt x="568" y="5471"/>
                    <a:pt x="634" y="5538"/>
                  </a:cubicBezTo>
                  <a:cubicBezTo>
                    <a:pt x="868" y="5771"/>
                    <a:pt x="1101" y="5938"/>
                    <a:pt x="1368" y="6072"/>
                  </a:cubicBezTo>
                  <a:cubicBezTo>
                    <a:pt x="1669" y="6205"/>
                    <a:pt x="1969" y="6272"/>
                    <a:pt x="2302" y="6272"/>
                  </a:cubicBezTo>
                  <a:cubicBezTo>
                    <a:pt x="2636" y="6272"/>
                    <a:pt x="2969" y="6205"/>
                    <a:pt x="3270" y="6072"/>
                  </a:cubicBezTo>
                  <a:cubicBezTo>
                    <a:pt x="3537" y="5938"/>
                    <a:pt x="3770" y="5771"/>
                    <a:pt x="3970" y="5538"/>
                  </a:cubicBezTo>
                  <a:cubicBezTo>
                    <a:pt x="4037" y="5471"/>
                    <a:pt x="4104" y="5405"/>
                    <a:pt x="4170" y="5304"/>
                  </a:cubicBezTo>
                  <a:cubicBezTo>
                    <a:pt x="4270" y="5171"/>
                    <a:pt x="4337" y="5038"/>
                    <a:pt x="4404" y="4837"/>
                  </a:cubicBezTo>
                  <a:cubicBezTo>
                    <a:pt x="4537" y="4471"/>
                    <a:pt x="4604" y="3970"/>
                    <a:pt x="4437" y="3336"/>
                  </a:cubicBezTo>
                  <a:cubicBezTo>
                    <a:pt x="4370" y="3170"/>
                    <a:pt x="4237" y="2636"/>
                    <a:pt x="3270" y="1302"/>
                  </a:cubicBezTo>
                  <a:lnTo>
                    <a:pt x="2302"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33" name="Google Shape;1233;p57"/>
            <p:cNvSpPr/>
            <p:nvPr/>
          </p:nvSpPr>
          <p:spPr>
            <a:xfrm>
              <a:off x="5147446" y="3555578"/>
              <a:ext cx="117818" cy="161661"/>
            </a:xfrm>
            <a:custGeom>
              <a:avLst/>
              <a:gdLst/>
              <a:ahLst/>
              <a:cxnLst/>
              <a:rect l="l" t="t" r="r" b="b"/>
              <a:pathLst>
                <a:path w="4571" h="6272" extrusionOk="0">
                  <a:moveTo>
                    <a:pt x="2303" y="0"/>
                  </a:moveTo>
                  <a:lnTo>
                    <a:pt x="1335" y="1301"/>
                  </a:lnTo>
                  <a:cubicBezTo>
                    <a:pt x="368" y="2635"/>
                    <a:pt x="201" y="3169"/>
                    <a:pt x="168" y="3369"/>
                  </a:cubicBezTo>
                  <a:cubicBezTo>
                    <a:pt x="1" y="3970"/>
                    <a:pt x="68" y="4470"/>
                    <a:pt x="201" y="4837"/>
                  </a:cubicBezTo>
                  <a:cubicBezTo>
                    <a:pt x="268" y="5037"/>
                    <a:pt x="335" y="5170"/>
                    <a:pt x="435" y="5304"/>
                  </a:cubicBezTo>
                  <a:cubicBezTo>
                    <a:pt x="501" y="5404"/>
                    <a:pt x="568" y="5471"/>
                    <a:pt x="635" y="5571"/>
                  </a:cubicBezTo>
                  <a:cubicBezTo>
                    <a:pt x="835" y="5771"/>
                    <a:pt x="1068" y="5938"/>
                    <a:pt x="1335" y="6071"/>
                  </a:cubicBezTo>
                  <a:cubicBezTo>
                    <a:pt x="1635" y="6205"/>
                    <a:pt x="1969" y="6271"/>
                    <a:pt x="2303" y="6271"/>
                  </a:cubicBezTo>
                  <a:cubicBezTo>
                    <a:pt x="2636" y="6271"/>
                    <a:pt x="2936" y="6205"/>
                    <a:pt x="3237" y="6071"/>
                  </a:cubicBezTo>
                  <a:cubicBezTo>
                    <a:pt x="3503" y="5938"/>
                    <a:pt x="3737" y="5771"/>
                    <a:pt x="3937" y="5571"/>
                  </a:cubicBezTo>
                  <a:cubicBezTo>
                    <a:pt x="4037" y="5471"/>
                    <a:pt x="4104" y="5404"/>
                    <a:pt x="4137" y="5304"/>
                  </a:cubicBezTo>
                  <a:cubicBezTo>
                    <a:pt x="4237" y="5170"/>
                    <a:pt x="4304" y="5037"/>
                    <a:pt x="4371" y="4837"/>
                  </a:cubicBezTo>
                  <a:cubicBezTo>
                    <a:pt x="4538" y="4470"/>
                    <a:pt x="4571" y="3970"/>
                    <a:pt x="4404" y="3369"/>
                  </a:cubicBezTo>
                  <a:cubicBezTo>
                    <a:pt x="4371" y="3169"/>
                    <a:pt x="4204" y="2635"/>
                    <a:pt x="3237" y="1301"/>
                  </a:cubicBezTo>
                  <a:lnTo>
                    <a:pt x="230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4" name="Google Shape;1234;p57"/>
            <p:cNvSpPr/>
            <p:nvPr/>
          </p:nvSpPr>
          <p:spPr>
            <a:xfrm>
              <a:off x="5063188" y="3301075"/>
              <a:ext cx="117818" cy="161661"/>
            </a:xfrm>
            <a:custGeom>
              <a:avLst/>
              <a:gdLst/>
              <a:ahLst/>
              <a:cxnLst/>
              <a:rect l="l" t="t" r="r" b="b"/>
              <a:pathLst>
                <a:path w="4571" h="6272" extrusionOk="0">
                  <a:moveTo>
                    <a:pt x="2303" y="0"/>
                  </a:moveTo>
                  <a:lnTo>
                    <a:pt x="1335" y="1301"/>
                  </a:lnTo>
                  <a:cubicBezTo>
                    <a:pt x="368" y="2636"/>
                    <a:pt x="201" y="3169"/>
                    <a:pt x="168" y="3369"/>
                  </a:cubicBezTo>
                  <a:cubicBezTo>
                    <a:pt x="1" y="3970"/>
                    <a:pt x="68" y="4470"/>
                    <a:pt x="201" y="4871"/>
                  </a:cubicBezTo>
                  <a:cubicBezTo>
                    <a:pt x="268" y="5037"/>
                    <a:pt x="335" y="5171"/>
                    <a:pt x="435" y="5304"/>
                  </a:cubicBezTo>
                  <a:cubicBezTo>
                    <a:pt x="468" y="5404"/>
                    <a:pt x="535" y="5471"/>
                    <a:pt x="635" y="5571"/>
                  </a:cubicBezTo>
                  <a:cubicBezTo>
                    <a:pt x="835" y="5771"/>
                    <a:pt x="1068" y="5971"/>
                    <a:pt x="1335" y="6071"/>
                  </a:cubicBezTo>
                  <a:cubicBezTo>
                    <a:pt x="1635" y="6205"/>
                    <a:pt x="1969" y="6272"/>
                    <a:pt x="2303" y="6272"/>
                  </a:cubicBezTo>
                  <a:cubicBezTo>
                    <a:pt x="2603" y="6272"/>
                    <a:pt x="2936" y="6205"/>
                    <a:pt x="3237" y="6071"/>
                  </a:cubicBezTo>
                  <a:cubicBezTo>
                    <a:pt x="3503" y="5938"/>
                    <a:pt x="3737" y="5771"/>
                    <a:pt x="3937" y="5571"/>
                  </a:cubicBezTo>
                  <a:cubicBezTo>
                    <a:pt x="4037" y="5471"/>
                    <a:pt x="4104" y="5404"/>
                    <a:pt x="4137" y="5304"/>
                  </a:cubicBezTo>
                  <a:cubicBezTo>
                    <a:pt x="4237" y="5171"/>
                    <a:pt x="4304" y="5037"/>
                    <a:pt x="4371" y="4837"/>
                  </a:cubicBezTo>
                  <a:cubicBezTo>
                    <a:pt x="4538" y="4470"/>
                    <a:pt x="4571" y="3970"/>
                    <a:pt x="4404" y="3369"/>
                  </a:cubicBezTo>
                  <a:cubicBezTo>
                    <a:pt x="4371" y="3169"/>
                    <a:pt x="4204" y="2636"/>
                    <a:pt x="3237" y="1301"/>
                  </a:cubicBezTo>
                  <a:lnTo>
                    <a:pt x="2303"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35" name="Google Shape;1235;p57"/>
            <p:cNvSpPr/>
            <p:nvPr/>
          </p:nvSpPr>
          <p:spPr>
            <a:xfrm>
              <a:off x="4923530" y="3816042"/>
              <a:ext cx="117818" cy="161661"/>
            </a:xfrm>
            <a:custGeom>
              <a:avLst/>
              <a:gdLst/>
              <a:ahLst/>
              <a:cxnLst/>
              <a:rect l="l" t="t" r="r" b="b"/>
              <a:pathLst>
                <a:path w="4571" h="6272" extrusionOk="0">
                  <a:moveTo>
                    <a:pt x="2302" y="1"/>
                  </a:moveTo>
                  <a:lnTo>
                    <a:pt x="1335" y="1302"/>
                  </a:lnTo>
                  <a:cubicBezTo>
                    <a:pt x="367" y="2636"/>
                    <a:pt x="200" y="3170"/>
                    <a:pt x="167" y="3370"/>
                  </a:cubicBezTo>
                  <a:cubicBezTo>
                    <a:pt x="0" y="3970"/>
                    <a:pt x="67" y="4471"/>
                    <a:pt x="200" y="4871"/>
                  </a:cubicBezTo>
                  <a:cubicBezTo>
                    <a:pt x="267" y="5038"/>
                    <a:pt x="334" y="5171"/>
                    <a:pt x="434" y="5305"/>
                  </a:cubicBezTo>
                  <a:cubicBezTo>
                    <a:pt x="501" y="5405"/>
                    <a:pt x="567" y="5471"/>
                    <a:pt x="634" y="5571"/>
                  </a:cubicBezTo>
                  <a:cubicBezTo>
                    <a:pt x="834" y="5772"/>
                    <a:pt x="1068" y="5938"/>
                    <a:pt x="1335" y="6072"/>
                  </a:cubicBezTo>
                  <a:cubicBezTo>
                    <a:pt x="1635" y="6205"/>
                    <a:pt x="1968" y="6272"/>
                    <a:pt x="2302" y="6272"/>
                  </a:cubicBezTo>
                  <a:cubicBezTo>
                    <a:pt x="2636" y="6272"/>
                    <a:pt x="2936" y="6205"/>
                    <a:pt x="3236" y="6072"/>
                  </a:cubicBezTo>
                  <a:cubicBezTo>
                    <a:pt x="3503" y="5938"/>
                    <a:pt x="3736" y="5772"/>
                    <a:pt x="3936" y="5571"/>
                  </a:cubicBezTo>
                  <a:cubicBezTo>
                    <a:pt x="4037" y="5471"/>
                    <a:pt x="4103" y="5405"/>
                    <a:pt x="4137" y="5305"/>
                  </a:cubicBezTo>
                  <a:cubicBezTo>
                    <a:pt x="4237" y="5171"/>
                    <a:pt x="4303" y="5038"/>
                    <a:pt x="4370" y="4838"/>
                  </a:cubicBezTo>
                  <a:cubicBezTo>
                    <a:pt x="4537" y="4471"/>
                    <a:pt x="4570" y="3970"/>
                    <a:pt x="4403" y="3370"/>
                  </a:cubicBezTo>
                  <a:cubicBezTo>
                    <a:pt x="4370" y="3170"/>
                    <a:pt x="4203" y="2636"/>
                    <a:pt x="3236" y="1302"/>
                  </a:cubicBezTo>
                  <a:lnTo>
                    <a:pt x="2302"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6" name="Google Shape;1236;p57"/>
            <p:cNvSpPr/>
            <p:nvPr/>
          </p:nvSpPr>
          <p:spPr>
            <a:xfrm>
              <a:off x="5147446" y="3816390"/>
              <a:ext cx="117818" cy="161661"/>
            </a:xfrm>
            <a:custGeom>
              <a:avLst/>
              <a:gdLst/>
              <a:ahLst/>
              <a:cxnLst/>
              <a:rect l="l" t="t" r="r" b="b"/>
              <a:pathLst>
                <a:path w="4571" h="6272" extrusionOk="0">
                  <a:moveTo>
                    <a:pt x="2303" y="0"/>
                  </a:moveTo>
                  <a:lnTo>
                    <a:pt x="1335" y="1301"/>
                  </a:lnTo>
                  <a:cubicBezTo>
                    <a:pt x="368" y="2635"/>
                    <a:pt x="201" y="3169"/>
                    <a:pt x="168" y="3369"/>
                  </a:cubicBezTo>
                  <a:cubicBezTo>
                    <a:pt x="1" y="3970"/>
                    <a:pt x="68" y="4470"/>
                    <a:pt x="201" y="4837"/>
                  </a:cubicBezTo>
                  <a:cubicBezTo>
                    <a:pt x="268" y="5037"/>
                    <a:pt x="335" y="5170"/>
                    <a:pt x="435" y="5304"/>
                  </a:cubicBezTo>
                  <a:cubicBezTo>
                    <a:pt x="501" y="5404"/>
                    <a:pt x="568" y="5471"/>
                    <a:pt x="635" y="5571"/>
                  </a:cubicBezTo>
                  <a:cubicBezTo>
                    <a:pt x="835" y="5771"/>
                    <a:pt x="1068" y="5938"/>
                    <a:pt x="1335" y="6071"/>
                  </a:cubicBezTo>
                  <a:cubicBezTo>
                    <a:pt x="1635" y="6205"/>
                    <a:pt x="1969" y="6271"/>
                    <a:pt x="2303" y="6271"/>
                  </a:cubicBezTo>
                  <a:cubicBezTo>
                    <a:pt x="2636" y="6271"/>
                    <a:pt x="2936" y="6205"/>
                    <a:pt x="3237" y="6071"/>
                  </a:cubicBezTo>
                  <a:cubicBezTo>
                    <a:pt x="3503" y="5938"/>
                    <a:pt x="3737" y="5771"/>
                    <a:pt x="3937" y="5571"/>
                  </a:cubicBezTo>
                  <a:cubicBezTo>
                    <a:pt x="4037" y="5471"/>
                    <a:pt x="4104" y="5404"/>
                    <a:pt x="4137" y="5304"/>
                  </a:cubicBezTo>
                  <a:cubicBezTo>
                    <a:pt x="4237" y="5170"/>
                    <a:pt x="4304" y="5037"/>
                    <a:pt x="4371" y="4837"/>
                  </a:cubicBezTo>
                  <a:cubicBezTo>
                    <a:pt x="4538" y="4470"/>
                    <a:pt x="4571" y="3970"/>
                    <a:pt x="4404" y="3369"/>
                  </a:cubicBezTo>
                  <a:cubicBezTo>
                    <a:pt x="4371" y="3169"/>
                    <a:pt x="4204" y="2635"/>
                    <a:pt x="3237" y="1301"/>
                  </a:cubicBezTo>
                  <a:lnTo>
                    <a:pt x="230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30" name="Google Shape;784;p40"/>
          <p:cNvSpPr/>
          <p:nvPr/>
        </p:nvSpPr>
        <p:spPr>
          <a:xfrm>
            <a:off x="2255621" y="325153"/>
            <a:ext cx="1488380" cy="1225488"/>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31" name="Google Shape;786;p40"/>
          <p:cNvSpPr txBox="1">
            <a:spLocks/>
          </p:cNvSpPr>
          <p:nvPr/>
        </p:nvSpPr>
        <p:spPr>
          <a:xfrm>
            <a:off x="2445813" y="522476"/>
            <a:ext cx="1107992" cy="83084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Montserrat"/>
              <a:buNone/>
              <a:defRPr sz="6000" b="1" i="0" u="none" strike="noStrike" cap="none">
                <a:solidFill>
                  <a:schemeClr val="accent5"/>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r>
              <a:rPr lang="en" sz="5333" dirty="0"/>
              <a:t>02</a:t>
            </a:r>
          </a:p>
        </p:txBody>
      </p:sp>
      <p:sp>
        <p:nvSpPr>
          <p:cNvPr id="2" name="TextBox 1"/>
          <p:cNvSpPr txBox="1"/>
          <p:nvPr/>
        </p:nvSpPr>
        <p:spPr>
          <a:xfrm>
            <a:off x="4518055" y="660461"/>
            <a:ext cx="3698696" cy="769441"/>
          </a:xfrm>
          <a:prstGeom prst="rect">
            <a:avLst/>
          </a:prstGeom>
          <a:noFill/>
        </p:spPr>
        <p:txBody>
          <a:bodyPr wrap="square" rtlCol="0">
            <a:spAutoFit/>
          </a:bodyPr>
          <a:lstStyle/>
          <a:p>
            <a:r>
              <a:rPr lang="en-US" sz="4400" b="1" dirty="0">
                <a:solidFill>
                  <a:schemeClr val="accent3">
                    <a:lumMod val="75000"/>
                  </a:schemeClr>
                </a:solidFill>
              </a:rPr>
              <a:t>S</a:t>
            </a:r>
            <a:r>
              <a:rPr lang="en-US" sz="4400" b="1" dirty="0">
                <a:solidFill>
                  <a:schemeClr val="tx2">
                    <a:lumMod val="75000"/>
                  </a:schemeClr>
                </a:solidFill>
              </a:rPr>
              <a:t>Á</a:t>
            </a:r>
            <a:r>
              <a:rPr lang="en-US" sz="4400" b="1" dirty="0">
                <a:solidFill>
                  <a:srgbClr val="00B050"/>
                </a:solidFill>
              </a:rPr>
              <a:t>N</a:t>
            </a:r>
            <a:r>
              <a:rPr lang="en-US" sz="4400" b="1" dirty="0">
                <a:solidFill>
                  <a:schemeClr val="tx1">
                    <a:lumMod val="75000"/>
                  </a:schemeClr>
                </a:solidFill>
              </a:rPr>
              <a:t>G</a:t>
            </a:r>
            <a:r>
              <a:rPr lang="en-US" sz="4400" b="1" dirty="0"/>
              <a:t> </a:t>
            </a:r>
            <a:r>
              <a:rPr lang="en-US" sz="4400" b="1" dirty="0">
                <a:solidFill>
                  <a:schemeClr val="bg1">
                    <a:lumMod val="50000"/>
                  </a:schemeClr>
                </a:solidFill>
              </a:rPr>
              <a:t>T</a:t>
            </a:r>
            <a:r>
              <a:rPr lang="en-US" sz="4400" b="1" dirty="0">
                <a:solidFill>
                  <a:schemeClr val="accent3">
                    <a:lumMod val="75000"/>
                  </a:schemeClr>
                </a:solidFill>
              </a:rPr>
              <a:t>Ạ</a:t>
            </a:r>
            <a:r>
              <a:rPr lang="en-US" sz="4400" b="1" dirty="0">
                <a:solidFill>
                  <a:schemeClr val="tx2">
                    <a:lumMod val="75000"/>
                  </a:schemeClr>
                </a:solidFill>
              </a:rPr>
              <a:t>O</a:t>
            </a:r>
          </a:p>
        </p:txBody>
      </p:sp>
      <p:sp>
        <p:nvSpPr>
          <p:cNvPr id="34" name="Google Shape;1212;p57"/>
          <p:cNvSpPr txBox="1"/>
          <p:nvPr/>
        </p:nvSpPr>
        <p:spPr>
          <a:xfrm>
            <a:off x="185397" y="3428933"/>
            <a:ext cx="5250617" cy="1078441"/>
          </a:xfrm>
          <a:prstGeom prst="rect">
            <a:avLst/>
          </a:prstGeom>
          <a:noFill/>
          <a:ln>
            <a:noFill/>
          </a:ln>
        </p:spPr>
        <p:txBody>
          <a:bodyPr spcFirstLastPara="1" wrap="square" lIns="121900" tIns="0" rIns="121900" bIns="0" anchor="ctr" anchorCtr="0">
            <a:noAutofit/>
          </a:bodyPr>
          <a:lstStyle/>
          <a:p>
            <a:pPr algn="r">
              <a:lnSpc>
                <a:spcPct val="150000"/>
              </a:lnSpc>
            </a:pPr>
            <a:r>
              <a:rPr lang="en-US" sz="2800" b="1"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Bước</a:t>
            </a:r>
            <a:r>
              <a:rPr lang="en-US" sz="2800" b="1"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2: </a:t>
            </a:r>
            <a:r>
              <a:rPr lang="fr-FR" sz="2800" dirty="0" err="1">
                <a:latin typeface="Times New Roman" panose="02020603050405020304" pitchFamily="18" charset="0"/>
                <a:cs typeface="Times New Roman" panose="02020603050405020304" pitchFamily="18" charset="0"/>
              </a:rPr>
              <a:t>Phân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loại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nhóm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chữ</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theo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đặc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điểm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nét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hoặc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tỉ</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lệ</a:t>
            </a:r>
            <a:r>
              <a:rPr lang="fr-FR" sz="2800" dirty="0">
                <a:latin typeface="Times New Roman" panose="02020603050405020304" pitchFamily="18" charset="0"/>
                <a:cs typeface="Times New Roman" panose="02020603050405020304" pitchFamily="18" charset="0"/>
              </a:rPr>
              <a:t> ô </a:t>
            </a:r>
            <a:r>
              <a:rPr lang="fr-FR" sz="2800" dirty="0" err="1">
                <a:latin typeface="Times New Roman" panose="02020603050405020304" pitchFamily="18" charset="0"/>
                <a:cs typeface="Times New Roman" panose="02020603050405020304" pitchFamily="18" charset="0"/>
              </a:rPr>
              <a:t>chữ</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r"/>
            <a:endParaRPr sz="2800" b="1"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endParaRPr>
          </a:p>
        </p:txBody>
      </p:sp>
      <p:sp>
        <p:nvSpPr>
          <p:cNvPr id="35" name="Google Shape;1212;p57"/>
          <p:cNvSpPr txBox="1"/>
          <p:nvPr/>
        </p:nvSpPr>
        <p:spPr>
          <a:xfrm>
            <a:off x="1437999" y="4707993"/>
            <a:ext cx="3847229" cy="972352"/>
          </a:xfrm>
          <a:prstGeom prst="rect">
            <a:avLst/>
          </a:prstGeom>
          <a:noFill/>
          <a:ln>
            <a:noFill/>
          </a:ln>
        </p:spPr>
        <p:txBody>
          <a:bodyPr spcFirstLastPara="1" wrap="square" lIns="121900" tIns="0" rIns="121900" bIns="0" anchor="ctr" anchorCtr="0">
            <a:noAutofit/>
          </a:bodyPr>
          <a:lstStyle/>
          <a:p>
            <a:pPr algn="r">
              <a:lnSpc>
                <a:spcPct val="150000"/>
              </a:lnSpc>
            </a:pPr>
            <a:r>
              <a:rPr lang="en-US" sz="2800" b="1"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Bước</a:t>
            </a:r>
            <a:r>
              <a:rPr lang="en-US" sz="2800" b="1"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3: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Xác</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định</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cách</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thực</a:t>
            </a:r>
            <a:r>
              <a:rPr lang="en-US" sz="2800"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bg1">
                    <a:lumMod val="10000"/>
                  </a:schemeClr>
                </a:solidFill>
                <a:latin typeface="Times New Roman" panose="02020603050405020304" pitchFamily="18" charset="0"/>
                <a:ea typeface="Montserrat"/>
                <a:cs typeface="Times New Roman" panose="02020603050405020304" pitchFamily="18" charset="0"/>
                <a:sym typeface="Montserrat"/>
              </a:rPr>
              <a:t>hành</a:t>
            </a:r>
            <a:endParaRPr sz="2800" b="1" dirty="0">
              <a:solidFill>
                <a:schemeClr val="bg1">
                  <a:lumMod val="10000"/>
                </a:schemeClr>
              </a:solidFill>
              <a:latin typeface="Times New Roman" panose="02020603050405020304" pitchFamily="18" charset="0"/>
              <a:ea typeface="Montserrat"/>
              <a:cs typeface="Times New Roman" panose="02020603050405020304" pitchFamily="18" charset="0"/>
              <a:sym typeface="Montserrat"/>
            </a:endParaRPr>
          </a:p>
        </p:txBody>
      </p:sp>
      <p:sp>
        <p:nvSpPr>
          <p:cNvPr id="5" name="Rounded Rectangle 4"/>
          <p:cNvSpPr/>
          <p:nvPr/>
        </p:nvSpPr>
        <p:spPr>
          <a:xfrm>
            <a:off x="8105323" y="1343833"/>
            <a:ext cx="2401153" cy="795339"/>
          </a:xfrm>
          <a:prstGeom prst="roundRect">
            <a:avLst/>
          </a:prstGeom>
          <a:solidFill>
            <a:schemeClr val="bg2">
              <a:lumMod val="40000"/>
              <a:lumOff val="60000"/>
            </a:schemeClr>
          </a:solidFill>
          <a:ln>
            <a:solidFill>
              <a:schemeClr val="bg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err="1">
                <a:solidFill>
                  <a:schemeClr val="bg1">
                    <a:lumMod val="10000"/>
                  </a:schemeClr>
                </a:solidFill>
              </a:rPr>
              <a:t>Tìm</a:t>
            </a:r>
            <a:r>
              <a:rPr lang="en-US" sz="2667" b="1" dirty="0">
                <a:solidFill>
                  <a:schemeClr val="bg1">
                    <a:lumMod val="10000"/>
                  </a:schemeClr>
                </a:solidFill>
              </a:rPr>
              <a:t> ý </a:t>
            </a:r>
            <a:r>
              <a:rPr lang="en-US" sz="2667" b="1" dirty="0" err="1">
                <a:solidFill>
                  <a:schemeClr val="bg1">
                    <a:lumMod val="10000"/>
                  </a:schemeClr>
                </a:solidFill>
              </a:rPr>
              <a:t>tưởng</a:t>
            </a:r>
            <a:endParaRPr lang="en-US" sz="2667" b="1" dirty="0">
              <a:solidFill>
                <a:schemeClr val="bg1">
                  <a:lumMod val="10000"/>
                </a:schemeClr>
              </a:solidFill>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713068">
            <a:off x="10654392" y="1213986"/>
            <a:ext cx="806684" cy="829623"/>
          </a:xfrm>
          <a:prstGeom prst="rect">
            <a:avLst/>
          </a:prstGeom>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1216"/>
                                        </p:tgtEl>
                                        <p:attrNameLst>
                                          <p:attrName>style.visibility</p:attrName>
                                        </p:attrNameLst>
                                      </p:cBhvr>
                                      <p:to>
                                        <p:strVal val="visible"/>
                                      </p:to>
                                    </p:set>
                                    <p:animEffect transition="in" filter="fade">
                                      <p:cBhvr>
                                        <p:cTn id="14" dur="500"/>
                                        <p:tgtEl>
                                          <p:spTgt spid="1216"/>
                                        </p:tgtEl>
                                      </p:cBhvr>
                                    </p:animEffect>
                                  </p:childTnLst>
                                </p:cTn>
                              </p:par>
                              <p:par>
                                <p:cTn id="15" presetID="10" presetClass="entr" presetSubtype="0" fill="hold" nodeType="withEffect">
                                  <p:stCondLst>
                                    <p:cond delay="0"/>
                                  </p:stCondLst>
                                  <p:childTnLst>
                                    <p:set>
                                      <p:cBhvr>
                                        <p:cTn id="16" dur="1" fill="hold">
                                          <p:stCondLst>
                                            <p:cond delay="0"/>
                                          </p:stCondLst>
                                        </p:cTn>
                                        <p:tgtEl>
                                          <p:spTgt spid="1217"/>
                                        </p:tgtEl>
                                        <p:attrNameLst>
                                          <p:attrName>style.visibility</p:attrName>
                                        </p:attrNameLst>
                                      </p:cBhvr>
                                      <p:to>
                                        <p:strVal val="visible"/>
                                      </p:to>
                                    </p:set>
                                    <p:animEffect transition="in" filter="fade">
                                      <p:cBhvr>
                                        <p:cTn id="17" dur="500"/>
                                        <p:tgtEl>
                                          <p:spTgt spid="1217"/>
                                        </p:tgtEl>
                                      </p:cBhvr>
                                    </p:animEffect>
                                  </p:childTnLst>
                                </p:cTn>
                              </p:par>
                              <p:par>
                                <p:cTn id="18" presetID="10" presetClass="entr" presetSubtype="0" fill="hold" nodeType="withEffect">
                                  <p:stCondLst>
                                    <p:cond delay="0"/>
                                  </p:stCondLst>
                                  <p:childTnLst>
                                    <p:set>
                                      <p:cBhvr>
                                        <p:cTn id="19" dur="1" fill="hold">
                                          <p:stCondLst>
                                            <p:cond delay="0"/>
                                          </p:stCondLst>
                                        </p:cTn>
                                        <p:tgtEl>
                                          <p:spTgt spid="1218"/>
                                        </p:tgtEl>
                                        <p:attrNameLst>
                                          <p:attrName>style.visibility</p:attrName>
                                        </p:attrNameLst>
                                      </p:cBhvr>
                                      <p:to>
                                        <p:strVal val="visible"/>
                                      </p:to>
                                    </p:set>
                                    <p:animEffect transition="in" filter="fade">
                                      <p:cBhvr>
                                        <p:cTn id="20" dur="500"/>
                                        <p:tgtEl>
                                          <p:spTgt spid="1218"/>
                                        </p:tgtEl>
                                      </p:cBhvr>
                                    </p:animEffect>
                                  </p:childTnLst>
                                </p:cTn>
                              </p:par>
                              <p:par>
                                <p:cTn id="21" presetID="10" presetClass="entr" presetSubtype="0" fill="hold" nodeType="withEffect">
                                  <p:stCondLst>
                                    <p:cond delay="0"/>
                                  </p:stCondLst>
                                  <p:childTnLst>
                                    <p:set>
                                      <p:cBhvr>
                                        <p:cTn id="22" dur="1" fill="hold">
                                          <p:stCondLst>
                                            <p:cond delay="0"/>
                                          </p:stCondLst>
                                        </p:cTn>
                                        <p:tgtEl>
                                          <p:spTgt spid="1229"/>
                                        </p:tgtEl>
                                        <p:attrNameLst>
                                          <p:attrName>style.visibility</p:attrName>
                                        </p:attrNameLst>
                                      </p:cBhvr>
                                      <p:to>
                                        <p:strVal val="visible"/>
                                      </p:to>
                                    </p:set>
                                    <p:animEffect transition="in" filter="fade">
                                      <p:cBhvr>
                                        <p:cTn id="23" dur="500"/>
                                        <p:tgtEl>
                                          <p:spTgt spid="12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23"/>
                                        </p:tgtEl>
                                        <p:attrNameLst>
                                          <p:attrName>style.visibility</p:attrName>
                                        </p:attrNameLst>
                                      </p:cBhvr>
                                      <p:to>
                                        <p:strVal val="visible"/>
                                      </p:to>
                                    </p:set>
                                    <p:animEffect transition="in" filter="wipe(down)">
                                      <p:cBhvr>
                                        <p:cTn id="28" dur="500"/>
                                        <p:tgtEl>
                                          <p:spTgt spid="1223"/>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212"/>
                                        </p:tgtEl>
                                        <p:attrNameLst>
                                          <p:attrName>style.visibility</p:attrName>
                                        </p:attrNameLst>
                                      </p:cBhvr>
                                      <p:to>
                                        <p:strVal val="visible"/>
                                      </p:to>
                                    </p:set>
                                    <p:animEffect transition="in" filter="wipe(right)">
                                      <p:cBhvr>
                                        <p:cTn id="31" dur="500"/>
                                        <p:tgtEl>
                                          <p:spTgt spid="12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1224"/>
                                        </p:tgtEl>
                                        <p:attrNameLst>
                                          <p:attrName>style.visibility</p:attrName>
                                        </p:attrNameLst>
                                      </p:cBhvr>
                                      <p:to>
                                        <p:strVal val="visible"/>
                                      </p:to>
                                    </p:set>
                                    <p:animEffect transition="in" filter="wipe(right)">
                                      <p:cBhvr>
                                        <p:cTn id="36" dur="500"/>
                                        <p:tgtEl>
                                          <p:spTgt spid="1224"/>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right)">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225"/>
                                        </p:tgtEl>
                                        <p:attrNameLst>
                                          <p:attrName>style.visibility</p:attrName>
                                        </p:attrNameLst>
                                      </p:cBhvr>
                                      <p:to>
                                        <p:strVal val="visible"/>
                                      </p:to>
                                    </p:set>
                                    <p:animEffect transition="in" filter="wipe(right)">
                                      <p:cBhvr>
                                        <p:cTn id="44" dur="500"/>
                                        <p:tgtEl>
                                          <p:spTgt spid="1225"/>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2" grpId="0"/>
      <p:bldP spid="34" grpId="0"/>
      <p:bldP spid="35"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EE0602-98F8-7268-BF3D-A7A004956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43" y="0"/>
            <a:ext cx="10755025" cy="6858000"/>
          </a:xfrm>
          <a:prstGeom prst="rect">
            <a:avLst/>
          </a:prstGeom>
        </p:spPr>
      </p:pic>
    </p:spTree>
    <p:extLst>
      <p:ext uri="{BB962C8B-B14F-4D97-AF65-F5344CB8AC3E}">
        <p14:creationId xmlns:p14="http://schemas.microsoft.com/office/powerpoint/2010/main" val="30186508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2" name="Chữ cơ bản . Cách 1 - Mĩ thuật 7 _ Hoc10">
            <a:hlinkClick r:id="" action="ppaction://media"/>
            <a:extLst>
              <a:ext uri="{FF2B5EF4-FFF2-40B4-BE49-F238E27FC236}">
                <a16:creationId xmlns:a16="http://schemas.microsoft.com/office/drawing/2014/main" id="{EB48EA08-7624-7461-7A28-B34B2A088F50}"/>
              </a:ext>
            </a:extLst>
          </p:cNvPr>
          <p:cNvPicPr>
            <a:picLocks noChangeAspect="1"/>
          </p:cNvPicPr>
          <p:nvPr>
            <a:videoFile r:link="rId1"/>
            <p:extLst>
              <p:ext uri="{DAA4B4D4-6D71-4841-9C94-3DE7FCFB9230}">
                <p14:media xmlns:p14="http://schemas.microsoft.com/office/powerpoint/2010/main" r:embed="rId2">
                  <p14:trim st="8819" end="5225.3333"/>
                </p14:media>
              </p:ext>
            </p:extLst>
          </p:nvPr>
        </p:nvPicPr>
        <p:blipFill>
          <a:blip r:embed="rId4"/>
          <a:stretch>
            <a:fillRect/>
          </a:stretch>
        </p:blipFill>
        <p:spPr>
          <a:xfrm>
            <a:off x="1041199" y="589787"/>
            <a:ext cx="9753600" cy="5486400"/>
          </a:xfrm>
          <a:prstGeom prst="rect">
            <a:avLst/>
          </a:prstGeom>
        </p:spPr>
      </p:pic>
    </p:spTree>
    <p:extLst>
      <p:ext uri="{BB962C8B-B14F-4D97-AF65-F5344CB8AC3E}">
        <p14:creationId xmlns:p14="http://schemas.microsoft.com/office/powerpoint/2010/main" val="1355449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A28DD8-E1D8-A0ED-0509-85F861194406}"/>
              </a:ext>
            </a:extLst>
          </p:cNvPr>
          <p:cNvPicPr>
            <a:picLocks noChangeAspect="1"/>
          </p:cNvPicPr>
          <p:nvPr/>
        </p:nvPicPr>
        <p:blipFill rotWithShape="1">
          <a:blip r:embed="rId2">
            <a:extLst>
              <a:ext uri="{28A0092B-C50C-407E-A947-70E740481C1C}">
                <a14:useLocalDpi xmlns:a14="http://schemas.microsoft.com/office/drawing/2010/main" val="0"/>
              </a:ext>
            </a:extLst>
          </a:blip>
          <a:srcRect b="68270"/>
          <a:stretch/>
        </p:blipFill>
        <p:spPr>
          <a:xfrm>
            <a:off x="104172" y="-11575"/>
            <a:ext cx="11353527" cy="4572000"/>
          </a:xfrm>
          <a:prstGeom prst="rect">
            <a:avLst/>
          </a:prstGeom>
        </p:spPr>
      </p:pic>
      <p:pic>
        <p:nvPicPr>
          <p:cNvPr id="7" name="Picture 6">
            <a:extLst>
              <a:ext uri="{FF2B5EF4-FFF2-40B4-BE49-F238E27FC236}">
                <a16:creationId xmlns:a16="http://schemas.microsoft.com/office/drawing/2014/main" id="{022FD0DC-7B09-03DD-CC41-4D53C0293744}"/>
              </a:ext>
            </a:extLst>
          </p:cNvPr>
          <p:cNvPicPr>
            <a:picLocks noChangeAspect="1"/>
          </p:cNvPicPr>
          <p:nvPr/>
        </p:nvPicPr>
        <p:blipFill rotWithShape="1">
          <a:blip r:embed="rId3">
            <a:extLst>
              <a:ext uri="{28A0092B-C50C-407E-A947-70E740481C1C}">
                <a14:useLocalDpi xmlns:a14="http://schemas.microsoft.com/office/drawing/2010/main" val="0"/>
              </a:ext>
            </a:extLst>
          </a:blip>
          <a:srcRect l="6803" t="59916" r="4304" b="1864"/>
          <a:stretch/>
        </p:blipFill>
        <p:spPr>
          <a:xfrm>
            <a:off x="439836" y="2916821"/>
            <a:ext cx="7222603" cy="3941180"/>
          </a:xfrm>
          <a:prstGeom prst="rect">
            <a:avLst/>
          </a:prstGeom>
        </p:spPr>
      </p:pic>
    </p:spTree>
    <p:extLst>
      <p:ext uri="{BB962C8B-B14F-4D97-AF65-F5344CB8AC3E}">
        <p14:creationId xmlns:p14="http://schemas.microsoft.com/office/powerpoint/2010/main" val="1612175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Chữ cơ bản. Cách 2 - Mĩ thuật 7 _ Hoc10">
            <a:hlinkClick r:id="" action="ppaction://media"/>
            <a:extLst>
              <a:ext uri="{FF2B5EF4-FFF2-40B4-BE49-F238E27FC236}">
                <a16:creationId xmlns:a16="http://schemas.microsoft.com/office/drawing/2014/main" id="{BDE1CE77-38D6-08CE-506A-A7D8D69B03E7}"/>
              </a:ext>
            </a:extLst>
          </p:cNvPr>
          <p:cNvPicPr>
            <a:picLocks noChangeAspect="1"/>
          </p:cNvPicPr>
          <p:nvPr>
            <a:videoFile r:link="rId1"/>
            <p:extLst>
              <p:ext uri="{DAA4B4D4-6D71-4841-9C94-3DE7FCFB9230}">
                <p14:media xmlns:p14="http://schemas.microsoft.com/office/powerpoint/2010/main" r:embed="rId2">
                  <p14:trim st="9996" end="8216.6"/>
                </p14:media>
              </p:ext>
            </p:extLst>
          </p:nvPr>
        </p:nvPicPr>
        <p:blipFill>
          <a:blip r:embed="rId4"/>
          <a:stretch>
            <a:fillRect/>
          </a:stretch>
        </p:blipFill>
        <p:spPr>
          <a:xfrm>
            <a:off x="1219200" y="809706"/>
            <a:ext cx="9753600" cy="5486400"/>
          </a:xfrm>
          <a:prstGeom prst="rect">
            <a:avLst/>
          </a:prstGeom>
        </p:spPr>
      </p:pic>
    </p:spTree>
    <p:extLst>
      <p:ext uri="{BB962C8B-B14F-4D97-AF65-F5344CB8AC3E}">
        <p14:creationId xmlns:p14="http://schemas.microsoft.com/office/powerpoint/2010/main" val="1967220851"/>
      </p:ext>
    </p:extLst>
  </p:cSld>
  <p:clrMapOvr>
    <a:masterClrMapping/>
  </p:clrMapOvr>
  <mc:AlternateContent xmlns:mc="http://schemas.openxmlformats.org/markup-compatibility/2006" xmlns:p14="http://schemas.microsoft.com/office/powerpoint/2010/main">
    <mc:Choice Requires="p14">
      <p:transition spd="slow" p14:dur="175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90">
          <a:fgClr>
            <a:srgbClr val="E2DCC5"/>
          </a:fgClr>
          <a:bgClr>
            <a:schemeClr val="bg1"/>
          </a:bgClr>
        </a:patt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4C5DE4-810D-8347-8173-4858445B8A9C}"/>
              </a:ext>
            </a:extLst>
          </p:cNvPr>
          <p:cNvPicPr>
            <a:picLocks noChangeAspect="1"/>
          </p:cNvPicPr>
          <p:nvPr/>
        </p:nvPicPr>
        <p:blipFill>
          <a:blip r:embed="rId2">
            <a:clrChange>
              <a:clrFrom>
                <a:srgbClr val="EFE9D2"/>
              </a:clrFrom>
              <a:clrTo>
                <a:srgbClr val="EFE9D2">
                  <a:alpha val="0"/>
                </a:srgbClr>
              </a:clrTo>
            </a:clrChange>
            <a:extLst>
              <a:ext uri="{28A0092B-C50C-407E-A947-70E740481C1C}">
                <a14:useLocalDpi xmlns:a14="http://schemas.microsoft.com/office/drawing/2010/main" val="0"/>
              </a:ext>
            </a:extLst>
          </a:blip>
          <a:stretch>
            <a:fillRect/>
          </a:stretch>
        </p:blipFill>
        <p:spPr>
          <a:xfrm>
            <a:off x="0" y="0"/>
            <a:ext cx="12192000" cy="3109549"/>
          </a:xfrm>
          <a:prstGeom prst="rect">
            <a:avLst/>
          </a:prstGeom>
        </p:spPr>
      </p:pic>
      <p:pic>
        <p:nvPicPr>
          <p:cNvPr id="6" name="Picture 5">
            <a:extLst>
              <a:ext uri="{FF2B5EF4-FFF2-40B4-BE49-F238E27FC236}">
                <a16:creationId xmlns:a16="http://schemas.microsoft.com/office/drawing/2014/main" id="{C5A7719A-E320-9201-B0FE-179591F75897}"/>
              </a:ext>
            </a:extLst>
          </p:cNvPr>
          <p:cNvPicPr>
            <a:picLocks noChangeAspect="1"/>
          </p:cNvPicPr>
          <p:nvPr/>
        </p:nvPicPr>
        <p:blipFill>
          <a:blip r:embed="rId3"/>
          <a:stretch>
            <a:fillRect/>
          </a:stretch>
        </p:blipFill>
        <p:spPr>
          <a:xfrm>
            <a:off x="448327" y="3429000"/>
            <a:ext cx="4419983" cy="3215919"/>
          </a:xfrm>
          <a:prstGeom prst="rect">
            <a:avLst/>
          </a:prstGeom>
        </p:spPr>
      </p:pic>
      <p:pic>
        <p:nvPicPr>
          <p:cNvPr id="7" name="Picture 6">
            <a:extLst>
              <a:ext uri="{FF2B5EF4-FFF2-40B4-BE49-F238E27FC236}">
                <a16:creationId xmlns:a16="http://schemas.microsoft.com/office/drawing/2014/main" id="{05DEE433-C8AF-9828-3537-FA26C4AF4C62}"/>
              </a:ext>
            </a:extLst>
          </p:cNvPr>
          <p:cNvPicPr>
            <a:picLocks noChangeAspect="1"/>
          </p:cNvPicPr>
          <p:nvPr/>
        </p:nvPicPr>
        <p:blipFill>
          <a:blip r:embed="rId4"/>
          <a:stretch>
            <a:fillRect/>
          </a:stretch>
        </p:blipFill>
        <p:spPr>
          <a:xfrm>
            <a:off x="6368743" y="3429000"/>
            <a:ext cx="4634707" cy="3215919"/>
          </a:xfrm>
          <a:prstGeom prst="rect">
            <a:avLst/>
          </a:prstGeom>
        </p:spPr>
      </p:pic>
    </p:spTree>
    <p:extLst>
      <p:ext uri="{BB962C8B-B14F-4D97-AF65-F5344CB8AC3E}">
        <p14:creationId xmlns:p14="http://schemas.microsoft.com/office/powerpoint/2010/main" val="57954704"/>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20" name="Google Shape;820;p43"/>
          <p:cNvSpPr/>
          <p:nvPr/>
        </p:nvSpPr>
        <p:spPr>
          <a:xfrm>
            <a:off x="7638429" y="652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821" name="Google Shape;821;p43"/>
          <p:cNvSpPr/>
          <p:nvPr/>
        </p:nvSpPr>
        <p:spPr>
          <a:xfrm>
            <a:off x="4188811"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endParaRPr sz="2400"/>
          </a:p>
        </p:txBody>
      </p:sp>
      <p:pic>
        <p:nvPicPr>
          <p:cNvPr id="822" name="Google Shape;822;p43"/>
          <p:cNvPicPr preferRelativeResize="0"/>
          <p:nvPr/>
        </p:nvPicPr>
        <p:blipFill>
          <a:blip r:embed="rId3">
            <a:alphaModFix/>
          </a:blip>
          <a:stretch>
            <a:fillRect/>
          </a:stretch>
        </p:blipFill>
        <p:spPr>
          <a:xfrm rot="1030410">
            <a:off x="10173191" y="-250697"/>
            <a:ext cx="2411985" cy="1142802"/>
          </a:xfrm>
          <a:prstGeom prst="rect">
            <a:avLst/>
          </a:prstGeom>
          <a:noFill/>
          <a:ln>
            <a:noFill/>
          </a:ln>
        </p:spPr>
      </p:pic>
      <p:sp>
        <p:nvSpPr>
          <p:cNvPr id="823" name="Google Shape;823;p43"/>
          <p:cNvSpPr/>
          <p:nvPr/>
        </p:nvSpPr>
        <p:spPr>
          <a:xfrm>
            <a:off x="524114" y="1548417"/>
            <a:ext cx="232335" cy="18991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824" name="Google Shape;824;p43"/>
          <p:cNvSpPr/>
          <p:nvPr/>
        </p:nvSpPr>
        <p:spPr>
          <a:xfrm>
            <a:off x="4921443" y="798706"/>
            <a:ext cx="475900" cy="388933"/>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pic>
        <p:nvPicPr>
          <p:cNvPr id="825" name="Google Shape;825;p43"/>
          <p:cNvPicPr preferRelativeResize="0"/>
          <p:nvPr/>
        </p:nvPicPr>
        <p:blipFill>
          <a:blip r:embed="rId4">
            <a:alphaModFix/>
          </a:blip>
          <a:stretch>
            <a:fillRect/>
          </a:stretch>
        </p:blipFill>
        <p:spPr>
          <a:xfrm>
            <a:off x="11231999" y="6138001"/>
            <a:ext cx="1746467" cy="1188033"/>
          </a:xfrm>
          <a:prstGeom prst="rect">
            <a:avLst/>
          </a:prstGeom>
          <a:noFill/>
          <a:ln>
            <a:noFill/>
          </a:ln>
        </p:spPr>
      </p:pic>
      <p:pic>
        <p:nvPicPr>
          <p:cNvPr id="826" name="Google Shape;826;p43"/>
          <p:cNvPicPr preferRelativeResize="0"/>
          <p:nvPr/>
        </p:nvPicPr>
        <p:blipFill>
          <a:blip r:embed="rId5">
            <a:alphaModFix/>
          </a:blip>
          <a:stretch>
            <a:fillRect/>
          </a:stretch>
        </p:blipFill>
        <p:spPr>
          <a:xfrm flipH="1">
            <a:off x="8789909" y="-18683"/>
            <a:ext cx="2130371" cy="1137513"/>
          </a:xfrm>
          <a:prstGeom prst="rect">
            <a:avLst/>
          </a:prstGeom>
          <a:noFill/>
          <a:ln>
            <a:noFill/>
          </a:ln>
        </p:spPr>
      </p:pic>
      <p:sp>
        <p:nvSpPr>
          <p:cNvPr id="4" name="TextBox 3"/>
          <p:cNvSpPr txBox="1"/>
          <p:nvPr/>
        </p:nvSpPr>
        <p:spPr>
          <a:xfrm>
            <a:off x="1978562" y="410944"/>
            <a:ext cx="2493196" cy="707886"/>
          </a:xfrm>
          <a:prstGeom prst="rect">
            <a:avLst/>
          </a:prstGeom>
          <a:noFill/>
        </p:spPr>
        <p:txBody>
          <a:bodyPr wrap="square" rtlCol="0">
            <a:spAutoFit/>
          </a:bodyPr>
          <a:lstStyle/>
          <a:p>
            <a:r>
              <a:rPr lang="en-US" sz="4000" b="1" dirty="0" err="1">
                <a:solidFill>
                  <a:srgbClr val="FF0000"/>
                </a:solidFill>
              </a:rPr>
              <a:t>Lu</a:t>
            </a:r>
            <a:r>
              <a:rPr lang="en-US" sz="4000" b="1" dirty="0" err="1">
                <a:solidFill>
                  <a:srgbClr val="00B050"/>
                </a:solidFill>
              </a:rPr>
              <a:t>y</a:t>
            </a:r>
            <a:r>
              <a:rPr lang="en-US" sz="4000" b="1" dirty="0" err="1">
                <a:solidFill>
                  <a:srgbClr val="FF0000"/>
                </a:solidFill>
              </a:rPr>
              <a:t>ện</a:t>
            </a:r>
            <a:r>
              <a:rPr lang="en-US" sz="4000" b="1" dirty="0">
                <a:solidFill>
                  <a:srgbClr val="FF0000"/>
                </a:solidFill>
              </a:rPr>
              <a:t> </a:t>
            </a:r>
            <a:r>
              <a:rPr lang="en-US" sz="4000" b="1" dirty="0" err="1">
                <a:solidFill>
                  <a:srgbClr val="FF0000"/>
                </a:solidFill>
              </a:rPr>
              <a:t>tậ</a:t>
            </a:r>
            <a:r>
              <a:rPr lang="en-US" sz="4000" b="1" dirty="0" err="1">
                <a:solidFill>
                  <a:srgbClr val="002060"/>
                </a:solidFill>
              </a:rPr>
              <a:t>p</a:t>
            </a:r>
            <a:endParaRPr lang="en-US" sz="4000" b="1" dirty="0">
              <a:solidFill>
                <a:srgbClr val="002060"/>
              </a:solidFill>
            </a:endParaRPr>
          </a:p>
        </p:txBody>
      </p:sp>
      <p:sp>
        <p:nvSpPr>
          <p:cNvPr id="5" name="Rectangle 4"/>
          <p:cNvSpPr/>
          <p:nvPr/>
        </p:nvSpPr>
        <p:spPr>
          <a:xfrm>
            <a:off x="617128" y="1680023"/>
            <a:ext cx="11574871" cy="3246530"/>
          </a:xfrm>
          <a:prstGeom prst="rect">
            <a:avLst/>
          </a:prstGeom>
          <a:solidFill>
            <a:schemeClr val="bg1"/>
          </a:solidFill>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p>
          <a:p>
            <a:pPr algn="just">
              <a:lnSpc>
                <a:spcPct val="150000"/>
              </a:lnSpc>
            </a:pP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sao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22"/>
                                        </p:tgtEl>
                                        <p:attrNameLst>
                                          <p:attrName>style.visibility</p:attrName>
                                        </p:attrNameLst>
                                      </p:cBhvr>
                                      <p:to>
                                        <p:strVal val="visible"/>
                                      </p:to>
                                    </p:set>
                                    <p:animEffect transition="in" filter="fade">
                                      <p:cBhvr>
                                        <p:cTn id="10" dur="5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4C0C3F-4D53-5DE8-0AD4-1BC6F5F52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49"/>
            <a:ext cx="12192000" cy="3342622"/>
          </a:xfrm>
          <a:prstGeom prst="rect">
            <a:avLst/>
          </a:prstGeom>
        </p:spPr>
      </p:pic>
      <p:pic>
        <p:nvPicPr>
          <p:cNvPr id="1028" name="Picture 4" descr="Hình Khối Bảng Chữ Cái Bằng Gỗ Với Các Chữ Cái A B C Hình minh họa Sẵn có -  Tải xuống Hình ảnh Ngay bây giờ - iStock">
            <a:extLst>
              <a:ext uri="{FF2B5EF4-FFF2-40B4-BE49-F238E27FC236}">
                <a16:creationId xmlns:a16="http://schemas.microsoft.com/office/drawing/2014/main" id="{BFA295FF-1650-EDB4-EA9E-A202E0E09ED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6660"/>
          <a:stretch/>
        </p:blipFill>
        <p:spPr bwMode="auto">
          <a:xfrm>
            <a:off x="807720" y="3062871"/>
            <a:ext cx="3821430" cy="3505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FFA48B8-3B24-8F05-6AEE-5B9A3B4E3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62871"/>
            <a:ext cx="5828739" cy="350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814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44"/>
          <p:cNvPicPr preferRelativeResize="0"/>
          <p:nvPr/>
        </p:nvPicPr>
        <p:blipFill>
          <a:blip r:embed="rId3">
            <a:alphaModFix/>
          </a:blip>
          <a:stretch>
            <a:fillRect/>
          </a:stretch>
        </p:blipFill>
        <p:spPr>
          <a:xfrm>
            <a:off x="6591867" y="2019232"/>
            <a:ext cx="1090967" cy="592800"/>
          </a:xfrm>
          <a:prstGeom prst="rect">
            <a:avLst/>
          </a:prstGeom>
          <a:noFill/>
          <a:ln>
            <a:noFill/>
          </a:ln>
        </p:spPr>
      </p:pic>
      <p:pic>
        <p:nvPicPr>
          <p:cNvPr id="832" name="Google Shape;832;p44"/>
          <p:cNvPicPr preferRelativeResize="0"/>
          <p:nvPr/>
        </p:nvPicPr>
        <p:blipFill>
          <a:blip r:embed="rId4">
            <a:alphaModFix/>
          </a:blip>
          <a:stretch>
            <a:fillRect/>
          </a:stretch>
        </p:blipFill>
        <p:spPr>
          <a:xfrm>
            <a:off x="6781202" y="2126333"/>
            <a:ext cx="1737165" cy="927600"/>
          </a:xfrm>
          <a:prstGeom prst="rect">
            <a:avLst/>
          </a:prstGeom>
          <a:noFill/>
          <a:ln>
            <a:noFill/>
          </a:ln>
        </p:spPr>
      </p:pic>
      <p:pic>
        <p:nvPicPr>
          <p:cNvPr id="833" name="Google Shape;833;p44"/>
          <p:cNvPicPr preferRelativeResize="0"/>
          <p:nvPr/>
        </p:nvPicPr>
        <p:blipFill rotWithShape="1">
          <a:blip r:embed="rId5">
            <a:alphaModFix/>
          </a:blip>
          <a:srcRect/>
          <a:stretch/>
        </p:blipFill>
        <p:spPr>
          <a:xfrm>
            <a:off x="7462328" y="2146187"/>
            <a:ext cx="2131699" cy="2117565"/>
          </a:xfrm>
          <a:prstGeom prst="rect">
            <a:avLst/>
          </a:prstGeom>
          <a:noFill/>
          <a:ln>
            <a:noFill/>
          </a:ln>
        </p:spPr>
      </p:pic>
      <p:sp>
        <p:nvSpPr>
          <p:cNvPr id="834" name="Google Shape;834;p44"/>
          <p:cNvSpPr txBox="1">
            <a:spLocks noGrp="1"/>
          </p:cNvSpPr>
          <p:nvPr>
            <p:ph type="title"/>
          </p:nvPr>
        </p:nvSpPr>
        <p:spPr>
          <a:xfrm>
            <a:off x="960000" y="720000"/>
            <a:ext cx="10272000" cy="763600"/>
          </a:xfrm>
          <a:prstGeom prst="rect">
            <a:avLst/>
          </a:prstGeom>
        </p:spPr>
        <p:txBody>
          <a:bodyPr spcFirstLastPara="1" vert="horz" wrap="square" lIns="121900" tIns="121900" rIns="121900" bIns="121900" rtlCol="0" anchor="ctr" anchorCtr="0">
            <a:noAutofit/>
          </a:bodyPr>
          <a:lstStyle/>
          <a:p>
            <a:pPr>
              <a:lnSpc>
                <a:spcPct val="115000"/>
              </a:lnSpc>
            </a:pPr>
            <a:r>
              <a:rPr lang="en-US" sz="4267" b="1" dirty="0">
                <a:solidFill>
                  <a:srgbClr val="FF0000"/>
                </a:solidFill>
                <a:latin typeface="Times New Roman" panose="02020603050405020304" pitchFamily="18" charset="0"/>
                <a:cs typeface="Times New Roman" panose="02020603050405020304" pitchFamily="18" charset="0"/>
              </a:rPr>
              <a:t>HƯỚNG DẪN VỀ NHÀ</a:t>
            </a:r>
            <a:endParaRPr sz="4267" b="1" dirty="0">
              <a:solidFill>
                <a:srgbClr val="FF0000"/>
              </a:solidFill>
              <a:latin typeface="Times New Roman" panose="02020603050405020304" pitchFamily="18" charset="0"/>
              <a:cs typeface="Times New Roman" panose="02020603050405020304" pitchFamily="18" charset="0"/>
            </a:endParaRPr>
          </a:p>
        </p:txBody>
      </p:sp>
      <p:sp>
        <p:nvSpPr>
          <p:cNvPr id="839" name="Google Shape;839;p44"/>
          <p:cNvSpPr/>
          <p:nvPr/>
        </p:nvSpPr>
        <p:spPr>
          <a:xfrm>
            <a:off x="10804833" y="57702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40" name="Google Shape;840;p44"/>
          <p:cNvSpPr/>
          <p:nvPr/>
        </p:nvSpPr>
        <p:spPr>
          <a:xfrm>
            <a:off x="6448413" y="2526251"/>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pic>
        <p:nvPicPr>
          <p:cNvPr id="841" name="Google Shape;841;p44"/>
          <p:cNvPicPr preferRelativeResize="0"/>
          <p:nvPr/>
        </p:nvPicPr>
        <p:blipFill>
          <a:blip r:embed="rId3">
            <a:alphaModFix/>
          </a:blip>
          <a:stretch>
            <a:fillRect/>
          </a:stretch>
        </p:blipFill>
        <p:spPr>
          <a:xfrm>
            <a:off x="2798167" y="2019225"/>
            <a:ext cx="1899333" cy="1292092"/>
          </a:xfrm>
          <a:prstGeom prst="rect">
            <a:avLst/>
          </a:prstGeom>
          <a:noFill/>
          <a:ln>
            <a:noFill/>
          </a:ln>
        </p:spPr>
      </p:pic>
      <p:grpSp>
        <p:nvGrpSpPr>
          <p:cNvPr id="842" name="Google Shape;842;p44"/>
          <p:cNvGrpSpPr/>
          <p:nvPr/>
        </p:nvGrpSpPr>
        <p:grpSpPr>
          <a:xfrm>
            <a:off x="2980111" y="3371531"/>
            <a:ext cx="1535447" cy="927599"/>
            <a:chOff x="2235072" y="2528648"/>
            <a:chExt cx="1151585" cy="695699"/>
          </a:xfrm>
        </p:grpSpPr>
        <p:grpSp>
          <p:nvGrpSpPr>
            <p:cNvPr id="843" name="Google Shape;843;p44"/>
            <p:cNvGrpSpPr/>
            <p:nvPr/>
          </p:nvGrpSpPr>
          <p:grpSpPr>
            <a:xfrm>
              <a:off x="2235072" y="2528648"/>
              <a:ext cx="1151585" cy="572694"/>
              <a:chOff x="3745197" y="2483473"/>
              <a:chExt cx="1151585" cy="572694"/>
            </a:xfrm>
          </p:grpSpPr>
          <p:sp>
            <p:nvSpPr>
              <p:cNvPr id="844" name="Google Shape;844;p44"/>
              <p:cNvSpPr/>
              <p:nvPr/>
            </p:nvSpPr>
            <p:spPr>
              <a:xfrm>
                <a:off x="3745197" y="2483473"/>
                <a:ext cx="111797" cy="152300"/>
              </a:xfrm>
              <a:custGeom>
                <a:avLst/>
                <a:gdLst/>
                <a:ahLst/>
                <a:cxnLst/>
                <a:rect l="l" t="t" r="r" b="b"/>
                <a:pathLst>
                  <a:path w="4604" h="6272" extrusionOk="0">
                    <a:moveTo>
                      <a:pt x="2302" y="0"/>
                    </a:moveTo>
                    <a:lnTo>
                      <a:pt x="1335" y="1301"/>
                    </a:lnTo>
                    <a:cubicBezTo>
                      <a:pt x="367" y="2636"/>
                      <a:pt x="234" y="3169"/>
                      <a:pt x="167" y="3369"/>
                    </a:cubicBezTo>
                    <a:cubicBezTo>
                      <a:pt x="1" y="3970"/>
                      <a:pt x="67" y="4470"/>
                      <a:pt x="201" y="4871"/>
                    </a:cubicBezTo>
                    <a:cubicBezTo>
                      <a:pt x="267" y="5037"/>
                      <a:pt x="334" y="5171"/>
                      <a:pt x="434" y="5304"/>
                    </a:cubicBezTo>
                    <a:cubicBezTo>
                      <a:pt x="501" y="5404"/>
                      <a:pt x="568" y="5471"/>
                      <a:pt x="634" y="5571"/>
                    </a:cubicBezTo>
                    <a:cubicBezTo>
                      <a:pt x="834" y="5771"/>
                      <a:pt x="1068" y="5971"/>
                      <a:pt x="1368" y="6071"/>
                    </a:cubicBezTo>
                    <a:cubicBezTo>
                      <a:pt x="1635" y="6205"/>
                      <a:pt x="1969" y="6272"/>
                      <a:pt x="2302" y="6272"/>
                    </a:cubicBezTo>
                    <a:cubicBezTo>
                      <a:pt x="2636" y="6272"/>
                      <a:pt x="2936" y="6205"/>
                      <a:pt x="3236" y="6071"/>
                    </a:cubicBezTo>
                    <a:cubicBezTo>
                      <a:pt x="3503" y="5938"/>
                      <a:pt x="3770" y="5771"/>
                      <a:pt x="3970" y="5571"/>
                    </a:cubicBezTo>
                    <a:cubicBezTo>
                      <a:pt x="4037" y="5471"/>
                      <a:pt x="4103" y="5404"/>
                      <a:pt x="4170" y="5304"/>
                    </a:cubicBezTo>
                    <a:cubicBezTo>
                      <a:pt x="4237" y="5171"/>
                      <a:pt x="4337" y="5037"/>
                      <a:pt x="4404" y="4837"/>
                    </a:cubicBezTo>
                    <a:cubicBezTo>
                      <a:pt x="4537" y="4470"/>
                      <a:pt x="4604" y="3970"/>
                      <a:pt x="4404" y="3369"/>
                    </a:cubicBezTo>
                    <a:cubicBezTo>
                      <a:pt x="4370" y="3169"/>
                      <a:pt x="4204" y="2636"/>
                      <a:pt x="3236" y="1301"/>
                    </a:cubicBezTo>
                    <a:lnTo>
                      <a:pt x="230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845" name="Google Shape;845;p44"/>
              <p:cNvSpPr/>
              <p:nvPr/>
            </p:nvSpPr>
            <p:spPr>
              <a:xfrm>
                <a:off x="3915297" y="2626842"/>
                <a:ext cx="111797" cy="152300"/>
              </a:xfrm>
              <a:custGeom>
                <a:avLst/>
                <a:gdLst/>
                <a:ahLst/>
                <a:cxnLst/>
                <a:rect l="l" t="t" r="r" b="b"/>
                <a:pathLst>
                  <a:path w="4604" h="6272" extrusionOk="0">
                    <a:moveTo>
                      <a:pt x="2302" y="1"/>
                    </a:moveTo>
                    <a:lnTo>
                      <a:pt x="1368" y="1302"/>
                    </a:lnTo>
                    <a:cubicBezTo>
                      <a:pt x="401" y="2636"/>
                      <a:pt x="234" y="3170"/>
                      <a:pt x="201" y="3336"/>
                    </a:cubicBezTo>
                    <a:cubicBezTo>
                      <a:pt x="1" y="3970"/>
                      <a:pt x="67" y="4470"/>
                      <a:pt x="234" y="4837"/>
                    </a:cubicBezTo>
                    <a:cubicBezTo>
                      <a:pt x="267" y="5038"/>
                      <a:pt x="367" y="5171"/>
                      <a:pt x="434" y="5304"/>
                    </a:cubicBezTo>
                    <a:cubicBezTo>
                      <a:pt x="501" y="5371"/>
                      <a:pt x="568" y="5471"/>
                      <a:pt x="634" y="5538"/>
                    </a:cubicBezTo>
                    <a:cubicBezTo>
                      <a:pt x="868" y="5771"/>
                      <a:pt x="1101" y="5938"/>
                      <a:pt x="1368" y="6072"/>
                    </a:cubicBezTo>
                    <a:cubicBezTo>
                      <a:pt x="1668" y="6205"/>
                      <a:pt x="1969" y="6272"/>
                      <a:pt x="2302" y="6272"/>
                    </a:cubicBezTo>
                    <a:cubicBezTo>
                      <a:pt x="2636" y="6272"/>
                      <a:pt x="2969" y="6205"/>
                      <a:pt x="3270" y="6072"/>
                    </a:cubicBezTo>
                    <a:cubicBezTo>
                      <a:pt x="3536" y="5938"/>
                      <a:pt x="3770" y="5771"/>
                      <a:pt x="3970" y="5538"/>
                    </a:cubicBezTo>
                    <a:cubicBezTo>
                      <a:pt x="4037" y="5471"/>
                      <a:pt x="4103" y="5371"/>
                      <a:pt x="4170" y="5304"/>
                    </a:cubicBezTo>
                    <a:cubicBezTo>
                      <a:pt x="4270" y="5171"/>
                      <a:pt x="4337" y="5038"/>
                      <a:pt x="4404" y="4837"/>
                    </a:cubicBezTo>
                    <a:cubicBezTo>
                      <a:pt x="4537" y="4470"/>
                      <a:pt x="4604" y="3970"/>
                      <a:pt x="4437" y="3336"/>
                    </a:cubicBezTo>
                    <a:cubicBezTo>
                      <a:pt x="4370" y="3170"/>
                      <a:pt x="4237" y="2636"/>
                      <a:pt x="3270" y="1302"/>
                    </a:cubicBezTo>
                    <a:lnTo>
                      <a:pt x="230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46" name="Google Shape;846;p44"/>
              <p:cNvSpPr/>
              <p:nvPr/>
            </p:nvSpPr>
            <p:spPr>
              <a:xfrm>
                <a:off x="3761394" y="2788036"/>
                <a:ext cx="111797" cy="152300"/>
              </a:xfrm>
              <a:custGeom>
                <a:avLst/>
                <a:gdLst/>
                <a:ahLst/>
                <a:cxnLst/>
                <a:rect l="l" t="t" r="r" b="b"/>
                <a:pathLst>
                  <a:path w="4604" h="6272" extrusionOk="0">
                    <a:moveTo>
                      <a:pt x="2302" y="1"/>
                    </a:moveTo>
                    <a:lnTo>
                      <a:pt x="1368" y="1302"/>
                    </a:lnTo>
                    <a:cubicBezTo>
                      <a:pt x="401" y="2636"/>
                      <a:pt x="234" y="3170"/>
                      <a:pt x="201" y="3336"/>
                    </a:cubicBezTo>
                    <a:cubicBezTo>
                      <a:pt x="1" y="3970"/>
                      <a:pt x="67" y="4471"/>
                      <a:pt x="234" y="4837"/>
                    </a:cubicBezTo>
                    <a:cubicBezTo>
                      <a:pt x="268" y="5038"/>
                      <a:pt x="368" y="5171"/>
                      <a:pt x="434" y="5304"/>
                    </a:cubicBezTo>
                    <a:cubicBezTo>
                      <a:pt x="501" y="5405"/>
                      <a:pt x="568" y="5471"/>
                      <a:pt x="634" y="5538"/>
                    </a:cubicBezTo>
                    <a:cubicBezTo>
                      <a:pt x="868" y="5771"/>
                      <a:pt x="1101" y="5938"/>
                      <a:pt x="1368" y="6072"/>
                    </a:cubicBezTo>
                    <a:cubicBezTo>
                      <a:pt x="1669" y="6205"/>
                      <a:pt x="1969" y="6272"/>
                      <a:pt x="2302" y="6272"/>
                    </a:cubicBezTo>
                    <a:cubicBezTo>
                      <a:pt x="2636" y="6272"/>
                      <a:pt x="2969" y="6205"/>
                      <a:pt x="3270" y="6072"/>
                    </a:cubicBezTo>
                    <a:cubicBezTo>
                      <a:pt x="3537" y="5938"/>
                      <a:pt x="3770" y="5771"/>
                      <a:pt x="3970" y="5538"/>
                    </a:cubicBezTo>
                    <a:cubicBezTo>
                      <a:pt x="4037" y="5471"/>
                      <a:pt x="4104" y="5405"/>
                      <a:pt x="4170" y="5304"/>
                    </a:cubicBezTo>
                    <a:cubicBezTo>
                      <a:pt x="4270" y="5171"/>
                      <a:pt x="4337" y="5038"/>
                      <a:pt x="4404" y="4837"/>
                    </a:cubicBezTo>
                    <a:cubicBezTo>
                      <a:pt x="4537" y="4471"/>
                      <a:pt x="4604" y="3970"/>
                      <a:pt x="4437" y="3336"/>
                    </a:cubicBezTo>
                    <a:cubicBezTo>
                      <a:pt x="4370" y="3170"/>
                      <a:pt x="4237" y="2636"/>
                      <a:pt x="3270" y="1302"/>
                    </a:cubicBezTo>
                    <a:lnTo>
                      <a:pt x="2302"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7" name="Google Shape;847;p44"/>
              <p:cNvSpPr/>
              <p:nvPr/>
            </p:nvSpPr>
            <p:spPr>
              <a:xfrm>
                <a:off x="4133987" y="2723247"/>
                <a:ext cx="110995" cy="152300"/>
              </a:xfrm>
              <a:custGeom>
                <a:avLst/>
                <a:gdLst/>
                <a:ahLst/>
                <a:cxnLst/>
                <a:rect l="l" t="t" r="r" b="b"/>
                <a:pathLst>
                  <a:path w="4571" h="6272" extrusionOk="0">
                    <a:moveTo>
                      <a:pt x="2303" y="0"/>
                    </a:moveTo>
                    <a:lnTo>
                      <a:pt x="1335" y="1301"/>
                    </a:lnTo>
                    <a:cubicBezTo>
                      <a:pt x="368" y="2635"/>
                      <a:pt x="201" y="3169"/>
                      <a:pt x="168" y="3369"/>
                    </a:cubicBezTo>
                    <a:cubicBezTo>
                      <a:pt x="1" y="3970"/>
                      <a:pt x="68" y="4470"/>
                      <a:pt x="201" y="4837"/>
                    </a:cubicBezTo>
                    <a:cubicBezTo>
                      <a:pt x="268" y="5037"/>
                      <a:pt x="335" y="5170"/>
                      <a:pt x="435" y="5304"/>
                    </a:cubicBezTo>
                    <a:cubicBezTo>
                      <a:pt x="501" y="5404"/>
                      <a:pt x="568" y="5471"/>
                      <a:pt x="635" y="5571"/>
                    </a:cubicBezTo>
                    <a:cubicBezTo>
                      <a:pt x="835" y="5771"/>
                      <a:pt x="1068" y="5938"/>
                      <a:pt x="1335" y="6071"/>
                    </a:cubicBezTo>
                    <a:cubicBezTo>
                      <a:pt x="1635" y="6205"/>
                      <a:pt x="1969" y="6271"/>
                      <a:pt x="2303" y="6271"/>
                    </a:cubicBezTo>
                    <a:cubicBezTo>
                      <a:pt x="2636" y="6271"/>
                      <a:pt x="2936" y="6205"/>
                      <a:pt x="3237" y="6071"/>
                    </a:cubicBezTo>
                    <a:cubicBezTo>
                      <a:pt x="3503" y="5938"/>
                      <a:pt x="3737" y="5771"/>
                      <a:pt x="3937" y="5571"/>
                    </a:cubicBezTo>
                    <a:cubicBezTo>
                      <a:pt x="4037" y="5471"/>
                      <a:pt x="4104" y="5404"/>
                      <a:pt x="4137" y="5304"/>
                    </a:cubicBezTo>
                    <a:cubicBezTo>
                      <a:pt x="4237" y="5170"/>
                      <a:pt x="4304" y="5037"/>
                      <a:pt x="4371" y="4837"/>
                    </a:cubicBezTo>
                    <a:cubicBezTo>
                      <a:pt x="4538" y="4470"/>
                      <a:pt x="4571" y="3970"/>
                      <a:pt x="4404" y="3369"/>
                    </a:cubicBezTo>
                    <a:cubicBezTo>
                      <a:pt x="4371" y="3169"/>
                      <a:pt x="4204" y="2635"/>
                      <a:pt x="3237" y="1301"/>
                    </a:cubicBezTo>
                    <a:lnTo>
                      <a:pt x="230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48" name="Google Shape;848;p44"/>
              <p:cNvSpPr/>
              <p:nvPr/>
            </p:nvSpPr>
            <p:spPr>
              <a:xfrm>
                <a:off x="4054607" y="2483473"/>
                <a:ext cx="110995" cy="152300"/>
              </a:xfrm>
              <a:custGeom>
                <a:avLst/>
                <a:gdLst/>
                <a:ahLst/>
                <a:cxnLst/>
                <a:rect l="l" t="t" r="r" b="b"/>
                <a:pathLst>
                  <a:path w="4571" h="6272" extrusionOk="0">
                    <a:moveTo>
                      <a:pt x="2303" y="0"/>
                    </a:moveTo>
                    <a:lnTo>
                      <a:pt x="1335" y="1301"/>
                    </a:lnTo>
                    <a:cubicBezTo>
                      <a:pt x="368" y="2636"/>
                      <a:pt x="201" y="3169"/>
                      <a:pt x="168" y="3369"/>
                    </a:cubicBezTo>
                    <a:cubicBezTo>
                      <a:pt x="1" y="3970"/>
                      <a:pt x="68" y="4470"/>
                      <a:pt x="201" y="4871"/>
                    </a:cubicBezTo>
                    <a:cubicBezTo>
                      <a:pt x="268" y="5037"/>
                      <a:pt x="335" y="5171"/>
                      <a:pt x="435" y="5304"/>
                    </a:cubicBezTo>
                    <a:cubicBezTo>
                      <a:pt x="468" y="5404"/>
                      <a:pt x="535" y="5471"/>
                      <a:pt x="635" y="5571"/>
                    </a:cubicBezTo>
                    <a:cubicBezTo>
                      <a:pt x="835" y="5771"/>
                      <a:pt x="1068" y="5971"/>
                      <a:pt x="1335" y="6071"/>
                    </a:cubicBezTo>
                    <a:cubicBezTo>
                      <a:pt x="1635" y="6205"/>
                      <a:pt x="1969" y="6272"/>
                      <a:pt x="2303" y="6272"/>
                    </a:cubicBezTo>
                    <a:cubicBezTo>
                      <a:pt x="2603" y="6272"/>
                      <a:pt x="2936" y="6205"/>
                      <a:pt x="3237" y="6071"/>
                    </a:cubicBezTo>
                    <a:cubicBezTo>
                      <a:pt x="3503" y="5938"/>
                      <a:pt x="3737" y="5771"/>
                      <a:pt x="3937" y="5571"/>
                    </a:cubicBezTo>
                    <a:cubicBezTo>
                      <a:pt x="4037" y="5471"/>
                      <a:pt x="4104" y="5404"/>
                      <a:pt x="4137" y="5304"/>
                    </a:cubicBezTo>
                    <a:cubicBezTo>
                      <a:pt x="4237" y="5171"/>
                      <a:pt x="4304" y="5037"/>
                      <a:pt x="4371" y="4837"/>
                    </a:cubicBezTo>
                    <a:cubicBezTo>
                      <a:pt x="4538" y="4470"/>
                      <a:pt x="4571" y="3970"/>
                      <a:pt x="4404" y="3369"/>
                    </a:cubicBezTo>
                    <a:cubicBezTo>
                      <a:pt x="4371" y="3169"/>
                      <a:pt x="4204" y="2636"/>
                      <a:pt x="3237" y="1301"/>
                    </a:cubicBezTo>
                    <a:lnTo>
                      <a:pt x="2303"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9" name="Google Shape;849;p44"/>
              <p:cNvSpPr/>
              <p:nvPr/>
            </p:nvSpPr>
            <p:spPr>
              <a:xfrm>
                <a:off x="3987392" y="2903867"/>
                <a:ext cx="110995" cy="152300"/>
              </a:xfrm>
              <a:custGeom>
                <a:avLst/>
                <a:gdLst/>
                <a:ahLst/>
                <a:cxnLst/>
                <a:rect l="l" t="t" r="r" b="b"/>
                <a:pathLst>
                  <a:path w="4571" h="6272" extrusionOk="0">
                    <a:moveTo>
                      <a:pt x="2302" y="1"/>
                    </a:moveTo>
                    <a:lnTo>
                      <a:pt x="1335" y="1302"/>
                    </a:lnTo>
                    <a:cubicBezTo>
                      <a:pt x="367" y="2636"/>
                      <a:pt x="200" y="3170"/>
                      <a:pt x="167" y="3370"/>
                    </a:cubicBezTo>
                    <a:cubicBezTo>
                      <a:pt x="0" y="3970"/>
                      <a:pt x="67" y="4471"/>
                      <a:pt x="200" y="4871"/>
                    </a:cubicBezTo>
                    <a:cubicBezTo>
                      <a:pt x="267" y="5038"/>
                      <a:pt x="334" y="5171"/>
                      <a:pt x="434" y="5305"/>
                    </a:cubicBezTo>
                    <a:cubicBezTo>
                      <a:pt x="501" y="5405"/>
                      <a:pt x="567" y="5471"/>
                      <a:pt x="634" y="5571"/>
                    </a:cubicBezTo>
                    <a:cubicBezTo>
                      <a:pt x="834" y="5772"/>
                      <a:pt x="1068" y="5938"/>
                      <a:pt x="1335" y="6072"/>
                    </a:cubicBezTo>
                    <a:cubicBezTo>
                      <a:pt x="1635" y="6205"/>
                      <a:pt x="1968" y="6272"/>
                      <a:pt x="2302" y="6272"/>
                    </a:cubicBezTo>
                    <a:cubicBezTo>
                      <a:pt x="2636" y="6272"/>
                      <a:pt x="2936" y="6205"/>
                      <a:pt x="3236" y="6072"/>
                    </a:cubicBezTo>
                    <a:cubicBezTo>
                      <a:pt x="3503" y="5938"/>
                      <a:pt x="3736" y="5772"/>
                      <a:pt x="3936" y="5571"/>
                    </a:cubicBezTo>
                    <a:cubicBezTo>
                      <a:pt x="4037" y="5471"/>
                      <a:pt x="4103" y="5405"/>
                      <a:pt x="4137" y="5305"/>
                    </a:cubicBezTo>
                    <a:cubicBezTo>
                      <a:pt x="4237" y="5171"/>
                      <a:pt x="4303" y="5038"/>
                      <a:pt x="4370" y="4838"/>
                    </a:cubicBezTo>
                    <a:cubicBezTo>
                      <a:pt x="4537" y="4471"/>
                      <a:pt x="4570" y="3970"/>
                      <a:pt x="4403" y="3370"/>
                    </a:cubicBezTo>
                    <a:cubicBezTo>
                      <a:pt x="4370" y="3170"/>
                      <a:pt x="4203" y="2636"/>
                      <a:pt x="3236" y="1302"/>
                    </a:cubicBezTo>
                    <a:lnTo>
                      <a:pt x="2302"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50" name="Google Shape;850;p44"/>
              <p:cNvSpPr/>
              <p:nvPr/>
            </p:nvSpPr>
            <p:spPr>
              <a:xfrm>
                <a:off x="4396997" y="2483473"/>
                <a:ext cx="111797" cy="152300"/>
              </a:xfrm>
              <a:custGeom>
                <a:avLst/>
                <a:gdLst/>
                <a:ahLst/>
                <a:cxnLst/>
                <a:rect l="l" t="t" r="r" b="b"/>
                <a:pathLst>
                  <a:path w="4604" h="6272" extrusionOk="0">
                    <a:moveTo>
                      <a:pt x="2302" y="0"/>
                    </a:moveTo>
                    <a:lnTo>
                      <a:pt x="1335" y="1301"/>
                    </a:lnTo>
                    <a:cubicBezTo>
                      <a:pt x="367" y="2636"/>
                      <a:pt x="234" y="3169"/>
                      <a:pt x="167" y="3369"/>
                    </a:cubicBezTo>
                    <a:cubicBezTo>
                      <a:pt x="1" y="3970"/>
                      <a:pt x="67" y="4470"/>
                      <a:pt x="201" y="4871"/>
                    </a:cubicBezTo>
                    <a:cubicBezTo>
                      <a:pt x="267" y="5037"/>
                      <a:pt x="334" y="5171"/>
                      <a:pt x="434" y="5304"/>
                    </a:cubicBezTo>
                    <a:cubicBezTo>
                      <a:pt x="501" y="5404"/>
                      <a:pt x="568" y="5471"/>
                      <a:pt x="634" y="5571"/>
                    </a:cubicBezTo>
                    <a:cubicBezTo>
                      <a:pt x="834" y="5771"/>
                      <a:pt x="1068" y="5971"/>
                      <a:pt x="1368" y="6071"/>
                    </a:cubicBezTo>
                    <a:cubicBezTo>
                      <a:pt x="1635" y="6205"/>
                      <a:pt x="1969" y="6272"/>
                      <a:pt x="2302" y="6272"/>
                    </a:cubicBezTo>
                    <a:cubicBezTo>
                      <a:pt x="2636" y="6272"/>
                      <a:pt x="2936" y="6205"/>
                      <a:pt x="3236" y="6071"/>
                    </a:cubicBezTo>
                    <a:cubicBezTo>
                      <a:pt x="3503" y="5938"/>
                      <a:pt x="3770" y="5771"/>
                      <a:pt x="3970" y="5571"/>
                    </a:cubicBezTo>
                    <a:cubicBezTo>
                      <a:pt x="4037" y="5471"/>
                      <a:pt x="4103" y="5404"/>
                      <a:pt x="4170" y="5304"/>
                    </a:cubicBezTo>
                    <a:cubicBezTo>
                      <a:pt x="4237" y="5171"/>
                      <a:pt x="4337" y="5037"/>
                      <a:pt x="4404" y="4837"/>
                    </a:cubicBezTo>
                    <a:cubicBezTo>
                      <a:pt x="4537" y="4470"/>
                      <a:pt x="4604" y="3970"/>
                      <a:pt x="4404" y="3369"/>
                    </a:cubicBezTo>
                    <a:cubicBezTo>
                      <a:pt x="4370" y="3169"/>
                      <a:pt x="4204" y="2636"/>
                      <a:pt x="3236" y="1301"/>
                    </a:cubicBezTo>
                    <a:lnTo>
                      <a:pt x="230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851" name="Google Shape;851;p44"/>
              <p:cNvSpPr/>
              <p:nvPr/>
            </p:nvSpPr>
            <p:spPr>
              <a:xfrm>
                <a:off x="4567097" y="2626842"/>
                <a:ext cx="111797" cy="152300"/>
              </a:xfrm>
              <a:custGeom>
                <a:avLst/>
                <a:gdLst/>
                <a:ahLst/>
                <a:cxnLst/>
                <a:rect l="l" t="t" r="r" b="b"/>
                <a:pathLst>
                  <a:path w="4604" h="6272" extrusionOk="0">
                    <a:moveTo>
                      <a:pt x="2302" y="1"/>
                    </a:moveTo>
                    <a:lnTo>
                      <a:pt x="1368" y="1302"/>
                    </a:lnTo>
                    <a:cubicBezTo>
                      <a:pt x="401" y="2636"/>
                      <a:pt x="234" y="3170"/>
                      <a:pt x="201" y="3336"/>
                    </a:cubicBezTo>
                    <a:cubicBezTo>
                      <a:pt x="1" y="3970"/>
                      <a:pt x="67" y="4470"/>
                      <a:pt x="234" y="4837"/>
                    </a:cubicBezTo>
                    <a:cubicBezTo>
                      <a:pt x="267" y="5038"/>
                      <a:pt x="367" y="5171"/>
                      <a:pt x="434" y="5304"/>
                    </a:cubicBezTo>
                    <a:cubicBezTo>
                      <a:pt x="501" y="5371"/>
                      <a:pt x="568" y="5471"/>
                      <a:pt x="634" y="5538"/>
                    </a:cubicBezTo>
                    <a:cubicBezTo>
                      <a:pt x="868" y="5771"/>
                      <a:pt x="1101" y="5938"/>
                      <a:pt x="1368" y="6072"/>
                    </a:cubicBezTo>
                    <a:cubicBezTo>
                      <a:pt x="1668" y="6205"/>
                      <a:pt x="1969" y="6272"/>
                      <a:pt x="2302" y="6272"/>
                    </a:cubicBezTo>
                    <a:cubicBezTo>
                      <a:pt x="2636" y="6272"/>
                      <a:pt x="2969" y="6205"/>
                      <a:pt x="3270" y="6072"/>
                    </a:cubicBezTo>
                    <a:cubicBezTo>
                      <a:pt x="3536" y="5938"/>
                      <a:pt x="3770" y="5771"/>
                      <a:pt x="3970" y="5538"/>
                    </a:cubicBezTo>
                    <a:cubicBezTo>
                      <a:pt x="4037" y="5471"/>
                      <a:pt x="4103" y="5371"/>
                      <a:pt x="4170" y="5304"/>
                    </a:cubicBezTo>
                    <a:cubicBezTo>
                      <a:pt x="4270" y="5171"/>
                      <a:pt x="4337" y="5038"/>
                      <a:pt x="4404" y="4837"/>
                    </a:cubicBezTo>
                    <a:cubicBezTo>
                      <a:pt x="4537" y="4470"/>
                      <a:pt x="4604" y="3970"/>
                      <a:pt x="4437" y="3336"/>
                    </a:cubicBezTo>
                    <a:cubicBezTo>
                      <a:pt x="4370" y="3170"/>
                      <a:pt x="4237" y="2636"/>
                      <a:pt x="3270" y="1302"/>
                    </a:cubicBezTo>
                    <a:lnTo>
                      <a:pt x="230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52" name="Google Shape;852;p44"/>
              <p:cNvSpPr/>
              <p:nvPr/>
            </p:nvSpPr>
            <p:spPr>
              <a:xfrm>
                <a:off x="4413194" y="2788036"/>
                <a:ext cx="111797" cy="152300"/>
              </a:xfrm>
              <a:custGeom>
                <a:avLst/>
                <a:gdLst/>
                <a:ahLst/>
                <a:cxnLst/>
                <a:rect l="l" t="t" r="r" b="b"/>
                <a:pathLst>
                  <a:path w="4604" h="6272" extrusionOk="0">
                    <a:moveTo>
                      <a:pt x="2302" y="1"/>
                    </a:moveTo>
                    <a:lnTo>
                      <a:pt x="1368" y="1302"/>
                    </a:lnTo>
                    <a:cubicBezTo>
                      <a:pt x="401" y="2636"/>
                      <a:pt x="234" y="3170"/>
                      <a:pt x="201" y="3336"/>
                    </a:cubicBezTo>
                    <a:cubicBezTo>
                      <a:pt x="1" y="3970"/>
                      <a:pt x="67" y="4471"/>
                      <a:pt x="234" y="4837"/>
                    </a:cubicBezTo>
                    <a:cubicBezTo>
                      <a:pt x="268" y="5038"/>
                      <a:pt x="368" y="5171"/>
                      <a:pt x="434" y="5304"/>
                    </a:cubicBezTo>
                    <a:cubicBezTo>
                      <a:pt x="501" y="5405"/>
                      <a:pt x="568" y="5471"/>
                      <a:pt x="634" y="5538"/>
                    </a:cubicBezTo>
                    <a:cubicBezTo>
                      <a:pt x="868" y="5771"/>
                      <a:pt x="1101" y="5938"/>
                      <a:pt x="1368" y="6072"/>
                    </a:cubicBezTo>
                    <a:cubicBezTo>
                      <a:pt x="1669" y="6205"/>
                      <a:pt x="1969" y="6272"/>
                      <a:pt x="2302" y="6272"/>
                    </a:cubicBezTo>
                    <a:cubicBezTo>
                      <a:pt x="2636" y="6272"/>
                      <a:pt x="2969" y="6205"/>
                      <a:pt x="3270" y="6072"/>
                    </a:cubicBezTo>
                    <a:cubicBezTo>
                      <a:pt x="3537" y="5938"/>
                      <a:pt x="3770" y="5771"/>
                      <a:pt x="3970" y="5538"/>
                    </a:cubicBezTo>
                    <a:cubicBezTo>
                      <a:pt x="4037" y="5471"/>
                      <a:pt x="4104" y="5405"/>
                      <a:pt x="4170" y="5304"/>
                    </a:cubicBezTo>
                    <a:cubicBezTo>
                      <a:pt x="4270" y="5171"/>
                      <a:pt x="4337" y="5038"/>
                      <a:pt x="4404" y="4837"/>
                    </a:cubicBezTo>
                    <a:cubicBezTo>
                      <a:pt x="4537" y="4471"/>
                      <a:pt x="4604" y="3970"/>
                      <a:pt x="4437" y="3336"/>
                    </a:cubicBezTo>
                    <a:cubicBezTo>
                      <a:pt x="4370" y="3170"/>
                      <a:pt x="4237" y="2636"/>
                      <a:pt x="3270" y="1302"/>
                    </a:cubicBezTo>
                    <a:lnTo>
                      <a:pt x="2302"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3" name="Google Shape;853;p44"/>
              <p:cNvSpPr/>
              <p:nvPr/>
            </p:nvSpPr>
            <p:spPr>
              <a:xfrm>
                <a:off x="4785787" y="2723247"/>
                <a:ext cx="110995" cy="152300"/>
              </a:xfrm>
              <a:custGeom>
                <a:avLst/>
                <a:gdLst/>
                <a:ahLst/>
                <a:cxnLst/>
                <a:rect l="l" t="t" r="r" b="b"/>
                <a:pathLst>
                  <a:path w="4571" h="6272" extrusionOk="0">
                    <a:moveTo>
                      <a:pt x="2303" y="0"/>
                    </a:moveTo>
                    <a:lnTo>
                      <a:pt x="1335" y="1301"/>
                    </a:lnTo>
                    <a:cubicBezTo>
                      <a:pt x="368" y="2635"/>
                      <a:pt x="201" y="3169"/>
                      <a:pt x="168" y="3369"/>
                    </a:cubicBezTo>
                    <a:cubicBezTo>
                      <a:pt x="1" y="3970"/>
                      <a:pt x="68" y="4470"/>
                      <a:pt x="201" y="4837"/>
                    </a:cubicBezTo>
                    <a:cubicBezTo>
                      <a:pt x="268" y="5037"/>
                      <a:pt x="335" y="5170"/>
                      <a:pt x="435" y="5304"/>
                    </a:cubicBezTo>
                    <a:cubicBezTo>
                      <a:pt x="501" y="5404"/>
                      <a:pt x="568" y="5471"/>
                      <a:pt x="635" y="5571"/>
                    </a:cubicBezTo>
                    <a:cubicBezTo>
                      <a:pt x="835" y="5771"/>
                      <a:pt x="1068" y="5938"/>
                      <a:pt x="1335" y="6071"/>
                    </a:cubicBezTo>
                    <a:cubicBezTo>
                      <a:pt x="1635" y="6205"/>
                      <a:pt x="1969" y="6271"/>
                      <a:pt x="2303" y="6271"/>
                    </a:cubicBezTo>
                    <a:cubicBezTo>
                      <a:pt x="2636" y="6271"/>
                      <a:pt x="2936" y="6205"/>
                      <a:pt x="3237" y="6071"/>
                    </a:cubicBezTo>
                    <a:cubicBezTo>
                      <a:pt x="3503" y="5938"/>
                      <a:pt x="3737" y="5771"/>
                      <a:pt x="3937" y="5571"/>
                    </a:cubicBezTo>
                    <a:cubicBezTo>
                      <a:pt x="4037" y="5471"/>
                      <a:pt x="4104" y="5404"/>
                      <a:pt x="4137" y="5304"/>
                    </a:cubicBezTo>
                    <a:cubicBezTo>
                      <a:pt x="4237" y="5170"/>
                      <a:pt x="4304" y="5037"/>
                      <a:pt x="4371" y="4837"/>
                    </a:cubicBezTo>
                    <a:cubicBezTo>
                      <a:pt x="4538" y="4470"/>
                      <a:pt x="4571" y="3970"/>
                      <a:pt x="4404" y="3369"/>
                    </a:cubicBezTo>
                    <a:cubicBezTo>
                      <a:pt x="4371" y="3169"/>
                      <a:pt x="4204" y="2635"/>
                      <a:pt x="3237" y="1301"/>
                    </a:cubicBezTo>
                    <a:lnTo>
                      <a:pt x="230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54" name="Google Shape;854;p44"/>
              <p:cNvSpPr/>
              <p:nvPr/>
            </p:nvSpPr>
            <p:spPr>
              <a:xfrm>
                <a:off x="4706407" y="2483473"/>
                <a:ext cx="110995" cy="152300"/>
              </a:xfrm>
              <a:custGeom>
                <a:avLst/>
                <a:gdLst/>
                <a:ahLst/>
                <a:cxnLst/>
                <a:rect l="l" t="t" r="r" b="b"/>
                <a:pathLst>
                  <a:path w="4571" h="6272" extrusionOk="0">
                    <a:moveTo>
                      <a:pt x="2303" y="0"/>
                    </a:moveTo>
                    <a:lnTo>
                      <a:pt x="1335" y="1301"/>
                    </a:lnTo>
                    <a:cubicBezTo>
                      <a:pt x="368" y="2636"/>
                      <a:pt x="201" y="3169"/>
                      <a:pt x="168" y="3369"/>
                    </a:cubicBezTo>
                    <a:cubicBezTo>
                      <a:pt x="1" y="3970"/>
                      <a:pt x="68" y="4470"/>
                      <a:pt x="201" y="4871"/>
                    </a:cubicBezTo>
                    <a:cubicBezTo>
                      <a:pt x="268" y="5037"/>
                      <a:pt x="335" y="5171"/>
                      <a:pt x="435" y="5304"/>
                    </a:cubicBezTo>
                    <a:cubicBezTo>
                      <a:pt x="468" y="5404"/>
                      <a:pt x="535" y="5471"/>
                      <a:pt x="635" y="5571"/>
                    </a:cubicBezTo>
                    <a:cubicBezTo>
                      <a:pt x="835" y="5771"/>
                      <a:pt x="1068" y="5971"/>
                      <a:pt x="1335" y="6071"/>
                    </a:cubicBezTo>
                    <a:cubicBezTo>
                      <a:pt x="1635" y="6205"/>
                      <a:pt x="1969" y="6272"/>
                      <a:pt x="2303" y="6272"/>
                    </a:cubicBezTo>
                    <a:cubicBezTo>
                      <a:pt x="2603" y="6272"/>
                      <a:pt x="2936" y="6205"/>
                      <a:pt x="3237" y="6071"/>
                    </a:cubicBezTo>
                    <a:cubicBezTo>
                      <a:pt x="3503" y="5938"/>
                      <a:pt x="3737" y="5771"/>
                      <a:pt x="3937" y="5571"/>
                    </a:cubicBezTo>
                    <a:cubicBezTo>
                      <a:pt x="4037" y="5471"/>
                      <a:pt x="4104" y="5404"/>
                      <a:pt x="4137" y="5304"/>
                    </a:cubicBezTo>
                    <a:cubicBezTo>
                      <a:pt x="4237" y="5171"/>
                      <a:pt x="4304" y="5037"/>
                      <a:pt x="4371" y="4837"/>
                    </a:cubicBezTo>
                    <a:cubicBezTo>
                      <a:pt x="4538" y="4470"/>
                      <a:pt x="4571" y="3970"/>
                      <a:pt x="4404" y="3369"/>
                    </a:cubicBezTo>
                    <a:cubicBezTo>
                      <a:pt x="4371" y="3169"/>
                      <a:pt x="4204" y="2636"/>
                      <a:pt x="3237" y="1301"/>
                    </a:cubicBezTo>
                    <a:lnTo>
                      <a:pt x="230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55" name="Google Shape;855;p44"/>
              <p:cNvSpPr/>
              <p:nvPr/>
            </p:nvSpPr>
            <p:spPr>
              <a:xfrm>
                <a:off x="4639192" y="2903867"/>
                <a:ext cx="110995" cy="152300"/>
              </a:xfrm>
              <a:custGeom>
                <a:avLst/>
                <a:gdLst/>
                <a:ahLst/>
                <a:cxnLst/>
                <a:rect l="l" t="t" r="r" b="b"/>
                <a:pathLst>
                  <a:path w="4571" h="6272" extrusionOk="0">
                    <a:moveTo>
                      <a:pt x="2302" y="1"/>
                    </a:moveTo>
                    <a:lnTo>
                      <a:pt x="1335" y="1302"/>
                    </a:lnTo>
                    <a:cubicBezTo>
                      <a:pt x="367" y="2636"/>
                      <a:pt x="200" y="3170"/>
                      <a:pt x="167" y="3370"/>
                    </a:cubicBezTo>
                    <a:cubicBezTo>
                      <a:pt x="0" y="3970"/>
                      <a:pt x="67" y="4471"/>
                      <a:pt x="200" y="4871"/>
                    </a:cubicBezTo>
                    <a:cubicBezTo>
                      <a:pt x="267" y="5038"/>
                      <a:pt x="334" y="5171"/>
                      <a:pt x="434" y="5305"/>
                    </a:cubicBezTo>
                    <a:cubicBezTo>
                      <a:pt x="501" y="5405"/>
                      <a:pt x="567" y="5471"/>
                      <a:pt x="634" y="5571"/>
                    </a:cubicBezTo>
                    <a:cubicBezTo>
                      <a:pt x="834" y="5772"/>
                      <a:pt x="1068" y="5938"/>
                      <a:pt x="1335" y="6072"/>
                    </a:cubicBezTo>
                    <a:cubicBezTo>
                      <a:pt x="1635" y="6205"/>
                      <a:pt x="1968" y="6272"/>
                      <a:pt x="2302" y="6272"/>
                    </a:cubicBezTo>
                    <a:cubicBezTo>
                      <a:pt x="2636" y="6272"/>
                      <a:pt x="2936" y="6205"/>
                      <a:pt x="3236" y="6072"/>
                    </a:cubicBezTo>
                    <a:cubicBezTo>
                      <a:pt x="3503" y="5938"/>
                      <a:pt x="3736" y="5772"/>
                      <a:pt x="3936" y="5571"/>
                    </a:cubicBezTo>
                    <a:cubicBezTo>
                      <a:pt x="4037" y="5471"/>
                      <a:pt x="4103" y="5405"/>
                      <a:pt x="4137" y="5305"/>
                    </a:cubicBezTo>
                    <a:cubicBezTo>
                      <a:pt x="4237" y="5171"/>
                      <a:pt x="4303" y="5038"/>
                      <a:pt x="4370" y="4838"/>
                    </a:cubicBezTo>
                    <a:cubicBezTo>
                      <a:pt x="4537" y="4471"/>
                      <a:pt x="4570" y="3970"/>
                      <a:pt x="4403" y="3370"/>
                    </a:cubicBezTo>
                    <a:cubicBezTo>
                      <a:pt x="4370" y="3170"/>
                      <a:pt x="4203" y="2636"/>
                      <a:pt x="3236" y="1302"/>
                    </a:cubicBezTo>
                    <a:lnTo>
                      <a:pt x="2302"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856" name="Google Shape;856;p44"/>
            <p:cNvSpPr/>
            <p:nvPr/>
          </p:nvSpPr>
          <p:spPr>
            <a:xfrm>
              <a:off x="2755374" y="3072047"/>
              <a:ext cx="110995" cy="152300"/>
            </a:xfrm>
            <a:custGeom>
              <a:avLst/>
              <a:gdLst/>
              <a:ahLst/>
              <a:cxnLst/>
              <a:rect l="l" t="t" r="r" b="b"/>
              <a:pathLst>
                <a:path w="4571" h="6272" extrusionOk="0">
                  <a:moveTo>
                    <a:pt x="2303" y="0"/>
                  </a:moveTo>
                  <a:lnTo>
                    <a:pt x="1335" y="1301"/>
                  </a:lnTo>
                  <a:cubicBezTo>
                    <a:pt x="368" y="2635"/>
                    <a:pt x="201" y="3169"/>
                    <a:pt x="168" y="3369"/>
                  </a:cubicBezTo>
                  <a:cubicBezTo>
                    <a:pt x="1" y="3970"/>
                    <a:pt x="68" y="4470"/>
                    <a:pt x="201" y="4837"/>
                  </a:cubicBezTo>
                  <a:cubicBezTo>
                    <a:pt x="268" y="5037"/>
                    <a:pt x="335" y="5170"/>
                    <a:pt x="435" y="5304"/>
                  </a:cubicBezTo>
                  <a:cubicBezTo>
                    <a:pt x="501" y="5404"/>
                    <a:pt x="568" y="5471"/>
                    <a:pt x="635" y="5571"/>
                  </a:cubicBezTo>
                  <a:cubicBezTo>
                    <a:pt x="835" y="5771"/>
                    <a:pt x="1068" y="5938"/>
                    <a:pt x="1335" y="6071"/>
                  </a:cubicBezTo>
                  <a:cubicBezTo>
                    <a:pt x="1635" y="6205"/>
                    <a:pt x="1969" y="6271"/>
                    <a:pt x="2303" y="6271"/>
                  </a:cubicBezTo>
                  <a:cubicBezTo>
                    <a:pt x="2636" y="6271"/>
                    <a:pt x="2936" y="6205"/>
                    <a:pt x="3237" y="6071"/>
                  </a:cubicBezTo>
                  <a:cubicBezTo>
                    <a:pt x="3503" y="5938"/>
                    <a:pt x="3737" y="5771"/>
                    <a:pt x="3937" y="5571"/>
                  </a:cubicBezTo>
                  <a:cubicBezTo>
                    <a:pt x="4037" y="5471"/>
                    <a:pt x="4104" y="5404"/>
                    <a:pt x="4137" y="5304"/>
                  </a:cubicBezTo>
                  <a:cubicBezTo>
                    <a:pt x="4237" y="5170"/>
                    <a:pt x="4304" y="5037"/>
                    <a:pt x="4371" y="4837"/>
                  </a:cubicBezTo>
                  <a:cubicBezTo>
                    <a:pt x="4538" y="4470"/>
                    <a:pt x="4571" y="3970"/>
                    <a:pt x="4404" y="3369"/>
                  </a:cubicBezTo>
                  <a:cubicBezTo>
                    <a:pt x="4371" y="3169"/>
                    <a:pt x="4204" y="2635"/>
                    <a:pt x="3237" y="1301"/>
                  </a:cubicBezTo>
                  <a:lnTo>
                    <a:pt x="230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857" name="Google Shape;857;p44"/>
          <p:cNvSpPr/>
          <p:nvPr/>
        </p:nvSpPr>
        <p:spPr>
          <a:xfrm>
            <a:off x="7594137" y="3719829"/>
            <a:ext cx="175560" cy="14351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858" name="Google Shape;858;p44"/>
          <p:cNvSpPr/>
          <p:nvPr/>
        </p:nvSpPr>
        <p:spPr>
          <a:xfrm>
            <a:off x="7234530" y="3396897"/>
            <a:ext cx="359591" cy="293879"/>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859" name="Google Shape;859;p44"/>
          <p:cNvSpPr/>
          <p:nvPr/>
        </p:nvSpPr>
        <p:spPr>
          <a:xfrm rot="198691">
            <a:off x="6319241" y="51691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60" name="Google Shape;860;p44"/>
          <p:cNvSpPr/>
          <p:nvPr/>
        </p:nvSpPr>
        <p:spPr>
          <a:xfrm rot="684164">
            <a:off x="5733496" y="3438089"/>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61" name="Google Shape;861;p44"/>
          <p:cNvSpPr/>
          <p:nvPr/>
        </p:nvSpPr>
        <p:spPr>
          <a:xfrm rot="1746969">
            <a:off x="4965828" y="2039047"/>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 name="Rectangle 5"/>
          <p:cNvSpPr/>
          <p:nvPr/>
        </p:nvSpPr>
        <p:spPr>
          <a:xfrm>
            <a:off x="1696946" y="4251755"/>
            <a:ext cx="3751096" cy="1493358"/>
          </a:xfrm>
          <a:prstGeom prst="rect">
            <a:avLst/>
          </a:prstGeom>
        </p:spPr>
        <p:txBody>
          <a:bodyPr wrap="square">
            <a:spAutoFit/>
          </a:bodyPr>
          <a:lstStyle/>
          <a:p>
            <a:pPr algn="ctr">
              <a:lnSpc>
                <a:spcPct val="150000"/>
              </a:lnSpc>
              <a:spcBef>
                <a:spcPts val="800"/>
              </a:spcBef>
              <a:spcAft>
                <a:spcPts val="800"/>
              </a:spcAft>
            </a:pPr>
            <a:r>
              <a:rPr lang="fr-FR" sz="3200">
                <a:latin typeface="Times New Roman" panose="02020603050405020304" pitchFamily="18" charset="0"/>
                <a:ea typeface="Calibri" panose="020F0502020204030204" pitchFamily="34" charset="0"/>
                <a:cs typeface="Times New Roman" panose="02020603050405020304" pitchFamily="18" charset="0"/>
              </a:rPr>
              <a:t>Về nhà thực hành luyện tập tiếp theo.</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647101" y="4280922"/>
            <a:ext cx="4157732" cy="2219838"/>
          </a:xfrm>
          <a:prstGeom prst="rect">
            <a:avLst/>
          </a:prstGeom>
        </p:spPr>
        <p:txBody>
          <a:bodyPr wrap="square">
            <a:spAutoFit/>
          </a:bodyPr>
          <a:lstStyle/>
          <a:p>
            <a:pPr algn="ctr">
              <a:lnSpc>
                <a:spcPct val="150000"/>
              </a:lnSpc>
              <a:spcBef>
                <a:spcPts val="800"/>
              </a:spcBef>
              <a:spcAft>
                <a:spcPts val="800"/>
              </a:spcAft>
            </a:pPr>
            <a:r>
              <a:rPr lang="fr-FR" sz="3200">
                <a:latin typeface="Times New Roman" panose="02020603050405020304" pitchFamily="18" charset="0"/>
                <a:ea typeface="Calibri" panose="020F0502020204030204" pitchFamily="34" charset="0"/>
                <a:cs typeface="Times New Roman" panose="02020603050405020304" pitchFamily="18" charset="0"/>
              </a:rPr>
              <a:t>Đọc mục Thảo luận, ứng dụng, tiết học sau mang sản phẩm báo cáo</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977288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41"/>
                                        </p:tgtEl>
                                        <p:attrNameLst>
                                          <p:attrName>style.visibility</p:attrName>
                                        </p:attrNameLst>
                                      </p:cBhvr>
                                      <p:to>
                                        <p:strVal val="visible"/>
                                      </p:to>
                                    </p:set>
                                    <p:animEffect transition="in" filter="wipe(up)">
                                      <p:cBhvr>
                                        <p:cTn id="7" dur="500"/>
                                        <p:tgtEl>
                                          <p:spTgt spid="841"/>
                                        </p:tgtEl>
                                      </p:cBhvr>
                                    </p:animEffect>
                                  </p:childTnLst>
                                </p:cTn>
                              </p:par>
                              <p:par>
                                <p:cTn id="8" presetID="22" presetClass="entr" presetSubtype="1" fill="hold" nodeType="withEffect">
                                  <p:stCondLst>
                                    <p:cond delay="0"/>
                                  </p:stCondLst>
                                  <p:childTnLst>
                                    <p:set>
                                      <p:cBhvr>
                                        <p:cTn id="9" dur="1" fill="hold">
                                          <p:stCondLst>
                                            <p:cond delay="0"/>
                                          </p:stCondLst>
                                        </p:cTn>
                                        <p:tgtEl>
                                          <p:spTgt spid="842"/>
                                        </p:tgtEl>
                                        <p:attrNameLst>
                                          <p:attrName>style.visibility</p:attrName>
                                        </p:attrNameLst>
                                      </p:cBhvr>
                                      <p:to>
                                        <p:strVal val="visible"/>
                                      </p:to>
                                    </p:set>
                                    <p:animEffect transition="in" filter="wipe(up)">
                                      <p:cBhvr>
                                        <p:cTn id="10" dur="500"/>
                                        <p:tgtEl>
                                          <p:spTgt spid="84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32"/>
                                        </p:tgtEl>
                                        <p:attrNameLst>
                                          <p:attrName>style.visibility</p:attrName>
                                        </p:attrNameLst>
                                      </p:cBhvr>
                                      <p:to>
                                        <p:strVal val="visible"/>
                                      </p:to>
                                    </p:set>
                                    <p:animEffect transition="in" filter="wipe(up)">
                                      <p:cBhvr>
                                        <p:cTn id="18" dur="500"/>
                                        <p:tgtEl>
                                          <p:spTgt spid="832"/>
                                        </p:tgtEl>
                                      </p:cBhvr>
                                    </p:animEffect>
                                  </p:childTnLst>
                                </p:cTn>
                              </p:par>
                              <p:par>
                                <p:cTn id="19" presetID="22" presetClass="entr" presetSubtype="1" fill="hold" nodeType="withEffect">
                                  <p:stCondLst>
                                    <p:cond delay="0"/>
                                  </p:stCondLst>
                                  <p:childTnLst>
                                    <p:set>
                                      <p:cBhvr>
                                        <p:cTn id="20" dur="1" fill="hold">
                                          <p:stCondLst>
                                            <p:cond delay="0"/>
                                          </p:stCondLst>
                                        </p:cTn>
                                        <p:tgtEl>
                                          <p:spTgt spid="833"/>
                                        </p:tgtEl>
                                        <p:attrNameLst>
                                          <p:attrName>style.visibility</p:attrName>
                                        </p:attrNameLst>
                                      </p:cBhvr>
                                      <p:to>
                                        <p:strVal val="visible"/>
                                      </p:to>
                                    </p:set>
                                    <p:animEffect transition="in" filter="wipe(up)">
                                      <p:cBhvr>
                                        <p:cTn id="21" dur="500"/>
                                        <p:tgtEl>
                                          <p:spTgt spid="833"/>
                                        </p:tgtEl>
                                      </p:cBhvr>
                                    </p:animEffect>
                                  </p:childTnLst>
                                </p:cTn>
                              </p:par>
                              <p:par>
                                <p:cTn id="22" presetID="22" presetClass="entr" presetSubtype="1" fill="hold" nodeType="withEffect">
                                  <p:stCondLst>
                                    <p:cond delay="0"/>
                                  </p:stCondLst>
                                  <p:childTnLst>
                                    <p:set>
                                      <p:cBhvr>
                                        <p:cTn id="23" dur="1" fill="hold">
                                          <p:stCondLst>
                                            <p:cond delay="0"/>
                                          </p:stCondLst>
                                        </p:cTn>
                                        <p:tgtEl>
                                          <p:spTgt spid="831"/>
                                        </p:tgtEl>
                                        <p:attrNameLst>
                                          <p:attrName>style.visibility</p:attrName>
                                        </p:attrNameLst>
                                      </p:cBhvr>
                                      <p:to>
                                        <p:strVal val="visible"/>
                                      </p:to>
                                    </p:set>
                                    <p:animEffect transition="in" filter="wipe(up)">
                                      <p:cBhvr>
                                        <p:cTn id="24" dur="500"/>
                                        <p:tgtEl>
                                          <p:spTgt spid="83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6"/>
          <p:cNvSpPr/>
          <p:nvPr/>
        </p:nvSpPr>
        <p:spPr>
          <a:xfrm>
            <a:off x="10609766" y="4590790"/>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85" name="Google Shape;885;p46"/>
          <p:cNvSpPr/>
          <p:nvPr/>
        </p:nvSpPr>
        <p:spPr>
          <a:xfrm>
            <a:off x="5906636" y="3992593"/>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endParaRPr sz="2400"/>
          </a:p>
        </p:txBody>
      </p:sp>
      <p:sp>
        <p:nvSpPr>
          <p:cNvPr id="886" name="Google Shape;886;p46"/>
          <p:cNvSpPr/>
          <p:nvPr/>
        </p:nvSpPr>
        <p:spPr>
          <a:xfrm>
            <a:off x="7251094" y="1173710"/>
            <a:ext cx="232335" cy="18991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887" name="Google Shape;887;p46"/>
          <p:cNvSpPr/>
          <p:nvPr/>
        </p:nvSpPr>
        <p:spPr>
          <a:xfrm>
            <a:off x="6480881" y="1482010"/>
            <a:ext cx="475900" cy="388933"/>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3" name="TextBox 2"/>
          <p:cNvSpPr txBox="1"/>
          <p:nvPr/>
        </p:nvSpPr>
        <p:spPr>
          <a:xfrm>
            <a:off x="598322" y="1916087"/>
            <a:ext cx="10616629" cy="2193806"/>
          </a:xfrm>
          <a:prstGeom prst="rect">
            <a:avLst/>
          </a:prstGeom>
          <a:noFill/>
        </p:spPr>
        <p:txBody>
          <a:bodyPr wrap="square" rtlCol="0">
            <a:spAutoFit/>
          </a:bodyPr>
          <a:lstStyle/>
          <a:p>
            <a:pPr algn="ctr">
              <a:lnSpc>
                <a:spcPct val="150000"/>
              </a:lnSpc>
            </a:pPr>
            <a:r>
              <a:rPr lang="en-US" sz="4800" b="1" dirty="0"/>
              <a:t>CẢM ƠN CÁC EM </a:t>
            </a:r>
          </a:p>
          <a:p>
            <a:pPr algn="ctr">
              <a:lnSpc>
                <a:spcPct val="150000"/>
              </a:lnSpc>
            </a:pPr>
            <a:r>
              <a:rPr lang="en-US" sz="4800" b="1" dirty="0"/>
              <a:t>ĐÃ LẮNG NGHE BÀI GIẢNG!</a:t>
            </a:r>
            <a:endParaRPr lang="en-US" sz="5333" b="1"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B050"/>
        </a:solidFill>
        <a:effectLst/>
      </p:bgPr>
    </p:bg>
    <p:spTree>
      <p:nvGrpSpPr>
        <p:cNvPr id="1" name="Shape 302"/>
        <p:cNvGrpSpPr/>
        <p:nvPr/>
      </p:nvGrpSpPr>
      <p:grpSpPr>
        <a:xfrm>
          <a:off x="0" y="0"/>
          <a:ext cx="0" cy="0"/>
          <a:chOff x="0" y="0"/>
          <a:chExt cx="0" cy="0"/>
        </a:xfrm>
      </p:grpSpPr>
      <p:sp>
        <p:nvSpPr>
          <p:cNvPr id="303" name="Google Shape;303;p20"/>
          <p:cNvSpPr/>
          <p:nvPr/>
        </p:nvSpPr>
        <p:spPr>
          <a:xfrm rot="-180842">
            <a:off x="2895147" y="1828553"/>
            <a:ext cx="7652005" cy="3606815"/>
          </a:xfrm>
          <a:prstGeom prst="wedgeRectCallout">
            <a:avLst>
              <a:gd name="adj1" fmla="val 33265"/>
              <a:gd name="adj2" fmla="val 61268"/>
            </a:avLst>
          </a:prstGeom>
          <a:solidFill>
            <a:schemeClr val="lt1"/>
          </a:solidFill>
          <a:ln>
            <a:noFill/>
          </a:ln>
          <a:effectLst>
            <a:outerShdw blurRad="28575" dist="28575" dir="19320000" algn="bl" rotWithShape="0">
              <a:srgbClr val="434343">
                <a:alpha val="21000"/>
              </a:srgbClr>
            </a:outerShdw>
          </a:effectLst>
        </p:spPr>
        <p:txBody>
          <a:bodyPr spcFirstLastPara="1" wrap="square" lIns="121900" tIns="121900" rIns="121900" bIns="121900" anchor="ctr" anchorCtr="0">
            <a:noAutofit/>
          </a:bodyPr>
          <a:lstStyle/>
          <a:p>
            <a:endParaRPr sz="2400"/>
          </a:p>
        </p:txBody>
      </p:sp>
      <p:sp>
        <p:nvSpPr>
          <p:cNvPr id="304" name="Google Shape;304;p20"/>
          <p:cNvSpPr txBox="1">
            <a:spLocks noGrp="1"/>
          </p:cNvSpPr>
          <p:nvPr>
            <p:ph type="ctrTitle"/>
          </p:nvPr>
        </p:nvSpPr>
        <p:spPr>
          <a:xfrm rot="-193354">
            <a:off x="2706842" y="2824315"/>
            <a:ext cx="7986449" cy="2199476"/>
          </a:xfrm>
          <a:prstGeom prst="rect">
            <a:avLst/>
          </a:prstGeom>
        </p:spPr>
        <p:txBody>
          <a:bodyPr spcFirstLastPara="1" vert="horz" wrap="square" lIns="121900" tIns="121900" rIns="121900" bIns="121900" rtlCol="0" anchor="b" anchorCtr="0">
            <a:noAutofit/>
          </a:bodyPr>
          <a:lstStyle/>
          <a:p>
            <a:pPr>
              <a:lnSpc>
                <a:spcPct val="150000"/>
              </a:lnSpc>
              <a:spcBef>
                <a:spcPts val="0"/>
              </a:spcBef>
            </a:pPr>
            <a:r>
              <a:rPr lang="en" sz="5333"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CÁC EM ĐẾN VỚI TIẾT HỌC!</a:t>
            </a:r>
            <a:endParaRP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306" name="Google Shape;306;p20"/>
          <p:cNvGrpSpPr/>
          <p:nvPr/>
        </p:nvGrpSpPr>
        <p:grpSpPr>
          <a:xfrm rot="889286">
            <a:off x="9011135" y="1325037"/>
            <a:ext cx="2550365" cy="1346908"/>
            <a:chOff x="5862862" y="867279"/>
            <a:chExt cx="1912829" cy="1010210"/>
          </a:xfrm>
        </p:grpSpPr>
        <p:sp>
          <p:nvSpPr>
            <p:cNvPr id="30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endParaRPr sz="2400"/>
            </a:p>
          </p:txBody>
        </p:sp>
        <p:sp>
          <p:nvSpPr>
            <p:cNvPr id="30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endParaRPr sz="2400"/>
            </a:p>
          </p:txBody>
        </p:sp>
        <p:sp>
          <p:nvSpPr>
            <p:cNvPr id="30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315" name="Google Shape;315;p20"/>
          <p:cNvGrpSpPr/>
          <p:nvPr/>
        </p:nvGrpSpPr>
        <p:grpSpPr>
          <a:xfrm>
            <a:off x="1928630" y="1360707"/>
            <a:ext cx="1761121" cy="1639676"/>
            <a:chOff x="1376172" y="452280"/>
            <a:chExt cx="1320841" cy="1229757"/>
          </a:xfrm>
        </p:grpSpPr>
        <p:sp>
          <p:nvSpPr>
            <p:cNvPr id="316"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7"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chemeClr val="lt1"/>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endParaRPr sz="2400"/>
            </a:p>
          </p:txBody>
        </p:sp>
        <p:sp>
          <p:nvSpPr>
            <p:cNvPr id="318"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9"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0"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121900" tIns="121900" rIns="121900" bIns="121900" anchor="ctr" anchorCtr="0">
              <a:noAutofit/>
            </a:bodyPr>
            <a:lstStyle/>
            <a:p>
              <a:endParaRPr sz="2400"/>
            </a:p>
          </p:txBody>
        </p:sp>
        <p:sp>
          <p:nvSpPr>
            <p:cNvPr id="321"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chemeClr val="accent1">
                <a:alpha val="59560"/>
              </a:schemeClr>
            </a:solidFill>
            <a:ln>
              <a:noFill/>
            </a:ln>
          </p:spPr>
          <p:txBody>
            <a:bodyPr spcFirstLastPara="1" wrap="square" lIns="121900" tIns="121900" rIns="121900" bIns="121900" anchor="ctr" anchorCtr="0">
              <a:noAutofit/>
            </a:bodyPr>
            <a:lstStyle/>
            <a:p>
              <a:endParaRPr sz="2400"/>
            </a:p>
          </p:txBody>
        </p:sp>
        <p:sp>
          <p:nvSpPr>
            <p:cNvPr id="322"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121900" tIns="121900" rIns="121900" bIns="121900" anchor="ctr" anchorCtr="0">
              <a:noAutofit/>
            </a:bodyPr>
            <a:lstStyle/>
            <a:p>
              <a:endParaRPr sz="2400"/>
            </a:p>
          </p:txBody>
        </p:sp>
        <p:sp>
          <p:nvSpPr>
            <p:cNvPr id="323"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chemeClr val="accent1">
                <a:alpha val="59560"/>
              </a:schemeClr>
            </a:solidFill>
            <a:ln>
              <a:noFill/>
            </a:ln>
          </p:spPr>
          <p:txBody>
            <a:bodyPr spcFirstLastPara="1" wrap="square" lIns="121900" tIns="121900" rIns="121900" bIns="121900" anchor="ctr" anchorCtr="0">
              <a:noAutofit/>
            </a:bodyPr>
            <a:lstStyle/>
            <a:p>
              <a:endParaRPr sz="2400"/>
            </a:p>
          </p:txBody>
        </p:sp>
        <p:sp>
          <p:nvSpPr>
            <p:cNvPr id="324"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25"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26"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27"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28"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29"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30"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31"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397" name="Google Shape;397;p20"/>
          <p:cNvSpPr/>
          <p:nvPr/>
        </p:nvSpPr>
        <p:spPr>
          <a:xfrm rot="-1657558">
            <a:off x="2611567" y="2183465"/>
            <a:ext cx="48308" cy="78729"/>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398" name="Google Shape;398;p20"/>
          <p:cNvSpPr/>
          <p:nvPr/>
        </p:nvSpPr>
        <p:spPr>
          <a:xfrm rot="-1657558">
            <a:off x="2877667" y="2038332"/>
            <a:ext cx="48308" cy="78729"/>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nvGrpSpPr>
          <p:cNvPr id="399" name="Google Shape;399;p20"/>
          <p:cNvGrpSpPr/>
          <p:nvPr/>
        </p:nvGrpSpPr>
        <p:grpSpPr>
          <a:xfrm>
            <a:off x="1965476" y="4351954"/>
            <a:ext cx="2349776" cy="1872932"/>
            <a:chOff x="1619858" y="3028726"/>
            <a:chExt cx="1762332" cy="1404699"/>
          </a:xfrm>
        </p:grpSpPr>
        <p:sp>
          <p:nvSpPr>
            <p:cNvPr id="400"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endParaRPr sz="2400"/>
            </a:p>
          </p:txBody>
        </p:sp>
        <p:sp>
          <p:nvSpPr>
            <p:cNvPr id="401"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endParaRPr sz="2400"/>
            </a:p>
          </p:txBody>
        </p:sp>
        <p:sp>
          <p:nvSpPr>
            <p:cNvPr id="402"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03"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04"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05"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06"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07"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08"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09"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0"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1"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2"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3"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4"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5"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6"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7"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8"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19"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20"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21"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422" name="Google Shape;422;p20"/>
          <p:cNvGrpSpPr/>
          <p:nvPr/>
        </p:nvGrpSpPr>
        <p:grpSpPr>
          <a:xfrm>
            <a:off x="10279817" y="4331295"/>
            <a:ext cx="661837" cy="845623"/>
            <a:chOff x="4257150" y="439500"/>
            <a:chExt cx="496378" cy="634217"/>
          </a:xfrm>
        </p:grpSpPr>
        <p:sp>
          <p:nvSpPr>
            <p:cNvPr id="423" name="Google Shape;423;p20"/>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chemeClr val="lt1"/>
            </a:solidFill>
            <a:ln>
              <a:noFill/>
            </a:ln>
            <a:effectLst>
              <a:outerShdw blurRad="28575" dist="19050" dir="19620000" algn="bl" rotWithShape="0">
                <a:srgbClr val="000000">
                  <a:alpha val="21000"/>
                </a:srgbClr>
              </a:outerShdw>
            </a:effectLst>
          </p:spPr>
          <p:txBody>
            <a:bodyPr spcFirstLastPara="1" wrap="square" lIns="121900" tIns="121900" rIns="121900" bIns="121900" anchor="ctr" anchorCtr="0">
              <a:noAutofit/>
            </a:bodyPr>
            <a:lstStyle/>
            <a:p>
              <a:endParaRPr sz="2400"/>
            </a:p>
          </p:txBody>
        </p:sp>
        <p:sp>
          <p:nvSpPr>
            <p:cNvPr id="424" name="Google Shape;424;p20"/>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25" name="Google Shape;425;p20"/>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26" name="Google Shape;426;p20"/>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121900" tIns="121900" rIns="121900" bIns="121900" anchor="ctr" anchorCtr="0">
              <a:noAutofit/>
            </a:bodyPr>
            <a:lstStyle/>
            <a:p>
              <a:endParaRPr sz="2400"/>
            </a:p>
          </p:txBody>
        </p:sp>
        <p:sp>
          <p:nvSpPr>
            <p:cNvPr id="427" name="Google Shape;427;p20"/>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121900" tIns="121900" rIns="121900" bIns="121900" anchor="ctr" anchorCtr="0">
              <a:noAutofit/>
            </a:bodyPr>
            <a:lstStyle/>
            <a:p>
              <a:endParaRPr sz="2400"/>
            </a:p>
          </p:txBody>
        </p:sp>
        <p:sp>
          <p:nvSpPr>
            <p:cNvPr id="428" name="Google Shape;428;p20"/>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endParaRPr sz="2400"/>
            </a:p>
          </p:txBody>
        </p:sp>
        <p:sp>
          <p:nvSpPr>
            <p:cNvPr id="429" name="Google Shape;429;p20"/>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endParaRPr sz="2400"/>
            </a:p>
          </p:txBody>
        </p:sp>
      </p:grpSp>
      <p:sp>
        <p:nvSpPr>
          <p:cNvPr id="430" name="Google Shape;430;p20"/>
          <p:cNvSpPr/>
          <p:nvPr/>
        </p:nvSpPr>
        <p:spPr>
          <a:xfrm>
            <a:off x="943133" y="-22467"/>
            <a:ext cx="184400" cy="6880400"/>
          </a:xfrm>
          <a:prstGeom prst="rect">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431" name="Google Shape;431;p20"/>
          <p:cNvSpPr/>
          <p:nvPr/>
        </p:nvSpPr>
        <p:spPr>
          <a:xfrm>
            <a:off x="1127133" y="-22467"/>
            <a:ext cx="184400" cy="68804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432" name="Google Shape;432;p20"/>
          <p:cNvSpPr/>
          <p:nvPr/>
        </p:nvSpPr>
        <p:spPr>
          <a:xfrm>
            <a:off x="1302824" y="-22467"/>
            <a:ext cx="184400" cy="68804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121900" tIns="121900" rIns="121900" bIns="121900" anchor="ctr" anchorCtr="0">
            <a:noAutofit/>
          </a:bodyPr>
          <a:lstStyle/>
          <a:p>
            <a:endParaRPr sz="2400"/>
          </a:p>
        </p:txBody>
      </p:sp>
      <p:sp>
        <p:nvSpPr>
          <p:cNvPr id="433" name="Google Shape;433;p20"/>
          <p:cNvSpPr/>
          <p:nvPr/>
        </p:nvSpPr>
        <p:spPr>
          <a:xfrm>
            <a:off x="-12000" y="-22033"/>
            <a:ext cx="943600" cy="6880800"/>
          </a:xfrm>
          <a:prstGeom prst="rect">
            <a:avLst/>
          </a:prstGeom>
          <a:solidFill>
            <a:schemeClr val="lt1"/>
          </a:solidFill>
          <a:ln>
            <a:noFill/>
          </a:ln>
          <a:effectLst>
            <a:outerShdw blurRad="28575" dist="38100" dir="2040000" algn="bl" rotWithShape="0">
              <a:srgbClr val="000000">
                <a:alpha val="22000"/>
              </a:srgbClr>
            </a:outerShdw>
          </a:effectLst>
        </p:spPr>
        <p:txBody>
          <a:bodyPr spcFirstLastPara="1" wrap="square" lIns="121900" tIns="121900" rIns="121900" bIns="121900" anchor="ctr" anchorCtr="0">
            <a:noAutofit/>
          </a:bodyPr>
          <a:lstStyle/>
          <a:p>
            <a:endParaRPr sz="2400"/>
          </a:p>
        </p:txBody>
      </p:sp>
      <p:sp>
        <p:nvSpPr>
          <p:cNvPr id="434" name="Google Shape;434;p20"/>
          <p:cNvSpPr/>
          <p:nvPr/>
        </p:nvSpPr>
        <p:spPr>
          <a:xfrm>
            <a:off x="0" y="-22467"/>
            <a:ext cx="955600" cy="6880400"/>
          </a:xfrm>
          <a:prstGeom prst="rect">
            <a:avLst/>
          </a:prstGeom>
          <a:solidFill>
            <a:schemeClr val="accent1"/>
          </a:solidFill>
          <a:ln>
            <a:noFill/>
          </a:ln>
          <a:effectLst>
            <a:outerShdw blurRad="28575" dist="19050" dir="19500000" algn="bl" rotWithShape="0">
              <a:srgbClr val="434343">
                <a:alpha val="21000"/>
              </a:srgbClr>
            </a:outerShdw>
          </a:effectLst>
        </p:spPr>
        <p:txBody>
          <a:bodyPr spcFirstLastPara="1" wrap="square" lIns="121900" tIns="121900" rIns="121900" bIns="121900" anchor="ctr" anchorCtr="0">
            <a:noAutofit/>
          </a:bodyPr>
          <a:lstStyle/>
          <a:p>
            <a:endParaRPr sz="2400"/>
          </a:p>
        </p:txBody>
      </p:sp>
      <p:sp>
        <p:nvSpPr>
          <p:cNvPr id="435" name="Google Shape;435;p20"/>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436" name="Google Shape;436;p20"/>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437" name="Google Shape;437;p20"/>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438" name="Google Shape;438;p20"/>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439" name="Google Shape;439;p20"/>
          <p:cNvSpPr/>
          <p:nvPr/>
        </p:nvSpPr>
        <p:spPr>
          <a:xfrm rot="281146">
            <a:off x="5034463" y="1341544"/>
            <a:ext cx="2989900" cy="1048755"/>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chemeClr val="dk2"/>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txBody>
          <a:bodyPr/>
          <a:lstStyle/>
          <a:p>
            <a:endParaRPr lang="en-US"/>
          </a:p>
        </p:txBody>
      </p:sp>
      <p:grpSp>
        <p:nvGrpSpPr>
          <p:cNvPr id="440" name="Google Shape;440;p20"/>
          <p:cNvGrpSpPr/>
          <p:nvPr/>
        </p:nvGrpSpPr>
        <p:grpSpPr>
          <a:xfrm>
            <a:off x="9658417" y="5743266"/>
            <a:ext cx="978267" cy="949933"/>
            <a:chOff x="-2648475" y="3766325"/>
            <a:chExt cx="733700" cy="712450"/>
          </a:xfrm>
        </p:grpSpPr>
        <p:sp>
          <p:nvSpPr>
            <p:cNvPr id="441" name="Google Shape;441;p20"/>
            <p:cNvSpPr/>
            <p:nvPr/>
          </p:nvSpPr>
          <p:spPr>
            <a:xfrm>
              <a:off x="-2648475" y="3766325"/>
              <a:ext cx="733700" cy="712450"/>
            </a:xfrm>
            <a:custGeom>
              <a:avLst/>
              <a:gdLst/>
              <a:ahLst/>
              <a:cxnLst/>
              <a:rect l="l" t="t" r="r" b="b"/>
              <a:pathLst>
                <a:path w="29348" h="28498" extrusionOk="0">
                  <a:moveTo>
                    <a:pt x="15404" y="1"/>
                  </a:moveTo>
                  <a:cubicBezTo>
                    <a:pt x="14818" y="1"/>
                    <a:pt x="14242" y="95"/>
                    <a:pt x="13680" y="279"/>
                  </a:cubicBezTo>
                  <a:cubicBezTo>
                    <a:pt x="10808" y="1223"/>
                    <a:pt x="8363" y="3089"/>
                    <a:pt x="6210" y="4732"/>
                  </a:cubicBezTo>
                  <a:cubicBezTo>
                    <a:pt x="5133" y="5554"/>
                    <a:pt x="3792" y="6578"/>
                    <a:pt x="3004" y="8075"/>
                  </a:cubicBezTo>
                  <a:cubicBezTo>
                    <a:pt x="2801" y="8463"/>
                    <a:pt x="2654" y="8877"/>
                    <a:pt x="2564" y="9308"/>
                  </a:cubicBezTo>
                  <a:cubicBezTo>
                    <a:pt x="1899" y="9685"/>
                    <a:pt x="1351" y="10228"/>
                    <a:pt x="987" y="10880"/>
                  </a:cubicBezTo>
                  <a:cubicBezTo>
                    <a:pt x="0" y="12665"/>
                    <a:pt x="506" y="15025"/>
                    <a:pt x="2139" y="16254"/>
                  </a:cubicBezTo>
                  <a:cubicBezTo>
                    <a:pt x="2550" y="16561"/>
                    <a:pt x="3023" y="16788"/>
                    <a:pt x="3527" y="16919"/>
                  </a:cubicBezTo>
                  <a:cubicBezTo>
                    <a:pt x="3669" y="17061"/>
                    <a:pt x="3821" y="17193"/>
                    <a:pt x="3980" y="17311"/>
                  </a:cubicBezTo>
                  <a:cubicBezTo>
                    <a:pt x="4235" y="17505"/>
                    <a:pt x="4514" y="17675"/>
                    <a:pt x="4812" y="17817"/>
                  </a:cubicBezTo>
                  <a:cubicBezTo>
                    <a:pt x="5072" y="18837"/>
                    <a:pt x="5662" y="19752"/>
                    <a:pt x="6497" y="20386"/>
                  </a:cubicBezTo>
                  <a:cubicBezTo>
                    <a:pt x="6569" y="20437"/>
                    <a:pt x="6644" y="20493"/>
                    <a:pt x="6724" y="20545"/>
                  </a:cubicBezTo>
                  <a:cubicBezTo>
                    <a:pt x="6942" y="21693"/>
                    <a:pt x="7654" y="22718"/>
                    <a:pt x="8651" y="23327"/>
                  </a:cubicBezTo>
                  <a:cubicBezTo>
                    <a:pt x="8731" y="23638"/>
                    <a:pt x="8849" y="23941"/>
                    <a:pt x="8995" y="24224"/>
                  </a:cubicBezTo>
                  <a:cubicBezTo>
                    <a:pt x="9553" y="25292"/>
                    <a:pt x="10582" y="26098"/>
                    <a:pt x="11815" y="26434"/>
                  </a:cubicBezTo>
                  <a:cubicBezTo>
                    <a:pt x="11852" y="26443"/>
                    <a:pt x="11891" y="26453"/>
                    <a:pt x="11928" y="26462"/>
                  </a:cubicBezTo>
                  <a:cubicBezTo>
                    <a:pt x="12183" y="26902"/>
                    <a:pt x="12514" y="27284"/>
                    <a:pt x="12905" y="27600"/>
                  </a:cubicBezTo>
                  <a:cubicBezTo>
                    <a:pt x="13632" y="28177"/>
                    <a:pt x="14563" y="28498"/>
                    <a:pt x="15526" y="28498"/>
                  </a:cubicBezTo>
                  <a:cubicBezTo>
                    <a:pt x="16424" y="28498"/>
                    <a:pt x="17306" y="28214"/>
                    <a:pt x="18015" y="27704"/>
                  </a:cubicBezTo>
                  <a:cubicBezTo>
                    <a:pt x="19181" y="27572"/>
                    <a:pt x="20384" y="27180"/>
                    <a:pt x="21532" y="26562"/>
                  </a:cubicBezTo>
                  <a:cubicBezTo>
                    <a:pt x="22869" y="25834"/>
                    <a:pt x="23941" y="24890"/>
                    <a:pt x="24974" y="23978"/>
                  </a:cubicBezTo>
                  <a:cubicBezTo>
                    <a:pt x="25239" y="23747"/>
                    <a:pt x="25499" y="23516"/>
                    <a:pt x="25767" y="23289"/>
                  </a:cubicBezTo>
                  <a:cubicBezTo>
                    <a:pt x="26968" y="22265"/>
                    <a:pt x="28606" y="20862"/>
                    <a:pt x="29049" y="18723"/>
                  </a:cubicBezTo>
                  <a:cubicBezTo>
                    <a:pt x="29347" y="17298"/>
                    <a:pt x="29031" y="15914"/>
                    <a:pt x="28681" y="14752"/>
                  </a:cubicBezTo>
                  <a:cubicBezTo>
                    <a:pt x="27661" y="11342"/>
                    <a:pt x="25886" y="8090"/>
                    <a:pt x="23548" y="5346"/>
                  </a:cubicBezTo>
                  <a:cubicBezTo>
                    <a:pt x="22509" y="4118"/>
                    <a:pt x="21362" y="2848"/>
                    <a:pt x="20040" y="1829"/>
                  </a:cubicBezTo>
                  <a:cubicBezTo>
                    <a:pt x="18464" y="615"/>
                    <a:pt x="16900" y="1"/>
                    <a:pt x="15404" y="1"/>
                  </a:cubicBezTo>
                  <a:close/>
                </a:path>
              </a:pathLst>
            </a:custGeom>
            <a:solidFill>
              <a:schemeClr val="lt1"/>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endParaRPr sz="2400"/>
            </a:p>
          </p:txBody>
        </p:sp>
        <p:sp>
          <p:nvSpPr>
            <p:cNvPr id="442" name="Google Shape;442;p20"/>
            <p:cNvSpPr/>
            <p:nvPr/>
          </p:nvSpPr>
          <p:spPr>
            <a:xfrm>
              <a:off x="-2574000" y="3801725"/>
              <a:ext cx="620275" cy="621800"/>
            </a:xfrm>
            <a:custGeom>
              <a:avLst/>
              <a:gdLst/>
              <a:ahLst/>
              <a:cxnLst/>
              <a:rect l="l" t="t" r="r" b="b"/>
              <a:pathLst>
                <a:path w="24811" h="24872" extrusionOk="0">
                  <a:moveTo>
                    <a:pt x="12344" y="0"/>
                  </a:moveTo>
                  <a:cubicBezTo>
                    <a:pt x="11925" y="0"/>
                    <a:pt x="11501" y="64"/>
                    <a:pt x="11074" y="204"/>
                  </a:cubicBezTo>
                  <a:cubicBezTo>
                    <a:pt x="8458" y="1064"/>
                    <a:pt x="6220" y="2764"/>
                    <a:pt x="4028" y="4436"/>
                  </a:cubicBezTo>
                  <a:cubicBezTo>
                    <a:pt x="2956" y="5252"/>
                    <a:pt x="1851" y="6112"/>
                    <a:pt x="1224" y="7302"/>
                  </a:cubicBezTo>
                  <a:cubicBezTo>
                    <a:pt x="1" y="9638"/>
                    <a:pt x="1936" y="12334"/>
                    <a:pt x="3165" y="14271"/>
                  </a:cubicBezTo>
                  <a:cubicBezTo>
                    <a:pt x="4728" y="16736"/>
                    <a:pt x="6299" y="19214"/>
                    <a:pt x="8193" y="21435"/>
                  </a:cubicBezTo>
                  <a:cubicBezTo>
                    <a:pt x="9422" y="22869"/>
                    <a:pt x="10871" y="24253"/>
                    <a:pt x="12698" y="24706"/>
                  </a:cubicBezTo>
                  <a:cubicBezTo>
                    <a:pt x="13149" y="24820"/>
                    <a:pt x="13609" y="24872"/>
                    <a:pt x="14069" y="24872"/>
                  </a:cubicBezTo>
                  <a:cubicBezTo>
                    <a:pt x="15355" y="24872"/>
                    <a:pt x="16648" y="24465"/>
                    <a:pt x="17788" y="23847"/>
                  </a:cubicBezTo>
                  <a:cubicBezTo>
                    <a:pt x="19304" y="23030"/>
                    <a:pt x="20484" y="21845"/>
                    <a:pt x="21774" y="20744"/>
                  </a:cubicBezTo>
                  <a:cubicBezTo>
                    <a:pt x="22973" y="19720"/>
                    <a:pt x="24244" y="18606"/>
                    <a:pt x="24583" y="16986"/>
                  </a:cubicBezTo>
                  <a:cubicBezTo>
                    <a:pt x="24810" y="15904"/>
                    <a:pt x="24560" y="14781"/>
                    <a:pt x="24244" y="13723"/>
                  </a:cubicBezTo>
                  <a:cubicBezTo>
                    <a:pt x="23265" y="10465"/>
                    <a:pt x="21594" y="7424"/>
                    <a:pt x="19394" y="4837"/>
                  </a:cubicBezTo>
                  <a:cubicBezTo>
                    <a:pt x="18525" y="3812"/>
                    <a:pt x="17392" y="2518"/>
                    <a:pt x="16102" y="1531"/>
                  </a:cubicBezTo>
                  <a:cubicBezTo>
                    <a:pt x="14953" y="644"/>
                    <a:pt x="13676" y="0"/>
                    <a:pt x="12344" y="0"/>
                  </a:cubicBezTo>
                  <a:close/>
                </a:path>
              </a:pathLst>
            </a:custGeom>
            <a:solidFill>
              <a:srgbClr val="7CA84F"/>
            </a:solidFill>
            <a:ln>
              <a:noFill/>
            </a:ln>
          </p:spPr>
          <p:txBody>
            <a:bodyPr spcFirstLastPara="1" wrap="square" lIns="121900" tIns="121900" rIns="121900" bIns="121900" anchor="ctr" anchorCtr="0">
              <a:noAutofit/>
            </a:bodyPr>
            <a:lstStyle/>
            <a:p>
              <a:endParaRPr sz="2400"/>
            </a:p>
          </p:txBody>
        </p:sp>
        <p:sp>
          <p:nvSpPr>
            <p:cNvPr id="443" name="Google Shape;443;p20"/>
            <p:cNvSpPr/>
            <p:nvPr/>
          </p:nvSpPr>
          <p:spPr>
            <a:xfrm>
              <a:off x="-2234025" y="4121175"/>
              <a:ext cx="141800" cy="98050"/>
            </a:xfrm>
            <a:custGeom>
              <a:avLst/>
              <a:gdLst/>
              <a:ahLst/>
              <a:cxnLst/>
              <a:rect l="l" t="t" r="r" b="b"/>
              <a:pathLst>
                <a:path w="5672" h="3922" extrusionOk="0">
                  <a:moveTo>
                    <a:pt x="5502" y="1"/>
                  </a:moveTo>
                  <a:cubicBezTo>
                    <a:pt x="2135" y="520"/>
                    <a:pt x="1" y="3760"/>
                    <a:pt x="1" y="3760"/>
                  </a:cubicBezTo>
                  <a:cubicBezTo>
                    <a:pt x="421" y="3869"/>
                    <a:pt x="853" y="3921"/>
                    <a:pt x="1287" y="3921"/>
                  </a:cubicBezTo>
                  <a:cubicBezTo>
                    <a:pt x="2238" y="3921"/>
                    <a:pt x="3195" y="3669"/>
                    <a:pt x="4029" y="3211"/>
                  </a:cubicBezTo>
                  <a:cubicBezTo>
                    <a:pt x="4685" y="2849"/>
                    <a:pt x="5308" y="2315"/>
                    <a:pt x="5526" y="1592"/>
                  </a:cubicBezTo>
                  <a:cubicBezTo>
                    <a:pt x="5672" y="1073"/>
                    <a:pt x="5601" y="530"/>
                    <a:pt x="550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44" name="Google Shape;444;p20"/>
            <p:cNvSpPr/>
            <p:nvPr/>
          </p:nvSpPr>
          <p:spPr>
            <a:xfrm>
              <a:off x="-2315475" y="4019625"/>
              <a:ext cx="219000" cy="195550"/>
            </a:xfrm>
            <a:custGeom>
              <a:avLst/>
              <a:gdLst/>
              <a:ahLst/>
              <a:cxnLst/>
              <a:rect l="l" t="t" r="r" b="b"/>
              <a:pathLst>
                <a:path w="8760" h="7822" extrusionOk="0">
                  <a:moveTo>
                    <a:pt x="7020" y="0"/>
                  </a:moveTo>
                  <a:cubicBezTo>
                    <a:pt x="6993" y="0"/>
                    <a:pt x="6966" y="2"/>
                    <a:pt x="6937" y="7"/>
                  </a:cubicBezTo>
                  <a:cubicBezTo>
                    <a:pt x="6696" y="44"/>
                    <a:pt x="6404" y="247"/>
                    <a:pt x="6016" y="593"/>
                  </a:cubicBezTo>
                  <a:cubicBezTo>
                    <a:pt x="5789" y="791"/>
                    <a:pt x="5563" y="989"/>
                    <a:pt x="5323" y="1182"/>
                  </a:cubicBezTo>
                  <a:cubicBezTo>
                    <a:pt x="5120" y="1347"/>
                    <a:pt x="4917" y="1513"/>
                    <a:pt x="4708" y="1674"/>
                  </a:cubicBezTo>
                  <a:cubicBezTo>
                    <a:pt x="4142" y="2094"/>
                    <a:pt x="3551" y="2500"/>
                    <a:pt x="2947" y="2873"/>
                  </a:cubicBezTo>
                  <a:cubicBezTo>
                    <a:pt x="2607" y="3080"/>
                    <a:pt x="2258" y="3278"/>
                    <a:pt x="1908" y="3468"/>
                  </a:cubicBezTo>
                  <a:cubicBezTo>
                    <a:pt x="1545" y="3662"/>
                    <a:pt x="1171" y="3851"/>
                    <a:pt x="799" y="4025"/>
                  </a:cubicBezTo>
                  <a:cubicBezTo>
                    <a:pt x="605" y="4115"/>
                    <a:pt x="397" y="4224"/>
                    <a:pt x="242" y="4374"/>
                  </a:cubicBezTo>
                  <a:cubicBezTo>
                    <a:pt x="129" y="4474"/>
                    <a:pt x="44" y="4606"/>
                    <a:pt x="25" y="4766"/>
                  </a:cubicBezTo>
                  <a:cubicBezTo>
                    <a:pt x="1" y="4936"/>
                    <a:pt x="72" y="5111"/>
                    <a:pt x="142" y="5267"/>
                  </a:cubicBezTo>
                  <a:cubicBezTo>
                    <a:pt x="724" y="6532"/>
                    <a:pt x="1918" y="7477"/>
                    <a:pt x="3259" y="7822"/>
                  </a:cubicBezTo>
                  <a:cubicBezTo>
                    <a:pt x="3259" y="7822"/>
                    <a:pt x="5393" y="4582"/>
                    <a:pt x="8760" y="4063"/>
                  </a:cubicBezTo>
                  <a:cubicBezTo>
                    <a:pt x="8557" y="3014"/>
                    <a:pt x="8254" y="1985"/>
                    <a:pt x="7853" y="998"/>
                  </a:cubicBezTo>
                  <a:cubicBezTo>
                    <a:pt x="7579" y="314"/>
                    <a:pt x="7341" y="0"/>
                    <a:pt x="7020" y="0"/>
                  </a:cubicBezTo>
                  <a:close/>
                </a:path>
              </a:pathLst>
            </a:custGeom>
            <a:solidFill>
              <a:srgbClr val="AF214F"/>
            </a:solidFill>
            <a:ln>
              <a:noFill/>
            </a:ln>
          </p:spPr>
          <p:txBody>
            <a:bodyPr spcFirstLastPara="1" wrap="square" lIns="121900" tIns="121900" rIns="121900" bIns="121900" anchor="ctr" anchorCtr="0">
              <a:noAutofit/>
            </a:bodyPr>
            <a:lstStyle/>
            <a:p>
              <a:endParaRPr sz="2400"/>
            </a:p>
          </p:txBody>
        </p:sp>
        <p:sp>
          <p:nvSpPr>
            <p:cNvPr id="445" name="Google Shape;445;p20"/>
            <p:cNvSpPr/>
            <p:nvPr/>
          </p:nvSpPr>
          <p:spPr>
            <a:xfrm>
              <a:off x="-2453100" y="3961100"/>
              <a:ext cx="156175" cy="133450"/>
            </a:xfrm>
            <a:custGeom>
              <a:avLst/>
              <a:gdLst/>
              <a:ahLst/>
              <a:cxnLst/>
              <a:rect l="l" t="t" r="r" b="b"/>
              <a:pathLst>
                <a:path w="6247" h="5338" extrusionOk="0">
                  <a:moveTo>
                    <a:pt x="2331" y="0"/>
                  </a:moveTo>
                  <a:cubicBezTo>
                    <a:pt x="2067" y="0"/>
                    <a:pt x="1805" y="40"/>
                    <a:pt x="1554" y="129"/>
                  </a:cubicBezTo>
                  <a:cubicBezTo>
                    <a:pt x="709" y="430"/>
                    <a:pt x="118" y="1290"/>
                    <a:pt x="57" y="2182"/>
                  </a:cubicBezTo>
                  <a:cubicBezTo>
                    <a:pt x="0" y="3080"/>
                    <a:pt x="439" y="3972"/>
                    <a:pt x="1138" y="4538"/>
                  </a:cubicBezTo>
                  <a:cubicBezTo>
                    <a:pt x="1704" y="4999"/>
                    <a:pt x="2607" y="5337"/>
                    <a:pt x="3449" y="5337"/>
                  </a:cubicBezTo>
                  <a:cubicBezTo>
                    <a:pt x="4153" y="5337"/>
                    <a:pt x="4814" y="5101"/>
                    <a:pt x="5199" y="4501"/>
                  </a:cubicBezTo>
                  <a:cubicBezTo>
                    <a:pt x="6247" y="2862"/>
                    <a:pt x="5440" y="1125"/>
                    <a:pt x="3768" y="345"/>
                  </a:cubicBezTo>
                  <a:cubicBezTo>
                    <a:pt x="3320" y="137"/>
                    <a:pt x="2822" y="0"/>
                    <a:pt x="23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6" name="Google Shape;446;p20"/>
            <p:cNvSpPr/>
            <p:nvPr/>
          </p:nvSpPr>
          <p:spPr>
            <a:xfrm>
              <a:off x="-2332250" y="3871675"/>
              <a:ext cx="154700" cy="145525"/>
            </a:xfrm>
            <a:custGeom>
              <a:avLst/>
              <a:gdLst/>
              <a:ahLst/>
              <a:cxnLst/>
              <a:rect l="l" t="t" r="r" b="b"/>
              <a:pathLst>
                <a:path w="6188" h="5821" extrusionOk="0">
                  <a:moveTo>
                    <a:pt x="3076" y="0"/>
                  </a:moveTo>
                  <a:cubicBezTo>
                    <a:pt x="1817" y="0"/>
                    <a:pt x="574" y="879"/>
                    <a:pt x="275" y="2128"/>
                  </a:cubicBezTo>
                  <a:cubicBezTo>
                    <a:pt x="1" y="3275"/>
                    <a:pt x="554" y="4550"/>
                    <a:pt x="1526" y="5216"/>
                  </a:cubicBezTo>
                  <a:cubicBezTo>
                    <a:pt x="2051" y="5574"/>
                    <a:pt x="2857" y="5820"/>
                    <a:pt x="3614" y="5820"/>
                  </a:cubicBezTo>
                  <a:cubicBezTo>
                    <a:pt x="4047" y="5820"/>
                    <a:pt x="4465" y="5739"/>
                    <a:pt x="4804" y="5552"/>
                  </a:cubicBezTo>
                  <a:cubicBezTo>
                    <a:pt x="5847" y="4975"/>
                    <a:pt x="6187" y="3408"/>
                    <a:pt x="5922" y="2312"/>
                  </a:cubicBezTo>
                  <a:cubicBezTo>
                    <a:pt x="5918" y="2279"/>
                    <a:pt x="5909" y="2242"/>
                    <a:pt x="5900" y="2209"/>
                  </a:cubicBezTo>
                  <a:cubicBezTo>
                    <a:pt x="5592" y="1128"/>
                    <a:pt x="4647" y="235"/>
                    <a:pt x="3538" y="41"/>
                  </a:cubicBezTo>
                  <a:cubicBezTo>
                    <a:pt x="3385" y="14"/>
                    <a:pt x="3230" y="0"/>
                    <a:pt x="307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7" name="Google Shape;447;p20"/>
            <p:cNvSpPr/>
            <p:nvPr/>
          </p:nvSpPr>
          <p:spPr>
            <a:xfrm>
              <a:off x="-2309425" y="4106300"/>
              <a:ext cx="55975" cy="49375"/>
            </a:xfrm>
            <a:custGeom>
              <a:avLst/>
              <a:gdLst/>
              <a:ahLst/>
              <a:cxnLst/>
              <a:rect l="l" t="t" r="r" b="b"/>
              <a:pathLst>
                <a:path w="2239" h="1975" extrusionOk="0">
                  <a:moveTo>
                    <a:pt x="1662" y="1"/>
                  </a:moveTo>
                  <a:cubicBezTo>
                    <a:pt x="1303" y="195"/>
                    <a:pt x="929" y="384"/>
                    <a:pt x="557" y="558"/>
                  </a:cubicBezTo>
                  <a:cubicBezTo>
                    <a:pt x="363" y="648"/>
                    <a:pt x="155" y="757"/>
                    <a:pt x="0" y="903"/>
                  </a:cubicBezTo>
                  <a:cubicBezTo>
                    <a:pt x="164" y="1276"/>
                    <a:pt x="467" y="1607"/>
                    <a:pt x="878" y="1842"/>
                  </a:cubicBezTo>
                  <a:cubicBezTo>
                    <a:pt x="1029" y="1930"/>
                    <a:pt x="1209" y="1974"/>
                    <a:pt x="1387" y="1974"/>
                  </a:cubicBezTo>
                  <a:cubicBezTo>
                    <a:pt x="1699" y="1974"/>
                    <a:pt x="2004" y="1836"/>
                    <a:pt x="2125" y="1550"/>
                  </a:cubicBezTo>
                  <a:cubicBezTo>
                    <a:pt x="2238" y="1262"/>
                    <a:pt x="2130" y="931"/>
                    <a:pt x="1983" y="652"/>
                  </a:cubicBezTo>
                  <a:cubicBezTo>
                    <a:pt x="1875" y="435"/>
                    <a:pt x="1737" y="227"/>
                    <a:pt x="166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8" name="Google Shape;448;p20"/>
            <p:cNvSpPr/>
            <p:nvPr/>
          </p:nvSpPr>
          <p:spPr>
            <a:xfrm>
              <a:off x="-2241800" y="4061350"/>
              <a:ext cx="59400" cy="59175"/>
            </a:xfrm>
            <a:custGeom>
              <a:avLst/>
              <a:gdLst/>
              <a:ahLst/>
              <a:cxnLst/>
              <a:rect l="l" t="t" r="r" b="b"/>
              <a:pathLst>
                <a:path w="2376" h="2367" extrusionOk="0">
                  <a:moveTo>
                    <a:pt x="1761" y="0"/>
                  </a:moveTo>
                  <a:cubicBezTo>
                    <a:pt x="1195" y="430"/>
                    <a:pt x="604" y="831"/>
                    <a:pt x="0" y="1204"/>
                  </a:cubicBezTo>
                  <a:cubicBezTo>
                    <a:pt x="284" y="1492"/>
                    <a:pt x="501" y="1842"/>
                    <a:pt x="813" y="2091"/>
                  </a:cubicBezTo>
                  <a:cubicBezTo>
                    <a:pt x="1022" y="2256"/>
                    <a:pt x="1300" y="2367"/>
                    <a:pt x="1560" y="2367"/>
                  </a:cubicBezTo>
                  <a:cubicBezTo>
                    <a:pt x="1739" y="2367"/>
                    <a:pt x="1910" y="2314"/>
                    <a:pt x="2045" y="2191"/>
                  </a:cubicBezTo>
                  <a:cubicBezTo>
                    <a:pt x="2376" y="1875"/>
                    <a:pt x="2282" y="1326"/>
                    <a:pt x="2101" y="907"/>
                  </a:cubicBezTo>
                  <a:cubicBezTo>
                    <a:pt x="1970" y="613"/>
                    <a:pt x="1809" y="312"/>
                    <a:pt x="176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9" name="Google Shape;449;p20"/>
            <p:cNvSpPr/>
            <p:nvPr/>
          </p:nvSpPr>
          <p:spPr>
            <a:xfrm>
              <a:off x="-2182425" y="4019775"/>
              <a:ext cx="64000" cy="56325"/>
            </a:xfrm>
            <a:custGeom>
              <a:avLst/>
              <a:gdLst/>
              <a:ahLst/>
              <a:cxnLst/>
              <a:rect l="l" t="t" r="r" b="b"/>
              <a:pathLst>
                <a:path w="2560" h="2253" extrusionOk="0">
                  <a:moveTo>
                    <a:pt x="1615" y="1"/>
                  </a:moveTo>
                  <a:cubicBezTo>
                    <a:pt x="1374" y="38"/>
                    <a:pt x="1082" y="241"/>
                    <a:pt x="694" y="587"/>
                  </a:cubicBezTo>
                  <a:cubicBezTo>
                    <a:pt x="467" y="790"/>
                    <a:pt x="236" y="983"/>
                    <a:pt x="1" y="1176"/>
                  </a:cubicBezTo>
                  <a:cubicBezTo>
                    <a:pt x="175" y="1214"/>
                    <a:pt x="336" y="1299"/>
                    <a:pt x="482" y="1403"/>
                  </a:cubicBezTo>
                  <a:cubicBezTo>
                    <a:pt x="794" y="1635"/>
                    <a:pt x="1044" y="1951"/>
                    <a:pt x="1389" y="2135"/>
                  </a:cubicBezTo>
                  <a:cubicBezTo>
                    <a:pt x="1530" y="2210"/>
                    <a:pt x="1699" y="2252"/>
                    <a:pt x="1862" y="2252"/>
                  </a:cubicBezTo>
                  <a:cubicBezTo>
                    <a:pt x="2099" y="2252"/>
                    <a:pt x="2323" y="2164"/>
                    <a:pt x="2433" y="1960"/>
                  </a:cubicBezTo>
                  <a:cubicBezTo>
                    <a:pt x="2559" y="1724"/>
                    <a:pt x="2489" y="1426"/>
                    <a:pt x="2389" y="1171"/>
                  </a:cubicBezTo>
                  <a:cubicBezTo>
                    <a:pt x="2224" y="737"/>
                    <a:pt x="1965" y="303"/>
                    <a:pt x="161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50" name="Google Shape;450;p20"/>
            <p:cNvSpPr/>
            <p:nvPr/>
          </p:nvSpPr>
          <p:spPr>
            <a:xfrm>
              <a:off x="-2610125" y="4020100"/>
              <a:ext cx="400925" cy="421850"/>
            </a:xfrm>
            <a:custGeom>
              <a:avLst/>
              <a:gdLst/>
              <a:ahLst/>
              <a:cxnLst/>
              <a:rect l="l" t="t" r="r" b="b"/>
              <a:pathLst>
                <a:path w="16037" h="16874" extrusionOk="0">
                  <a:moveTo>
                    <a:pt x="3930" y="2816"/>
                  </a:moveTo>
                  <a:cubicBezTo>
                    <a:pt x="4137" y="2816"/>
                    <a:pt x="4368" y="2930"/>
                    <a:pt x="4525" y="3113"/>
                  </a:cubicBezTo>
                  <a:cubicBezTo>
                    <a:pt x="4662" y="3279"/>
                    <a:pt x="4719" y="3473"/>
                    <a:pt x="4676" y="3643"/>
                  </a:cubicBezTo>
                  <a:cubicBezTo>
                    <a:pt x="4643" y="3784"/>
                    <a:pt x="4549" y="3930"/>
                    <a:pt x="4401" y="4077"/>
                  </a:cubicBezTo>
                  <a:cubicBezTo>
                    <a:pt x="4072" y="4412"/>
                    <a:pt x="3603" y="4597"/>
                    <a:pt x="3132" y="4619"/>
                  </a:cubicBezTo>
                  <a:cubicBezTo>
                    <a:pt x="3009" y="4375"/>
                    <a:pt x="2952" y="4120"/>
                    <a:pt x="2962" y="3869"/>
                  </a:cubicBezTo>
                  <a:cubicBezTo>
                    <a:pt x="2990" y="3335"/>
                    <a:pt x="3415" y="2854"/>
                    <a:pt x="3882" y="2816"/>
                  </a:cubicBezTo>
                  <a:close/>
                  <a:moveTo>
                    <a:pt x="6292" y="4997"/>
                  </a:moveTo>
                  <a:cubicBezTo>
                    <a:pt x="6428" y="4997"/>
                    <a:pt x="6574" y="5043"/>
                    <a:pt x="6687" y="5129"/>
                  </a:cubicBezTo>
                  <a:cubicBezTo>
                    <a:pt x="6753" y="5177"/>
                    <a:pt x="6866" y="5277"/>
                    <a:pt x="6866" y="5423"/>
                  </a:cubicBezTo>
                  <a:cubicBezTo>
                    <a:pt x="6866" y="5635"/>
                    <a:pt x="6659" y="5833"/>
                    <a:pt x="6451" y="5914"/>
                  </a:cubicBezTo>
                  <a:cubicBezTo>
                    <a:pt x="6293" y="5975"/>
                    <a:pt x="6118" y="5996"/>
                    <a:pt x="5943" y="5996"/>
                  </a:cubicBezTo>
                  <a:cubicBezTo>
                    <a:pt x="5793" y="5996"/>
                    <a:pt x="5643" y="5980"/>
                    <a:pt x="5502" y="5961"/>
                  </a:cubicBezTo>
                  <a:cubicBezTo>
                    <a:pt x="5464" y="5957"/>
                    <a:pt x="5427" y="5951"/>
                    <a:pt x="5393" y="5946"/>
                  </a:cubicBezTo>
                  <a:cubicBezTo>
                    <a:pt x="5493" y="5569"/>
                    <a:pt x="5733" y="5149"/>
                    <a:pt x="6130" y="5022"/>
                  </a:cubicBezTo>
                  <a:cubicBezTo>
                    <a:pt x="6180" y="5005"/>
                    <a:pt x="6235" y="4997"/>
                    <a:pt x="6292" y="4997"/>
                  </a:cubicBezTo>
                  <a:close/>
                  <a:moveTo>
                    <a:pt x="9017" y="7738"/>
                  </a:moveTo>
                  <a:cubicBezTo>
                    <a:pt x="9103" y="7738"/>
                    <a:pt x="9172" y="7754"/>
                    <a:pt x="9213" y="7788"/>
                  </a:cubicBezTo>
                  <a:cubicBezTo>
                    <a:pt x="9294" y="7849"/>
                    <a:pt x="9317" y="8019"/>
                    <a:pt x="9261" y="8156"/>
                  </a:cubicBezTo>
                  <a:cubicBezTo>
                    <a:pt x="9189" y="8317"/>
                    <a:pt x="9030" y="8468"/>
                    <a:pt x="8779" y="8601"/>
                  </a:cubicBezTo>
                  <a:cubicBezTo>
                    <a:pt x="8443" y="8782"/>
                    <a:pt x="8059" y="8867"/>
                    <a:pt x="7674" y="8867"/>
                  </a:cubicBezTo>
                  <a:cubicBezTo>
                    <a:pt x="7609" y="8867"/>
                    <a:pt x="7545" y="8865"/>
                    <a:pt x="7480" y="8860"/>
                  </a:cubicBezTo>
                  <a:cubicBezTo>
                    <a:pt x="7731" y="8336"/>
                    <a:pt x="8208" y="7912"/>
                    <a:pt x="8779" y="7770"/>
                  </a:cubicBezTo>
                  <a:cubicBezTo>
                    <a:pt x="8866" y="7749"/>
                    <a:pt x="8947" y="7738"/>
                    <a:pt x="9017" y="7738"/>
                  </a:cubicBezTo>
                  <a:close/>
                  <a:moveTo>
                    <a:pt x="10753" y="9847"/>
                  </a:moveTo>
                  <a:cubicBezTo>
                    <a:pt x="10782" y="9847"/>
                    <a:pt x="10800" y="9852"/>
                    <a:pt x="10804" y="9861"/>
                  </a:cubicBezTo>
                  <a:cubicBezTo>
                    <a:pt x="10838" y="9880"/>
                    <a:pt x="10867" y="10026"/>
                    <a:pt x="10810" y="10215"/>
                  </a:cubicBezTo>
                  <a:cubicBezTo>
                    <a:pt x="10612" y="10891"/>
                    <a:pt x="9945" y="11396"/>
                    <a:pt x="9241" y="11462"/>
                  </a:cubicBezTo>
                  <a:cubicBezTo>
                    <a:pt x="9261" y="11382"/>
                    <a:pt x="9285" y="11306"/>
                    <a:pt x="9313" y="11231"/>
                  </a:cubicBezTo>
                  <a:cubicBezTo>
                    <a:pt x="9529" y="10621"/>
                    <a:pt x="9964" y="10140"/>
                    <a:pt x="10493" y="9913"/>
                  </a:cubicBezTo>
                  <a:cubicBezTo>
                    <a:pt x="10616" y="9866"/>
                    <a:pt x="10701" y="9847"/>
                    <a:pt x="10753" y="9847"/>
                  </a:cubicBezTo>
                  <a:close/>
                  <a:moveTo>
                    <a:pt x="12807" y="12689"/>
                  </a:moveTo>
                  <a:cubicBezTo>
                    <a:pt x="12826" y="12689"/>
                    <a:pt x="12844" y="12694"/>
                    <a:pt x="12859" y="12700"/>
                  </a:cubicBezTo>
                  <a:cubicBezTo>
                    <a:pt x="13020" y="12737"/>
                    <a:pt x="13138" y="12977"/>
                    <a:pt x="13095" y="13186"/>
                  </a:cubicBezTo>
                  <a:cubicBezTo>
                    <a:pt x="13033" y="13511"/>
                    <a:pt x="12726" y="13742"/>
                    <a:pt x="12552" y="13855"/>
                  </a:cubicBezTo>
                  <a:cubicBezTo>
                    <a:pt x="12382" y="13960"/>
                    <a:pt x="12192" y="14040"/>
                    <a:pt x="11994" y="14092"/>
                  </a:cubicBezTo>
                  <a:cubicBezTo>
                    <a:pt x="11994" y="13742"/>
                    <a:pt x="12085" y="13393"/>
                    <a:pt x="12273" y="13096"/>
                  </a:cubicBezTo>
                  <a:cubicBezTo>
                    <a:pt x="12401" y="12883"/>
                    <a:pt x="12623" y="12689"/>
                    <a:pt x="12807" y="12689"/>
                  </a:cubicBezTo>
                  <a:close/>
                  <a:moveTo>
                    <a:pt x="3091" y="0"/>
                  </a:moveTo>
                  <a:cubicBezTo>
                    <a:pt x="2107" y="0"/>
                    <a:pt x="1120" y="528"/>
                    <a:pt x="639" y="1400"/>
                  </a:cubicBezTo>
                  <a:cubicBezTo>
                    <a:pt x="1" y="2551"/>
                    <a:pt x="341" y="4129"/>
                    <a:pt x="1394" y="4917"/>
                  </a:cubicBezTo>
                  <a:cubicBezTo>
                    <a:pt x="1766" y="5201"/>
                    <a:pt x="2211" y="5366"/>
                    <a:pt x="2673" y="5423"/>
                  </a:cubicBezTo>
                  <a:cubicBezTo>
                    <a:pt x="2829" y="5630"/>
                    <a:pt x="3019" y="5820"/>
                    <a:pt x="3235" y="5979"/>
                  </a:cubicBezTo>
                  <a:cubicBezTo>
                    <a:pt x="3594" y="6249"/>
                    <a:pt x="4010" y="6452"/>
                    <a:pt x="4506" y="6594"/>
                  </a:cubicBezTo>
                  <a:cubicBezTo>
                    <a:pt x="4534" y="7548"/>
                    <a:pt x="4987" y="8472"/>
                    <a:pt x="5757" y="9054"/>
                  </a:cubicBezTo>
                  <a:cubicBezTo>
                    <a:pt x="5979" y="9228"/>
                    <a:pt x="6229" y="9365"/>
                    <a:pt x="6489" y="9464"/>
                  </a:cubicBezTo>
                  <a:cubicBezTo>
                    <a:pt x="6484" y="9531"/>
                    <a:pt x="6484" y="9601"/>
                    <a:pt x="6484" y="9668"/>
                  </a:cubicBezTo>
                  <a:cubicBezTo>
                    <a:pt x="6503" y="10796"/>
                    <a:pt x="7297" y="11830"/>
                    <a:pt x="8350" y="12170"/>
                  </a:cubicBezTo>
                  <a:cubicBezTo>
                    <a:pt x="8363" y="12595"/>
                    <a:pt x="8472" y="13011"/>
                    <a:pt x="8661" y="13374"/>
                  </a:cubicBezTo>
                  <a:cubicBezTo>
                    <a:pt x="9034" y="14092"/>
                    <a:pt x="9733" y="14635"/>
                    <a:pt x="10578" y="14862"/>
                  </a:cubicBezTo>
                  <a:cubicBezTo>
                    <a:pt x="10823" y="14928"/>
                    <a:pt x="11065" y="14966"/>
                    <a:pt x="11310" y="14975"/>
                  </a:cubicBezTo>
                  <a:cubicBezTo>
                    <a:pt x="11471" y="15485"/>
                    <a:pt x="11767" y="15952"/>
                    <a:pt x="12192" y="16292"/>
                  </a:cubicBezTo>
                  <a:cubicBezTo>
                    <a:pt x="12684" y="16684"/>
                    <a:pt x="13297" y="16873"/>
                    <a:pt x="13912" y="16873"/>
                  </a:cubicBezTo>
                  <a:cubicBezTo>
                    <a:pt x="14635" y="16873"/>
                    <a:pt x="15352" y="16609"/>
                    <a:pt x="15876" y="16094"/>
                  </a:cubicBezTo>
                  <a:cubicBezTo>
                    <a:pt x="16037" y="15934"/>
                    <a:pt x="16037" y="15674"/>
                    <a:pt x="15876" y="15513"/>
                  </a:cubicBezTo>
                  <a:cubicBezTo>
                    <a:pt x="15796" y="15433"/>
                    <a:pt x="15691" y="15393"/>
                    <a:pt x="15586" y="15393"/>
                  </a:cubicBezTo>
                  <a:cubicBezTo>
                    <a:pt x="15481" y="15393"/>
                    <a:pt x="15376" y="15433"/>
                    <a:pt x="15295" y="15513"/>
                  </a:cubicBezTo>
                  <a:cubicBezTo>
                    <a:pt x="14935" y="15871"/>
                    <a:pt x="14423" y="16054"/>
                    <a:pt x="13913" y="16054"/>
                  </a:cubicBezTo>
                  <a:cubicBezTo>
                    <a:pt x="13479" y="16054"/>
                    <a:pt x="13046" y="15922"/>
                    <a:pt x="12708" y="15651"/>
                  </a:cubicBezTo>
                  <a:cubicBezTo>
                    <a:pt x="12458" y="15452"/>
                    <a:pt x="12273" y="15193"/>
                    <a:pt x="12151" y="14895"/>
                  </a:cubicBezTo>
                  <a:cubicBezTo>
                    <a:pt x="12447" y="14824"/>
                    <a:pt x="12731" y="14711"/>
                    <a:pt x="12986" y="14550"/>
                  </a:cubicBezTo>
                  <a:cubicBezTo>
                    <a:pt x="13487" y="14239"/>
                    <a:pt x="13813" y="13809"/>
                    <a:pt x="13903" y="13341"/>
                  </a:cubicBezTo>
                  <a:cubicBezTo>
                    <a:pt x="14011" y="12765"/>
                    <a:pt x="13694" y="12052"/>
                    <a:pt x="13048" y="11901"/>
                  </a:cubicBezTo>
                  <a:cubicBezTo>
                    <a:pt x="12964" y="11881"/>
                    <a:pt x="12882" y="11872"/>
                    <a:pt x="12801" y="11872"/>
                  </a:cubicBezTo>
                  <a:cubicBezTo>
                    <a:pt x="12266" y="11872"/>
                    <a:pt x="11817" y="12276"/>
                    <a:pt x="11579" y="12661"/>
                  </a:cubicBezTo>
                  <a:cubicBezTo>
                    <a:pt x="11296" y="13105"/>
                    <a:pt x="11168" y="13624"/>
                    <a:pt x="11173" y="14144"/>
                  </a:cubicBezTo>
                  <a:cubicBezTo>
                    <a:pt x="11050" y="14130"/>
                    <a:pt x="10923" y="14106"/>
                    <a:pt x="10795" y="14073"/>
                  </a:cubicBezTo>
                  <a:cubicBezTo>
                    <a:pt x="10167" y="13903"/>
                    <a:pt x="9657" y="13511"/>
                    <a:pt x="9388" y="12996"/>
                  </a:cubicBezTo>
                  <a:cubicBezTo>
                    <a:pt x="9274" y="12779"/>
                    <a:pt x="9204" y="12539"/>
                    <a:pt x="9180" y="12284"/>
                  </a:cubicBezTo>
                  <a:cubicBezTo>
                    <a:pt x="10261" y="12246"/>
                    <a:pt x="11292" y="11490"/>
                    <a:pt x="11593" y="10442"/>
                  </a:cubicBezTo>
                  <a:cubicBezTo>
                    <a:pt x="11749" y="9913"/>
                    <a:pt x="11626" y="9431"/>
                    <a:pt x="11277" y="9186"/>
                  </a:cubicBezTo>
                  <a:cubicBezTo>
                    <a:pt x="11156" y="9105"/>
                    <a:pt x="10982" y="9028"/>
                    <a:pt x="10746" y="9028"/>
                  </a:cubicBezTo>
                  <a:cubicBezTo>
                    <a:pt x="10586" y="9028"/>
                    <a:pt x="10397" y="9064"/>
                    <a:pt x="10176" y="9158"/>
                  </a:cubicBezTo>
                  <a:cubicBezTo>
                    <a:pt x="9435" y="9474"/>
                    <a:pt x="8836" y="10130"/>
                    <a:pt x="8543" y="10952"/>
                  </a:cubicBezTo>
                  <a:cubicBezTo>
                    <a:pt x="8496" y="11074"/>
                    <a:pt x="8463" y="11203"/>
                    <a:pt x="8430" y="11325"/>
                  </a:cubicBezTo>
                  <a:cubicBezTo>
                    <a:pt x="7797" y="11042"/>
                    <a:pt x="7319" y="10376"/>
                    <a:pt x="7306" y="9668"/>
                  </a:cubicBezTo>
                  <a:lnTo>
                    <a:pt x="7306" y="9668"/>
                  </a:lnTo>
                  <a:cubicBezTo>
                    <a:pt x="7429" y="9682"/>
                    <a:pt x="7552" y="9689"/>
                    <a:pt x="7676" y="9689"/>
                  </a:cubicBezTo>
                  <a:cubicBezTo>
                    <a:pt x="8190" y="9689"/>
                    <a:pt x="8705" y="9570"/>
                    <a:pt x="9167" y="9322"/>
                  </a:cubicBezTo>
                  <a:cubicBezTo>
                    <a:pt x="9581" y="9101"/>
                    <a:pt x="9865" y="8818"/>
                    <a:pt x="10011" y="8478"/>
                  </a:cubicBezTo>
                  <a:cubicBezTo>
                    <a:pt x="10224" y="7991"/>
                    <a:pt x="10096" y="7424"/>
                    <a:pt x="9709" y="7132"/>
                  </a:cubicBezTo>
                  <a:cubicBezTo>
                    <a:pt x="9522" y="6992"/>
                    <a:pt x="9287" y="6919"/>
                    <a:pt x="9019" y="6919"/>
                  </a:cubicBezTo>
                  <a:cubicBezTo>
                    <a:pt x="8882" y="6919"/>
                    <a:pt x="8737" y="6938"/>
                    <a:pt x="8585" y="6977"/>
                  </a:cubicBezTo>
                  <a:cubicBezTo>
                    <a:pt x="7712" y="7188"/>
                    <a:pt x="7003" y="7845"/>
                    <a:pt x="6678" y="8653"/>
                  </a:cubicBezTo>
                  <a:cubicBezTo>
                    <a:pt x="6526" y="8586"/>
                    <a:pt x="6380" y="8501"/>
                    <a:pt x="6249" y="8402"/>
                  </a:cubicBezTo>
                  <a:cubicBezTo>
                    <a:pt x="5743" y="8015"/>
                    <a:pt x="5412" y="7406"/>
                    <a:pt x="5342" y="6768"/>
                  </a:cubicBezTo>
                  <a:lnTo>
                    <a:pt x="5342" y="6768"/>
                  </a:lnTo>
                  <a:cubicBezTo>
                    <a:pt x="5360" y="6773"/>
                    <a:pt x="5379" y="6773"/>
                    <a:pt x="5399" y="6778"/>
                  </a:cubicBezTo>
                  <a:cubicBezTo>
                    <a:pt x="5558" y="6798"/>
                    <a:pt x="5738" y="6815"/>
                    <a:pt x="5928" y="6815"/>
                  </a:cubicBezTo>
                  <a:cubicBezTo>
                    <a:pt x="6195" y="6815"/>
                    <a:pt x="6480" y="6781"/>
                    <a:pt x="6753" y="6674"/>
                  </a:cubicBezTo>
                  <a:cubicBezTo>
                    <a:pt x="7310" y="6456"/>
                    <a:pt x="7683" y="5951"/>
                    <a:pt x="7683" y="5423"/>
                  </a:cubicBezTo>
                  <a:cubicBezTo>
                    <a:pt x="7683" y="5055"/>
                    <a:pt x="7500" y="4704"/>
                    <a:pt x="7173" y="4469"/>
                  </a:cubicBezTo>
                  <a:cubicBezTo>
                    <a:pt x="6915" y="4278"/>
                    <a:pt x="6597" y="4177"/>
                    <a:pt x="6287" y="4177"/>
                  </a:cubicBezTo>
                  <a:cubicBezTo>
                    <a:pt x="6149" y="4177"/>
                    <a:pt x="6014" y="4197"/>
                    <a:pt x="5885" y="4237"/>
                  </a:cubicBezTo>
                  <a:cubicBezTo>
                    <a:pt x="5271" y="4431"/>
                    <a:pt x="4784" y="5011"/>
                    <a:pt x="4591" y="5767"/>
                  </a:cubicBezTo>
                  <a:cubicBezTo>
                    <a:pt x="4270" y="5659"/>
                    <a:pt x="3991" y="5521"/>
                    <a:pt x="3755" y="5347"/>
                  </a:cubicBezTo>
                  <a:cubicBezTo>
                    <a:pt x="4218" y="5229"/>
                    <a:pt x="4643" y="4998"/>
                    <a:pt x="4983" y="4658"/>
                  </a:cubicBezTo>
                  <a:cubicBezTo>
                    <a:pt x="5233" y="4403"/>
                    <a:pt x="5399" y="4129"/>
                    <a:pt x="5469" y="3845"/>
                  </a:cubicBezTo>
                  <a:cubicBezTo>
                    <a:pt x="5578" y="3416"/>
                    <a:pt x="5464" y="2958"/>
                    <a:pt x="5148" y="2585"/>
                  </a:cubicBezTo>
                  <a:cubicBezTo>
                    <a:pt x="4837" y="2212"/>
                    <a:pt x="4376" y="1995"/>
                    <a:pt x="3927" y="1995"/>
                  </a:cubicBezTo>
                  <a:cubicBezTo>
                    <a:pt x="3892" y="1995"/>
                    <a:pt x="3856" y="1997"/>
                    <a:pt x="3821" y="1999"/>
                  </a:cubicBezTo>
                  <a:cubicBezTo>
                    <a:pt x="2947" y="2065"/>
                    <a:pt x="2197" y="2887"/>
                    <a:pt x="2145" y="3826"/>
                  </a:cubicBezTo>
                  <a:cubicBezTo>
                    <a:pt x="2135" y="4035"/>
                    <a:pt x="2154" y="4242"/>
                    <a:pt x="2206" y="4449"/>
                  </a:cubicBezTo>
                  <a:cubicBezTo>
                    <a:pt x="2093" y="4403"/>
                    <a:pt x="1984" y="4336"/>
                    <a:pt x="1885" y="4261"/>
                  </a:cubicBezTo>
                  <a:cubicBezTo>
                    <a:pt x="1158" y="3718"/>
                    <a:pt x="917" y="2590"/>
                    <a:pt x="1356" y="1796"/>
                  </a:cubicBezTo>
                  <a:cubicBezTo>
                    <a:pt x="1690" y="1193"/>
                    <a:pt x="2399" y="822"/>
                    <a:pt x="3091" y="822"/>
                  </a:cubicBezTo>
                  <a:cubicBezTo>
                    <a:pt x="3309" y="822"/>
                    <a:pt x="3525" y="858"/>
                    <a:pt x="3727" y="936"/>
                  </a:cubicBezTo>
                  <a:cubicBezTo>
                    <a:pt x="3776" y="955"/>
                    <a:pt x="3826" y="964"/>
                    <a:pt x="3875" y="964"/>
                  </a:cubicBezTo>
                  <a:cubicBezTo>
                    <a:pt x="4039" y="964"/>
                    <a:pt x="4193" y="865"/>
                    <a:pt x="4255" y="701"/>
                  </a:cubicBezTo>
                  <a:cubicBezTo>
                    <a:pt x="4340" y="493"/>
                    <a:pt x="4231" y="252"/>
                    <a:pt x="4024" y="171"/>
                  </a:cubicBezTo>
                  <a:cubicBezTo>
                    <a:pt x="3725" y="55"/>
                    <a:pt x="3408" y="0"/>
                    <a:pt x="309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1" name="Google Shape;451;p20"/>
            <p:cNvSpPr/>
            <p:nvPr/>
          </p:nvSpPr>
          <p:spPr>
            <a:xfrm>
              <a:off x="-2300925" y="3932275"/>
              <a:ext cx="74025" cy="57725"/>
            </a:xfrm>
            <a:custGeom>
              <a:avLst/>
              <a:gdLst/>
              <a:ahLst/>
              <a:cxnLst/>
              <a:rect l="l" t="t" r="r" b="b"/>
              <a:pathLst>
                <a:path w="2961" h="2309" extrusionOk="0">
                  <a:moveTo>
                    <a:pt x="1176" y="1"/>
                  </a:moveTo>
                  <a:cubicBezTo>
                    <a:pt x="808" y="1"/>
                    <a:pt x="481" y="148"/>
                    <a:pt x="306" y="432"/>
                  </a:cubicBezTo>
                  <a:cubicBezTo>
                    <a:pt x="0" y="923"/>
                    <a:pt x="278" y="1650"/>
                    <a:pt x="925" y="2051"/>
                  </a:cubicBezTo>
                  <a:cubicBezTo>
                    <a:pt x="1206" y="2225"/>
                    <a:pt x="1511" y="2309"/>
                    <a:pt x="1790" y="2309"/>
                  </a:cubicBezTo>
                  <a:cubicBezTo>
                    <a:pt x="2157" y="2309"/>
                    <a:pt x="2482" y="2163"/>
                    <a:pt x="2653" y="1881"/>
                  </a:cubicBezTo>
                  <a:cubicBezTo>
                    <a:pt x="2960" y="1385"/>
                    <a:pt x="2681" y="659"/>
                    <a:pt x="2034" y="256"/>
                  </a:cubicBezTo>
                  <a:cubicBezTo>
                    <a:pt x="1755" y="84"/>
                    <a:pt x="1454" y="1"/>
                    <a:pt x="117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2" name="Google Shape;452;p20"/>
            <p:cNvSpPr/>
            <p:nvPr/>
          </p:nvSpPr>
          <p:spPr>
            <a:xfrm>
              <a:off x="-2391600" y="3995500"/>
              <a:ext cx="64925" cy="64700"/>
            </a:xfrm>
            <a:custGeom>
              <a:avLst/>
              <a:gdLst/>
              <a:ahLst/>
              <a:cxnLst/>
              <a:rect l="l" t="t" r="r" b="b"/>
              <a:pathLst>
                <a:path w="2597" h="2588" extrusionOk="0">
                  <a:moveTo>
                    <a:pt x="1021" y="1"/>
                  </a:moveTo>
                  <a:cubicBezTo>
                    <a:pt x="854" y="1"/>
                    <a:pt x="693" y="44"/>
                    <a:pt x="553" y="135"/>
                  </a:cubicBezTo>
                  <a:cubicBezTo>
                    <a:pt x="62" y="447"/>
                    <a:pt x="1" y="1227"/>
                    <a:pt x="415" y="1864"/>
                  </a:cubicBezTo>
                  <a:cubicBezTo>
                    <a:pt x="709" y="2322"/>
                    <a:pt x="1165" y="2588"/>
                    <a:pt x="1581" y="2588"/>
                  </a:cubicBezTo>
                  <a:cubicBezTo>
                    <a:pt x="1748" y="2588"/>
                    <a:pt x="1909" y="2545"/>
                    <a:pt x="2050" y="2454"/>
                  </a:cubicBezTo>
                  <a:cubicBezTo>
                    <a:pt x="2536" y="2138"/>
                    <a:pt x="2597" y="1364"/>
                    <a:pt x="2187" y="721"/>
                  </a:cubicBezTo>
                  <a:cubicBezTo>
                    <a:pt x="1891" y="264"/>
                    <a:pt x="1435" y="1"/>
                    <a:pt x="102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15" name="Google Shape;1515;p63"/>
          <p:cNvSpPr/>
          <p:nvPr/>
        </p:nvSpPr>
        <p:spPr>
          <a:xfrm>
            <a:off x="10656359" y="2274467"/>
            <a:ext cx="232335" cy="18991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1516" name="Google Shape;1516;p63"/>
          <p:cNvSpPr/>
          <p:nvPr/>
        </p:nvSpPr>
        <p:spPr>
          <a:xfrm>
            <a:off x="10180451" y="1847084"/>
            <a:ext cx="475900" cy="388933"/>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1517" name="Google Shape;1517;p63"/>
          <p:cNvSpPr/>
          <p:nvPr/>
        </p:nvSpPr>
        <p:spPr>
          <a:xfrm>
            <a:off x="1643993" y="3686118"/>
            <a:ext cx="232335" cy="18991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1518" name="Google Shape;1518;p63"/>
          <p:cNvSpPr/>
          <p:nvPr/>
        </p:nvSpPr>
        <p:spPr>
          <a:xfrm>
            <a:off x="1411661" y="3397567"/>
            <a:ext cx="232335" cy="189877"/>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pic>
        <p:nvPicPr>
          <p:cNvPr id="1519" name="Google Shape;1519;p63"/>
          <p:cNvPicPr preferRelativeResize="0"/>
          <p:nvPr/>
        </p:nvPicPr>
        <p:blipFill>
          <a:blip r:embed="rId3">
            <a:alphaModFix/>
          </a:blip>
          <a:stretch>
            <a:fillRect/>
          </a:stretch>
        </p:blipFill>
        <p:spPr>
          <a:xfrm>
            <a:off x="9767299" y="3492506"/>
            <a:ext cx="2697304" cy="3164023"/>
          </a:xfrm>
          <a:prstGeom prst="rect">
            <a:avLst/>
          </a:prstGeom>
          <a:noFill/>
          <a:ln>
            <a:noFill/>
          </a:ln>
        </p:spPr>
      </p:pic>
      <p:sp>
        <p:nvSpPr>
          <p:cNvPr id="28" name="Google Shape;784;p40"/>
          <p:cNvSpPr/>
          <p:nvPr/>
        </p:nvSpPr>
        <p:spPr>
          <a:xfrm>
            <a:off x="2919475" y="402885"/>
            <a:ext cx="1488380" cy="1225488"/>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29" name="Google Shape;786;p40"/>
          <p:cNvSpPr txBox="1">
            <a:spLocks/>
          </p:cNvSpPr>
          <p:nvPr/>
        </p:nvSpPr>
        <p:spPr>
          <a:xfrm>
            <a:off x="3014571" y="600208"/>
            <a:ext cx="1298187" cy="83084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Montserrat"/>
              <a:buNone/>
              <a:defRPr sz="6000" b="1" i="0" u="none" strike="noStrike" cap="none">
                <a:solidFill>
                  <a:schemeClr val="accent5"/>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r>
              <a:rPr lang="en" sz="5333" dirty="0"/>
              <a:t>04</a:t>
            </a:r>
          </a:p>
        </p:txBody>
      </p:sp>
      <p:sp>
        <p:nvSpPr>
          <p:cNvPr id="30" name="TextBox 29"/>
          <p:cNvSpPr txBox="1"/>
          <p:nvPr/>
        </p:nvSpPr>
        <p:spPr>
          <a:xfrm>
            <a:off x="4677919" y="625781"/>
            <a:ext cx="3698696" cy="748988"/>
          </a:xfrm>
          <a:prstGeom prst="rect">
            <a:avLst/>
          </a:prstGeom>
          <a:noFill/>
        </p:spPr>
        <p:txBody>
          <a:bodyPr wrap="square" rtlCol="0">
            <a:spAutoFit/>
          </a:bodyPr>
          <a:lstStyle/>
          <a:p>
            <a:r>
              <a:rPr lang="en-US" sz="4267" b="1" dirty="0">
                <a:solidFill>
                  <a:schemeClr val="accent3">
                    <a:lumMod val="75000"/>
                  </a:schemeClr>
                </a:solidFill>
              </a:rPr>
              <a:t>Ứ</a:t>
            </a:r>
            <a:r>
              <a:rPr lang="en-US" sz="4267" b="1" dirty="0">
                <a:solidFill>
                  <a:schemeClr val="tx2">
                    <a:lumMod val="75000"/>
                  </a:schemeClr>
                </a:solidFill>
              </a:rPr>
              <a:t>N</a:t>
            </a:r>
            <a:r>
              <a:rPr lang="en-US" sz="4267" b="1" dirty="0">
                <a:solidFill>
                  <a:srgbClr val="00B050"/>
                </a:solidFill>
              </a:rPr>
              <a:t>G</a:t>
            </a:r>
            <a:r>
              <a:rPr lang="en-US" sz="4267" b="1" dirty="0"/>
              <a:t> </a:t>
            </a:r>
            <a:r>
              <a:rPr lang="en-US" sz="4267" b="1" dirty="0">
                <a:solidFill>
                  <a:schemeClr val="bg1">
                    <a:lumMod val="50000"/>
                  </a:schemeClr>
                </a:solidFill>
              </a:rPr>
              <a:t>D</a:t>
            </a:r>
            <a:r>
              <a:rPr lang="en-US" sz="4267" b="1" dirty="0">
                <a:solidFill>
                  <a:schemeClr val="accent3">
                    <a:lumMod val="75000"/>
                  </a:schemeClr>
                </a:solidFill>
              </a:rPr>
              <a:t>Ụ</a:t>
            </a:r>
            <a:r>
              <a:rPr lang="en-US" sz="4267" b="1" dirty="0">
                <a:solidFill>
                  <a:schemeClr val="tx2">
                    <a:lumMod val="75000"/>
                  </a:schemeClr>
                </a:solidFill>
              </a:rPr>
              <a:t>N</a:t>
            </a:r>
            <a:r>
              <a:rPr lang="en-US" sz="4267" b="1" dirty="0">
                <a:solidFill>
                  <a:schemeClr val="tx1">
                    <a:lumMod val="75000"/>
                  </a:schemeClr>
                </a:solidFill>
              </a:rPr>
              <a:t>G</a:t>
            </a:r>
          </a:p>
        </p:txBody>
      </p:sp>
      <p:sp>
        <p:nvSpPr>
          <p:cNvPr id="10" name="Rectangle 9"/>
          <p:cNvSpPr/>
          <p:nvPr/>
        </p:nvSpPr>
        <p:spPr>
          <a:xfrm>
            <a:off x="1876327" y="1628374"/>
            <a:ext cx="8274181" cy="3473451"/>
          </a:xfrm>
          <a:prstGeom prst="rect">
            <a:avLst/>
          </a:prstGeom>
        </p:spPr>
        <p:txBody>
          <a:bodyPr wrap="square">
            <a:spAutoFit/>
          </a:bodyPr>
          <a:lstStyle/>
          <a:p>
            <a:pPr algn="just">
              <a:lnSpc>
                <a:spcPct val="150000"/>
              </a:lnSpc>
            </a:pPr>
            <a:r>
              <a:rPr lang="en-US" sz="3200" b="1" dirty="0"/>
              <a:t>Chia </a:t>
            </a:r>
            <a:r>
              <a:rPr lang="en-US" sz="3200" b="1" dirty="0" err="1"/>
              <a:t>sẻ</a:t>
            </a:r>
            <a:r>
              <a:rPr lang="en-US" sz="3200" b="1" dirty="0"/>
              <a:t> </a:t>
            </a:r>
            <a:r>
              <a:rPr lang="en-US" sz="3200" b="1" dirty="0" err="1"/>
              <a:t>ứng</a:t>
            </a:r>
            <a:r>
              <a:rPr lang="en-US" sz="3200" b="1" dirty="0"/>
              <a:t> </a:t>
            </a:r>
            <a:r>
              <a:rPr lang="en-US" sz="3200" b="1" dirty="0" err="1"/>
              <a:t>dụng</a:t>
            </a:r>
            <a:r>
              <a:rPr lang="en-US" sz="3200" b="1" dirty="0"/>
              <a:t> </a:t>
            </a:r>
            <a:r>
              <a:rPr lang="en-US" sz="3200" b="1" dirty="0" err="1"/>
              <a:t>bài</a:t>
            </a:r>
            <a:r>
              <a:rPr lang="en-US" sz="3200" b="1" dirty="0"/>
              <a:t> </a:t>
            </a:r>
            <a:r>
              <a:rPr lang="en-US" sz="3200" b="1" dirty="0" err="1"/>
              <a:t>học</a:t>
            </a:r>
            <a:r>
              <a:rPr lang="en-US" sz="3200" b="1" dirty="0"/>
              <a:t>:</a:t>
            </a:r>
            <a:endParaRPr lang="vi-VN" sz="2667" dirty="0"/>
          </a:p>
          <a:p>
            <a:pPr algn="just">
              <a:lnSpc>
                <a:spcPct val="150000"/>
              </a:lnSpc>
            </a:pPr>
            <a:r>
              <a:rPr lang="en-US" sz="3200" b="1" dirty="0"/>
              <a:t>01. </a:t>
            </a:r>
            <a:r>
              <a:rPr lang="en-US" sz="2667" dirty="0" err="1"/>
              <a:t>Em</a:t>
            </a:r>
            <a:r>
              <a:rPr lang="en-US" sz="2667" dirty="0"/>
              <a:t> </a:t>
            </a:r>
            <a:r>
              <a:rPr lang="en-US" sz="2667" dirty="0" err="1"/>
              <a:t>có</a:t>
            </a:r>
            <a:r>
              <a:rPr lang="en-US" sz="2667" dirty="0"/>
              <a:t> </a:t>
            </a:r>
            <a:r>
              <a:rPr lang="en-US" sz="2667" dirty="0" err="1"/>
              <a:t>thể</a:t>
            </a:r>
            <a:r>
              <a:rPr lang="en-US" sz="2667" dirty="0"/>
              <a:t> </a:t>
            </a:r>
            <a:r>
              <a:rPr lang="en-US" sz="2667" dirty="0" err="1"/>
              <a:t>ứng</a:t>
            </a:r>
            <a:r>
              <a:rPr lang="en-US" sz="2667" dirty="0"/>
              <a:t> </a:t>
            </a:r>
            <a:r>
              <a:rPr lang="en-US" sz="2667" dirty="0" err="1"/>
              <a:t>dụng</a:t>
            </a:r>
            <a:r>
              <a:rPr lang="en-US" sz="2667" dirty="0"/>
              <a:t> </a:t>
            </a:r>
            <a:r>
              <a:rPr lang="en-US" sz="2667" dirty="0" err="1"/>
              <a:t>kiến</a:t>
            </a:r>
            <a:r>
              <a:rPr lang="en-US" sz="2667" dirty="0"/>
              <a:t> </a:t>
            </a:r>
            <a:r>
              <a:rPr lang="en-US" sz="2667" dirty="0" err="1"/>
              <a:t>thức</a:t>
            </a:r>
            <a:r>
              <a:rPr lang="en-US" sz="2667" dirty="0"/>
              <a:t> </a:t>
            </a:r>
            <a:r>
              <a:rPr lang="en-US" sz="2667" dirty="0" err="1"/>
              <a:t>tạo</a:t>
            </a:r>
            <a:r>
              <a:rPr lang="en-US" sz="2667" dirty="0"/>
              <a:t> </a:t>
            </a:r>
            <a:r>
              <a:rPr lang="en-US" sz="2667" dirty="0" err="1"/>
              <a:t>kẻ</a:t>
            </a:r>
            <a:r>
              <a:rPr lang="en-US" sz="2667" dirty="0"/>
              <a:t> </a:t>
            </a:r>
            <a:r>
              <a:rPr lang="en-US" sz="2667" dirty="0" err="1"/>
              <a:t>chữ</a:t>
            </a:r>
            <a:r>
              <a:rPr lang="en-US" sz="2667" dirty="0"/>
              <a:t> </a:t>
            </a:r>
            <a:r>
              <a:rPr lang="en-US" sz="2667" dirty="0" err="1"/>
              <a:t>cơ</a:t>
            </a:r>
            <a:r>
              <a:rPr lang="en-US" sz="2667" dirty="0"/>
              <a:t> </a:t>
            </a:r>
            <a:r>
              <a:rPr lang="en-US" sz="2667" dirty="0" err="1"/>
              <a:t>bản</a:t>
            </a:r>
            <a:r>
              <a:rPr lang="en-US" sz="2667" dirty="0"/>
              <a:t> </a:t>
            </a:r>
            <a:r>
              <a:rPr lang="en-US" sz="2667" dirty="0" err="1"/>
              <a:t>để</a:t>
            </a:r>
            <a:r>
              <a:rPr lang="en-US" sz="2667" dirty="0"/>
              <a:t> </a:t>
            </a:r>
            <a:r>
              <a:rPr lang="en-US" sz="2667" dirty="0" err="1"/>
              <a:t>sáng</a:t>
            </a:r>
            <a:r>
              <a:rPr lang="en-US" sz="2667" dirty="0"/>
              <a:t> </a:t>
            </a:r>
            <a:r>
              <a:rPr lang="en-US" sz="2667" err="1"/>
              <a:t>tạo</a:t>
            </a:r>
            <a:r>
              <a:rPr lang="en-US" sz="2667"/>
              <a:t> thêm </a:t>
            </a:r>
            <a:r>
              <a:rPr lang="en-US" sz="2667" dirty="0" err="1"/>
              <a:t>những</a:t>
            </a:r>
            <a:r>
              <a:rPr lang="en-US" sz="2667" dirty="0"/>
              <a:t> </a:t>
            </a:r>
            <a:r>
              <a:rPr lang="en-US" sz="2667" dirty="0" err="1"/>
              <a:t>sản</a:t>
            </a:r>
            <a:r>
              <a:rPr lang="en-US" sz="2667" dirty="0"/>
              <a:t> </a:t>
            </a:r>
            <a:r>
              <a:rPr lang="en-US" sz="2667" dirty="0" err="1"/>
              <a:t>phẩm</a:t>
            </a:r>
            <a:r>
              <a:rPr lang="en-US" sz="2667" dirty="0"/>
              <a:t> </a:t>
            </a:r>
            <a:r>
              <a:rPr lang="en-US" sz="2667" dirty="0" err="1"/>
              <a:t>nào</a:t>
            </a:r>
            <a:r>
              <a:rPr lang="en-US" sz="2667" dirty="0"/>
              <a:t>?</a:t>
            </a:r>
            <a:endParaRPr lang="vi-VN" sz="2667" dirty="0"/>
          </a:p>
          <a:p>
            <a:pPr algn="just">
              <a:lnSpc>
                <a:spcPct val="150000"/>
              </a:lnSpc>
            </a:pPr>
            <a:r>
              <a:rPr lang="en-US" sz="3200" b="1" dirty="0"/>
              <a:t>02. </a:t>
            </a:r>
            <a:r>
              <a:rPr lang="en-US" sz="2667" dirty="0" err="1"/>
              <a:t>Sản</a:t>
            </a:r>
            <a:r>
              <a:rPr lang="en-US" sz="2667" dirty="0"/>
              <a:t> </a:t>
            </a:r>
            <a:r>
              <a:rPr lang="en-US" sz="2667" dirty="0" err="1"/>
              <a:t>phẩm</a:t>
            </a:r>
            <a:r>
              <a:rPr lang="en-US" sz="2667" dirty="0"/>
              <a:t> </a:t>
            </a:r>
            <a:r>
              <a:rPr lang="en-US" sz="2667" dirty="0" err="1"/>
              <a:t>chữ</a:t>
            </a:r>
            <a:r>
              <a:rPr lang="en-US" sz="2667" dirty="0"/>
              <a:t> </a:t>
            </a:r>
            <a:r>
              <a:rPr lang="en-US" sz="2667" dirty="0" err="1"/>
              <a:t>cơ</a:t>
            </a:r>
            <a:r>
              <a:rPr lang="en-US" sz="2667" dirty="0"/>
              <a:t> </a:t>
            </a:r>
            <a:r>
              <a:rPr lang="en-US" sz="2667" dirty="0" err="1"/>
              <a:t>bản</a:t>
            </a:r>
            <a:r>
              <a:rPr lang="en-US" sz="2667" dirty="0"/>
              <a:t> </a:t>
            </a:r>
            <a:r>
              <a:rPr lang="en-US" sz="2667" dirty="0" err="1"/>
              <a:t>có</a:t>
            </a:r>
            <a:r>
              <a:rPr lang="en-US" sz="2667" dirty="0"/>
              <a:t> </a:t>
            </a:r>
            <a:r>
              <a:rPr lang="en-US" sz="2667" dirty="0" err="1"/>
              <a:t>thể</a:t>
            </a:r>
            <a:r>
              <a:rPr lang="en-US" sz="2667" dirty="0"/>
              <a:t> </a:t>
            </a:r>
            <a:r>
              <a:rPr lang="en-US" sz="2667" dirty="0" err="1"/>
              <a:t>được</a:t>
            </a:r>
            <a:r>
              <a:rPr lang="en-US" sz="2667" dirty="0"/>
              <a:t> </a:t>
            </a:r>
            <a:r>
              <a:rPr lang="en-US" sz="2667" dirty="0" err="1"/>
              <a:t>ứng</a:t>
            </a:r>
            <a:r>
              <a:rPr lang="en-US" sz="2667" dirty="0"/>
              <a:t> </a:t>
            </a:r>
            <a:r>
              <a:rPr lang="en-US" sz="2667" dirty="0" err="1"/>
              <a:t>dụng</a:t>
            </a:r>
            <a:r>
              <a:rPr lang="en-US" sz="2667" dirty="0"/>
              <a:t> </a:t>
            </a:r>
            <a:r>
              <a:rPr lang="en-US" sz="2667" dirty="0" err="1"/>
              <a:t>như</a:t>
            </a:r>
            <a:r>
              <a:rPr lang="en-US" sz="2667" dirty="0"/>
              <a:t> </a:t>
            </a:r>
            <a:r>
              <a:rPr lang="en-US" sz="2667" dirty="0" err="1"/>
              <a:t>thế</a:t>
            </a:r>
            <a:r>
              <a:rPr lang="en-US" sz="2667" dirty="0"/>
              <a:t> </a:t>
            </a:r>
            <a:r>
              <a:rPr lang="en-US" sz="2667" dirty="0" err="1"/>
              <a:t>nào</a:t>
            </a:r>
            <a:r>
              <a:rPr lang="en-US" sz="2667" dirty="0"/>
              <a:t> </a:t>
            </a:r>
            <a:r>
              <a:rPr lang="en-US" sz="2667" dirty="0" err="1"/>
              <a:t>trong</a:t>
            </a:r>
            <a:r>
              <a:rPr lang="en-US" sz="2667" dirty="0"/>
              <a:t> </a:t>
            </a:r>
            <a:r>
              <a:rPr lang="en-US" sz="2667" dirty="0" err="1"/>
              <a:t>cuộc</a:t>
            </a:r>
            <a:r>
              <a:rPr lang="en-US" sz="2667" dirty="0"/>
              <a:t> </a:t>
            </a:r>
            <a:r>
              <a:rPr lang="en-US" sz="2667" dirty="0" err="1"/>
              <a:t>sống</a:t>
            </a:r>
            <a:r>
              <a:rPr lang="en-US" sz="2667" dirty="0"/>
              <a:t>?</a:t>
            </a:r>
            <a:endParaRPr lang="vi-VN" sz="2667" dirty="0"/>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p:cTn id="15" dur="500" fill="hold"/>
                                        <p:tgtEl>
                                          <p:spTgt spid="10">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10">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p:cTn id="23" dur="500" fill="hold"/>
                                        <p:tgtEl>
                                          <p:spTgt spid="10">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10">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15" name="Google Shape;1515;p63"/>
          <p:cNvSpPr/>
          <p:nvPr/>
        </p:nvSpPr>
        <p:spPr>
          <a:xfrm>
            <a:off x="10656359" y="2274467"/>
            <a:ext cx="232335" cy="18991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1516" name="Google Shape;1516;p63"/>
          <p:cNvSpPr/>
          <p:nvPr/>
        </p:nvSpPr>
        <p:spPr>
          <a:xfrm>
            <a:off x="10180451" y="1847084"/>
            <a:ext cx="475900" cy="388933"/>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1517" name="Google Shape;1517;p63"/>
          <p:cNvSpPr/>
          <p:nvPr/>
        </p:nvSpPr>
        <p:spPr>
          <a:xfrm>
            <a:off x="1643993" y="3686118"/>
            <a:ext cx="232335" cy="18991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1518" name="Google Shape;1518;p63"/>
          <p:cNvSpPr/>
          <p:nvPr/>
        </p:nvSpPr>
        <p:spPr>
          <a:xfrm>
            <a:off x="1411661" y="3397567"/>
            <a:ext cx="232335" cy="189877"/>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pic>
        <p:nvPicPr>
          <p:cNvPr id="1519" name="Google Shape;1519;p63"/>
          <p:cNvPicPr preferRelativeResize="0"/>
          <p:nvPr/>
        </p:nvPicPr>
        <p:blipFill>
          <a:blip r:embed="rId3">
            <a:alphaModFix/>
          </a:blip>
          <a:stretch>
            <a:fillRect/>
          </a:stretch>
        </p:blipFill>
        <p:spPr>
          <a:xfrm>
            <a:off x="10228519" y="5005756"/>
            <a:ext cx="2176639" cy="1822486"/>
          </a:xfrm>
          <a:prstGeom prst="rect">
            <a:avLst/>
          </a:prstGeom>
          <a:noFill/>
          <a:ln>
            <a:noFill/>
          </a:ln>
        </p:spPr>
      </p:pic>
      <p:sp>
        <p:nvSpPr>
          <p:cNvPr id="28" name="Google Shape;784;p40"/>
          <p:cNvSpPr/>
          <p:nvPr/>
        </p:nvSpPr>
        <p:spPr>
          <a:xfrm>
            <a:off x="2919475" y="402885"/>
            <a:ext cx="1488380" cy="1225488"/>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29" name="Google Shape;786;p40"/>
          <p:cNvSpPr txBox="1">
            <a:spLocks/>
          </p:cNvSpPr>
          <p:nvPr/>
        </p:nvSpPr>
        <p:spPr>
          <a:xfrm>
            <a:off x="3014571" y="600208"/>
            <a:ext cx="1298187" cy="83084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Montserrat"/>
              <a:buNone/>
              <a:defRPr sz="6000" b="1" i="0" u="none" strike="noStrike" cap="none">
                <a:solidFill>
                  <a:schemeClr val="accent5"/>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r>
              <a:rPr lang="en" sz="5333" dirty="0"/>
              <a:t>04</a:t>
            </a:r>
          </a:p>
        </p:txBody>
      </p:sp>
      <p:sp>
        <p:nvSpPr>
          <p:cNvPr id="30" name="TextBox 29"/>
          <p:cNvSpPr txBox="1"/>
          <p:nvPr/>
        </p:nvSpPr>
        <p:spPr>
          <a:xfrm>
            <a:off x="4677919" y="625781"/>
            <a:ext cx="3698696" cy="748988"/>
          </a:xfrm>
          <a:prstGeom prst="rect">
            <a:avLst/>
          </a:prstGeom>
          <a:noFill/>
        </p:spPr>
        <p:txBody>
          <a:bodyPr wrap="square" rtlCol="0">
            <a:spAutoFit/>
          </a:bodyPr>
          <a:lstStyle/>
          <a:p>
            <a:r>
              <a:rPr lang="en-US" sz="4267" b="1" dirty="0">
                <a:solidFill>
                  <a:schemeClr val="accent3">
                    <a:lumMod val="75000"/>
                  </a:schemeClr>
                </a:solidFill>
              </a:rPr>
              <a:t>Ứ</a:t>
            </a:r>
            <a:r>
              <a:rPr lang="en-US" sz="4267" b="1" dirty="0">
                <a:solidFill>
                  <a:schemeClr val="tx2">
                    <a:lumMod val="75000"/>
                  </a:schemeClr>
                </a:solidFill>
              </a:rPr>
              <a:t>N</a:t>
            </a:r>
            <a:r>
              <a:rPr lang="en-US" sz="4267" b="1" dirty="0">
                <a:solidFill>
                  <a:srgbClr val="00B050"/>
                </a:solidFill>
              </a:rPr>
              <a:t>G</a:t>
            </a:r>
            <a:r>
              <a:rPr lang="en-US" sz="4267" b="1" dirty="0"/>
              <a:t> </a:t>
            </a:r>
            <a:r>
              <a:rPr lang="en-US" sz="4267" b="1" dirty="0">
                <a:solidFill>
                  <a:schemeClr val="bg1">
                    <a:lumMod val="50000"/>
                  </a:schemeClr>
                </a:solidFill>
              </a:rPr>
              <a:t>D</a:t>
            </a:r>
            <a:r>
              <a:rPr lang="en-US" sz="4267" b="1" dirty="0">
                <a:solidFill>
                  <a:schemeClr val="accent3">
                    <a:lumMod val="75000"/>
                  </a:schemeClr>
                </a:solidFill>
              </a:rPr>
              <a:t>Ụ</a:t>
            </a:r>
            <a:r>
              <a:rPr lang="en-US" sz="4267" b="1" dirty="0">
                <a:solidFill>
                  <a:schemeClr val="tx2">
                    <a:lumMod val="75000"/>
                  </a:schemeClr>
                </a:solidFill>
              </a:rPr>
              <a:t>N</a:t>
            </a:r>
            <a:r>
              <a:rPr lang="en-US" sz="4267" b="1" dirty="0">
                <a:solidFill>
                  <a:schemeClr val="tx1">
                    <a:lumMod val="75000"/>
                  </a:schemeClr>
                </a:solidFill>
              </a:rPr>
              <a:t>G</a:t>
            </a:r>
          </a:p>
        </p:txBody>
      </p:sp>
      <p:sp>
        <p:nvSpPr>
          <p:cNvPr id="10" name="Rectangle 9"/>
          <p:cNvSpPr/>
          <p:nvPr/>
        </p:nvSpPr>
        <p:spPr>
          <a:xfrm>
            <a:off x="1963480" y="1789227"/>
            <a:ext cx="9852599" cy="3588996"/>
          </a:xfrm>
          <a:prstGeom prst="rect">
            <a:avLst/>
          </a:prstGeom>
        </p:spPr>
        <p:txBody>
          <a:bodyPr wrap="square">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KẾT LUẬN:</a:t>
            </a:r>
          </a:p>
          <a:p>
            <a:pPr algn="just">
              <a:lnSpc>
                <a:spcPct val="150000"/>
              </a:lnSpc>
            </a:pPr>
            <a:r>
              <a:rPr lang="en-US" sz="3200" b="1" dirty="0">
                <a:latin typeface="Times New Roman" panose="02020603050405020304" pitchFamily="18" charset="0"/>
                <a:cs typeface="Times New Roman" panose="02020603050405020304" pitchFamily="18" charset="0"/>
              </a:rPr>
              <a:t>01. </a:t>
            </a:r>
            <a:r>
              <a:rPr lang="en-US" sz="2667" dirty="0" err="1">
                <a:latin typeface="Times New Roman" panose="02020603050405020304" pitchFamily="18" charset="0"/>
                <a:cs typeface="Times New Roman" panose="02020603050405020304" pitchFamily="18" charset="0"/>
              </a:rPr>
              <a:t>Chữ</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viết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được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ứng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dụng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hằng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ngày</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trong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mọi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mặt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đời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sống</a:t>
            </a:r>
            <a:r>
              <a:rPr lang="en-US" sz="2667" dirty="0">
                <a:latin typeface="Times New Roman" panose="02020603050405020304" pitchFamily="18" charset="0"/>
                <a:cs typeface="Times New Roman" panose="02020603050405020304" pitchFamily="18" charset="0"/>
              </a:rPr>
              <a:t>.</a:t>
            </a:r>
            <a:endParaRPr lang="vi-VN" sz="2667" dirty="0">
              <a:latin typeface="Times New Roman" panose="02020603050405020304" pitchFamily="18" charset="0"/>
              <a:cs typeface="Times New Roman" panose="02020603050405020304" pitchFamily="18" charset="0"/>
            </a:endParaRPr>
          </a:p>
          <a:p>
            <a:pPr algn="just">
              <a:lnSpc>
                <a:spcPct val="150000"/>
              </a:lnSpc>
            </a:pPr>
            <a:r>
              <a:rPr lang="en-US" sz="3200" b="1" dirty="0">
                <a:latin typeface="Times New Roman" panose="02020603050405020304" pitchFamily="18" charset="0"/>
                <a:cs typeface="Times New Roman" panose="02020603050405020304" pitchFamily="18" charset="0"/>
              </a:rPr>
              <a:t>02. </a:t>
            </a:r>
            <a:r>
              <a:rPr lang="en-US" sz="2667" dirty="0" err="1">
                <a:latin typeface="Times New Roman" panose="02020603050405020304" pitchFamily="18" charset="0"/>
                <a:cs typeface="Times New Roman" panose="02020603050405020304" pitchFamily="18" charset="0"/>
              </a:rPr>
              <a:t>Công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thức</a:t>
            </a:r>
            <a:r>
              <a:rPr lang="en-US" sz="2667" dirty="0">
                <a:latin typeface="Times New Roman" panose="02020603050405020304" pitchFamily="18" charset="0"/>
                <a:cs typeface="Times New Roman" panose="02020603050405020304" pitchFamily="18" charset="0"/>
              </a:rPr>
              <a:t> 5 ô </a:t>
            </a:r>
            <a:r>
              <a:rPr lang="en-US" sz="2667" dirty="0" err="1">
                <a:latin typeface="Times New Roman" panose="02020603050405020304" pitchFamily="18" charset="0"/>
                <a:cs typeface="Times New Roman" panose="02020603050405020304" pitchFamily="18" charset="0"/>
              </a:rPr>
              <a:t>vuông</a:t>
            </a:r>
            <a:r>
              <a:rPr lang="en-US" sz="2667" dirty="0">
                <a:latin typeface="Times New Roman" panose="02020603050405020304" pitchFamily="18" charset="0"/>
                <a:cs typeface="Times New Roman" panose="02020603050405020304" pitchFamily="18" charset="0"/>
              </a:rPr>
              <a:t> dung </a:t>
            </a:r>
            <a:r>
              <a:rPr lang="en-US" sz="2667" dirty="0" err="1">
                <a:latin typeface="Times New Roman" panose="02020603050405020304" pitchFamily="18" charset="0"/>
                <a:cs typeface="Times New Roman" panose="02020603050405020304" pitchFamily="18" charset="0"/>
              </a:rPr>
              <a:t>để</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tạo</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hình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hoặc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kẻ</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chữ</a:t>
            </a:r>
            <a:r>
              <a:rPr lang="en-US" sz="2667" dirty="0">
                <a:latin typeface="Times New Roman" panose="02020603050405020304" pitchFamily="18" charset="0"/>
                <a:cs typeface="Times New Roman" panose="02020603050405020304" pitchFamily="18" charset="0"/>
              </a:rPr>
              <a:t>.</a:t>
            </a:r>
            <a:endParaRPr lang="vi-VN" sz="2667" dirty="0">
              <a:latin typeface="Times New Roman" panose="02020603050405020304" pitchFamily="18" charset="0"/>
              <a:cs typeface="Times New Roman" panose="02020603050405020304" pitchFamily="18" charset="0"/>
            </a:endParaRPr>
          </a:p>
          <a:p>
            <a:pPr algn="just">
              <a:lnSpc>
                <a:spcPct val="150000"/>
              </a:lnSpc>
            </a:pPr>
            <a:r>
              <a:rPr lang="en-US" sz="3200" b="1" dirty="0">
                <a:latin typeface="Times New Roman" panose="02020603050405020304" pitchFamily="18" charset="0"/>
                <a:cs typeface="Times New Roman" panose="02020603050405020304" pitchFamily="18" charset="0"/>
              </a:rPr>
              <a:t>03. </a:t>
            </a:r>
            <a:r>
              <a:rPr lang="en-US" sz="2667" dirty="0" err="1">
                <a:latin typeface="Times New Roman" panose="02020603050405020304" pitchFamily="18" charset="0"/>
                <a:cs typeface="Times New Roman" panose="02020603050405020304" pitchFamily="18" charset="0"/>
              </a:rPr>
              <a:t>Chữ</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được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tạo</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hình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trang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trí</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có</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thể</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giúp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nội</a:t>
            </a:r>
            <a:r>
              <a:rPr lang="en-US" sz="2667" dirty="0">
                <a:latin typeface="Times New Roman" panose="02020603050405020304" pitchFamily="18" charset="0"/>
                <a:cs typeface="Times New Roman" panose="02020603050405020304" pitchFamily="18" charset="0"/>
              </a:rPr>
              <a:t> dung </a:t>
            </a:r>
            <a:r>
              <a:rPr lang="en-US" sz="2667" dirty="0" err="1">
                <a:latin typeface="Times New Roman" panose="02020603050405020304" pitchFamily="18" charset="0"/>
                <a:cs typeface="Times New Roman" panose="02020603050405020304" pitchFamily="18" charset="0"/>
              </a:rPr>
              <a:t>thông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điệp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gây</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ấn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tượng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mạnh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hơn</a:t>
            </a:r>
            <a:r>
              <a:rPr lang="en-US" sz="2667" dirty="0">
                <a:latin typeface="Times New Roman" panose="02020603050405020304" pitchFamily="18" charset="0"/>
                <a:cs typeface="Times New Roman" panose="02020603050405020304" pitchFamily="18" charset="0"/>
              </a:rPr>
              <a:t>.</a:t>
            </a:r>
            <a:endParaRPr lang="vi-VN" sz="266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6294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ppt_x</p:attrName>
                                        </p:attrNameLst>
                                      </p:cBhvr>
                                      <p:tavLst>
                                        <p:tav tm="0">
                                          <p:val>
                                            <p:strVal val="#ppt_x-#ppt_w/2"/>
                                          </p:val>
                                        </p:tav>
                                        <p:tav tm="100000">
                                          <p:val>
                                            <p:strVal val="#ppt_x"/>
                                          </p:val>
                                        </p:tav>
                                      </p:tavLst>
                                    </p:anim>
                                    <p:anim calcmode="lin" valueType="num">
                                      <p:cBhvr>
                                        <p:cTn id="8" dur="500" fill="hold"/>
                                        <p:tgtEl>
                                          <p:spTgt spid="10">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0" dur="500" fill="hold"/>
                                        <p:tgtEl>
                                          <p:spTgt spid="1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p:cTn id="15" dur="500" fill="hold"/>
                                        <p:tgtEl>
                                          <p:spTgt spid="10">
                                            <p:txEl>
                                              <p:pRg st="2" end="2"/>
                                            </p:txEl>
                                          </p:spTgt>
                                        </p:tgtEl>
                                        <p:attrNameLst>
                                          <p:attrName>ppt_x</p:attrName>
                                        </p:attrNameLst>
                                      </p:cBhvr>
                                      <p:tavLst>
                                        <p:tav tm="0">
                                          <p:val>
                                            <p:strVal val="#ppt_x-#ppt_w/2"/>
                                          </p:val>
                                        </p:tav>
                                        <p:tav tm="100000">
                                          <p:val>
                                            <p:strVal val="#ppt_x"/>
                                          </p:val>
                                        </p:tav>
                                      </p:tavLst>
                                    </p:anim>
                                    <p:anim calcmode="lin" valueType="num">
                                      <p:cBhvr>
                                        <p:cTn id="16" dur="500" fill="hold"/>
                                        <p:tgtEl>
                                          <p:spTgt spid="10">
                                            <p:txEl>
                                              <p:pRg st="2" end="2"/>
                                            </p:txEl>
                                          </p:spTgt>
                                        </p:tgtEl>
                                        <p:attrNameLst>
                                          <p:attrName>ppt_y</p:attrName>
                                        </p:attrNameLst>
                                      </p:cBhvr>
                                      <p:tavLst>
                                        <p:tav tm="0">
                                          <p:val>
                                            <p:strVal val="#ppt_y"/>
                                          </p:val>
                                        </p:tav>
                                        <p:tav tm="100000">
                                          <p:val>
                                            <p:strVal val="#ppt_y"/>
                                          </p:val>
                                        </p:tav>
                                      </p:tavLst>
                                    </p:anim>
                                    <p:anim calcmode="lin" valueType="num">
                                      <p:cBhvr>
                                        <p:cTn id="17"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p:cTn id="23" dur="500" fill="hold"/>
                                        <p:tgtEl>
                                          <p:spTgt spid="10">
                                            <p:txEl>
                                              <p:pRg st="3" end="3"/>
                                            </p:txEl>
                                          </p:spTgt>
                                        </p:tgtEl>
                                        <p:attrNameLst>
                                          <p:attrName>ppt_x</p:attrName>
                                        </p:attrNameLst>
                                      </p:cBhvr>
                                      <p:tavLst>
                                        <p:tav tm="0">
                                          <p:val>
                                            <p:strVal val="#ppt_x-#ppt_w/2"/>
                                          </p:val>
                                        </p:tav>
                                        <p:tav tm="100000">
                                          <p:val>
                                            <p:strVal val="#ppt_x"/>
                                          </p:val>
                                        </p:tav>
                                      </p:tavLst>
                                    </p:anim>
                                    <p:anim calcmode="lin" valueType="num">
                                      <p:cBhvr>
                                        <p:cTn id="24" dur="500" fill="hold"/>
                                        <p:tgtEl>
                                          <p:spTgt spid="10">
                                            <p:txEl>
                                              <p:pRg st="3" end="3"/>
                                            </p:txEl>
                                          </p:spTgt>
                                        </p:tgtEl>
                                        <p:attrNameLst>
                                          <p:attrName>ppt_y</p:attrName>
                                        </p:attrNameLst>
                                      </p:cBhvr>
                                      <p:tavLst>
                                        <p:tav tm="0">
                                          <p:val>
                                            <p:strVal val="#ppt_y"/>
                                          </p:val>
                                        </p:tav>
                                        <p:tav tm="100000">
                                          <p:val>
                                            <p:strVal val="#ppt_y"/>
                                          </p:val>
                                        </p:tav>
                                      </p:tavLst>
                                    </p:anim>
                                    <p:anim calcmode="lin" valueType="num">
                                      <p:cBhvr>
                                        <p:cTn id="25"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9F214F-A08E-3449-4027-A014B9ACC7FD}"/>
              </a:ext>
            </a:extLst>
          </p:cNvPr>
          <p:cNvPicPr>
            <a:picLocks noChangeAspect="1"/>
          </p:cNvPicPr>
          <p:nvPr/>
        </p:nvPicPr>
        <p:blipFill rotWithShape="1">
          <a:blip r:embed="rId2">
            <a:extLst>
              <a:ext uri="{28A0092B-C50C-407E-A947-70E740481C1C}">
                <a14:useLocalDpi xmlns:a14="http://schemas.microsoft.com/office/drawing/2010/main" val="0"/>
              </a:ext>
            </a:extLst>
          </a:blip>
          <a:srcRect l="20503" t="5359" r="20885"/>
          <a:stretch/>
        </p:blipFill>
        <p:spPr>
          <a:xfrm>
            <a:off x="1854200" y="254000"/>
            <a:ext cx="8483599" cy="6604000"/>
          </a:xfrm>
          <a:prstGeom prst="rect">
            <a:avLst/>
          </a:prstGeom>
        </p:spPr>
      </p:pic>
    </p:spTree>
    <p:extLst>
      <p:ext uri="{BB962C8B-B14F-4D97-AF65-F5344CB8AC3E}">
        <p14:creationId xmlns:p14="http://schemas.microsoft.com/office/powerpoint/2010/main" val="1610360230"/>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146" name="Picture 2" descr="Top 8 Quyển sách kỹ năng bán hàng hay nhất, dân sale nên đọc">
            <a:extLst>
              <a:ext uri="{FF2B5EF4-FFF2-40B4-BE49-F238E27FC236}">
                <a16:creationId xmlns:a16="http://schemas.microsoft.com/office/drawing/2014/main" id="{B0ED0E67-08CA-5D0D-79DA-494116C39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520" y="185420"/>
            <a:ext cx="8351520" cy="626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809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52"/>
          <p:cNvSpPr/>
          <p:nvPr/>
        </p:nvSpPr>
        <p:spPr>
          <a:xfrm>
            <a:off x="2326401" y="3828065"/>
            <a:ext cx="7140700" cy="129967"/>
          </a:xfrm>
          <a:custGeom>
            <a:avLst/>
            <a:gdLst/>
            <a:ahLst/>
            <a:cxnLst/>
            <a:rect l="l" t="t" r="r" b="b"/>
            <a:pathLst>
              <a:path w="214221" h="3899" extrusionOk="0">
                <a:moveTo>
                  <a:pt x="0" y="831"/>
                </a:moveTo>
                <a:cubicBezTo>
                  <a:pt x="26724" y="831"/>
                  <a:pt x="53485" y="1367"/>
                  <a:pt x="80131" y="3416"/>
                </a:cubicBezTo>
                <a:cubicBezTo>
                  <a:pt x="97769" y="4772"/>
                  <a:pt x="115609" y="3009"/>
                  <a:pt x="133121" y="508"/>
                </a:cubicBezTo>
                <a:cubicBezTo>
                  <a:pt x="141337" y="-665"/>
                  <a:pt x="149751" y="561"/>
                  <a:pt x="158000" y="1477"/>
                </a:cubicBezTo>
                <a:cubicBezTo>
                  <a:pt x="176626" y="3546"/>
                  <a:pt x="195480" y="1154"/>
                  <a:pt x="214221" y="1154"/>
                </a:cubicBezTo>
              </a:path>
            </a:pathLst>
          </a:custGeom>
          <a:noFill/>
          <a:ln w="76200" cap="flat" cmpd="sng">
            <a:solidFill>
              <a:schemeClr val="accent5"/>
            </a:solidFill>
            <a:prstDash val="solid"/>
            <a:round/>
            <a:headEnd type="none" w="med" len="med"/>
            <a:tailEnd type="none" w="med" len="med"/>
          </a:ln>
        </p:spPr>
        <p:txBody>
          <a:bodyPr/>
          <a:lstStyle/>
          <a:p>
            <a:endParaRPr lang="en-US" sz="2400"/>
          </a:p>
        </p:txBody>
      </p:sp>
      <p:sp>
        <p:nvSpPr>
          <p:cNvPr id="975" name="Google Shape;975;p52"/>
          <p:cNvSpPr/>
          <p:nvPr/>
        </p:nvSpPr>
        <p:spPr>
          <a:xfrm>
            <a:off x="1832887" y="3181525"/>
            <a:ext cx="1556859" cy="127235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976" name="Google Shape;976;p52"/>
          <p:cNvSpPr/>
          <p:nvPr/>
        </p:nvSpPr>
        <p:spPr>
          <a:xfrm>
            <a:off x="5113556" y="3191886"/>
            <a:ext cx="1556859" cy="127235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7" name="Google Shape;977;p52"/>
          <p:cNvSpPr/>
          <p:nvPr/>
        </p:nvSpPr>
        <p:spPr>
          <a:xfrm>
            <a:off x="8161549" y="3191886"/>
            <a:ext cx="1556859" cy="127235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83" name="Google Shape;983;p52"/>
          <p:cNvSpPr txBox="1"/>
          <p:nvPr/>
        </p:nvSpPr>
        <p:spPr>
          <a:xfrm>
            <a:off x="1599933" y="3497901"/>
            <a:ext cx="2022800" cy="639600"/>
          </a:xfrm>
          <a:prstGeom prst="rect">
            <a:avLst/>
          </a:prstGeom>
          <a:noFill/>
          <a:ln>
            <a:noFill/>
          </a:ln>
        </p:spPr>
        <p:txBody>
          <a:bodyPr spcFirstLastPara="1" wrap="square" lIns="0" tIns="8933" rIns="0" bIns="0" anchor="t" anchorCtr="0">
            <a:noAutofit/>
          </a:bodyPr>
          <a:lstStyle/>
          <a:p>
            <a:pPr marL="16933" algn="ctr">
              <a:spcBef>
                <a:spcPts val="1067"/>
              </a:spcBef>
            </a:pPr>
            <a:r>
              <a:rPr lang="en" sz="2667" b="1" dirty="0">
                <a:solidFill>
                  <a:schemeClr val="accent5"/>
                </a:solidFill>
                <a:latin typeface="Montserrat"/>
                <a:ea typeface="Montserrat"/>
                <a:cs typeface="Montserrat"/>
                <a:sym typeface="Montserrat"/>
              </a:rPr>
              <a:t>01</a:t>
            </a:r>
            <a:endParaRPr sz="2667" b="1" dirty="0">
              <a:solidFill>
                <a:schemeClr val="accent5"/>
              </a:solidFill>
              <a:latin typeface="Montserrat"/>
              <a:ea typeface="Montserrat"/>
              <a:cs typeface="Montserrat"/>
              <a:sym typeface="Montserrat"/>
            </a:endParaRPr>
          </a:p>
        </p:txBody>
      </p:sp>
      <p:sp>
        <p:nvSpPr>
          <p:cNvPr id="984" name="Google Shape;984;p52"/>
          <p:cNvSpPr txBox="1"/>
          <p:nvPr/>
        </p:nvSpPr>
        <p:spPr>
          <a:xfrm>
            <a:off x="4880593" y="3508263"/>
            <a:ext cx="2022800" cy="639600"/>
          </a:xfrm>
          <a:prstGeom prst="rect">
            <a:avLst/>
          </a:prstGeom>
          <a:noFill/>
          <a:ln>
            <a:noFill/>
          </a:ln>
        </p:spPr>
        <p:txBody>
          <a:bodyPr spcFirstLastPara="1" wrap="square" lIns="0" tIns="8933" rIns="0" bIns="0" anchor="t" anchorCtr="0">
            <a:noAutofit/>
          </a:bodyPr>
          <a:lstStyle/>
          <a:p>
            <a:pPr marL="16933" algn="ctr">
              <a:spcBef>
                <a:spcPts val="1067"/>
              </a:spcBef>
            </a:pPr>
            <a:r>
              <a:rPr lang="en" sz="2667" b="1" dirty="0">
                <a:solidFill>
                  <a:schemeClr val="accent5"/>
                </a:solidFill>
                <a:latin typeface="Montserrat"/>
                <a:ea typeface="Montserrat"/>
                <a:cs typeface="Montserrat"/>
                <a:sym typeface="Montserrat"/>
              </a:rPr>
              <a:t>02</a:t>
            </a:r>
            <a:endParaRPr sz="2667" b="1" dirty="0">
              <a:solidFill>
                <a:schemeClr val="accent5"/>
              </a:solidFill>
              <a:latin typeface="Montserrat"/>
              <a:ea typeface="Montserrat"/>
              <a:cs typeface="Montserrat"/>
              <a:sym typeface="Montserrat"/>
            </a:endParaRPr>
          </a:p>
        </p:txBody>
      </p:sp>
      <p:sp>
        <p:nvSpPr>
          <p:cNvPr id="985" name="Google Shape;985;p52"/>
          <p:cNvSpPr txBox="1"/>
          <p:nvPr/>
        </p:nvSpPr>
        <p:spPr>
          <a:xfrm>
            <a:off x="7952265" y="3508263"/>
            <a:ext cx="2022800" cy="639600"/>
          </a:xfrm>
          <a:prstGeom prst="rect">
            <a:avLst/>
          </a:prstGeom>
          <a:noFill/>
          <a:ln>
            <a:noFill/>
          </a:ln>
        </p:spPr>
        <p:txBody>
          <a:bodyPr spcFirstLastPara="1" wrap="square" lIns="0" tIns="8933" rIns="0" bIns="0" anchor="t" anchorCtr="0">
            <a:noAutofit/>
          </a:bodyPr>
          <a:lstStyle/>
          <a:p>
            <a:pPr marL="16933" algn="ctr">
              <a:spcBef>
                <a:spcPts val="1067"/>
              </a:spcBef>
            </a:pPr>
            <a:r>
              <a:rPr lang="en" sz="2667" b="1" dirty="0">
                <a:solidFill>
                  <a:schemeClr val="accent5"/>
                </a:solidFill>
                <a:latin typeface="Montserrat"/>
                <a:ea typeface="Montserrat"/>
                <a:cs typeface="Montserrat"/>
                <a:sym typeface="Montserrat"/>
              </a:rPr>
              <a:t>03</a:t>
            </a:r>
            <a:endParaRPr sz="2667" b="1" dirty="0">
              <a:solidFill>
                <a:schemeClr val="accent5"/>
              </a:solidFill>
              <a:latin typeface="Montserrat"/>
              <a:ea typeface="Montserrat"/>
              <a:cs typeface="Montserrat"/>
              <a:sym typeface="Montserrat"/>
            </a:endParaRPr>
          </a:p>
        </p:txBody>
      </p:sp>
      <p:sp>
        <p:nvSpPr>
          <p:cNvPr id="3" name="TextBox 2"/>
          <p:cNvSpPr txBox="1"/>
          <p:nvPr/>
        </p:nvSpPr>
        <p:spPr>
          <a:xfrm>
            <a:off x="4534328" y="626395"/>
            <a:ext cx="2996043" cy="584775"/>
          </a:xfrm>
          <a:prstGeom prst="rect">
            <a:avLst/>
          </a:prstGeom>
          <a:solidFill>
            <a:srgbClr val="92D050"/>
          </a:solidFill>
        </p:spPr>
        <p:txBody>
          <a:bodyPr wrap="square" rtlCol="0">
            <a:spAutoFit/>
          </a:bodyPr>
          <a:lstStyle/>
          <a:p>
            <a:pPr algn="ctr"/>
            <a:r>
              <a:rPr lang="en-US" sz="3200" b="1" dirty="0"/>
              <a:t>EM CẦN NHỚ</a:t>
            </a:r>
            <a:endParaRPr lang="en-US" sz="3733" b="1" dirty="0"/>
          </a:p>
        </p:txBody>
      </p:sp>
      <p:sp>
        <p:nvSpPr>
          <p:cNvPr id="4" name="Rectangle 3"/>
          <p:cNvSpPr/>
          <p:nvPr/>
        </p:nvSpPr>
        <p:spPr>
          <a:xfrm>
            <a:off x="426449" y="4489258"/>
            <a:ext cx="4888715" cy="1590628"/>
          </a:xfrm>
          <a:prstGeom prst="rect">
            <a:avLst/>
          </a:prstGeom>
        </p:spPr>
        <p:txBody>
          <a:bodyPr wrap="square">
            <a:spAutoFit/>
          </a:bodyPr>
          <a:lstStyle/>
          <a:p>
            <a:pPr algn="just">
              <a:lnSpc>
                <a:spcPts val="4000"/>
              </a:lnSpc>
            </a:pPr>
            <a:r>
              <a:rPr lang="vi-VN" sz="2667" dirty="0"/>
              <a:t>Ch</a:t>
            </a:r>
            <a:r>
              <a:rPr lang="en-US" sz="2667" dirty="0"/>
              <a:t>ữ</a:t>
            </a:r>
            <a:r>
              <a:rPr lang="vi-VN" sz="2667" dirty="0"/>
              <a:t> </a:t>
            </a:r>
            <a:r>
              <a:rPr lang="en-US" sz="2667" dirty="0"/>
              <a:t>v</a:t>
            </a:r>
            <a:r>
              <a:rPr lang="vi-VN" sz="2667" dirty="0"/>
              <a:t>iết là ngôn ngữ ký hiệu đặc biệt giúp con người chia sẻ</a:t>
            </a:r>
            <a:r>
              <a:rPr lang="en-US" sz="2667" dirty="0"/>
              <a:t>,</a:t>
            </a:r>
            <a:r>
              <a:rPr lang="vi-VN" sz="2667" dirty="0"/>
              <a:t> giao tiếp với nhau</a:t>
            </a:r>
            <a:r>
              <a:rPr lang="en-US" sz="2667" dirty="0"/>
              <a:t>.</a:t>
            </a:r>
          </a:p>
        </p:txBody>
      </p:sp>
      <p:sp>
        <p:nvSpPr>
          <p:cNvPr id="5" name="Rectangle 4"/>
          <p:cNvSpPr/>
          <p:nvPr/>
        </p:nvSpPr>
        <p:spPr>
          <a:xfrm>
            <a:off x="2724900" y="1520820"/>
            <a:ext cx="6334040" cy="1590628"/>
          </a:xfrm>
          <a:prstGeom prst="rect">
            <a:avLst/>
          </a:prstGeom>
        </p:spPr>
        <p:txBody>
          <a:bodyPr wrap="square">
            <a:spAutoFit/>
          </a:bodyPr>
          <a:lstStyle/>
          <a:p>
            <a:pPr algn="just">
              <a:lnSpc>
                <a:spcPts val="4000"/>
              </a:lnSpc>
            </a:pPr>
            <a:r>
              <a:rPr lang="en-US" sz="2667" dirty="0"/>
              <a:t>C</a:t>
            </a:r>
            <a:r>
              <a:rPr lang="vi-VN" sz="2667" dirty="0"/>
              <a:t>ó nhiều kiểu chữ khác nhau nên các nhà thiết kế thường phải chọn k</a:t>
            </a:r>
            <a:r>
              <a:rPr lang="en-US" sz="2667" dirty="0"/>
              <a:t>ĩ</a:t>
            </a:r>
            <a:r>
              <a:rPr lang="vi-VN" sz="2667" dirty="0"/>
              <a:t> cho phù hợp nội dung </a:t>
            </a:r>
            <a:r>
              <a:rPr lang="en-US" sz="2667" dirty="0"/>
              <a:t>t</a:t>
            </a:r>
            <a:r>
              <a:rPr lang="vi-VN" sz="2667" dirty="0"/>
              <a:t>hông điệp</a:t>
            </a:r>
            <a:r>
              <a:rPr lang="en-US" sz="2667" dirty="0"/>
              <a:t>.</a:t>
            </a:r>
            <a:r>
              <a:rPr lang="vi-VN" sz="2667" dirty="0"/>
              <a:t> </a:t>
            </a:r>
            <a:endParaRPr lang="en-US" sz="2667" dirty="0"/>
          </a:p>
        </p:txBody>
      </p:sp>
      <p:sp>
        <p:nvSpPr>
          <p:cNvPr id="6" name="Rectangle 5"/>
          <p:cNvSpPr/>
          <p:nvPr/>
        </p:nvSpPr>
        <p:spPr>
          <a:xfrm>
            <a:off x="6670415" y="4415194"/>
            <a:ext cx="5095136" cy="2103589"/>
          </a:xfrm>
          <a:prstGeom prst="rect">
            <a:avLst/>
          </a:prstGeom>
        </p:spPr>
        <p:txBody>
          <a:bodyPr wrap="square">
            <a:spAutoFit/>
          </a:bodyPr>
          <a:lstStyle/>
          <a:p>
            <a:pPr algn="just">
              <a:lnSpc>
                <a:spcPts val="4000"/>
              </a:lnSpc>
            </a:pPr>
            <a:r>
              <a:rPr lang="en-US" sz="2667" dirty="0" err="1"/>
              <a:t>Công</a:t>
            </a:r>
            <a:r>
              <a:rPr lang="vi-VN" sz="2667" dirty="0"/>
              <a:t> </a:t>
            </a:r>
            <a:r>
              <a:rPr lang="en-US" sz="2667" dirty="0" err="1"/>
              <a:t>th</a:t>
            </a:r>
            <a:r>
              <a:rPr lang="vi-VN" sz="2667" dirty="0"/>
              <a:t>ức 5 ô vuông để tạo hình chữ được phát minh ra từ rất lâu</a:t>
            </a:r>
            <a:r>
              <a:rPr lang="en-US" sz="2667" dirty="0"/>
              <a:t>,</a:t>
            </a:r>
            <a:r>
              <a:rPr lang="vi-VN" sz="2667" dirty="0"/>
              <a:t> giúp cho </a:t>
            </a:r>
            <a:r>
              <a:rPr lang="en-US" sz="2667" dirty="0" err="1"/>
              <a:t>việc</a:t>
            </a:r>
            <a:r>
              <a:rPr lang="vi-VN" sz="2667" dirty="0"/>
              <a:t> sáng tạo </a:t>
            </a:r>
            <a:r>
              <a:rPr lang="en-US" sz="2667" dirty="0" err="1"/>
              <a:t>chữ</a:t>
            </a:r>
            <a:r>
              <a:rPr lang="en-US" sz="2667" dirty="0"/>
              <a:t> </a:t>
            </a:r>
            <a:r>
              <a:rPr lang="vi-VN" sz="2667" dirty="0"/>
              <a:t>trở nên dễ dàng. </a:t>
            </a:r>
            <a:endParaRPr lang="en-US" sz="2667"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barn(inVertical)">
                                      <p:cBhvr>
                                        <p:cTn id="7" dur="500"/>
                                        <p:tgtEl>
                                          <p:spTgt spid="97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75"/>
                                        </p:tgtEl>
                                        <p:attrNameLst>
                                          <p:attrName>style.visibility</p:attrName>
                                        </p:attrNameLst>
                                      </p:cBhvr>
                                      <p:to>
                                        <p:strVal val="visible"/>
                                      </p:to>
                                    </p:set>
                                    <p:animEffect transition="in" filter="wipe(up)">
                                      <p:cBhvr>
                                        <p:cTn id="10" dur="500"/>
                                        <p:tgtEl>
                                          <p:spTgt spid="97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83"/>
                                        </p:tgtEl>
                                        <p:attrNameLst>
                                          <p:attrName>style.visibility</p:attrName>
                                        </p:attrNameLst>
                                      </p:cBhvr>
                                      <p:to>
                                        <p:strVal val="visible"/>
                                      </p:to>
                                    </p:set>
                                    <p:animEffect transition="in" filter="wipe(up)">
                                      <p:cBhvr>
                                        <p:cTn id="13" dur="500"/>
                                        <p:tgtEl>
                                          <p:spTgt spid="98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84"/>
                                        </p:tgtEl>
                                        <p:attrNameLst>
                                          <p:attrName>style.visibility</p:attrName>
                                        </p:attrNameLst>
                                      </p:cBhvr>
                                      <p:to>
                                        <p:strVal val="visible"/>
                                      </p:to>
                                    </p:set>
                                    <p:animEffect transition="in" filter="wipe(down)">
                                      <p:cBhvr>
                                        <p:cTn id="23" dur="500"/>
                                        <p:tgtEl>
                                          <p:spTgt spid="98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76"/>
                                        </p:tgtEl>
                                        <p:attrNameLst>
                                          <p:attrName>style.visibility</p:attrName>
                                        </p:attrNameLst>
                                      </p:cBhvr>
                                      <p:to>
                                        <p:strVal val="visible"/>
                                      </p:to>
                                    </p:set>
                                    <p:animEffect transition="in" filter="wipe(down)">
                                      <p:cBhvr>
                                        <p:cTn id="26" dur="500"/>
                                        <p:tgtEl>
                                          <p:spTgt spid="97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85"/>
                                        </p:tgtEl>
                                        <p:attrNameLst>
                                          <p:attrName>style.visibility</p:attrName>
                                        </p:attrNameLst>
                                      </p:cBhvr>
                                      <p:to>
                                        <p:strVal val="visible"/>
                                      </p:to>
                                    </p:set>
                                    <p:animEffect transition="in" filter="wipe(up)">
                                      <p:cBhvr>
                                        <p:cTn id="34" dur="500"/>
                                        <p:tgtEl>
                                          <p:spTgt spid="98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977"/>
                                        </p:tgtEl>
                                        <p:attrNameLst>
                                          <p:attrName>style.visibility</p:attrName>
                                        </p:attrNameLst>
                                      </p:cBhvr>
                                      <p:to>
                                        <p:strVal val="visible"/>
                                      </p:to>
                                    </p:set>
                                    <p:animEffect transition="in" filter="wipe(up)">
                                      <p:cBhvr>
                                        <p:cTn id="37" dur="500"/>
                                        <p:tgtEl>
                                          <p:spTgt spid="97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animBg="1"/>
      <p:bldP spid="976" grpId="0" animBg="1"/>
      <p:bldP spid="977" grpId="0" animBg="1"/>
      <p:bldP spid="983" grpId="0"/>
      <p:bldP spid="984" grpId="0"/>
      <p:bldP spid="985"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44"/>
          <p:cNvPicPr preferRelativeResize="0"/>
          <p:nvPr/>
        </p:nvPicPr>
        <p:blipFill>
          <a:blip r:embed="rId3">
            <a:alphaModFix/>
          </a:blip>
          <a:stretch>
            <a:fillRect/>
          </a:stretch>
        </p:blipFill>
        <p:spPr>
          <a:xfrm>
            <a:off x="6591867" y="2019232"/>
            <a:ext cx="1090967" cy="592800"/>
          </a:xfrm>
          <a:prstGeom prst="rect">
            <a:avLst/>
          </a:prstGeom>
          <a:noFill/>
          <a:ln>
            <a:noFill/>
          </a:ln>
        </p:spPr>
      </p:pic>
      <p:pic>
        <p:nvPicPr>
          <p:cNvPr id="832" name="Google Shape;832;p44"/>
          <p:cNvPicPr preferRelativeResize="0"/>
          <p:nvPr/>
        </p:nvPicPr>
        <p:blipFill>
          <a:blip r:embed="rId4">
            <a:alphaModFix/>
          </a:blip>
          <a:stretch>
            <a:fillRect/>
          </a:stretch>
        </p:blipFill>
        <p:spPr>
          <a:xfrm>
            <a:off x="6781202" y="2126333"/>
            <a:ext cx="1737165" cy="927600"/>
          </a:xfrm>
          <a:prstGeom prst="rect">
            <a:avLst/>
          </a:prstGeom>
          <a:noFill/>
          <a:ln>
            <a:noFill/>
          </a:ln>
        </p:spPr>
      </p:pic>
      <p:pic>
        <p:nvPicPr>
          <p:cNvPr id="833" name="Google Shape;833;p44"/>
          <p:cNvPicPr preferRelativeResize="0"/>
          <p:nvPr/>
        </p:nvPicPr>
        <p:blipFill rotWithShape="1">
          <a:blip r:embed="rId5">
            <a:alphaModFix/>
          </a:blip>
          <a:srcRect/>
          <a:stretch/>
        </p:blipFill>
        <p:spPr>
          <a:xfrm>
            <a:off x="7462328" y="2146187"/>
            <a:ext cx="2131699" cy="2117565"/>
          </a:xfrm>
          <a:prstGeom prst="rect">
            <a:avLst/>
          </a:prstGeom>
          <a:noFill/>
          <a:ln>
            <a:noFill/>
          </a:ln>
        </p:spPr>
      </p:pic>
      <p:sp>
        <p:nvSpPr>
          <p:cNvPr id="834" name="Google Shape;834;p44"/>
          <p:cNvSpPr txBox="1">
            <a:spLocks noGrp="1"/>
          </p:cNvSpPr>
          <p:nvPr>
            <p:ph type="title"/>
          </p:nvPr>
        </p:nvSpPr>
        <p:spPr>
          <a:xfrm>
            <a:off x="960000" y="720000"/>
            <a:ext cx="10272000" cy="763600"/>
          </a:xfrm>
          <a:prstGeom prst="rect">
            <a:avLst/>
          </a:prstGeom>
        </p:spPr>
        <p:txBody>
          <a:bodyPr spcFirstLastPara="1" vert="horz" wrap="square" lIns="121900" tIns="121900" rIns="121900" bIns="121900" rtlCol="0" anchor="ctr" anchorCtr="0">
            <a:noAutofit/>
          </a:bodyPr>
          <a:lstStyle/>
          <a:p>
            <a:pPr>
              <a:lnSpc>
                <a:spcPct val="115000"/>
              </a:lnSpc>
            </a:pPr>
            <a:r>
              <a:rPr lang="en-US" sz="4267" b="1" dirty="0">
                <a:solidFill>
                  <a:srgbClr val="FF0000"/>
                </a:solidFill>
                <a:latin typeface="Times New Roman" panose="02020603050405020304" pitchFamily="18" charset="0"/>
                <a:cs typeface="Times New Roman" panose="02020603050405020304" pitchFamily="18" charset="0"/>
              </a:rPr>
              <a:t>HƯỚNG DẪN VỀ NHÀ</a:t>
            </a:r>
            <a:endParaRPr sz="4267" b="1" dirty="0">
              <a:solidFill>
                <a:srgbClr val="FF0000"/>
              </a:solidFill>
              <a:latin typeface="Times New Roman" panose="02020603050405020304" pitchFamily="18" charset="0"/>
              <a:cs typeface="Times New Roman" panose="02020603050405020304" pitchFamily="18" charset="0"/>
            </a:endParaRPr>
          </a:p>
        </p:txBody>
      </p:sp>
      <p:sp>
        <p:nvSpPr>
          <p:cNvPr id="839" name="Google Shape;839;p44"/>
          <p:cNvSpPr/>
          <p:nvPr/>
        </p:nvSpPr>
        <p:spPr>
          <a:xfrm>
            <a:off x="10804833" y="57702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40" name="Google Shape;840;p44"/>
          <p:cNvSpPr/>
          <p:nvPr/>
        </p:nvSpPr>
        <p:spPr>
          <a:xfrm>
            <a:off x="6448413" y="2526251"/>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pic>
        <p:nvPicPr>
          <p:cNvPr id="841" name="Google Shape;841;p44"/>
          <p:cNvPicPr preferRelativeResize="0"/>
          <p:nvPr/>
        </p:nvPicPr>
        <p:blipFill>
          <a:blip r:embed="rId3">
            <a:alphaModFix/>
          </a:blip>
          <a:stretch>
            <a:fillRect/>
          </a:stretch>
        </p:blipFill>
        <p:spPr>
          <a:xfrm>
            <a:off x="2798167" y="2019225"/>
            <a:ext cx="1899333" cy="1292092"/>
          </a:xfrm>
          <a:prstGeom prst="rect">
            <a:avLst/>
          </a:prstGeom>
          <a:noFill/>
          <a:ln>
            <a:noFill/>
          </a:ln>
        </p:spPr>
      </p:pic>
      <p:grpSp>
        <p:nvGrpSpPr>
          <p:cNvPr id="842" name="Google Shape;842;p44"/>
          <p:cNvGrpSpPr/>
          <p:nvPr/>
        </p:nvGrpSpPr>
        <p:grpSpPr>
          <a:xfrm>
            <a:off x="2980111" y="3371531"/>
            <a:ext cx="1535447" cy="927599"/>
            <a:chOff x="2235072" y="2528648"/>
            <a:chExt cx="1151585" cy="695699"/>
          </a:xfrm>
        </p:grpSpPr>
        <p:grpSp>
          <p:nvGrpSpPr>
            <p:cNvPr id="843" name="Google Shape;843;p44"/>
            <p:cNvGrpSpPr/>
            <p:nvPr/>
          </p:nvGrpSpPr>
          <p:grpSpPr>
            <a:xfrm>
              <a:off x="2235072" y="2528648"/>
              <a:ext cx="1151585" cy="572694"/>
              <a:chOff x="3745197" y="2483473"/>
              <a:chExt cx="1151585" cy="572694"/>
            </a:xfrm>
          </p:grpSpPr>
          <p:sp>
            <p:nvSpPr>
              <p:cNvPr id="844" name="Google Shape;844;p44"/>
              <p:cNvSpPr/>
              <p:nvPr/>
            </p:nvSpPr>
            <p:spPr>
              <a:xfrm>
                <a:off x="3745197" y="2483473"/>
                <a:ext cx="111797" cy="152300"/>
              </a:xfrm>
              <a:custGeom>
                <a:avLst/>
                <a:gdLst/>
                <a:ahLst/>
                <a:cxnLst/>
                <a:rect l="l" t="t" r="r" b="b"/>
                <a:pathLst>
                  <a:path w="4604" h="6272" extrusionOk="0">
                    <a:moveTo>
                      <a:pt x="2302" y="0"/>
                    </a:moveTo>
                    <a:lnTo>
                      <a:pt x="1335" y="1301"/>
                    </a:lnTo>
                    <a:cubicBezTo>
                      <a:pt x="367" y="2636"/>
                      <a:pt x="234" y="3169"/>
                      <a:pt x="167" y="3369"/>
                    </a:cubicBezTo>
                    <a:cubicBezTo>
                      <a:pt x="1" y="3970"/>
                      <a:pt x="67" y="4470"/>
                      <a:pt x="201" y="4871"/>
                    </a:cubicBezTo>
                    <a:cubicBezTo>
                      <a:pt x="267" y="5037"/>
                      <a:pt x="334" y="5171"/>
                      <a:pt x="434" y="5304"/>
                    </a:cubicBezTo>
                    <a:cubicBezTo>
                      <a:pt x="501" y="5404"/>
                      <a:pt x="568" y="5471"/>
                      <a:pt x="634" y="5571"/>
                    </a:cubicBezTo>
                    <a:cubicBezTo>
                      <a:pt x="834" y="5771"/>
                      <a:pt x="1068" y="5971"/>
                      <a:pt x="1368" y="6071"/>
                    </a:cubicBezTo>
                    <a:cubicBezTo>
                      <a:pt x="1635" y="6205"/>
                      <a:pt x="1969" y="6272"/>
                      <a:pt x="2302" y="6272"/>
                    </a:cubicBezTo>
                    <a:cubicBezTo>
                      <a:pt x="2636" y="6272"/>
                      <a:pt x="2936" y="6205"/>
                      <a:pt x="3236" y="6071"/>
                    </a:cubicBezTo>
                    <a:cubicBezTo>
                      <a:pt x="3503" y="5938"/>
                      <a:pt x="3770" y="5771"/>
                      <a:pt x="3970" y="5571"/>
                    </a:cubicBezTo>
                    <a:cubicBezTo>
                      <a:pt x="4037" y="5471"/>
                      <a:pt x="4103" y="5404"/>
                      <a:pt x="4170" y="5304"/>
                    </a:cubicBezTo>
                    <a:cubicBezTo>
                      <a:pt x="4237" y="5171"/>
                      <a:pt x="4337" y="5037"/>
                      <a:pt x="4404" y="4837"/>
                    </a:cubicBezTo>
                    <a:cubicBezTo>
                      <a:pt x="4537" y="4470"/>
                      <a:pt x="4604" y="3970"/>
                      <a:pt x="4404" y="3369"/>
                    </a:cubicBezTo>
                    <a:cubicBezTo>
                      <a:pt x="4370" y="3169"/>
                      <a:pt x="4204" y="2636"/>
                      <a:pt x="3236" y="1301"/>
                    </a:cubicBezTo>
                    <a:lnTo>
                      <a:pt x="230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845" name="Google Shape;845;p44"/>
              <p:cNvSpPr/>
              <p:nvPr/>
            </p:nvSpPr>
            <p:spPr>
              <a:xfrm>
                <a:off x="3915297" y="2626842"/>
                <a:ext cx="111797" cy="152300"/>
              </a:xfrm>
              <a:custGeom>
                <a:avLst/>
                <a:gdLst/>
                <a:ahLst/>
                <a:cxnLst/>
                <a:rect l="l" t="t" r="r" b="b"/>
                <a:pathLst>
                  <a:path w="4604" h="6272" extrusionOk="0">
                    <a:moveTo>
                      <a:pt x="2302" y="1"/>
                    </a:moveTo>
                    <a:lnTo>
                      <a:pt x="1368" y="1302"/>
                    </a:lnTo>
                    <a:cubicBezTo>
                      <a:pt x="401" y="2636"/>
                      <a:pt x="234" y="3170"/>
                      <a:pt x="201" y="3336"/>
                    </a:cubicBezTo>
                    <a:cubicBezTo>
                      <a:pt x="1" y="3970"/>
                      <a:pt x="67" y="4470"/>
                      <a:pt x="234" y="4837"/>
                    </a:cubicBezTo>
                    <a:cubicBezTo>
                      <a:pt x="267" y="5038"/>
                      <a:pt x="367" y="5171"/>
                      <a:pt x="434" y="5304"/>
                    </a:cubicBezTo>
                    <a:cubicBezTo>
                      <a:pt x="501" y="5371"/>
                      <a:pt x="568" y="5471"/>
                      <a:pt x="634" y="5538"/>
                    </a:cubicBezTo>
                    <a:cubicBezTo>
                      <a:pt x="868" y="5771"/>
                      <a:pt x="1101" y="5938"/>
                      <a:pt x="1368" y="6072"/>
                    </a:cubicBezTo>
                    <a:cubicBezTo>
                      <a:pt x="1668" y="6205"/>
                      <a:pt x="1969" y="6272"/>
                      <a:pt x="2302" y="6272"/>
                    </a:cubicBezTo>
                    <a:cubicBezTo>
                      <a:pt x="2636" y="6272"/>
                      <a:pt x="2969" y="6205"/>
                      <a:pt x="3270" y="6072"/>
                    </a:cubicBezTo>
                    <a:cubicBezTo>
                      <a:pt x="3536" y="5938"/>
                      <a:pt x="3770" y="5771"/>
                      <a:pt x="3970" y="5538"/>
                    </a:cubicBezTo>
                    <a:cubicBezTo>
                      <a:pt x="4037" y="5471"/>
                      <a:pt x="4103" y="5371"/>
                      <a:pt x="4170" y="5304"/>
                    </a:cubicBezTo>
                    <a:cubicBezTo>
                      <a:pt x="4270" y="5171"/>
                      <a:pt x="4337" y="5038"/>
                      <a:pt x="4404" y="4837"/>
                    </a:cubicBezTo>
                    <a:cubicBezTo>
                      <a:pt x="4537" y="4470"/>
                      <a:pt x="4604" y="3970"/>
                      <a:pt x="4437" y="3336"/>
                    </a:cubicBezTo>
                    <a:cubicBezTo>
                      <a:pt x="4370" y="3170"/>
                      <a:pt x="4237" y="2636"/>
                      <a:pt x="3270" y="1302"/>
                    </a:cubicBezTo>
                    <a:lnTo>
                      <a:pt x="230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46" name="Google Shape;846;p44"/>
              <p:cNvSpPr/>
              <p:nvPr/>
            </p:nvSpPr>
            <p:spPr>
              <a:xfrm>
                <a:off x="3761394" y="2788036"/>
                <a:ext cx="111797" cy="152300"/>
              </a:xfrm>
              <a:custGeom>
                <a:avLst/>
                <a:gdLst/>
                <a:ahLst/>
                <a:cxnLst/>
                <a:rect l="l" t="t" r="r" b="b"/>
                <a:pathLst>
                  <a:path w="4604" h="6272" extrusionOk="0">
                    <a:moveTo>
                      <a:pt x="2302" y="1"/>
                    </a:moveTo>
                    <a:lnTo>
                      <a:pt x="1368" y="1302"/>
                    </a:lnTo>
                    <a:cubicBezTo>
                      <a:pt x="401" y="2636"/>
                      <a:pt x="234" y="3170"/>
                      <a:pt x="201" y="3336"/>
                    </a:cubicBezTo>
                    <a:cubicBezTo>
                      <a:pt x="1" y="3970"/>
                      <a:pt x="67" y="4471"/>
                      <a:pt x="234" y="4837"/>
                    </a:cubicBezTo>
                    <a:cubicBezTo>
                      <a:pt x="268" y="5038"/>
                      <a:pt x="368" y="5171"/>
                      <a:pt x="434" y="5304"/>
                    </a:cubicBezTo>
                    <a:cubicBezTo>
                      <a:pt x="501" y="5405"/>
                      <a:pt x="568" y="5471"/>
                      <a:pt x="634" y="5538"/>
                    </a:cubicBezTo>
                    <a:cubicBezTo>
                      <a:pt x="868" y="5771"/>
                      <a:pt x="1101" y="5938"/>
                      <a:pt x="1368" y="6072"/>
                    </a:cubicBezTo>
                    <a:cubicBezTo>
                      <a:pt x="1669" y="6205"/>
                      <a:pt x="1969" y="6272"/>
                      <a:pt x="2302" y="6272"/>
                    </a:cubicBezTo>
                    <a:cubicBezTo>
                      <a:pt x="2636" y="6272"/>
                      <a:pt x="2969" y="6205"/>
                      <a:pt x="3270" y="6072"/>
                    </a:cubicBezTo>
                    <a:cubicBezTo>
                      <a:pt x="3537" y="5938"/>
                      <a:pt x="3770" y="5771"/>
                      <a:pt x="3970" y="5538"/>
                    </a:cubicBezTo>
                    <a:cubicBezTo>
                      <a:pt x="4037" y="5471"/>
                      <a:pt x="4104" y="5405"/>
                      <a:pt x="4170" y="5304"/>
                    </a:cubicBezTo>
                    <a:cubicBezTo>
                      <a:pt x="4270" y="5171"/>
                      <a:pt x="4337" y="5038"/>
                      <a:pt x="4404" y="4837"/>
                    </a:cubicBezTo>
                    <a:cubicBezTo>
                      <a:pt x="4537" y="4471"/>
                      <a:pt x="4604" y="3970"/>
                      <a:pt x="4437" y="3336"/>
                    </a:cubicBezTo>
                    <a:cubicBezTo>
                      <a:pt x="4370" y="3170"/>
                      <a:pt x="4237" y="2636"/>
                      <a:pt x="3270" y="1302"/>
                    </a:cubicBezTo>
                    <a:lnTo>
                      <a:pt x="2302"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7" name="Google Shape;847;p44"/>
              <p:cNvSpPr/>
              <p:nvPr/>
            </p:nvSpPr>
            <p:spPr>
              <a:xfrm>
                <a:off x="4133987" y="2723247"/>
                <a:ext cx="110995" cy="152300"/>
              </a:xfrm>
              <a:custGeom>
                <a:avLst/>
                <a:gdLst/>
                <a:ahLst/>
                <a:cxnLst/>
                <a:rect l="l" t="t" r="r" b="b"/>
                <a:pathLst>
                  <a:path w="4571" h="6272" extrusionOk="0">
                    <a:moveTo>
                      <a:pt x="2303" y="0"/>
                    </a:moveTo>
                    <a:lnTo>
                      <a:pt x="1335" y="1301"/>
                    </a:lnTo>
                    <a:cubicBezTo>
                      <a:pt x="368" y="2635"/>
                      <a:pt x="201" y="3169"/>
                      <a:pt x="168" y="3369"/>
                    </a:cubicBezTo>
                    <a:cubicBezTo>
                      <a:pt x="1" y="3970"/>
                      <a:pt x="68" y="4470"/>
                      <a:pt x="201" y="4837"/>
                    </a:cubicBezTo>
                    <a:cubicBezTo>
                      <a:pt x="268" y="5037"/>
                      <a:pt x="335" y="5170"/>
                      <a:pt x="435" y="5304"/>
                    </a:cubicBezTo>
                    <a:cubicBezTo>
                      <a:pt x="501" y="5404"/>
                      <a:pt x="568" y="5471"/>
                      <a:pt x="635" y="5571"/>
                    </a:cubicBezTo>
                    <a:cubicBezTo>
                      <a:pt x="835" y="5771"/>
                      <a:pt x="1068" y="5938"/>
                      <a:pt x="1335" y="6071"/>
                    </a:cubicBezTo>
                    <a:cubicBezTo>
                      <a:pt x="1635" y="6205"/>
                      <a:pt x="1969" y="6271"/>
                      <a:pt x="2303" y="6271"/>
                    </a:cubicBezTo>
                    <a:cubicBezTo>
                      <a:pt x="2636" y="6271"/>
                      <a:pt x="2936" y="6205"/>
                      <a:pt x="3237" y="6071"/>
                    </a:cubicBezTo>
                    <a:cubicBezTo>
                      <a:pt x="3503" y="5938"/>
                      <a:pt x="3737" y="5771"/>
                      <a:pt x="3937" y="5571"/>
                    </a:cubicBezTo>
                    <a:cubicBezTo>
                      <a:pt x="4037" y="5471"/>
                      <a:pt x="4104" y="5404"/>
                      <a:pt x="4137" y="5304"/>
                    </a:cubicBezTo>
                    <a:cubicBezTo>
                      <a:pt x="4237" y="5170"/>
                      <a:pt x="4304" y="5037"/>
                      <a:pt x="4371" y="4837"/>
                    </a:cubicBezTo>
                    <a:cubicBezTo>
                      <a:pt x="4538" y="4470"/>
                      <a:pt x="4571" y="3970"/>
                      <a:pt x="4404" y="3369"/>
                    </a:cubicBezTo>
                    <a:cubicBezTo>
                      <a:pt x="4371" y="3169"/>
                      <a:pt x="4204" y="2635"/>
                      <a:pt x="3237" y="1301"/>
                    </a:cubicBezTo>
                    <a:lnTo>
                      <a:pt x="230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48" name="Google Shape;848;p44"/>
              <p:cNvSpPr/>
              <p:nvPr/>
            </p:nvSpPr>
            <p:spPr>
              <a:xfrm>
                <a:off x="4054607" y="2483473"/>
                <a:ext cx="110995" cy="152300"/>
              </a:xfrm>
              <a:custGeom>
                <a:avLst/>
                <a:gdLst/>
                <a:ahLst/>
                <a:cxnLst/>
                <a:rect l="l" t="t" r="r" b="b"/>
                <a:pathLst>
                  <a:path w="4571" h="6272" extrusionOk="0">
                    <a:moveTo>
                      <a:pt x="2303" y="0"/>
                    </a:moveTo>
                    <a:lnTo>
                      <a:pt x="1335" y="1301"/>
                    </a:lnTo>
                    <a:cubicBezTo>
                      <a:pt x="368" y="2636"/>
                      <a:pt x="201" y="3169"/>
                      <a:pt x="168" y="3369"/>
                    </a:cubicBezTo>
                    <a:cubicBezTo>
                      <a:pt x="1" y="3970"/>
                      <a:pt x="68" y="4470"/>
                      <a:pt x="201" y="4871"/>
                    </a:cubicBezTo>
                    <a:cubicBezTo>
                      <a:pt x="268" y="5037"/>
                      <a:pt x="335" y="5171"/>
                      <a:pt x="435" y="5304"/>
                    </a:cubicBezTo>
                    <a:cubicBezTo>
                      <a:pt x="468" y="5404"/>
                      <a:pt x="535" y="5471"/>
                      <a:pt x="635" y="5571"/>
                    </a:cubicBezTo>
                    <a:cubicBezTo>
                      <a:pt x="835" y="5771"/>
                      <a:pt x="1068" y="5971"/>
                      <a:pt x="1335" y="6071"/>
                    </a:cubicBezTo>
                    <a:cubicBezTo>
                      <a:pt x="1635" y="6205"/>
                      <a:pt x="1969" y="6272"/>
                      <a:pt x="2303" y="6272"/>
                    </a:cubicBezTo>
                    <a:cubicBezTo>
                      <a:pt x="2603" y="6272"/>
                      <a:pt x="2936" y="6205"/>
                      <a:pt x="3237" y="6071"/>
                    </a:cubicBezTo>
                    <a:cubicBezTo>
                      <a:pt x="3503" y="5938"/>
                      <a:pt x="3737" y="5771"/>
                      <a:pt x="3937" y="5571"/>
                    </a:cubicBezTo>
                    <a:cubicBezTo>
                      <a:pt x="4037" y="5471"/>
                      <a:pt x="4104" y="5404"/>
                      <a:pt x="4137" y="5304"/>
                    </a:cubicBezTo>
                    <a:cubicBezTo>
                      <a:pt x="4237" y="5171"/>
                      <a:pt x="4304" y="5037"/>
                      <a:pt x="4371" y="4837"/>
                    </a:cubicBezTo>
                    <a:cubicBezTo>
                      <a:pt x="4538" y="4470"/>
                      <a:pt x="4571" y="3970"/>
                      <a:pt x="4404" y="3369"/>
                    </a:cubicBezTo>
                    <a:cubicBezTo>
                      <a:pt x="4371" y="3169"/>
                      <a:pt x="4204" y="2636"/>
                      <a:pt x="3237" y="1301"/>
                    </a:cubicBezTo>
                    <a:lnTo>
                      <a:pt x="2303"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9" name="Google Shape;849;p44"/>
              <p:cNvSpPr/>
              <p:nvPr/>
            </p:nvSpPr>
            <p:spPr>
              <a:xfrm>
                <a:off x="3987392" y="2903867"/>
                <a:ext cx="110995" cy="152300"/>
              </a:xfrm>
              <a:custGeom>
                <a:avLst/>
                <a:gdLst/>
                <a:ahLst/>
                <a:cxnLst/>
                <a:rect l="l" t="t" r="r" b="b"/>
                <a:pathLst>
                  <a:path w="4571" h="6272" extrusionOk="0">
                    <a:moveTo>
                      <a:pt x="2302" y="1"/>
                    </a:moveTo>
                    <a:lnTo>
                      <a:pt x="1335" y="1302"/>
                    </a:lnTo>
                    <a:cubicBezTo>
                      <a:pt x="367" y="2636"/>
                      <a:pt x="200" y="3170"/>
                      <a:pt x="167" y="3370"/>
                    </a:cubicBezTo>
                    <a:cubicBezTo>
                      <a:pt x="0" y="3970"/>
                      <a:pt x="67" y="4471"/>
                      <a:pt x="200" y="4871"/>
                    </a:cubicBezTo>
                    <a:cubicBezTo>
                      <a:pt x="267" y="5038"/>
                      <a:pt x="334" y="5171"/>
                      <a:pt x="434" y="5305"/>
                    </a:cubicBezTo>
                    <a:cubicBezTo>
                      <a:pt x="501" y="5405"/>
                      <a:pt x="567" y="5471"/>
                      <a:pt x="634" y="5571"/>
                    </a:cubicBezTo>
                    <a:cubicBezTo>
                      <a:pt x="834" y="5772"/>
                      <a:pt x="1068" y="5938"/>
                      <a:pt x="1335" y="6072"/>
                    </a:cubicBezTo>
                    <a:cubicBezTo>
                      <a:pt x="1635" y="6205"/>
                      <a:pt x="1968" y="6272"/>
                      <a:pt x="2302" y="6272"/>
                    </a:cubicBezTo>
                    <a:cubicBezTo>
                      <a:pt x="2636" y="6272"/>
                      <a:pt x="2936" y="6205"/>
                      <a:pt x="3236" y="6072"/>
                    </a:cubicBezTo>
                    <a:cubicBezTo>
                      <a:pt x="3503" y="5938"/>
                      <a:pt x="3736" y="5772"/>
                      <a:pt x="3936" y="5571"/>
                    </a:cubicBezTo>
                    <a:cubicBezTo>
                      <a:pt x="4037" y="5471"/>
                      <a:pt x="4103" y="5405"/>
                      <a:pt x="4137" y="5305"/>
                    </a:cubicBezTo>
                    <a:cubicBezTo>
                      <a:pt x="4237" y="5171"/>
                      <a:pt x="4303" y="5038"/>
                      <a:pt x="4370" y="4838"/>
                    </a:cubicBezTo>
                    <a:cubicBezTo>
                      <a:pt x="4537" y="4471"/>
                      <a:pt x="4570" y="3970"/>
                      <a:pt x="4403" y="3370"/>
                    </a:cubicBezTo>
                    <a:cubicBezTo>
                      <a:pt x="4370" y="3170"/>
                      <a:pt x="4203" y="2636"/>
                      <a:pt x="3236" y="1302"/>
                    </a:cubicBezTo>
                    <a:lnTo>
                      <a:pt x="2302"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50" name="Google Shape;850;p44"/>
              <p:cNvSpPr/>
              <p:nvPr/>
            </p:nvSpPr>
            <p:spPr>
              <a:xfrm>
                <a:off x="4396997" y="2483473"/>
                <a:ext cx="111797" cy="152300"/>
              </a:xfrm>
              <a:custGeom>
                <a:avLst/>
                <a:gdLst/>
                <a:ahLst/>
                <a:cxnLst/>
                <a:rect l="l" t="t" r="r" b="b"/>
                <a:pathLst>
                  <a:path w="4604" h="6272" extrusionOk="0">
                    <a:moveTo>
                      <a:pt x="2302" y="0"/>
                    </a:moveTo>
                    <a:lnTo>
                      <a:pt x="1335" y="1301"/>
                    </a:lnTo>
                    <a:cubicBezTo>
                      <a:pt x="367" y="2636"/>
                      <a:pt x="234" y="3169"/>
                      <a:pt x="167" y="3369"/>
                    </a:cubicBezTo>
                    <a:cubicBezTo>
                      <a:pt x="1" y="3970"/>
                      <a:pt x="67" y="4470"/>
                      <a:pt x="201" y="4871"/>
                    </a:cubicBezTo>
                    <a:cubicBezTo>
                      <a:pt x="267" y="5037"/>
                      <a:pt x="334" y="5171"/>
                      <a:pt x="434" y="5304"/>
                    </a:cubicBezTo>
                    <a:cubicBezTo>
                      <a:pt x="501" y="5404"/>
                      <a:pt x="568" y="5471"/>
                      <a:pt x="634" y="5571"/>
                    </a:cubicBezTo>
                    <a:cubicBezTo>
                      <a:pt x="834" y="5771"/>
                      <a:pt x="1068" y="5971"/>
                      <a:pt x="1368" y="6071"/>
                    </a:cubicBezTo>
                    <a:cubicBezTo>
                      <a:pt x="1635" y="6205"/>
                      <a:pt x="1969" y="6272"/>
                      <a:pt x="2302" y="6272"/>
                    </a:cubicBezTo>
                    <a:cubicBezTo>
                      <a:pt x="2636" y="6272"/>
                      <a:pt x="2936" y="6205"/>
                      <a:pt x="3236" y="6071"/>
                    </a:cubicBezTo>
                    <a:cubicBezTo>
                      <a:pt x="3503" y="5938"/>
                      <a:pt x="3770" y="5771"/>
                      <a:pt x="3970" y="5571"/>
                    </a:cubicBezTo>
                    <a:cubicBezTo>
                      <a:pt x="4037" y="5471"/>
                      <a:pt x="4103" y="5404"/>
                      <a:pt x="4170" y="5304"/>
                    </a:cubicBezTo>
                    <a:cubicBezTo>
                      <a:pt x="4237" y="5171"/>
                      <a:pt x="4337" y="5037"/>
                      <a:pt x="4404" y="4837"/>
                    </a:cubicBezTo>
                    <a:cubicBezTo>
                      <a:pt x="4537" y="4470"/>
                      <a:pt x="4604" y="3970"/>
                      <a:pt x="4404" y="3369"/>
                    </a:cubicBezTo>
                    <a:cubicBezTo>
                      <a:pt x="4370" y="3169"/>
                      <a:pt x="4204" y="2636"/>
                      <a:pt x="3236" y="1301"/>
                    </a:cubicBezTo>
                    <a:lnTo>
                      <a:pt x="230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851" name="Google Shape;851;p44"/>
              <p:cNvSpPr/>
              <p:nvPr/>
            </p:nvSpPr>
            <p:spPr>
              <a:xfrm>
                <a:off x="4567097" y="2626842"/>
                <a:ext cx="111797" cy="152300"/>
              </a:xfrm>
              <a:custGeom>
                <a:avLst/>
                <a:gdLst/>
                <a:ahLst/>
                <a:cxnLst/>
                <a:rect l="l" t="t" r="r" b="b"/>
                <a:pathLst>
                  <a:path w="4604" h="6272" extrusionOk="0">
                    <a:moveTo>
                      <a:pt x="2302" y="1"/>
                    </a:moveTo>
                    <a:lnTo>
                      <a:pt x="1368" y="1302"/>
                    </a:lnTo>
                    <a:cubicBezTo>
                      <a:pt x="401" y="2636"/>
                      <a:pt x="234" y="3170"/>
                      <a:pt x="201" y="3336"/>
                    </a:cubicBezTo>
                    <a:cubicBezTo>
                      <a:pt x="1" y="3970"/>
                      <a:pt x="67" y="4470"/>
                      <a:pt x="234" y="4837"/>
                    </a:cubicBezTo>
                    <a:cubicBezTo>
                      <a:pt x="267" y="5038"/>
                      <a:pt x="367" y="5171"/>
                      <a:pt x="434" y="5304"/>
                    </a:cubicBezTo>
                    <a:cubicBezTo>
                      <a:pt x="501" y="5371"/>
                      <a:pt x="568" y="5471"/>
                      <a:pt x="634" y="5538"/>
                    </a:cubicBezTo>
                    <a:cubicBezTo>
                      <a:pt x="868" y="5771"/>
                      <a:pt x="1101" y="5938"/>
                      <a:pt x="1368" y="6072"/>
                    </a:cubicBezTo>
                    <a:cubicBezTo>
                      <a:pt x="1668" y="6205"/>
                      <a:pt x="1969" y="6272"/>
                      <a:pt x="2302" y="6272"/>
                    </a:cubicBezTo>
                    <a:cubicBezTo>
                      <a:pt x="2636" y="6272"/>
                      <a:pt x="2969" y="6205"/>
                      <a:pt x="3270" y="6072"/>
                    </a:cubicBezTo>
                    <a:cubicBezTo>
                      <a:pt x="3536" y="5938"/>
                      <a:pt x="3770" y="5771"/>
                      <a:pt x="3970" y="5538"/>
                    </a:cubicBezTo>
                    <a:cubicBezTo>
                      <a:pt x="4037" y="5471"/>
                      <a:pt x="4103" y="5371"/>
                      <a:pt x="4170" y="5304"/>
                    </a:cubicBezTo>
                    <a:cubicBezTo>
                      <a:pt x="4270" y="5171"/>
                      <a:pt x="4337" y="5038"/>
                      <a:pt x="4404" y="4837"/>
                    </a:cubicBezTo>
                    <a:cubicBezTo>
                      <a:pt x="4537" y="4470"/>
                      <a:pt x="4604" y="3970"/>
                      <a:pt x="4437" y="3336"/>
                    </a:cubicBezTo>
                    <a:cubicBezTo>
                      <a:pt x="4370" y="3170"/>
                      <a:pt x="4237" y="2636"/>
                      <a:pt x="3270" y="1302"/>
                    </a:cubicBezTo>
                    <a:lnTo>
                      <a:pt x="230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52" name="Google Shape;852;p44"/>
              <p:cNvSpPr/>
              <p:nvPr/>
            </p:nvSpPr>
            <p:spPr>
              <a:xfrm>
                <a:off x="4413194" y="2788036"/>
                <a:ext cx="111797" cy="152300"/>
              </a:xfrm>
              <a:custGeom>
                <a:avLst/>
                <a:gdLst/>
                <a:ahLst/>
                <a:cxnLst/>
                <a:rect l="l" t="t" r="r" b="b"/>
                <a:pathLst>
                  <a:path w="4604" h="6272" extrusionOk="0">
                    <a:moveTo>
                      <a:pt x="2302" y="1"/>
                    </a:moveTo>
                    <a:lnTo>
                      <a:pt x="1368" y="1302"/>
                    </a:lnTo>
                    <a:cubicBezTo>
                      <a:pt x="401" y="2636"/>
                      <a:pt x="234" y="3170"/>
                      <a:pt x="201" y="3336"/>
                    </a:cubicBezTo>
                    <a:cubicBezTo>
                      <a:pt x="1" y="3970"/>
                      <a:pt x="67" y="4471"/>
                      <a:pt x="234" y="4837"/>
                    </a:cubicBezTo>
                    <a:cubicBezTo>
                      <a:pt x="268" y="5038"/>
                      <a:pt x="368" y="5171"/>
                      <a:pt x="434" y="5304"/>
                    </a:cubicBezTo>
                    <a:cubicBezTo>
                      <a:pt x="501" y="5405"/>
                      <a:pt x="568" y="5471"/>
                      <a:pt x="634" y="5538"/>
                    </a:cubicBezTo>
                    <a:cubicBezTo>
                      <a:pt x="868" y="5771"/>
                      <a:pt x="1101" y="5938"/>
                      <a:pt x="1368" y="6072"/>
                    </a:cubicBezTo>
                    <a:cubicBezTo>
                      <a:pt x="1669" y="6205"/>
                      <a:pt x="1969" y="6272"/>
                      <a:pt x="2302" y="6272"/>
                    </a:cubicBezTo>
                    <a:cubicBezTo>
                      <a:pt x="2636" y="6272"/>
                      <a:pt x="2969" y="6205"/>
                      <a:pt x="3270" y="6072"/>
                    </a:cubicBezTo>
                    <a:cubicBezTo>
                      <a:pt x="3537" y="5938"/>
                      <a:pt x="3770" y="5771"/>
                      <a:pt x="3970" y="5538"/>
                    </a:cubicBezTo>
                    <a:cubicBezTo>
                      <a:pt x="4037" y="5471"/>
                      <a:pt x="4104" y="5405"/>
                      <a:pt x="4170" y="5304"/>
                    </a:cubicBezTo>
                    <a:cubicBezTo>
                      <a:pt x="4270" y="5171"/>
                      <a:pt x="4337" y="5038"/>
                      <a:pt x="4404" y="4837"/>
                    </a:cubicBezTo>
                    <a:cubicBezTo>
                      <a:pt x="4537" y="4471"/>
                      <a:pt x="4604" y="3970"/>
                      <a:pt x="4437" y="3336"/>
                    </a:cubicBezTo>
                    <a:cubicBezTo>
                      <a:pt x="4370" y="3170"/>
                      <a:pt x="4237" y="2636"/>
                      <a:pt x="3270" y="1302"/>
                    </a:cubicBezTo>
                    <a:lnTo>
                      <a:pt x="2302"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3" name="Google Shape;853;p44"/>
              <p:cNvSpPr/>
              <p:nvPr/>
            </p:nvSpPr>
            <p:spPr>
              <a:xfrm>
                <a:off x="4785787" y="2723247"/>
                <a:ext cx="110995" cy="152300"/>
              </a:xfrm>
              <a:custGeom>
                <a:avLst/>
                <a:gdLst/>
                <a:ahLst/>
                <a:cxnLst/>
                <a:rect l="l" t="t" r="r" b="b"/>
                <a:pathLst>
                  <a:path w="4571" h="6272" extrusionOk="0">
                    <a:moveTo>
                      <a:pt x="2303" y="0"/>
                    </a:moveTo>
                    <a:lnTo>
                      <a:pt x="1335" y="1301"/>
                    </a:lnTo>
                    <a:cubicBezTo>
                      <a:pt x="368" y="2635"/>
                      <a:pt x="201" y="3169"/>
                      <a:pt x="168" y="3369"/>
                    </a:cubicBezTo>
                    <a:cubicBezTo>
                      <a:pt x="1" y="3970"/>
                      <a:pt x="68" y="4470"/>
                      <a:pt x="201" y="4837"/>
                    </a:cubicBezTo>
                    <a:cubicBezTo>
                      <a:pt x="268" y="5037"/>
                      <a:pt x="335" y="5170"/>
                      <a:pt x="435" y="5304"/>
                    </a:cubicBezTo>
                    <a:cubicBezTo>
                      <a:pt x="501" y="5404"/>
                      <a:pt x="568" y="5471"/>
                      <a:pt x="635" y="5571"/>
                    </a:cubicBezTo>
                    <a:cubicBezTo>
                      <a:pt x="835" y="5771"/>
                      <a:pt x="1068" y="5938"/>
                      <a:pt x="1335" y="6071"/>
                    </a:cubicBezTo>
                    <a:cubicBezTo>
                      <a:pt x="1635" y="6205"/>
                      <a:pt x="1969" y="6271"/>
                      <a:pt x="2303" y="6271"/>
                    </a:cubicBezTo>
                    <a:cubicBezTo>
                      <a:pt x="2636" y="6271"/>
                      <a:pt x="2936" y="6205"/>
                      <a:pt x="3237" y="6071"/>
                    </a:cubicBezTo>
                    <a:cubicBezTo>
                      <a:pt x="3503" y="5938"/>
                      <a:pt x="3737" y="5771"/>
                      <a:pt x="3937" y="5571"/>
                    </a:cubicBezTo>
                    <a:cubicBezTo>
                      <a:pt x="4037" y="5471"/>
                      <a:pt x="4104" y="5404"/>
                      <a:pt x="4137" y="5304"/>
                    </a:cubicBezTo>
                    <a:cubicBezTo>
                      <a:pt x="4237" y="5170"/>
                      <a:pt x="4304" y="5037"/>
                      <a:pt x="4371" y="4837"/>
                    </a:cubicBezTo>
                    <a:cubicBezTo>
                      <a:pt x="4538" y="4470"/>
                      <a:pt x="4571" y="3970"/>
                      <a:pt x="4404" y="3369"/>
                    </a:cubicBezTo>
                    <a:cubicBezTo>
                      <a:pt x="4371" y="3169"/>
                      <a:pt x="4204" y="2635"/>
                      <a:pt x="3237" y="1301"/>
                    </a:cubicBezTo>
                    <a:lnTo>
                      <a:pt x="230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54" name="Google Shape;854;p44"/>
              <p:cNvSpPr/>
              <p:nvPr/>
            </p:nvSpPr>
            <p:spPr>
              <a:xfrm>
                <a:off x="4706407" y="2483473"/>
                <a:ext cx="110995" cy="152300"/>
              </a:xfrm>
              <a:custGeom>
                <a:avLst/>
                <a:gdLst/>
                <a:ahLst/>
                <a:cxnLst/>
                <a:rect l="l" t="t" r="r" b="b"/>
                <a:pathLst>
                  <a:path w="4571" h="6272" extrusionOk="0">
                    <a:moveTo>
                      <a:pt x="2303" y="0"/>
                    </a:moveTo>
                    <a:lnTo>
                      <a:pt x="1335" y="1301"/>
                    </a:lnTo>
                    <a:cubicBezTo>
                      <a:pt x="368" y="2636"/>
                      <a:pt x="201" y="3169"/>
                      <a:pt x="168" y="3369"/>
                    </a:cubicBezTo>
                    <a:cubicBezTo>
                      <a:pt x="1" y="3970"/>
                      <a:pt x="68" y="4470"/>
                      <a:pt x="201" y="4871"/>
                    </a:cubicBezTo>
                    <a:cubicBezTo>
                      <a:pt x="268" y="5037"/>
                      <a:pt x="335" y="5171"/>
                      <a:pt x="435" y="5304"/>
                    </a:cubicBezTo>
                    <a:cubicBezTo>
                      <a:pt x="468" y="5404"/>
                      <a:pt x="535" y="5471"/>
                      <a:pt x="635" y="5571"/>
                    </a:cubicBezTo>
                    <a:cubicBezTo>
                      <a:pt x="835" y="5771"/>
                      <a:pt x="1068" y="5971"/>
                      <a:pt x="1335" y="6071"/>
                    </a:cubicBezTo>
                    <a:cubicBezTo>
                      <a:pt x="1635" y="6205"/>
                      <a:pt x="1969" y="6272"/>
                      <a:pt x="2303" y="6272"/>
                    </a:cubicBezTo>
                    <a:cubicBezTo>
                      <a:pt x="2603" y="6272"/>
                      <a:pt x="2936" y="6205"/>
                      <a:pt x="3237" y="6071"/>
                    </a:cubicBezTo>
                    <a:cubicBezTo>
                      <a:pt x="3503" y="5938"/>
                      <a:pt x="3737" y="5771"/>
                      <a:pt x="3937" y="5571"/>
                    </a:cubicBezTo>
                    <a:cubicBezTo>
                      <a:pt x="4037" y="5471"/>
                      <a:pt x="4104" y="5404"/>
                      <a:pt x="4137" y="5304"/>
                    </a:cubicBezTo>
                    <a:cubicBezTo>
                      <a:pt x="4237" y="5171"/>
                      <a:pt x="4304" y="5037"/>
                      <a:pt x="4371" y="4837"/>
                    </a:cubicBezTo>
                    <a:cubicBezTo>
                      <a:pt x="4538" y="4470"/>
                      <a:pt x="4571" y="3970"/>
                      <a:pt x="4404" y="3369"/>
                    </a:cubicBezTo>
                    <a:cubicBezTo>
                      <a:pt x="4371" y="3169"/>
                      <a:pt x="4204" y="2636"/>
                      <a:pt x="3237" y="1301"/>
                    </a:cubicBezTo>
                    <a:lnTo>
                      <a:pt x="230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55" name="Google Shape;855;p44"/>
              <p:cNvSpPr/>
              <p:nvPr/>
            </p:nvSpPr>
            <p:spPr>
              <a:xfrm>
                <a:off x="4639192" y="2903867"/>
                <a:ext cx="110995" cy="152300"/>
              </a:xfrm>
              <a:custGeom>
                <a:avLst/>
                <a:gdLst/>
                <a:ahLst/>
                <a:cxnLst/>
                <a:rect l="l" t="t" r="r" b="b"/>
                <a:pathLst>
                  <a:path w="4571" h="6272" extrusionOk="0">
                    <a:moveTo>
                      <a:pt x="2302" y="1"/>
                    </a:moveTo>
                    <a:lnTo>
                      <a:pt x="1335" y="1302"/>
                    </a:lnTo>
                    <a:cubicBezTo>
                      <a:pt x="367" y="2636"/>
                      <a:pt x="200" y="3170"/>
                      <a:pt x="167" y="3370"/>
                    </a:cubicBezTo>
                    <a:cubicBezTo>
                      <a:pt x="0" y="3970"/>
                      <a:pt x="67" y="4471"/>
                      <a:pt x="200" y="4871"/>
                    </a:cubicBezTo>
                    <a:cubicBezTo>
                      <a:pt x="267" y="5038"/>
                      <a:pt x="334" y="5171"/>
                      <a:pt x="434" y="5305"/>
                    </a:cubicBezTo>
                    <a:cubicBezTo>
                      <a:pt x="501" y="5405"/>
                      <a:pt x="567" y="5471"/>
                      <a:pt x="634" y="5571"/>
                    </a:cubicBezTo>
                    <a:cubicBezTo>
                      <a:pt x="834" y="5772"/>
                      <a:pt x="1068" y="5938"/>
                      <a:pt x="1335" y="6072"/>
                    </a:cubicBezTo>
                    <a:cubicBezTo>
                      <a:pt x="1635" y="6205"/>
                      <a:pt x="1968" y="6272"/>
                      <a:pt x="2302" y="6272"/>
                    </a:cubicBezTo>
                    <a:cubicBezTo>
                      <a:pt x="2636" y="6272"/>
                      <a:pt x="2936" y="6205"/>
                      <a:pt x="3236" y="6072"/>
                    </a:cubicBezTo>
                    <a:cubicBezTo>
                      <a:pt x="3503" y="5938"/>
                      <a:pt x="3736" y="5772"/>
                      <a:pt x="3936" y="5571"/>
                    </a:cubicBezTo>
                    <a:cubicBezTo>
                      <a:pt x="4037" y="5471"/>
                      <a:pt x="4103" y="5405"/>
                      <a:pt x="4137" y="5305"/>
                    </a:cubicBezTo>
                    <a:cubicBezTo>
                      <a:pt x="4237" y="5171"/>
                      <a:pt x="4303" y="5038"/>
                      <a:pt x="4370" y="4838"/>
                    </a:cubicBezTo>
                    <a:cubicBezTo>
                      <a:pt x="4537" y="4471"/>
                      <a:pt x="4570" y="3970"/>
                      <a:pt x="4403" y="3370"/>
                    </a:cubicBezTo>
                    <a:cubicBezTo>
                      <a:pt x="4370" y="3170"/>
                      <a:pt x="4203" y="2636"/>
                      <a:pt x="3236" y="1302"/>
                    </a:cubicBezTo>
                    <a:lnTo>
                      <a:pt x="2302"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856" name="Google Shape;856;p44"/>
            <p:cNvSpPr/>
            <p:nvPr/>
          </p:nvSpPr>
          <p:spPr>
            <a:xfrm>
              <a:off x="2755374" y="3072047"/>
              <a:ext cx="110995" cy="152300"/>
            </a:xfrm>
            <a:custGeom>
              <a:avLst/>
              <a:gdLst/>
              <a:ahLst/>
              <a:cxnLst/>
              <a:rect l="l" t="t" r="r" b="b"/>
              <a:pathLst>
                <a:path w="4571" h="6272" extrusionOk="0">
                  <a:moveTo>
                    <a:pt x="2303" y="0"/>
                  </a:moveTo>
                  <a:lnTo>
                    <a:pt x="1335" y="1301"/>
                  </a:lnTo>
                  <a:cubicBezTo>
                    <a:pt x="368" y="2635"/>
                    <a:pt x="201" y="3169"/>
                    <a:pt x="168" y="3369"/>
                  </a:cubicBezTo>
                  <a:cubicBezTo>
                    <a:pt x="1" y="3970"/>
                    <a:pt x="68" y="4470"/>
                    <a:pt x="201" y="4837"/>
                  </a:cubicBezTo>
                  <a:cubicBezTo>
                    <a:pt x="268" y="5037"/>
                    <a:pt x="335" y="5170"/>
                    <a:pt x="435" y="5304"/>
                  </a:cubicBezTo>
                  <a:cubicBezTo>
                    <a:pt x="501" y="5404"/>
                    <a:pt x="568" y="5471"/>
                    <a:pt x="635" y="5571"/>
                  </a:cubicBezTo>
                  <a:cubicBezTo>
                    <a:pt x="835" y="5771"/>
                    <a:pt x="1068" y="5938"/>
                    <a:pt x="1335" y="6071"/>
                  </a:cubicBezTo>
                  <a:cubicBezTo>
                    <a:pt x="1635" y="6205"/>
                    <a:pt x="1969" y="6271"/>
                    <a:pt x="2303" y="6271"/>
                  </a:cubicBezTo>
                  <a:cubicBezTo>
                    <a:pt x="2636" y="6271"/>
                    <a:pt x="2936" y="6205"/>
                    <a:pt x="3237" y="6071"/>
                  </a:cubicBezTo>
                  <a:cubicBezTo>
                    <a:pt x="3503" y="5938"/>
                    <a:pt x="3737" y="5771"/>
                    <a:pt x="3937" y="5571"/>
                  </a:cubicBezTo>
                  <a:cubicBezTo>
                    <a:pt x="4037" y="5471"/>
                    <a:pt x="4104" y="5404"/>
                    <a:pt x="4137" y="5304"/>
                  </a:cubicBezTo>
                  <a:cubicBezTo>
                    <a:pt x="4237" y="5170"/>
                    <a:pt x="4304" y="5037"/>
                    <a:pt x="4371" y="4837"/>
                  </a:cubicBezTo>
                  <a:cubicBezTo>
                    <a:pt x="4538" y="4470"/>
                    <a:pt x="4571" y="3970"/>
                    <a:pt x="4404" y="3369"/>
                  </a:cubicBezTo>
                  <a:cubicBezTo>
                    <a:pt x="4371" y="3169"/>
                    <a:pt x="4204" y="2635"/>
                    <a:pt x="3237" y="1301"/>
                  </a:cubicBezTo>
                  <a:lnTo>
                    <a:pt x="230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857" name="Google Shape;857;p44"/>
          <p:cNvSpPr/>
          <p:nvPr/>
        </p:nvSpPr>
        <p:spPr>
          <a:xfrm>
            <a:off x="7594137" y="3719829"/>
            <a:ext cx="175560" cy="143516"/>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858" name="Google Shape;858;p44"/>
          <p:cNvSpPr/>
          <p:nvPr/>
        </p:nvSpPr>
        <p:spPr>
          <a:xfrm>
            <a:off x="7234530" y="3396897"/>
            <a:ext cx="359591" cy="293879"/>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859" name="Google Shape;859;p44"/>
          <p:cNvSpPr/>
          <p:nvPr/>
        </p:nvSpPr>
        <p:spPr>
          <a:xfrm rot="198691">
            <a:off x="6319241" y="51691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60" name="Google Shape;860;p44"/>
          <p:cNvSpPr/>
          <p:nvPr/>
        </p:nvSpPr>
        <p:spPr>
          <a:xfrm rot="684164">
            <a:off x="5733496" y="3438089"/>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61" name="Google Shape;861;p44"/>
          <p:cNvSpPr/>
          <p:nvPr/>
        </p:nvSpPr>
        <p:spPr>
          <a:xfrm rot="1746969">
            <a:off x="4965828" y="2039047"/>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 name="Rectangle 5"/>
          <p:cNvSpPr/>
          <p:nvPr/>
        </p:nvSpPr>
        <p:spPr>
          <a:xfrm>
            <a:off x="1946292" y="4274210"/>
            <a:ext cx="3751096" cy="1493358"/>
          </a:xfrm>
          <a:prstGeom prst="rect">
            <a:avLst/>
          </a:prstGeom>
        </p:spPr>
        <p:txBody>
          <a:bodyPr wrap="square">
            <a:spAutoFit/>
          </a:bodyPr>
          <a:lstStyle/>
          <a:p>
            <a:pPr algn="ctr">
              <a:lnSpc>
                <a:spcPct val="150000"/>
              </a:lnSpc>
              <a:spcBef>
                <a:spcPts val="800"/>
              </a:spcBef>
              <a:spcAft>
                <a:spcPts val="800"/>
              </a:spcAft>
            </a:pPr>
            <a:r>
              <a:rPr lang="fr-FR" sz="3200" dirty="0" err="1">
                <a:ea typeface="Calibri" panose="020F0502020204030204" pitchFamily="34" charset="0"/>
                <a:cs typeface="Times New Roman" panose="02020603050405020304" pitchFamily="18" charset="0"/>
              </a:rPr>
              <a:t>Xem</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trước</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bài</a:t>
            </a:r>
            <a:r>
              <a:rPr lang="fr-FR" sz="3200" dirty="0">
                <a:ea typeface="Calibri" panose="020F0502020204030204" pitchFamily="34" charset="0"/>
                <a:cs typeface="Times New Roman" panose="02020603050405020304" pitchFamily="18" charset="0"/>
              </a:rPr>
              <a:t> 5, SGK </a:t>
            </a:r>
            <a:r>
              <a:rPr lang="fr-FR" sz="3200" dirty="0" err="1">
                <a:ea typeface="Calibri" panose="020F0502020204030204" pitchFamily="34" charset="0"/>
                <a:cs typeface="Times New Roman" panose="02020603050405020304" pitchFamily="18" charset="0"/>
              </a:rPr>
              <a:t>Mĩ</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thuật</a:t>
            </a:r>
            <a:r>
              <a:rPr lang="fr-FR" sz="3200" dirty="0">
                <a:ea typeface="Calibri" panose="020F0502020204030204" pitchFamily="34" charset="0"/>
                <a:cs typeface="Times New Roman" panose="02020603050405020304" pitchFamily="18" charset="0"/>
              </a:rPr>
              <a:t> 7.</a:t>
            </a:r>
            <a:endParaRPr lang="en-US" sz="3200" dirty="0">
              <a:ea typeface="Calibri" panose="020F0502020204030204" pitchFamily="34" charset="0"/>
              <a:cs typeface="Times New Roman" panose="02020603050405020304" pitchFamily="18" charset="0"/>
            </a:endParaRPr>
          </a:p>
        </p:txBody>
      </p:sp>
      <p:sp>
        <p:nvSpPr>
          <p:cNvPr id="7" name="Rectangle 6"/>
          <p:cNvSpPr/>
          <p:nvPr/>
        </p:nvSpPr>
        <p:spPr>
          <a:xfrm>
            <a:off x="6314301" y="4261092"/>
            <a:ext cx="4157732" cy="1493358"/>
          </a:xfrm>
          <a:prstGeom prst="rect">
            <a:avLst/>
          </a:prstGeom>
        </p:spPr>
        <p:txBody>
          <a:bodyPr wrap="square">
            <a:spAutoFit/>
          </a:bodyPr>
          <a:lstStyle/>
          <a:p>
            <a:pPr algn="ctr">
              <a:lnSpc>
                <a:spcPct val="150000"/>
              </a:lnSpc>
              <a:spcBef>
                <a:spcPts val="800"/>
              </a:spcBef>
              <a:spcAft>
                <a:spcPts val="800"/>
              </a:spcAft>
            </a:pPr>
            <a:r>
              <a:rPr lang="fr-FR" sz="3200" dirty="0" err="1">
                <a:ea typeface="Calibri" panose="020F0502020204030204" pitchFamily="34" charset="0"/>
                <a:cs typeface="Times New Roman" panose="02020603050405020304" pitchFamily="18" charset="0"/>
              </a:rPr>
              <a:t>Chuẩn</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bị</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đồ</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dùng</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học</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tập</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cho</a:t>
            </a:r>
            <a:r>
              <a:rPr lang="fr-FR" sz="3200" dirty="0">
                <a:ea typeface="Calibri" panose="020F0502020204030204" pitchFamily="34" charset="0"/>
                <a:cs typeface="Times New Roman" panose="02020603050405020304" pitchFamily="18" charset="0"/>
              </a:rPr>
              <a:t> </a:t>
            </a:r>
            <a:r>
              <a:rPr lang="fr-FR" sz="3200" dirty="0" err="1">
                <a:ea typeface="Calibri" panose="020F0502020204030204" pitchFamily="34" charset="0"/>
                <a:cs typeface="Times New Roman" panose="02020603050405020304" pitchFamily="18" charset="0"/>
              </a:rPr>
              <a:t>bài</a:t>
            </a:r>
            <a:r>
              <a:rPr lang="fr-FR" sz="3200" dirty="0">
                <a:ea typeface="Calibri" panose="020F0502020204030204" pitchFamily="34" charset="0"/>
                <a:cs typeface="Times New Roman" panose="02020603050405020304" pitchFamily="18" charset="0"/>
              </a:rPr>
              <a:t> 5.</a:t>
            </a:r>
            <a:endParaRPr lang="en-US" sz="3200" dirty="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41"/>
                                        </p:tgtEl>
                                        <p:attrNameLst>
                                          <p:attrName>style.visibility</p:attrName>
                                        </p:attrNameLst>
                                      </p:cBhvr>
                                      <p:to>
                                        <p:strVal val="visible"/>
                                      </p:to>
                                    </p:set>
                                    <p:animEffect transition="in" filter="wipe(up)">
                                      <p:cBhvr>
                                        <p:cTn id="7" dur="500"/>
                                        <p:tgtEl>
                                          <p:spTgt spid="841"/>
                                        </p:tgtEl>
                                      </p:cBhvr>
                                    </p:animEffect>
                                  </p:childTnLst>
                                </p:cTn>
                              </p:par>
                              <p:par>
                                <p:cTn id="8" presetID="22" presetClass="entr" presetSubtype="1" fill="hold" nodeType="withEffect">
                                  <p:stCondLst>
                                    <p:cond delay="0"/>
                                  </p:stCondLst>
                                  <p:childTnLst>
                                    <p:set>
                                      <p:cBhvr>
                                        <p:cTn id="9" dur="1" fill="hold">
                                          <p:stCondLst>
                                            <p:cond delay="0"/>
                                          </p:stCondLst>
                                        </p:cTn>
                                        <p:tgtEl>
                                          <p:spTgt spid="842"/>
                                        </p:tgtEl>
                                        <p:attrNameLst>
                                          <p:attrName>style.visibility</p:attrName>
                                        </p:attrNameLst>
                                      </p:cBhvr>
                                      <p:to>
                                        <p:strVal val="visible"/>
                                      </p:to>
                                    </p:set>
                                    <p:animEffect transition="in" filter="wipe(up)">
                                      <p:cBhvr>
                                        <p:cTn id="10" dur="500"/>
                                        <p:tgtEl>
                                          <p:spTgt spid="84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32"/>
                                        </p:tgtEl>
                                        <p:attrNameLst>
                                          <p:attrName>style.visibility</p:attrName>
                                        </p:attrNameLst>
                                      </p:cBhvr>
                                      <p:to>
                                        <p:strVal val="visible"/>
                                      </p:to>
                                    </p:set>
                                    <p:animEffect transition="in" filter="wipe(up)">
                                      <p:cBhvr>
                                        <p:cTn id="18" dur="500"/>
                                        <p:tgtEl>
                                          <p:spTgt spid="832"/>
                                        </p:tgtEl>
                                      </p:cBhvr>
                                    </p:animEffect>
                                  </p:childTnLst>
                                </p:cTn>
                              </p:par>
                              <p:par>
                                <p:cTn id="19" presetID="22" presetClass="entr" presetSubtype="1" fill="hold" nodeType="withEffect">
                                  <p:stCondLst>
                                    <p:cond delay="0"/>
                                  </p:stCondLst>
                                  <p:childTnLst>
                                    <p:set>
                                      <p:cBhvr>
                                        <p:cTn id="20" dur="1" fill="hold">
                                          <p:stCondLst>
                                            <p:cond delay="0"/>
                                          </p:stCondLst>
                                        </p:cTn>
                                        <p:tgtEl>
                                          <p:spTgt spid="833"/>
                                        </p:tgtEl>
                                        <p:attrNameLst>
                                          <p:attrName>style.visibility</p:attrName>
                                        </p:attrNameLst>
                                      </p:cBhvr>
                                      <p:to>
                                        <p:strVal val="visible"/>
                                      </p:to>
                                    </p:set>
                                    <p:animEffect transition="in" filter="wipe(up)">
                                      <p:cBhvr>
                                        <p:cTn id="21" dur="500"/>
                                        <p:tgtEl>
                                          <p:spTgt spid="833"/>
                                        </p:tgtEl>
                                      </p:cBhvr>
                                    </p:animEffect>
                                  </p:childTnLst>
                                </p:cTn>
                              </p:par>
                              <p:par>
                                <p:cTn id="22" presetID="22" presetClass="entr" presetSubtype="1" fill="hold" nodeType="withEffect">
                                  <p:stCondLst>
                                    <p:cond delay="0"/>
                                  </p:stCondLst>
                                  <p:childTnLst>
                                    <p:set>
                                      <p:cBhvr>
                                        <p:cTn id="23" dur="1" fill="hold">
                                          <p:stCondLst>
                                            <p:cond delay="0"/>
                                          </p:stCondLst>
                                        </p:cTn>
                                        <p:tgtEl>
                                          <p:spTgt spid="831"/>
                                        </p:tgtEl>
                                        <p:attrNameLst>
                                          <p:attrName>style.visibility</p:attrName>
                                        </p:attrNameLst>
                                      </p:cBhvr>
                                      <p:to>
                                        <p:strVal val="visible"/>
                                      </p:to>
                                    </p:set>
                                    <p:animEffect transition="in" filter="wipe(up)">
                                      <p:cBhvr>
                                        <p:cTn id="24" dur="500"/>
                                        <p:tgtEl>
                                          <p:spTgt spid="83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Tivi PNG, Vector, PSD, và biểu tượng để tải về miễn phí | pngtree">
            <a:extLst>
              <a:ext uri="{FF2B5EF4-FFF2-40B4-BE49-F238E27FC236}">
                <a16:creationId xmlns:a16="http://schemas.microsoft.com/office/drawing/2014/main" id="{61D33C6D-479D-4F91-9BEB-5221F5247D7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268" t="21785" r="7780" b="21404"/>
          <a:stretch/>
        </p:blipFill>
        <p:spPr bwMode="auto">
          <a:xfrm>
            <a:off x="3783995" y="945288"/>
            <a:ext cx="8194573" cy="59814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C25DEB7-D863-4654-87C6-5FA39FDF7878}"/>
              </a:ext>
            </a:extLst>
          </p:cNvPr>
          <p:cNvSpPr/>
          <p:nvPr/>
        </p:nvSpPr>
        <p:spPr>
          <a:xfrm>
            <a:off x="98871" y="1871346"/>
            <a:ext cx="3685124" cy="71347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200" b="1">
                <a:solidFill>
                  <a:srgbClr val="FFFFFF"/>
                </a:solidFill>
                <a:latin typeface="Times New Roman" panose="02020603050405020304" pitchFamily="18" charset="0"/>
                <a:cs typeface="Times New Roman" panose="02020603050405020304" pitchFamily="18" charset="0"/>
              </a:rPr>
              <a:t>KHỞI ĐỘNG</a:t>
            </a:r>
            <a:endParaRPr lang="en-US" sz="3200" b="1" dirty="0">
              <a:solidFill>
                <a:srgbClr val="FFFFFF"/>
              </a:solidFill>
              <a:latin typeface="Times New Roman" panose="02020603050405020304" pitchFamily="18" charset="0"/>
              <a:cs typeface="Times New Roman" panose="02020603050405020304" pitchFamily="18" charset="0"/>
            </a:endParaRPr>
          </a:p>
        </p:txBody>
      </p:sp>
      <p:pic>
        <p:nvPicPr>
          <p:cNvPr id="2050" name="Picture 2" descr="Halaman Unduh untuk file Gambar Guru Kartun Png yang ke 7">
            <a:extLst>
              <a:ext uri="{FF2B5EF4-FFF2-40B4-BE49-F238E27FC236}">
                <a16:creationId xmlns:a16="http://schemas.microsoft.com/office/drawing/2014/main" id="{71CF256B-65CC-8B22-C2AE-D32AED739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88870"/>
            <a:ext cx="3124200"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02D8AD-8F3E-60E9-4935-2822EEC1D92E}"/>
              </a:ext>
            </a:extLst>
          </p:cNvPr>
          <p:cNvSpPr txBox="1"/>
          <p:nvPr/>
        </p:nvSpPr>
        <p:spPr>
          <a:xfrm>
            <a:off x="4319135" y="422068"/>
            <a:ext cx="7124292" cy="523220"/>
          </a:xfrm>
          <a:prstGeom prst="rect">
            <a:avLst/>
          </a:prstGeom>
          <a:noFill/>
        </p:spPr>
        <p:txBody>
          <a:bodyPr wrap="square" rtlCol="0">
            <a:spAutoFit/>
          </a:bodyPr>
          <a:lstStyle/>
          <a:p>
            <a:pPr algn="ctr"/>
            <a:r>
              <a:rPr lang="en-US" sz="2800">
                <a:solidFill>
                  <a:srgbClr val="0000CC"/>
                </a:solidFill>
                <a:latin typeface="Times New Roman" panose="02020603050405020304" pitchFamily="18" charset="0"/>
                <a:cs typeface="Times New Roman" panose="02020603050405020304" pitchFamily="18" charset="0"/>
              </a:rPr>
              <a:t>Tên gọi sản phẩm trong hình ảnh dưới đây là gì?</a:t>
            </a:r>
          </a:p>
        </p:txBody>
      </p:sp>
      <p:pic>
        <p:nvPicPr>
          <p:cNvPr id="2052" name="Picture 4" descr="Một số mẫu băng rôn khẩu hiệu tuyên truyền Đại hội Đảng toàn quốc lần thứ  XIII nhiệm kỳ 2020-2025">
            <a:extLst>
              <a:ext uri="{FF2B5EF4-FFF2-40B4-BE49-F238E27FC236}">
                <a16:creationId xmlns:a16="http://schemas.microsoft.com/office/drawing/2014/main" id="{9591D5FB-86F1-535C-B4F5-9F289293B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790" y="1290320"/>
            <a:ext cx="3372198" cy="44907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ây dựng Bộ khẩu hiệu tuyên truyền thực hiện phong trào “Toàn dân đoàn kết  xây dựng đời sống văn hóa” thành phố Huế - huecity.gov.vn">
            <a:extLst>
              <a:ext uri="{FF2B5EF4-FFF2-40B4-BE49-F238E27FC236}">
                <a16:creationId xmlns:a16="http://schemas.microsoft.com/office/drawing/2014/main" id="{9ECBB05C-7C4B-498E-0FC3-5F62EB4B78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1765" y="1290320"/>
            <a:ext cx="3276139" cy="449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261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61553" y="2293746"/>
            <a:ext cx="7425970" cy="3892861"/>
          </a:xfrm>
          <a:prstGeom prst="rect">
            <a:avLst/>
          </a:prstGeom>
        </p:spPr>
        <p:txBody>
          <a:bodyPr wrap="square">
            <a:spAutoFit/>
          </a:bodyPr>
          <a:lstStyle/>
          <a:p>
            <a:pPr algn="just">
              <a:lnSpc>
                <a:spcPct val="150000"/>
              </a:lnSpc>
            </a:pPr>
            <a:r>
              <a:rPr lang="en-US" sz="2800" b="1" i="1" dirty="0" err="1">
                <a:latin typeface="Times New Roman" panose="02020603050405020304" pitchFamily="18" charset="0"/>
                <a:cs typeface="Times New Roman" panose="02020603050405020304" pitchFamily="18" charset="0"/>
              </a:rPr>
              <a:t>Quan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ảnh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SGK, </a:t>
            </a: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thảo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luận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hỏi</a:t>
            </a:r>
            <a:r>
              <a:rPr lang="en-US" sz="2800" b="1" i="1" dirty="0">
                <a:latin typeface="Times New Roman" panose="02020603050405020304" pitchFamily="18" charset="0"/>
                <a:cs typeface="Times New Roman" panose="02020603050405020304" pitchFamily="18" charset="0"/>
              </a:rPr>
              <a:t>:</a:t>
            </a:r>
          </a:p>
          <a:p>
            <a:pPr algn="just">
              <a:lnSpc>
                <a:spcPct val="150000"/>
              </a:lnSpc>
            </a:pP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vi-VN" sz="2800" dirty="0">
                <a:latin typeface="Times New Roman" panose="02020603050405020304" pitchFamily="18" charset="0"/>
                <a:cs typeface="Times New Roman" panose="02020603050405020304" pitchFamily="18" charset="0"/>
              </a:rPr>
              <a:t>?</a:t>
            </a:r>
          </a:p>
          <a:p>
            <a:pPr algn="just">
              <a:lnSpc>
                <a:spcPct val="150000"/>
              </a:lnSpc>
            </a:pP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vi-VN" sz="2800" dirty="0">
                <a:latin typeface="Times New Roman" panose="02020603050405020304" pitchFamily="18" charset="0"/>
                <a:cs typeface="Times New Roman" panose="02020603050405020304" pitchFamily="18" charset="0"/>
              </a:rPr>
              <a:t>?</a:t>
            </a:r>
          </a:p>
          <a:p>
            <a:pPr algn="just">
              <a:lnSpc>
                <a:spcPct val="150000"/>
              </a:lnSpc>
            </a:pP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logo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3" name="Google Shape;784;p40"/>
          <p:cNvSpPr/>
          <p:nvPr/>
        </p:nvSpPr>
        <p:spPr>
          <a:xfrm>
            <a:off x="412024" y="671393"/>
            <a:ext cx="1488380" cy="1225488"/>
          </a:xfrm>
          <a:custGeom>
            <a:avLst/>
            <a:gdLst/>
            <a:ahLst/>
            <a:cxnLst/>
            <a:rect l="l" t="t" r="r" b="b"/>
            <a:pathLst>
              <a:path w="14277" h="11668" extrusionOk="0">
                <a:moveTo>
                  <a:pt x="10812" y="649"/>
                </a:moveTo>
                <a:cubicBezTo>
                  <a:pt x="10800" y="649"/>
                  <a:pt x="10800" y="661"/>
                  <a:pt x="10800" y="661"/>
                </a:cubicBezTo>
                <a:cubicBezTo>
                  <a:pt x="10800" y="649"/>
                  <a:pt x="10800" y="649"/>
                  <a:pt x="10812" y="649"/>
                </a:cubicBezTo>
                <a:close/>
                <a:moveTo>
                  <a:pt x="4096" y="684"/>
                </a:moveTo>
                <a:cubicBezTo>
                  <a:pt x="4132" y="696"/>
                  <a:pt x="4168" y="696"/>
                  <a:pt x="4180" y="696"/>
                </a:cubicBezTo>
                <a:cubicBezTo>
                  <a:pt x="4185" y="694"/>
                  <a:pt x="4188" y="693"/>
                  <a:pt x="4190" y="693"/>
                </a:cubicBezTo>
                <a:cubicBezTo>
                  <a:pt x="4199" y="693"/>
                  <a:pt x="4192" y="708"/>
                  <a:pt x="4192" y="708"/>
                </a:cubicBezTo>
                <a:cubicBezTo>
                  <a:pt x="4192" y="744"/>
                  <a:pt x="4204" y="768"/>
                  <a:pt x="4216" y="792"/>
                </a:cubicBezTo>
                <a:cubicBezTo>
                  <a:pt x="4180" y="756"/>
                  <a:pt x="4144" y="720"/>
                  <a:pt x="4096" y="684"/>
                </a:cubicBezTo>
                <a:close/>
                <a:moveTo>
                  <a:pt x="5108" y="1054"/>
                </a:moveTo>
                <a:cubicBezTo>
                  <a:pt x="5108" y="1065"/>
                  <a:pt x="5108" y="1065"/>
                  <a:pt x="5108" y="1065"/>
                </a:cubicBezTo>
                <a:cubicBezTo>
                  <a:pt x="5097" y="1065"/>
                  <a:pt x="5097" y="1077"/>
                  <a:pt x="5085" y="1077"/>
                </a:cubicBezTo>
                <a:lnTo>
                  <a:pt x="5085" y="1077"/>
                </a:lnTo>
                <a:cubicBezTo>
                  <a:pt x="5097" y="1077"/>
                  <a:pt x="5097" y="1065"/>
                  <a:pt x="5108" y="1054"/>
                </a:cubicBezTo>
                <a:close/>
                <a:moveTo>
                  <a:pt x="9097" y="1089"/>
                </a:moveTo>
                <a:cubicBezTo>
                  <a:pt x="9109" y="1089"/>
                  <a:pt x="9109" y="1089"/>
                  <a:pt x="9109" y="1101"/>
                </a:cubicBezTo>
                <a:lnTo>
                  <a:pt x="9097" y="1101"/>
                </a:lnTo>
                <a:cubicBezTo>
                  <a:pt x="9097" y="1101"/>
                  <a:pt x="9097" y="1089"/>
                  <a:pt x="9097" y="1089"/>
                </a:cubicBezTo>
                <a:close/>
                <a:moveTo>
                  <a:pt x="1965" y="1101"/>
                </a:moveTo>
                <a:cubicBezTo>
                  <a:pt x="1965" y="1113"/>
                  <a:pt x="1965" y="1125"/>
                  <a:pt x="1953" y="1125"/>
                </a:cubicBezTo>
                <a:cubicBezTo>
                  <a:pt x="1953" y="1113"/>
                  <a:pt x="1965" y="1113"/>
                  <a:pt x="1965" y="1101"/>
                </a:cubicBezTo>
                <a:close/>
                <a:moveTo>
                  <a:pt x="8930" y="1149"/>
                </a:moveTo>
                <a:cubicBezTo>
                  <a:pt x="8930" y="1161"/>
                  <a:pt x="8918" y="1161"/>
                  <a:pt x="8918" y="1173"/>
                </a:cubicBezTo>
                <a:cubicBezTo>
                  <a:pt x="8918" y="1161"/>
                  <a:pt x="8918" y="1161"/>
                  <a:pt x="8930" y="1149"/>
                </a:cubicBezTo>
                <a:close/>
                <a:moveTo>
                  <a:pt x="3799" y="1232"/>
                </a:moveTo>
                <a:cubicBezTo>
                  <a:pt x="3799" y="1244"/>
                  <a:pt x="3787" y="1244"/>
                  <a:pt x="3775" y="1244"/>
                </a:cubicBezTo>
                <a:cubicBezTo>
                  <a:pt x="3787" y="1244"/>
                  <a:pt x="3787" y="1232"/>
                  <a:pt x="3787" y="1232"/>
                </a:cubicBezTo>
                <a:close/>
                <a:moveTo>
                  <a:pt x="3971" y="1259"/>
                </a:moveTo>
                <a:cubicBezTo>
                  <a:pt x="3989" y="1259"/>
                  <a:pt x="4007" y="1262"/>
                  <a:pt x="4025" y="1268"/>
                </a:cubicBezTo>
                <a:cubicBezTo>
                  <a:pt x="4001" y="1280"/>
                  <a:pt x="3965" y="1292"/>
                  <a:pt x="3942" y="1316"/>
                </a:cubicBezTo>
                <a:cubicBezTo>
                  <a:pt x="3930" y="1304"/>
                  <a:pt x="3906" y="1292"/>
                  <a:pt x="3918" y="1268"/>
                </a:cubicBezTo>
                <a:cubicBezTo>
                  <a:pt x="3936" y="1262"/>
                  <a:pt x="3954" y="1259"/>
                  <a:pt x="3971" y="1259"/>
                </a:cubicBezTo>
                <a:close/>
                <a:moveTo>
                  <a:pt x="9359" y="1387"/>
                </a:moveTo>
                <a:cubicBezTo>
                  <a:pt x="9359" y="1387"/>
                  <a:pt x="9359" y="1387"/>
                  <a:pt x="9359" y="1399"/>
                </a:cubicBezTo>
                <a:lnTo>
                  <a:pt x="9347" y="1399"/>
                </a:lnTo>
                <a:cubicBezTo>
                  <a:pt x="9347" y="1387"/>
                  <a:pt x="9359" y="1387"/>
                  <a:pt x="9359" y="1387"/>
                </a:cubicBezTo>
                <a:close/>
                <a:moveTo>
                  <a:pt x="3870" y="1518"/>
                </a:moveTo>
                <a:cubicBezTo>
                  <a:pt x="3882" y="1530"/>
                  <a:pt x="3882" y="1530"/>
                  <a:pt x="3882" y="1530"/>
                </a:cubicBezTo>
                <a:lnTo>
                  <a:pt x="3870" y="1530"/>
                </a:lnTo>
                <a:cubicBezTo>
                  <a:pt x="3870" y="1530"/>
                  <a:pt x="3870" y="1530"/>
                  <a:pt x="3870" y="1518"/>
                </a:cubicBezTo>
                <a:close/>
                <a:moveTo>
                  <a:pt x="13800" y="1851"/>
                </a:moveTo>
                <a:cubicBezTo>
                  <a:pt x="13800" y="1863"/>
                  <a:pt x="13788" y="1863"/>
                  <a:pt x="13788" y="1863"/>
                </a:cubicBezTo>
                <a:cubicBezTo>
                  <a:pt x="13788" y="1863"/>
                  <a:pt x="13788" y="1863"/>
                  <a:pt x="13776" y="1851"/>
                </a:cubicBezTo>
                <a:close/>
                <a:moveTo>
                  <a:pt x="5489" y="1863"/>
                </a:moveTo>
                <a:cubicBezTo>
                  <a:pt x="5489" y="1875"/>
                  <a:pt x="5489" y="1875"/>
                  <a:pt x="5489" y="1875"/>
                </a:cubicBezTo>
                <a:cubicBezTo>
                  <a:pt x="5489" y="1875"/>
                  <a:pt x="5486" y="1872"/>
                  <a:pt x="5482" y="1871"/>
                </a:cubicBezTo>
                <a:lnTo>
                  <a:pt x="5482" y="1871"/>
                </a:lnTo>
                <a:cubicBezTo>
                  <a:pt x="5484" y="1869"/>
                  <a:pt x="5486" y="1866"/>
                  <a:pt x="5489" y="1863"/>
                </a:cubicBezTo>
                <a:close/>
                <a:moveTo>
                  <a:pt x="8180" y="1875"/>
                </a:moveTo>
                <a:cubicBezTo>
                  <a:pt x="8180" y="1887"/>
                  <a:pt x="8180" y="1887"/>
                  <a:pt x="8180" y="1887"/>
                </a:cubicBezTo>
                <a:cubicBezTo>
                  <a:pt x="8180" y="1887"/>
                  <a:pt x="8168" y="1887"/>
                  <a:pt x="8168" y="1875"/>
                </a:cubicBezTo>
                <a:close/>
                <a:moveTo>
                  <a:pt x="155" y="2054"/>
                </a:moveTo>
                <a:cubicBezTo>
                  <a:pt x="167" y="2078"/>
                  <a:pt x="167" y="2089"/>
                  <a:pt x="179" y="2101"/>
                </a:cubicBezTo>
                <a:cubicBezTo>
                  <a:pt x="167" y="2113"/>
                  <a:pt x="144" y="2125"/>
                  <a:pt x="120" y="2149"/>
                </a:cubicBezTo>
                <a:cubicBezTo>
                  <a:pt x="132" y="2113"/>
                  <a:pt x="144" y="2089"/>
                  <a:pt x="155" y="2054"/>
                </a:cubicBezTo>
                <a:close/>
                <a:moveTo>
                  <a:pt x="1239" y="2173"/>
                </a:moveTo>
                <a:cubicBezTo>
                  <a:pt x="1239" y="2185"/>
                  <a:pt x="1239" y="2185"/>
                  <a:pt x="1239" y="2185"/>
                </a:cubicBezTo>
                <a:lnTo>
                  <a:pt x="1227" y="2185"/>
                </a:lnTo>
                <a:cubicBezTo>
                  <a:pt x="1239" y="2185"/>
                  <a:pt x="1239" y="2185"/>
                  <a:pt x="1239" y="2173"/>
                </a:cubicBezTo>
                <a:close/>
                <a:moveTo>
                  <a:pt x="2322" y="2256"/>
                </a:moveTo>
                <a:cubicBezTo>
                  <a:pt x="2322" y="2268"/>
                  <a:pt x="2322" y="2268"/>
                  <a:pt x="2311" y="2280"/>
                </a:cubicBezTo>
                <a:cubicBezTo>
                  <a:pt x="2322" y="2268"/>
                  <a:pt x="2322" y="2256"/>
                  <a:pt x="2322" y="2256"/>
                </a:cubicBezTo>
                <a:close/>
                <a:moveTo>
                  <a:pt x="4323" y="2363"/>
                </a:moveTo>
                <a:cubicBezTo>
                  <a:pt x="4311" y="2363"/>
                  <a:pt x="4311" y="2363"/>
                  <a:pt x="4311" y="2375"/>
                </a:cubicBezTo>
                <a:cubicBezTo>
                  <a:pt x="4311" y="2363"/>
                  <a:pt x="4299" y="2363"/>
                  <a:pt x="4299" y="2363"/>
                </a:cubicBezTo>
                <a:close/>
                <a:moveTo>
                  <a:pt x="2632" y="2387"/>
                </a:moveTo>
                <a:cubicBezTo>
                  <a:pt x="2632" y="2399"/>
                  <a:pt x="2632" y="2399"/>
                  <a:pt x="2632" y="2399"/>
                </a:cubicBezTo>
                <a:cubicBezTo>
                  <a:pt x="2620" y="2399"/>
                  <a:pt x="2620" y="2399"/>
                  <a:pt x="2620" y="2387"/>
                </a:cubicBezTo>
                <a:close/>
                <a:moveTo>
                  <a:pt x="12645" y="2411"/>
                </a:moveTo>
                <a:cubicBezTo>
                  <a:pt x="12645" y="2417"/>
                  <a:pt x="12642" y="2420"/>
                  <a:pt x="12638" y="2420"/>
                </a:cubicBezTo>
                <a:cubicBezTo>
                  <a:pt x="12633" y="2420"/>
                  <a:pt x="12627" y="2417"/>
                  <a:pt x="12621" y="2411"/>
                </a:cubicBezTo>
                <a:close/>
                <a:moveTo>
                  <a:pt x="3180" y="2518"/>
                </a:moveTo>
                <a:cubicBezTo>
                  <a:pt x="3180" y="2518"/>
                  <a:pt x="3180" y="2518"/>
                  <a:pt x="3180" y="2530"/>
                </a:cubicBezTo>
                <a:cubicBezTo>
                  <a:pt x="3180" y="2518"/>
                  <a:pt x="3168" y="2518"/>
                  <a:pt x="3168" y="2518"/>
                </a:cubicBezTo>
                <a:close/>
                <a:moveTo>
                  <a:pt x="4549" y="2530"/>
                </a:moveTo>
                <a:cubicBezTo>
                  <a:pt x="4561" y="2530"/>
                  <a:pt x="4561" y="2530"/>
                  <a:pt x="4573" y="2542"/>
                </a:cubicBezTo>
                <a:cubicBezTo>
                  <a:pt x="4561" y="2542"/>
                  <a:pt x="4561" y="2530"/>
                  <a:pt x="4549" y="2530"/>
                </a:cubicBezTo>
                <a:close/>
                <a:moveTo>
                  <a:pt x="6513" y="2530"/>
                </a:moveTo>
                <a:cubicBezTo>
                  <a:pt x="6513" y="2530"/>
                  <a:pt x="6513" y="2542"/>
                  <a:pt x="6513" y="2542"/>
                </a:cubicBezTo>
                <a:lnTo>
                  <a:pt x="6502" y="2542"/>
                </a:lnTo>
                <a:cubicBezTo>
                  <a:pt x="6502" y="2542"/>
                  <a:pt x="6502" y="2530"/>
                  <a:pt x="6513" y="2530"/>
                </a:cubicBezTo>
                <a:close/>
                <a:moveTo>
                  <a:pt x="3858" y="2613"/>
                </a:moveTo>
                <a:cubicBezTo>
                  <a:pt x="3846" y="2625"/>
                  <a:pt x="3835" y="2637"/>
                  <a:pt x="3835" y="2637"/>
                </a:cubicBezTo>
                <a:cubicBezTo>
                  <a:pt x="3835" y="2637"/>
                  <a:pt x="3835" y="2625"/>
                  <a:pt x="3823" y="2625"/>
                </a:cubicBezTo>
                <a:cubicBezTo>
                  <a:pt x="3834" y="2625"/>
                  <a:pt x="3846" y="2625"/>
                  <a:pt x="3858" y="2613"/>
                </a:cubicBezTo>
                <a:close/>
                <a:moveTo>
                  <a:pt x="11990" y="2816"/>
                </a:moveTo>
                <a:cubicBezTo>
                  <a:pt x="11978" y="2828"/>
                  <a:pt x="11978" y="2828"/>
                  <a:pt x="11966" y="2840"/>
                </a:cubicBezTo>
                <a:cubicBezTo>
                  <a:pt x="11966" y="2828"/>
                  <a:pt x="11966" y="2828"/>
                  <a:pt x="11966" y="2828"/>
                </a:cubicBezTo>
                <a:cubicBezTo>
                  <a:pt x="11966" y="2816"/>
                  <a:pt x="11978" y="2816"/>
                  <a:pt x="11990" y="2816"/>
                </a:cubicBezTo>
                <a:close/>
                <a:moveTo>
                  <a:pt x="2489" y="2851"/>
                </a:moveTo>
                <a:cubicBezTo>
                  <a:pt x="2489" y="2863"/>
                  <a:pt x="2501" y="2887"/>
                  <a:pt x="2513" y="2899"/>
                </a:cubicBezTo>
                <a:cubicBezTo>
                  <a:pt x="2501" y="2899"/>
                  <a:pt x="2489" y="2887"/>
                  <a:pt x="2489" y="2875"/>
                </a:cubicBezTo>
                <a:cubicBezTo>
                  <a:pt x="2489" y="2863"/>
                  <a:pt x="2489" y="2851"/>
                  <a:pt x="2477" y="2851"/>
                </a:cubicBezTo>
                <a:close/>
                <a:moveTo>
                  <a:pt x="501" y="2947"/>
                </a:moveTo>
                <a:cubicBezTo>
                  <a:pt x="513" y="2959"/>
                  <a:pt x="513" y="2959"/>
                  <a:pt x="513" y="2959"/>
                </a:cubicBezTo>
                <a:cubicBezTo>
                  <a:pt x="513" y="2959"/>
                  <a:pt x="513" y="2970"/>
                  <a:pt x="501" y="2970"/>
                </a:cubicBezTo>
                <a:cubicBezTo>
                  <a:pt x="501" y="2959"/>
                  <a:pt x="501" y="2959"/>
                  <a:pt x="501" y="2947"/>
                </a:cubicBezTo>
                <a:close/>
                <a:moveTo>
                  <a:pt x="13229" y="2959"/>
                </a:moveTo>
                <a:cubicBezTo>
                  <a:pt x="13229" y="2970"/>
                  <a:pt x="13229" y="2970"/>
                  <a:pt x="13229" y="2982"/>
                </a:cubicBezTo>
                <a:cubicBezTo>
                  <a:pt x="13217" y="2982"/>
                  <a:pt x="13205" y="2982"/>
                  <a:pt x="13193" y="2970"/>
                </a:cubicBezTo>
                <a:cubicBezTo>
                  <a:pt x="13205" y="2970"/>
                  <a:pt x="13217" y="2970"/>
                  <a:pt x="13229" y="2959"/>
                </a:cubicBezTo>
                <a:close/>
                <a:moveTo>
                  <a:pt x="9169" y="2982"/>
                </a:moveTo>
                <a:lnTo>
                  <a:pt x="9169" y="2982"/>
                </a:lnTo>
                <a:cubicBezTo>
                  <a:pt x="9169" y="2994"/>
                  <a:pt x="9180" y="2994"/>
                  <a:pt x="9192" y="3006"/>
                </a:cubicBezTo>
                <a:lnTo>
                  <a:pt x="9180" y="3006"/>
                </a:lnTo>
                <a:cubicBezTo>
                  <a:pt x="9169" y="2994"/>
                  <a:pt x="9169" y="2994"/>
                  <a:pt x="9169" y="2982"/>
                </a:cubicBezTo>
                <a:close/>
                <a:moveTo>
                  <a:pt x="13074" y="2970"/>
                </a:moveTo>
                <a:cubicBezTo>
                  <a:pt x="13074" y="2982"/>
                  <a:pt x="13086" y="2982"/>
                  <a:pt x="13098" y="2982"/>
                </a:cubicBezTo>
                <a:cubicBezTo>
                  <a:pt x="13086" y="2994"/>
                  <a:pt x="13086" y="3006"/>
                  <a:pt x="13086" y="3018"/>
                </a:cubicBezTo>
                <a:cubicBezTo>
                  <a:pt x="13074" y="2994"/>
                  <a:pt x="13074" y="2982"/>
                  <a:pt x="13074" y="2970"/>
                </a:cubicBezTo>
                <a:close/>
                <a:moveTo>
                  <a:pt x="3013" y="3221"/>
                </a:moveTo>
                <a:cubicBezTo>
                  <a:pt x="3013" y="3232"/>
                  <a:pt x="3001" y="3244"/>
                  <a:pt x="3001" y="3256"/>
                </a:cubicBezTo>
                <a:cubicBezTo>
                  <a:pt x="3001" y="3244"/>
                  <a:pt x="3001" y="3232"/>
                  <a:pt x="2989" y="3232"/>
                </a:cubicBezTo>
                <a:cubicBezTo>
                  <a:pt x="3001" y="3232"/>
                  <a:pt x="3013" y="3221"/>
                  <a:pt x="3013" y="3221"/>
                </a:cubicBezTo>
                <a:close/>
                <a:moveTo>
                  <a:pt x="7502" y="3328"/>
                </a:moveTo>
                <a:cubicBezTo>
                  <a:pt x="7502" y="3328"/>
                  <a:pt x="7502" y="3328"/>
                  <a:pt x="7490" y="3340"/>
                </a:cubicBezTo>
                <a:cubicBezTo>
                  <a:pt x="7502" y="3328"/>
                  <a:pt x="7490" y="3328"/>
                  <a:pt x="7502" y="3328"/>
                </a:cubicBezTo>
                <a:close/>
                <a:moveTo>
                  <a:pt x="2584" y="3494"/>
                </a:moveTo>
                <a:cubicBezTo>
                  <a:pt x="2584" y="3494"/>
                  <a:pt x="2584" y="3494"/>
                  <a:pt x="2596" y="3506"/>
                </a:cubicBezTo>
                <a:cubicBezTo>
                  <a:pt x="2584" y="3506"/>
                  <a:pt x="2584" y="3494"/>
                  <a:pt x="2584" y="3494"/>
                </a:cubicBezTo>
                <a:close/>
                <a:moveTo>
                  <a:pt x="6740" y="3518"/>
                </a:moveTo>
                <a:cubicBezTo>
                  <a:pt x="6740" y="3518"/>
                  <a:pt x="6740" y="3518"/>
                  <a:pt x="6752" y="3530"/>
                </a:cubicBezTo>
                <a:lnTo>
                  <a:pt x="6740" y="3530"/>
                </a:lnTo>
                <a:cubicBezTo>
                  <a:pt x="6740" y="3530"/>
                  <a:pt x="6740" y="3518"/>
                  <a:pt x="6740" y="3518"/>
                </a:cubicBezTo>
                <a:close/>
                <a:moveTo>
                  <a:pt x="3906" y="3518"/>
                </a:moveTo>
                <a:cubicBezTo>
                  <a:pt x="3906" y="3518"/>
                  <a:pt x="3918" y="3530"/>
                  <a:pt x="3918" y="3530"/>
                </a:cubicBezTo>
                <a:cubicBezTo>
                  <a:pt x="3918" y="3530"/>
                  <a:pt x="3918" y="3530"/>
                  <a:pt x="3918" y="3542"/>
                </a:cubicBezTo>
                <a:cubicBezTo>
                  <a:pt x="3918" y="3530"/>
                  <a:pt x="3906" y="3530"/>
                  <a:pt x="3906" y="3518"/>
                </a:cubicBezTo>
                <a:close/>
                <a:moveTo>
                  <a:pt x="4763" y="3602"/>
                </a:moveTo>
                <a:cubicBezTo>
                  <a:pt x="4751" y="3613"/>
                  <a:pt x="4751" y="3613"/>
                  <a:pt x="4751" y="3613"/>
                </a:cubicBezTo>
                <a:cubicBezTo>
                  <a:pt x="4751" y="3613"/>
                  <a:pt x="4751" y="3613"/>
                  <a:pt x="4751" y="3602"/>
                </a:cubicBezTo>
                <a:close/>
                <a:moveTo>
                  <a:pt x="11764" y="3697"/>
                </a:moveTo>
                <a:lnTo>
                  <a:pt x="11764" y="3697"/>
                </a:lnTo>
                <a:cubicBezTo>
                  <a:pt x="11755" y="3714"/>
                  <a:pt x="11747" y="3725"/>
                  <a:pt x="11733" y="3725"/>
                </a:cubicBezTo>
                <a:cubicBezTo>
                  <a:pt x="11728" y="3725"/>
                  <a:pt x="11723" y="3724"/>
                  <a:pt x="11716" y="3721"/>
                </a:cubicBezTo>
                <a:cubicBezTo>
                  <a:pt x="11705" y="3721"/>
                  <a:pt x="11705" y="3709"/>
                  <a:pt x="11705" y="3709"/>
                </a:cubicBezTo>
                <a:lnTo>
                  <a:pt x="11764" y="3697"/>
                </a:lnTo>
                <a:close/>
                <a:moveTo>
                  <a:pt x="9133" y="3768"/>
                </a:moveTo>
                <a:cubicBezTo>
                  <a:pt x="9133" y="3768"/>
                  <a:pt x="9133" y="3768"/>
                  <a:pt x="9145" y="3780"/>
                </a:cubicBezTo>
                <a:lnTo>
                  <a:pt x="9133" y="3780"/>
                </a:lnTo>
                <a:cubicBezTo>
                  <a:pt x="9133" y="3768"/>
                  <a:pt x="9133" y="3768"/>
                  <a:pt x="9133" y="3768"/>
                </a:cubicBezTo>
                <a:close/>
                <a:moveTo>
                  <a:pt x="12955" y="3756"/>
                </a:moveTo>
                <a:cubicBezTo>
                  <a:pt x="12955" y="3768"/>
                  <a:pt x="12967" y="3768"/>
                  <a:pt x="12967" y="3780"/>
                </a:cubicBezTo>
                <a:lnTo>
                  <a:pt x="12955" y="3780"/>
                </a:lnTo>
                <a:cubicBezTo>
                  <a:pt x="12955" y="3768"/>
                  <a:pt x="12955" y="3768"/>
                  <a:pt x="12955" y="3756"/>
                </a:cubicBezTo>
                <a:close/>
                <a:moveTo>
                  <a:pt x="1941" y="3947"/>
                </a:moveTo>
                <a:cubicBezTo>
                  <a:pt x="1953" y="3947"/>
                  <a:pt x="1953" y="3947"/>
                  <a:pt x="1965" y="3959"/>
                </a:cubicBezTo>
                <a:lnTo>
                  <a:pt x="1930" y="3959"/>
                </a:lnTo>
                <a:cubicBezTo>
                  <a:pt x="1941" y="3947"/>
                  <a:pt x="1941" y="3947"/>
                  <a:pt x="1941" y="3947"/>
                </a:cubicBezTo>
                <a:close/>
                <a:moveTo>
                  <a:pt x="1977" y="4042"/>
                </a:moveTo>
                <a:cubicBezTo>
                  <a:pt x="1977" y="4042"/>
                  <a:pt x="1977" y="4054"/>
                  <a:pt x="1977" y="4054"/>
                </a:cubicBezTo>
                <a:lnTo>
                  <a:pt x="1965" y="4054"/>
                </a:lnTo>
                <a:cubicBezTo>
                  <a:pt x="1965" y="4054"/>
                  <a:pt x="1977" y="4042"/>
                  <a:pt x="1977" y="4042"/>
                </a:cubicBezTo>
                <a:close/>
                <a:moveTo>
                  <a:pt x="11514" y="4054"/>
                </a:moveTo>
                <a:cubicBezTo>
                  <a:pt x="11490" y="4090"/>
                  <a:pt x="11478" y="4102"/>
                  <a:pt x="11466" y="4113"/>
                </a:cubicBezTo>
                <a:cubicBezTo>
                  <a:pt x="11455" y="4102"/>
                  <a:pt x="11466" y="4078"/>
                  <a:pt x="11478" y="4066"/>
                </a:cubicBezTo>
                <a:cubicBezTo>
                  <a:pt x="11502" y="4054"/>
                  <a:pt x="11502" y="4054"/>
                  <a:pt x="11514" y="4054"/>
                </a:cubicBezTo>
                <a:close/>
                <a:moveTo>
                  <a:pt x="8994" y="4088"/>
                </a:moveTo>
                <a:cubicBezTo>
                  <a:pt x="8998" y="4088"/>
                  <a:pt x="9002" y="4095"/>
                  <a:pt x="9002" y="4102"/>
                </a:cubicBezTo>
                <a:cubicBezTo>
                  <a:pt x="9002" y="4102"/>
                  <a:pt x="8990" y="4113"/>
                  <a:pt x="8978" y="4125"/>
                </a:cubicBezTo>
                <a:cubicBezTo>
                  <a:pt x="8954" y="4137"/>
                  <a:pt x="8930" y="4173"/>
                  <a:pt x="8907" y="4173"/>
                </a:cubicBezTo>
                <a:cubicBezTo>
                  <a:pt x="8942" y="4149"/>
                  <a:pt x="8966" y="4137"/>
                  <a:pt x="8990" y="4102"/>
                </a:cubicBezTo>
                <a:cubicBezTo>
                  <a:pt x="8990" y="4092"/>
                  <a:pt x="8992" y="4088"/>
                  <a:pt x="8994" y="4088"/>
                </a:cubicBezTo>
                <a:close/>
                <a:moveTo>
                  <a:pt x="3906" y="4173"/>
                </a:moveTo>
                <a:cubicBezTo>
                  <a:pt x="3894" y="4185"/>
                  <a:pt x="3894" y="4185"/>
                  <a:pt x="3894" y="4185"/>
                </a:cubicBezTo>
                <a:cubicBezTo>
                  <a:pt x="3894" y="4185"/>
                  <a:pt x="3894" y="4185"/>
                  <a:pt x="3894" y="4173"/>
                </a:cubicBezTo>
                <a:close/>
                <a:moveTo>
                  <a:pt x="10228" y="4209"/>
                </a:moveTo>
                <a:cubicBezTo>
                  <a:pt x="10228" y="4209"/>
                  <a:pt x="10216" y="4209"/>
                  <a:pt x="10216" y="4221"/>
                </a:cubicBezTo>
                <a:cubicBezTo>
                  <a:pt x="10216" y="4221"/>
                  <a:pt x="10216" y="4221"/>
                  <a:pt x="10216" y="4209"/>
                </a:cubicBezTo>
                <a:close/>
                <a:moveTo>
                  <a:pt x="4418" y="4340"/>
                </a:moveTo>
                <a:cubicBezTo>
                  <a:pt x="4412" y="4346"/>
                  <a:pt x="4406" y="4349"/>
                  <a:pt x="4400" y="4349"/>
                </a:cubicBezTo>
                <a:cubicBezTo>
                  <a:pt x="4394" y="4349"/>
                  <a:pt x="4388" y="4346"/>
                  <a:pt x="4382" y="4340"/>
                </a:cubicBezTo>
                <a:close/>
                <a:moveTo>
                  <a:pt x="11097" y="4340"/>
                </a:moveTo>
                <a:cubicBezTo>
                  <a:pt x="11121" y="4352"/>
                  <a:pt x="11133" y="4364"/>
                  <a:pt x="11145" y="4364"/>
                </a:cubicBezTo>
                <a:cubicBezTo>
                  <a:pt x="11132" y="4368"/>
                  <a:pt x="11120" y="4371"/>
                  <a:pt x="11112" y="4371"/>
                </a:cubicBezTo>
                <a:cubicBezTo>
                  <a:pt x="11097" y="4371"/>
                  <a:pt x="11090" y="4362"/>
                  <a:pt x="11097" y="4340"/>
                </a:cubicBezTo>
                <a:close/>
                <a:moveTo>
                  <a:pt x="11097" y="4435"/>
                </a:moveTo>
                <a:cubicBezTo>
                  <a:pt x="11085" y="4447"/>
                  <a:pt x="11085" y="4447"/>
                  <a:pt x="11085" y="4459"/>
                </a:cubicBezTo>
                <a:cubicBezTo>
                  <a:pt x="11085" y="4447"/>
                  <a:pt x="11074" y="4447"/>
                  <a:pt x="11085" y="4435"/>
                </a:cubicBezTo>
                <a:close/>
                <a:moveTo>
                  <a:pt x="3977" y="4518"/>
                </a:moveTo>
                <a:cubicBezTo>
                  <a:pt x="3965" y="4530"/>
                  <a:pt x="3954" y="4530"/>
                  <a:pt x="3942" y="4530"/>
                </a:cubicBezTo>
                <a:cubicBezTo>
                  <a:pt x="3954" y="4518"/>
                  <a:pt x="3965" y="4518"/>
                  <a:pt x="3977" y="4518"/>
                </a:cubicBezTo>
                <a:close/>
                <a:moveTo>
                  <a:pt x="1846" y="4578"/>
                </a:moveTo>
                <a:cubicBezTo>
                  <a:pt x="1846" y="4590"/>
                  <a:pt x="1846" y="4590"/>
                  <a:pt x="1834" y="4602"/>
                </a:cubicBezTo>
                <a:cubicBezTo>
                  <a:pt x="1834" y="4590"/>
                  <a:pt x="1834" y="4590"/>
                  <a:pt x="1834" y="4578"/>
                </a:cubicBezTo>
                <a:close/>
                <a:moveTo>
                  <a:pt x="3846" y="4590"/>
                </a:moveTo>
                <a:cubicBezTo>
                  <a:pt x="3846" y="4602"/>
                  <a:pt x="3835" y="4602"/>
                  <a:pt x="3823" y="4614"/>
                </a:cubicBezTo>
                <a:cubicBezTo>
                  <a:pt x="3835" y="4602"/>
                  <a:pt x="3835" y="4590"/>
                  <a:pt x="3835" y="4590"/>
                </a:cubicBezTo>
                <a:close/>
                <a:moveTo>
                  <a:pt x="6871" y="4709"/>
                </a:moveTo>
                <a:cubicBezTo>
                  <a:pt x="6883" y="4721"/>
                  <a:pt x="6883" y="4721"/>
                  <a:pt x="6883" y="4721"/>
                </a:cubicBezTo>
                <a:lnTo>
                  <a:pt x="6871" y="4721"/>
                </a:lnTo>
                <a:cubicBezTo>
                  <a:pt x="6871" y="4721"/>
                  <a:pt x="6871" y="4721"/>
                  <a:pt x="6871" y="4709"/>
                </a:cubicBezTo>
                <a:close/>
                <a:moveTo>
                  <a:pt x="9692" y="4756"/>
                </a:moveTo>
                <a:cubicBezTo>
                  <a:pt x="9684" y="4756"/>
                  <a:pt x="9671" y="4762"/>
                  <a:pt x="9660" y="4762"/>
                </a:cubicBezTo>
                <a:cubicBezTo>
                  <a:pt x="9654" y="4762"/>
                  <a:pt x="9649" y="4760"/>
                  <a:pt x="9645" y="4756"/>
                </a:cubicBezTo>
                <a:close/>
                <a:moveTo>
                  <a:pt x="9347" y="4768"/>
                </a:moveTo>
                <a:cubicBezTo>
                  <a:pt x="9347" y="4780"/>
                  <a:pt x="9347" y="4780"/>
                  <a:pt x="9347" y="4792"/>
                </a:cubicBezTo>
                <a:cubicBezTo>
                  <a:pt x="9335" y="4792"/>
                  <a:pt x="9335" y="4792"/>
                  <a:pt x="9323" y="4780"/>
                </a:cubicBezTo>
                <a:cubicBezTo>
                  <a:pt x="9335" y="4780"/>
                  <a:pt x="9335" y="4780"/>
                  <a:pt x="9347" y="4768"/>
                </a:cubicBezTo>
                <a:close/>
                <a:moveTo>
                  <a:pt x="9621" y="4828"/>
                </a:moveTo>
                <a:cubicBezTo>
                  <a:pt x="9621" y="4828"/>
                  <a:pt x="9621" y="4840"/>
                  <a:pt x="9621" y="4840"/>
                </a:cubicBezTo>
                <a:lnTo>
                  <a:pt x="9597" y="4840"/>
                </a:lnTo>
                <a:cubicBezTo>
                  <a:pt x="9609" y="4840"/>
                  <a:pt x="9621" y="4828"/>
                  <a:pt x="9621" y="4828"/>
                </a:cubicBezTo>
                <a:close/>
                <a:moveTo>
                  <a:pt x="4608" y="5066"/>
                </a:moveTo>
                <a:cubicBezTo>
                  <a:pt x="4608" y="5078"/>
                  <a:pt x="4608" y="5078"/>
                  <a:pt x="4608" y="5090"/>
                </a:cubicBezTo>
                <a:cubicBezTo>
                  <a:pt x="4597" y="5078"/>
                  <a:pt x="4597" y="5078"/>
                  <a:pt x="4585" y="5066"/>
                </a:cubicBezTo>
                <a:close/>
                <a:moveTo>
                  <a:pt x="3120" y="5221"/>
                </a:moveTo>
                <a:cubicBezTo>
                  <a:pt x="3120" y="5233"/>
                  <a:pt x="3120" y="5233"/>
                  <a:pt x="3108" y="5233"/>
                </a:cubicBezTo>
                <a:cubicBezTo>
                  <a:pt x="3120" y="5221"/>
                  <a:pt x="3120" y="5221"/>
                  <a:pt x="3120" y="5221"/>
                </a:cubicBezTo>
                <a:close/>
                <a:moveTo>
                  <a:pt x="10264" y="5209"/>
                </a:moveTo>
                <a:cubicBezTo>
                  <a:pt x="10252" y="5221"/>
                  <a:pt x="10228" y="5221"/>
                  <a:pt x="10216" y="5233"/>
                </a:cubicBezTo>
                <a:cubicBezTo>
                  <a:pt x="10216" y="5233"/>
                  <a:pt x="10216" y="5233"/>
                  <a:pt x="10216" y="5221"/>
                </a:cubicBezTo>
                <a:cubicBezTo>
                  <a:pt x="10216" y="5209"/>
                  <a:pt x="10240" y="5209"/>
                  <a:pt x="10252" y="5209"/>
                </a:cubicBezTo>
                <a:close/>
                <a:moveTo>
                  <a:pt x="6597" y="5483"/>
                </a:moveTo>
                <a:cubicBezTo>
                  <a:pt x="6597" y="5483"/>
                  <a:pt x="6609" y="5495"/>
                  <a:pt x="6621" y="5495"/>
                </a:cubicBezTo>
                <a:cubicBezTo>
                  <a:pt x="6621" y="5495"/>
                  <a:pt x="6621" y="5495"/>
                  <a:pt x="6621" y="5507"/>
                </a:cubicBezTo>
                <a:cubicBezTo>
                  <a:pt x="6609" y="5507"/>
                  <a:pt x="6597" y="5495"/>
                  <a:pt x="6585" y="5483"/>
                </a:cubicBezTo>
                <a:close/>
                <a:moveTo>
                  <a:pt x="9216" y="5471"/>
                </a:moveTo>
                <a:cubicBezTo>
                  <a:pt x="9216" y="5483"/>
                  <a:pt x="9228" y="5495"/>
                  <a:pt x="9228" y="5518"/>
                </a:cubicBezTo>
                <a:cubicBezTo>
                  <a:pt x="9204" y="5507"/>
                  <a:pt x="9192" y="5495"/>
                  <a:pt x="9216" y="5471"/>
                </a:cubicBezTo>
                <a:close/>
                <a:moveTo>
                  <a:pt x="7383" y="5483"/>
                </a:moveTo>
                <a:cubicBezTo>
                  <a:pt x="7394" y="5507"/>
                  <a:pt x="7406" y="5518"/>
                  <a:pt x="7430" y="5542"/>
                </a:cubicBezTo>
                <a:cubicBezTo>
                  <a:pt x="7394" y="5530"/>
                  <a:pt x="7359" y="5530"/>
                  <a:pt x="7323" y="5530"/>
                </a:cubicBezTo>
                <a:cubicBezTo>
                  <a:pt x="7335" y="5518"/>
                  <a:pt x="7359" y="5507"/>
                  <a:pt x="7383" y="5483"/>
                </a:cubicBezTo>
                <a:close/>
                <a:moveTo>
                  <a:pt x="6668" y="5578"/>
                </a:moveTo>
                <a:cubicBezTo>
                  <a:pt x="6668" y="5590"/>
                  <a:pt x="6668" y="5590"/>
                  <a:pt x="6680" y="5590"/>
                </a:cubicBezTo>
                <a:lnTo>
                  <a:pt x="6668" y="5590"/>
                </a:lnTo>
                <a:cubicBezTo>
                  <a:pt x="6668" y="5590"/>
                  <a:pt x="6668" y="5578"/>
                  <a:pt x="6668" y="5578"/>
                </a:cubicBezTo>
                <a:close/>
                <a:moveTo>
                  <a:pt x="3799" y="5709"/>
                </a:moveTo>
                <a:cubicBezTo>
                  <a:pt x="3799" y="5721"/>
                  <a:pt x="3799" y="5721"/>
                  <a:pt x="3787" y="5733"/>
                </a:cubicBezTo>
                <a:cubicBezTo>
                  <a:pt x="3787" y="5721"/>
                  <a:pt x="3799" y="5721"/>
                  <a:pt x="3799" y="5709"/>
                </a:cubicBezTo>
                <a:close/>
                <a:moveTo>
                  <a:pt x="2025" y="5721"/>
                </a:moveTo>
                <a:cubicBezTo>
                  <a:pt x="2025" y="5733"/>
                  <a:pt x="2037" y="5733"/>
                  <a:pt x="2025" y="5745"/>
                </a:cubicBezTo>
                <a:cubicBezTo>
                  <a:pt x="2025" y="5733"/>
                  <a:pt x="2025" y="5733"/>
                  <a:pt x="2025" y="5721"/>
                </a:cubicBezTo>
                <a:close/>
                <a:moveTo>
                  <a:pt x="12419" y="5757"/>
                </a:moveTo>
                <a:cubicBezTo>
                  <a:pt x="12419" y="5768"/>
                  <a:pt x="12419" y="5768"/>
                  <a:pt x="12407" y="5768"/>
                </a:cubicBezTo>
                <a:lnTo>
                  <a:pt x="12419" y="5757"/>
                </a:lnTo>
                <a:close/>
                <a:moveTo>
                  <a:pt x="6680" y="5768"/>
                </a:moveTo>
                <a:cubicBezTo>
                  <a:pt x="6668" y="5768"/>
                  <a:pt x="6668" y="5768"/>
                  <a:pt x="6668" y="5780"/>
                </a:cubicBezTo>
                <a:cubicBezTo>
                  <a:pt x="6668" y="5768"/>
                  <a:pt x="6668" y="5768"/>
                  <a:pt x="6668" y="5768"/>
                </a:cubicBezTo>
                <a:close/>
                <a:moveTo>
                  <a:pt x="8788" y="5828"/>
                </a:moveTo>
                <a:cubicBezTo>
                  <a:pt x="8776" y="5840"/>
                  <a:pt x="8776" y="5840"/>
                  <a:pt x="8776" y="5840"/>
                </a:cubicBezTo>
                <a:cubicBezTo>
                  <a:pt x="8776" y="5840"/>
                  <a:pt x="8776" y="5828"/>
                  <a:pt x="8776" y="5828"/>
                </a:cubicBezTo>
                <a:close/>
                <a:moveTo>
                  <a:pt x="12181" y="5899"/>
                </a:moveTo>
                <a:cubicBezTo>
                  <a:pt x="12169" y="5911"/>
                  <a:pt x="12169" y="5911"/>
                  <a:pt x="12169" y="5911"/>
                </a:cubicBezTo>
                <a:cubicBezTo>
                  <a:pt x="12169" y="5899"/>
                  <a:pt x="12169" y="5899"/>
                  <a:pt x="12169" y="5899"/>
                </a:cubicBezTo>
                <a:close/>
                <a:moveTo>
                  <a:pt x="3965" y="5959"/>
                </a:moveTo>
                <a:cubicBezTo>
                  <a:pt x="3977" y="5971"/>
                  <a:pt x="3965" y="5971"/>
                  <a:pt x="3965" y="5983"/>
                </a:cubicBezTo>
                <a:cubicBezTo>
                  <a:pt x="3965" y="5971"/>
                  <a:pt x="3965" y="5959"/>
                  <a:pt x="3965" y="5959"/>
                </a:cubicBezTo>
                <a:close/>
                <a:moveTo>
                  <a:pt x="3215" y="5971"/>
                </a:moveTo>
                <a:cubicBezTo>
                  <a:pt x="3215" y="5971"/>
                  <a:pt x="3227" y="5983"/>
                  <a:pt x="3227" y="5983"/>
                </a:cubicBezTo>
                <a:cubicBezTo>
                  <a:pt x="3227" y="5983"/>
                  <a:pt x="3215" y="5983"/>
                  <a:pt x="3215" y="5995"/>
                </a:cubicBezTo>
                <a:cubicBezTo>
                  <a:pt x="3215" y="5983"/>
                  <a:pt x="3215" y="5983"/>
                  <a:pt x="3215" y="5971"/>
                </a:cubicBezTo>
                <a:close/>
                <a:moveTo>
                  <a:pt x="12788" y="6054"/>
                </a:moveTo>
                <a:cubicBezTo>
                  <a:pt x="12800" y="6054"/>
                  <a:pt x="12800" y="6066"/>
                  <a:pt x="12800" y="6066"/>
                </a:cubicBezTo>
                <a:cubicBezTo>
                  <a:pt x="12788" y="6066"/>
                  <a:pt x="12788" y="6054"/>
                  <a:pt x="12776" y="6054"/>
                </a:cubicBezTo>
                <a:close/>
                <a:moveTo>
                  <a:pt x="3727" y="6185"/>
                </a:moveTo>
                <a:lnTo>
                  <a:pt x="3727" y="6185"/>
                </a:lnTo>
                <a:cubicBezTo>
                  <a:pt x="3739" y="6197"/>
                  <a:pt x="3751" y="6197"/>
                  <a:pt x="3751" y="6197"/>
                </a:cubicBezTo>
                <a:cubicBezTo>
                  <a:pt x="3739" y="6197"/>
                  <a:pt x="3739" y="6197"/>
                  <a:pt x="3727" y="6185"/>
                </a:cubicBezTo>
                <a:close/>
                <a:moveTo>
                  <a:pt x="8454" y="6376"/>
                </a:moveTo>
                <a:cubicBezTo>
                  <a:pt x="8454" y="6376"/>
                  <a:pt x="8454" y="6376"/>
                  <a:pt x="8466" y="6388"/>
                </a:cubicBezTo>
                <a:lnTo>
                  <a:pt x="8454" y="6388"/>
                </a:lnTo>
                <a:cubicBezTo>
                  <a:pt x="8454" y="6388"/>
                  <a:pt x="8454" y="6376"/>
                  <a:pt x="8454" y="6376"/>
                </a:cubicBezTo>
                <a:close/>
                <a:moveTo>
                  <a:pt x="8907" y="6399"/>
                </a:moveTo>
                <a:cubicBezTo>
                  <a:pt x="8913" y="6405"/>
                  <a:pt x="8915" y="6408"/>
                  <a:pt x="8918" y="6411"/>
                </a:cubicBezTo>
                <a:cubicBezTo>
                  <a:pt x="8907" y="6411"/>
                  <a:pt x="8918" y="6411"/>
                  <a:pt x="8907" y="6399"/>
                </a:cubicBezTo>
                <a:close/>
                <a:moveTo>
                  <a:pt x="8918" y="6411"/>
                </a:moveTo>
                <a:cubicBezTo>
                  <a:pt x="8921" y="6414"/>
                  <a:pt x="8924" y="6417"/>
                  <a:pt x="8930" y="6423"/>
                </a:cubicBezTo>
                <a:cubicBezTo>
                  <a:pt x="8918" y="6423"/>
                  <a:pt x="8918" y="6423"/>
                  <a:pt x="8918" y="6411"/>
                </a:cubicBezTo>
                <a:close/>
                <a:moveTo>
                  <a:pt x="12705" y="6495"/>
                </a:moveTo>
                <a:cubicBezTo>
                  <a:pt x="12705" y="6495"/>
                  <a:pt x="12705" y="6507"/>
                  <a:pt x="12693" y="6507"/>
                </a:cubicBezTo>
                <a:cubicBezTo>
                  <a:pt x="12693" y="6507"/>
                  <a:pt x="12693" y="6507"/>
                  <a:pt x="12693" y="6495"/>
                </a:cubicBezTo>
                <a:close/>
                <a:moveTo>
                  <a:pt x="7418" y="6614"/>
                </a:moveTo>
                <a:cubicBezTo>
                  <a:pt x="7406" y="6614"/>
                  <a:pt x="7406" y="6626"/>
                  <a:pt x="7406" y="6626"/>
                </a:cubicBezTo>
                <a:cubicBezTo>
                  <a:pt x="7406" y="6630"/>
                  <a:pt x="7406" y="6631"/>
                  <a:pt x="7406" y="6631"/>
                </a:cubicBezTo>
                <a:cubicBezTo>
                  <a:pt x="7405" y="6631"/>
                  <a:pt x="7402" y="6626"/>
                  <a:pt x="7394" y="6626"/>
                </a:cubicBezTo>
                <a:cubicBezTo>
                  <a:pt x="7394" y="6614"/>
                  <a:pt x="7406" y="6614"/>
                  <a:pt x="7418" y="6614"/>
                </a:cubicBezTo>
                <a:close/>
                <a:moveTo>
                  <a:pt x="11752" y="6626"/>
                </a:moveTo>
                <a:cubicBezTo>
                  <a:pt x="11764" y="6638"/>
                  <a:pt x="11764" y="6638"/>
                  <a:pt x="11764" y="6638"/>
                </a:cubicBezTo>
                <a:lnTo>
                  <a:pt x="11752" y="6638"/>
                </a:lnTo>
                <a:cubicBezTo>
                  <a:pt x="11752" y="6638"/>
                  <a:pt x="11752" y="6638"/>
                  <a:pt x="11752" y="6626"/>
                </a:cubicBezTo>
                <a:close/>
                <a:moveTo>
                  <a:pt x="4870" y="6650"/>
                </a:moveTo>
                <a:lnTo>
                  <a:pt x="4870" y="6661"/>
                </a:lnTo>
                <a:cubicBezTo>
                  <a:pt x="4858" y="6661"/>
                  <a:pt x="4858" y="6661"/>
                  <a:pt x="4858" y="6650"/>
                </a:cubicBezTo>
                <a:close/>
                <a:moveTo>
                  <a:pt x="8276" y="6709"/>
                </a:moveTo>
                <a:cubicBezTo>
                  <a:pt x="8276" y="6721"/>
                  <a:pt x="8276" y="6721"/>
                  <a:pt x="8264" y="6721"/>
                </a:cubicBezTo>
                <a:cubicBezTo>
                  <a:pt x="8275" y="6721"/>
                  <a:pt x="8276" y="6709"/>
                  <a:pt x="8276" y="6709"/>
                </a:cubicBezTo>
                <a:close/>
                <a:moveTo>
                  <a:pt x="2775" y="6757"/>
                </a:moveTo>
                <a:cubicBezTo>
                  <a:pt x="2775" y="6757"/>
                  <a:pt x="2770" y="6762"/>
                  <a:pt x="2766" y="6762"/>
                </a:cubicBezTo>
                <a:cubicBezTo>
                  <a:pt x="2764" y="6762"/>
                  <a:pt x="2763" y="6761"/>
                  <a:pt x="2763" y="6757"/>
                </a:cubicBezTo>
                <a:close/>
                <a:moveTo>
                  <a:pt x="2096" y="6769"/>
                </a:moveTo>
                <a:cubicBezTo>
                  <a:pt x="2108" y="6769"/>
                  <a:pt x="2108" y="6769"/>
                  <a:pt x="2120" y="6780"/>
                </a:cubicBezTo>
                <a:lnTo>
                  <a:pt x="2108" y="6780"/>
                </a:lnTo>
                <a:cubicBezTo>
                  <a:pt x="2108" y="6780"/>
                  <a:pt x="2096" y="6769"/>
                  <a:pt x="2096" y="6769"/>
                </a:cubicBezTo>
                <a:close/>
                <a:moveTo>
                  <a:pt x="4346" y="6947"/>
                </a:moveTo>
                <a:cubicBezTo>
                  <a:pt x="4346" y="6947"/>
                  <a:pt x="4346" y="6947"/>
                  <a:pt x="4346" y="6959"/>
                </a:cubicBezTo>
                <a:lnTo>
                  <a:pt x="4335" y="6959"/>
                </a:lnTo>
                <a:cubicBezTo>
                  <a:pt x="4346" y="6947"/>
                  <a:pt x="4346" y="6947"/>
                  <a:pt x="4346" y="6947"/>
                </a:cubicBezTo>
                <a:close/>
                <a:moveTo>
                  <a:pt x="12395" y="7102"/>
                </a:moveTo>
                <a:cubicBezTo>
                  <a:pt x="12395" y="7102"/>
                  <a:pt x="12395" y="7102"/>
                  <a:pt x="12395" y="7114"/>
                </a:cubicBezTo>
                <a:cubicBezTo>
                  <a:pt x="12395" y="7102"/>
                  <a:pt x="12395" y="7102"/>
                  <a:pt x="12383" y="7102"/>
                </a:cubicBezTo>
                <a:close/>
                <a:moveTo>
                  <a:pt x="7418" y="7150"/>
                </a:moveTo>
                <a:cubicBezTo>
                  <a:pt x="7418" y="7161"/>
                  <a:pt x="7418" y="7161"/>
                  <a:pt x="7418" y="7173"/>
                </a:cubicBezTo>
                <a:cubicBezTo>
                  <a:pt x="7406" y="7161"/>
                  <a:pt x="7418" y="7161"/>
                  <a:pt x="7418" y="7150"/>
                </a:cubicBezTo>
                <a:close/>
                <a:moveTo>
                  <a:pt x="2072" y="7304"/>
                </a:moveTo>
                <a:cubicBezTo>
                  <a:pt x="2072" y="7328"/>
                  <a:pt x="2072" y="7340"/>
                  <a:pt x="2072" y="7364"/>
                </a:cubicBezTo>
                <a:cubicBezTo>
                  <a:pt x="2072" y="7364"/>
                  <a:pt x="2060" y="7364"/>
                  <a:pt x="2060" y="7352"/>
                </a:cubicBezTo>
                <a:cubicBezTo>
                  <a:pt x="2060" y="7340"/>
                  <a:pt x="2072" y="7328"/>
                  <a:pt x="2072" y="7304"/>
                </a:cubicBezTo>
                <a:close/>
                <a:moveTo>
                  <a:pt x="4644" y="7340"/>
                </a:moveTo>
                <a:cubicBezTo>
                  <a:pt x="4644" y="7340"/>
                  <a:pt x="4644" y="7352"/>
                  <a:pt x="4656" y="7352"/>
                </a:cubicBezTo>
                <a:cubicBezTo>
                  <a:pt x="4656" y="7352"/>
                  <a:pt x="4656" y="7352"/>
                  <a:pt x="4656" y="7364"/>
                </a:cubicBezTo>
                <a:cubicBezTo>
                  <a:pt x="4644" y="7352"/>
                  <a:pt x="4644" y="7352"/>
                  <a:pt x="4644" y="7340"/>
                </a:cubicBezTo>
                <a:close/>
                <a:moveTo>
                  <a:pt x="7597" y="7971"/>
                </a:moveTo>
                <a:cubicBezTo>
                  <a:pt x="7585" y="7971"/>
                  <a:pt x="7585" y="7983"/>
                  <a:pt x="7573" y="7995"/>
                </a:cubicBezTo>
                <a:cubicBezTo>
                  <a:pt x="7573" y="7971"/>
                  <a:pt x="7573" y="7971"/>
                  <a:pt x="7597" y="7971"/>
                </a:cubicBezTo>
                <a:close/>
                <a:moveTo>
                  <a:pt x="10097" y="8054"/>
                </a:moveTo>
                <a:lnTo>
                  <a:pt x="10097" y="8066"/>
                </a:lnTo>
                <a:lnTo>
                  <a:pt x="10073" y="8066"/>
                </a:lnTo>
                <a:cubicBezTo>
                  <a:pt x="10085" y="8066"/>
                  <a:pt x="10085" y="8066"/>
                  <a:pt x="10097" y="8054"/>
                </a:cubicBezTo>
                <a:close/>
                <a:moveTo>
                  <a:pt x="8287" y="8173"/>
                </a:moveTo>
                <a:cubicBezTo>
                  <a:pt x="8287" y="8173"/>
                  <a:pt x="8287" y="8174"/>
                  <a:pt x="8276" y="8185"/>
                </a:cubicBezTo>
                <a:cubicBezTo>
                  <a:pt x="8276" y="8174"/>
                  <a:pt x="8287" y="8173"/>
                  <a:pt x="8287" y="8173"/>
                </a:cubicBezTo>
                <a:close/>
                <a:moveTo>
                  <a:pt x="10002" y="8316"/>
                </a:moveTo>
                <a:cubicBezTo>
                  <a:pt x="10002" y="8316"/>
                  <a:pt x="10014" y="8316"/>
                  <a:pt x="10014" y="8328"/>
                </a:cubicBezTo>
                <a:cubicBezTo>
                  <a:pt x="10014" y="8328"/>
                  <a:pt x="10002" y="8328"/>
                  <a:pt x="10002" y="8316"/>
                </a:cubicBezTo>
                <a:close/>
                <a:moveTo>
                  <a:pt x="5061" y="8459"/>
                </a:moveTo>
                <a:lnTo>
                  <a:pt x="5073" y="8471"/>
                </a:lnTo>
                <a:lnTo>
                  <a:pt x="5061" y="8471"/>
                </a:lnTo>
                <a:lnTo>
                  <a:pt x="5061" y="8459"/>
                </a:lnTo>
                <a:close/>
                <a:moveTo>
                  <a:pt x="7692" y="8721"/>
                </a:moveTo>
                <a:cubicBezTo>
                  <a:pt x="7692" y="8721"/>
                  <a:pt x="7692" y="8733"/>
                  <a:pt x="7692" y="8745"/>
                </a:cubicBezTo>
                <a:cubicBezTo>
                  <a:pt x="7680" y="8733"/>
                  <a:pt x="7680" y="8733"/>
                  <a:pt x="7692" y="8721"/>
                </a:cubicBezTo>
                <a:close/>
                <a:moveTo>
                  <a:pt x="10371" y="9031"/>
                </a:moveTo>
                <a:cubicBezTo>
                  <a:pt x="10383" y="9031"/>
                  <a:pt x="10395" y="9031"/>
                  <a:pt x="10407" y="9043"/>
                </a:cubicBezTo>
                <a:lnTo>
                  <a:pt x="10383" y="9043"/>
                </a:lnTo>
                <a:cubicBezTo>
                  <a:pt x="10371" y="9031"/>
                  <a:pt x="10371" y="9031"/>
                  <a:pt x="10371" y="9031"/>
                </a:cubicBezTo>
                <a:close/>
                <a:moveTo>
                  <a:pt x="7787" y="9090"/>
                </a:moveTo>
                <a:cubicBezTo>
                  <a:pt x="7799" y="9090"/>
                  <a:pt x="7799" y="9090"/>
                  <a:pt x="7799" y="9102"/>
                </a:cubicBezTo>
                <a:cubicBezTo>
                  <a:pt x="7799" y="9102"/>
                  <a:pt x="7799" y="9090"/>
                  <a:pt x="7787" y="9090"/>
                </a:cubicBezTo>
                <a:close/>
                <a:moveTo>
                  <a:pt x="8930" y="9257"/>
                </a:moveTo>
                <a:cubicBezTo>
                  <a:pt x="8930" y="9257"/>
                  <a:pt x="8930" y="9269"/>
                  <a:pt x="8930" y="9269"/>
                </a:cubicBezTo>
                <a:lnTo>
                  <a:pt x="8918" y="9269"/>
                </a:lnTo>
                <a:cubicBezTo>
                  <a:pt x="8918" y="9257"/>
                  <a:pt x="8918" y="9257"/>
                  <a:pt x="8930" y="9257"/>
                </a:cubicBezTo>
                <a:close/>
                <a:moveTo>
                  <a:pt x="8633" y="9293"/>
                </a:moveTo>
                <a:cubicBezTo>
                  <a:pt x="8633" y="9293"/>
                  <a:pt x="8633" y="9305"/>
                  <a:pt x="8645" y="9316"/>
                </a:cubicBezTo>
                <a:cubicBezTo>
                  <a:pt x="8633" y="9305"/>
                  <a:pt x="8633" y="9305"/>
                  <a:pt x="8621" y="9305"/>
                </a:cubicBezTo>
                <a:cubicBezTo>
                  <a:pt x="8621" y="9293"/>
                  <a:pt x="8633" y="9293"/>
                  <a:pt x="8633" y="9293"/>
                </a:cubicBezTo>
                <a:close/>
                <a:moveTo>
                  <a:pt x="9370" y="9385"/>
                </a:moveTo>
                <a:cubicBezTo>
                  <a:pt x="9374" y="9385"/>
                  <a:pt x="9378" y="9386"/>
                  <a:pt x="9383" y="9388"/>
                </a:cubicBezTo>
                <a:cubicBezTo>
                  <a:pt x="9383" y="9400"/>
                  <a:pt x="9383" y="9412"/>
                  <a:pt x="9383" y="9424"/>
                </a:cubicBezTo>
                <a:lnTo>
                  <a:pt x="9311" y="9424"/>
                </a:lnTo>
                <a:cubicBezTo>
                  <a:pt x="9311" y="9412"/>
                  <a:pt x="9311" y="9412"/>
                  <a:pt x="9335" y="9400"/>
                </a:cubicBezTo>
                <a:cubicBezTo>
                  <a:pt x="9345" y="9400"/>
                  <a:pt x="9354" y="9385"/>
                  <a:pt x="9370" y="9385"/>
                </a:cubicBezTo>
                <a:close/>
                <a:moveTo>
                  <a:pt x="7502" y="9471"/>
                </a:moveTo>
                <a:cubicBezTo>
                  <a:pt x="7514" y="9471"/>
                  <a:pt x="7514" y="9471"/>
                  <a:pt x="7525" y="9483"/>
                </a:cubicBezTo>
                <a:cubicBezTo>
                  <a:pt x="7514" y="9483"/>
                  <a:pt x="7502" y="9483"/>
                  <a:pt x="7502" y="9471"/>
                </a:cubicBezTo>
                <a:close/>
                <a:moveTo>
                  <a:pt x="7787" y="10019"/>
                </a:moveTo>
                <a:cubicBezTo>
                  <a:pt x="7787" y="10031"/>
                  <a:pt x="7787" y="10031"/>
                  <a:pt x="7787" y="10043"/>
                </a:cubicBezTo>
                <a:cubicBezTo>
                  <a:pt x="7787" y="10031"/>
                  <a:pt x="7775" y="10031"/>
                  <a:pt x="7775" y="10031"/>
                </a:cubicBezTo>
                <a:cubicBezTo>
                  <a:pt x="7775" y="10031"/>
                  <a:pt x="7775" y="10019"/>
                  <a:pt x="7775" y="10019"/>
                </a:cubicBezTo>
                <a:close/>
                <a:moveTo>
                  <a:pt x="7668" y="10221"/>
                </a:moveTo>
                <a:cubicBezTo>
                  <a:pt x="7668" y="10221"/>
                  <a:pt x="7680" y="10221"/>
                  <a:pt x="7680" y="10233"/>
                </a:cubicBezTo>
                <a:lnTo>
                  <a:pt x="7668" y="10233"/>
                </a:lnTo>
                <a:cubicBezTo>
                  <a:pt x="7668" y="10221"/>
                  <a:pt x="7668" y="10221"/>
                  <a:pt x="7668" y="10221"/>
                </a:cubicBezTo>
                <a:close/>
                <a:moveTo>
                  <a:pt x="7871" y="10245"/>
                </a:moveTo>
                <a:cubicBezTo>
                  <a:pt x="7871" y="10245"/>
                  <a:pt x="7871" y="10245"/>
                  <a:pt x="7871" y="10257"/>
                </a:cubicBezTo>
                <a:lnTo>
                  <a:pt x="7859" y="10257"/>
                </a:lnTo>
                <a:cubicBezTo>
                  <a:pt x="7859" y="10245"/>
                  <a:pt x="7859" y="10245"/>
                  <a:pt x="7871" y="10245"/>
                </a:cubicBezTo>
                <a:close/>
                <a:moveTo>
                  <a:pt x="7514" y="10436"/>
                </a:moveTo>
                <a:cubicBezTo>
                  <a:pt x="7514" y="10448"/>
                  <a:pt x="7514" y="10448"/>
                  <a:pt x="7514" y="10448"/>
                </a:cubicBezTo>
                <a:cubicBezTo>
                  <a:pt x="7511" y="10445"/>
                  <a:pt x="7508" y="10442"/>
                  <a:pt x="7502" y="10436"/>
                </a:cubicBezTo>
                <a:close/>
                <a:moveTo>
                  <a:pt x="7514" y="10448"/>
                </a:moveTo>
                <a:cubicBezTo>
                  <a:pt x="7514" y="10448"/>
                  <a:pt x="7525" y="10448"/>
                  <a:pt x="7525" y="10459"/>
                </a:cubicBezTo>
                <a:cubicBezTo>
                  <a:pt x="7519" y="10454"/>
                  <a:pt x="7517" y="10451"/>
                  <a:pt x="7514" y="10448"/>
                </a:cubicBezTo>
                <a:close/>
                <a:moveTo>
                  <a:pt x="6812" y="10680"/>
                </a:moveTo>
                <a:cubicBezTo>
                  <a:pt x="6815" y="10680"/>
                  <a:pt x="6819" y="10682"/>
                  <a:pt x="6823" y="10686"/>
                </a:cubicBezTo>
                <a:lnTo>
                  <a:pt x="6799" y="10686"/>
                </a:lnTo>
                <a:cubicBezTo>
                  <a:pt x="6799" y="10686"/>
                  <a:pt x="6804" y="10680"/>
                  <a:pt x="6812" y="10680"/>
                </a:cubicBezTo>
                <a:close/>
                <a:moveTo>
                  <a:pt x="6180" y="10769"/>
                </a:moveTo>
                <a:cubicBezTo>
                  <a:pt x="6180" y="10769"/>
                  <a:pt x="6180" y="10769"/>
                  <a:pt x="6180" y="10781"/>
                </a:cubicBezTo>
                <a:cubicBezTo>
                  <a:pt x="6168" y="10769"/>
                  <a:pt x="6168" y="10769"/>
                  <a:pt x="6168" y="10769"/>
                </a:cubicBezTo>
                <a:close/>
                <a:moveTo>
                  <a:pt x="11718" y="0"/>
                </a:moveTo>
                <a:cubicBezTo>
                  <a:pt x="11645" y="0"/>
                  <a:pt x="11573" y="5"/>
                  <a:pt x="11502" y="18"/>
                </a:cubicBezTo>
                <a:cubicBezTo>
                  <a:pt x="11383" y="18"/>
                  <a:pt x="11276" y="30"/>
                  <a:pt x="11157" y="65"/>
                </a:cubicBezTo>
                <a:cubicBezTo>
                  <a:pt x="11062" y="77"/>
                  <a:pt x="10954" y="89"/>
                  <a:pt x="10859" y="137"/>
                </a:cubicBezTo>
                <a:cubicBezTo>
                  <a:pt x="10835" y="161"/>
                  <a:pt x="10788" y="149"/>
                  <a:pt x="10764" y="161"/>
                </a:cubicBezTo>
                <a:cubicBezTo>
                  <a:pt x="10585" y="196"/>
                  <a:pt x="10419" y="268"/>
                  <a:pt x="10252" y="339"/>
                </a:cubicBezTo>
                <a:cubicBezTo>
                  <a:pt x="10204" y="351"/>
                  <a:pt x="10145" y="363"/>
                  <a:pt x="10109" y="399"/>
                </a:cubicBezTo>
                <a:cubicBezTo>
                  <a:pt x="9859" y="494"/>
                  <a:pt x="9645" y="637"/>
                  <a:pt x="9419" y="780"/>
                </a:cubicBezTo>
                <a:cubicBezTo>
                  <a:pt x="9347" y="827"/>
                  <a:pt x="9264" y="863"/>
                  <a:pt x="9192" y="935"/>
                </a:cubicBezTo>
                <a:cubicBezTo>
                  <a:pt x="9169" y="935"/>
                  <a:pt x="9145" y="958"/>
                  <a:pt x="9133" y="982"/>
                </a:cubicBezTo>
                <a:cubicBezTo>
                  <a:pt x="9097" y="994"/>
                  <a:pt x="9073" y="994"/>
                  <a:pt x="9061" y="1030"/>
                </a:cubicBezTo>
                <a:cubicBezTo>
                  <a:pt x="9061" y="1030"/>
                  <a:pt x="9061" y="1042"/>
                  <a:pt x="9061" y="1042"/>
                </a:cubicBezTo>
                <a:cubicBezTo>
                  <a:pt x="9002" y="1042"/>
                  <a:pt x="8978" y="1077"/>
                  <a:pt x="8942" y="1113"/>
                </a:cubicBezTo>
                <a:cubicBezTo>
                  <a:pt x="8835" y="1196"/>
                  <a:pt x="8728" y="1256"/>
                  <a:pt x="8645" y="1363"/>
                </a:cubicBezTo>
                <a:cubicBezTo>
                  <a:pt x="8597" y="1399"/>
                  <a:pt x="8537" y="1423"/>
                  <a:pt x="8514" y="1470"/>
                </a:cubicBezTo>
                <a:cubicBezTo>
                  <a:pt x="8490" y="1494"/>
                  <a:pt x="8478" y="1506"/>
                  <a:pt x="8466" y="1518"/>
                </a:cubicBezTo>
                <a:cubicBezTo>
                  <a:pt x="8323" y="1601"/>
                  <a:pt x="8228" y="1720"/>
                  <a:pt x="8121" y="1827"/>
                </a:cubicBezTo>
                <a:cubicBezTo>
                  <a:pt x="8109" y="1839"/>
                  <a:pt x="8109" y="1839"/>
                  <a:pt x="8097" y="1851"/>
                </a:cubicBezTo>
                <a:cubicBezTo>
                  <a:pt x="8073" y="1863"/>
                  <a:pt x="8049" y="1887"/>
                  <a:pt x="8037" y="1923"/>
                </a:cubicBezTo>
                <a:cubicBezTo>
                  <a:pt x="7942" y="1982"/>
                  <a:pt x="7883" y="2078"/>
                  <a:pt x="7811" y="2161"/>
                </a:cubicBezTo>
                <a:cubicBezTo>
                  <a:pt x="7740" y="2208"/>
                  <a:pt x="7728" y="2292"/>
                  <a:pt x="7680" y="2339"/>
                </a:cubicBezTo>
                <a:cubicBezTo>
                  <a:pt x="7585" y="2399"/>
                  <a:pt x="7525" y="2482"/>
                  <a:pt x="7478" y="2566"/>
                </a:cubicBezTo>
                <a:cubicBezTo>
                  <a:pt x="7442" y="2625"/>
                  <a:pt x="7406" y="2673"/>
                  <a:pt x="7359" y="2720"/>
                </a:cubicBezTo>
                <a:cubicBezTo>
                  <a:pt x="7335" y="2744"/>
                  <a:pt x="7299" y="2768"/>
                  <a:pt x="7299" y="2804"/>
                </a:cubicBezTo>
                <a:cubicBezTo>
                  <a:pt x="7252" y="2816"/>
                  <a:pt x="7240" y="2851"/>
                  <a:pt x="7228" y="2875"/>
                </a:cubicBezTo>
                <a:cubicBezTo>
                  <a:pt x="7204" y="2923"/>
                  <a:pt x="7180" y="2959"/>
                  <a:pt x="7121" y="2970"/>
                </a:cubicBezTo>
                <a:cubicBezTo>
                  <a:pt x="7049" y="2851"/>
                  <a:pt x="6978" y="2732"/>
                  <a:pt x="6883" y="2625"/>
                </a:cubicBezTo>
                <a:cubicBezTo>
                  <a:pt x="6883" y="2625"/>
                  <a:pt x="6883" y="2613"/>
                  <a:pt x="6871" y="2613"/>
                </a:cubicBezTo>
                <a:cubicBezTo>
                  <a:pt x="6811" y="2530"/>
                  <a:pt x="6752" y="2447"/>
                  <a:pt x="6668" y="2375"/>
                </a:cubicBezTo>
                <a:cubicBezTo>
                  <a:pt x="6668" y="2363"/>
                  <a:pt x="6656" y="2363"/>
                  <a:pt x="6656" y="2363"/>
                </a:cubicBezTo>
                <a:cubicBezTo>
                  <a:pt x="6656" y="2351"/>
                  <a:pt x="6656" y="2328"/>
                  <a:pt x="6632" y="2328"/>
                </a:cubicBezTo>
                <a:cubicBezTo>
                  <a:pt x="6609" y="2292"/>
                  <a:pt x="6597" y="2268"/>
                  <a:pt x="6561" y="2256"/>
                </a:cubicBezTo>
                <a:cubicBezTo>
                  <a:pt x="6549" y="2185"/>
                  <a:pt x="6478" y="2161"/>
                  <a:pt x="6430" y="2113"/>
                </a:cubicBezTo>
                <a:cubicBezTo>
                  <a:pt x="6394" y="2018"/>
                  <a:pt x="6299" y="1947"/>
                  <a:pt x="6228" y="1875"/>
                </a:cubicBezTo>
                <a:cubicBezTo>
                  <a:pt x="6228" y="1863"/>
                  <a:pt x="6216" y="1851"/>
                  <a:pt x="6204" y="1851"/>
                </a:cubicBezTo>
                <a:cubicBezTo>
                  <a:pt x="6204" y="1839"/>
                  <a:pt x="6192" y="1839"/>
                  <a:pt x="6180" y="1827"/>
                </a:cubicBezTo>
                <a:cubicBezTo>
                  <a:pt x="6001" y="1613"/>
                  <a:pt x="5775" y="1435"/>
                  <a:pt x="5561" y="1256"/>
                </a:cubicBezTo>
                <a:cubicBezTo>
                  <a:pt x="5549" y="1256"/>
                  <a:pt x="5525" y="1244"/>
                  <a:pt x="5513" y="1244"/>
                </a:cubicBezTo>
                <a:cubicBezTo>
                  <a:pt x="5489" y="1220"/>
                  <a:pt x="5478" y="1208"/>
                  <a:pt x="5454" y="1185"/>
                </a:cubicBezTo>
                <a:cubicBezTo>
                  <a:pt x="5430" y="1149"/>
                  <a:pt x="5394" y="1125"/>
                  <a:pt x="5359" y="1113"/>
                </a:cubicBezTo>
                <a:cubicBezTo>
                  <a:pt x="5335" y="1089"/>
                  <a:pt x="5299" y="1065"/>
                  <a:pt x="5275" y="1042"/>
                </a:cubicBezTo>
                <a:cubicBezTo>
                  <a:pt x="5144" y="935"/>
                  <a:pt x="5001" y="839"/>
                  <a:pt x="4847" y="756"/>
                </a:cubicBezTo>
                <a:cubicBezTo>
                  <a:pt x="4823" y="720"/>
                  <a:pt x="4775" y="708"/>
                  <a:pt x="4739" y="684"/>
                </a:cubicBezTo>
                <a:cubicBezTo>
                  <a:pt x="4585" y="589"/>
                  <a:pt x="4430" y="506"/>
                  <a:pt x="4263" y="446"/>
                </a:cubicBezTo>
                <a:cubicBezTo>
                  <a:pt x="4132" y="375"/>
                  <a:pt x="3989" y="303"/>
                  <a:pt x="3846" y="268"/>
                </a:cubicBezTo>
                <a:cubicBezTo>
                  <a:pt x="3787" y="232"/>
                  <a:pt x="3727" y="208"/>
                  <a:pt x="3656" y="208"/>
                </a:cubicBezTo>
                <a:cubicBezTo>
                  <a:pt x="3632" y="208"/>
                  <a:pt x="3620" y="184"/>
                  <a:pt x="3596" y="173"/>
                </a:cubicBezTo>
                <a:cubicBezTo>
                  <a:pt x="3549" y="149"/>
                  <a:pt x="3489" y="137"/>
                  <a:pt x="3442" y="137"/>
                </a:cubicBezTo>
                <a:cubicBezTo>
                  <a:pt x="3215" y="65"/>
                  <a:pt x="2977" y="30"/>
                  <a:pt x="2739" y="18"/>
                </a:cubicBezTo>
                <a:cubicBezTo>
                  <a:pt x="2697" y="6"/>
                  <a:pt x="2656" y="3"/>
                  <a:pt x="2613" y="3"/>
                </a:cubicBezTo>
                <a:cubicBezTo>
                  <a:pt x="2569" y="3"/>
                  <a:pt x="2525" y="6"/>
                  <a:pt x="2477" y="6"/>
                </a:cubicBezTo>
                <a:cubicBezTo>
                  <a:pt x="2263" y="18"/>
                  <a:pt x="2049" y="30"/>
                  <a:pt x="1846" y="113"/>
                </a:cubicBezTo>
                <a:cubicBezTo>
                  <a:pt x="1842" y="109"/>
                  <a:pt x="1840" y="108"/>
                  <a:pt x="1837" y="108"/>
                </a:cubicBezTo>
                <a:cubicBezTo>
                  <a:pt x="1833" y="108"/>
                  <a:pt x="1830" y="113"/>
                  <a:pt x="1822" y="113"/>
                </a:cubicBezTo>
                <a:cubicBezTo>
                  <a:pt x="1679" y="149"/>
                  <a:pt x="1525" y="184"/>
                  <a:pt x="1406" y="280"/>
                </a:cubicBezTo>
                <a:cubicBezTo>
                  <a:pt x="1382" y="303"/>
                  <a:pt x="1358" y="303"/>
                  <a:pt x="1334" y="315"/>
                </a:cubicBezTo>
                <a:cubicBezTo>
                  <a:pt x="1287" y="315"/>
                  <a:pt x="1251" y="339"/>
                  <a:pt x="1215" y="375"/>
                </a:cubicBezTo>
                <a:cubicBezTo>
                  <a:pt x="1144" y="411"/>
                  <a:pt x="1084" y="458"/>
                  <a:pt x="1025" y="518"/>
                </a:cubicBezTo>
                <a:cubicBezTo>
                  <a:pt x="977" y="542"/>
                  <a:pt x="941" y="565"/>
                  <a:pt x="906" y="601"/>
                </a:cubicBezTo>
                <a:cubicBezTo>
                  <a:pt x="882" y="613"/>
                  <a:pt x="858" y="637"/>
                  <a:pt x="846" y="673"/>
                </a:cubicBezTo>
                <a:cubicBezTo>
                  <a:pt x="834" y="673"/>
                  <a:pt x="822" y="684"/>
                  <a:pt x="822" y="684"/>
                </a:cubicBezTo>
                <a:cubicBezTo>
                  <a:pt x="763" y="732"/>
                  <a:pt x="727" y="768"/>
                  <a:pt x="691" y="827"/>
                </a:cubicBezTo>
                <a:cubicBezTo>
                  <a:pt x="620" y="887"/>
                  <a:pt x="572" y="946"/>
                  <a:pt x="536" y="1030"/>
                </a:cubicBezTo>
                <a:cubicBezTo>
                  <a:pt x="453" y="1113"/>
                  <a:pt x="394" y="1208"/>
                  <a:pt x="346" y="1316"/>
                </a:cubicBezTo>
                <a:cubicBezTo>
                  <a:pt x="298" y="1411"/>
                  <a:pt x="251" y="1506"/>
                  <a:pt x="215" y="1601"/>
                </a:cubicBezTo>
                <a:cubicBezTo>
                  <a:pt x="191" y="1649"/>
                  <a:pt x="167" y="1708"/>
                  <a:pt x="155" y="1768"/>
                </a:cubicBezTo>
                <a:cubicBezTo>
                  <a:pt x="144" y="1780"/>
                  <a:pt x="132" y="1804"/>
                  <a:pt x="132" y="1827"/>
                </a:cubicBezTo>
                <a:cubicBezTo>
                  <a:pt x="132" y="1839"/>
                  <a:pt x="120" y="1839"/>
                  <a:pt x="120" y="1851"/>
                </a:cubicBezTo>
                <a:cubicBezTo>
                  <a:pt x="96" y="1947"/>
                  <a:pt x="60" y="2042"/>
                  <a:pt x="60" y="2137"/>
                </a:cubicBezTo>
                <a:cubicBezTo>
                  <a:pt x="25" y="2197"/>
                  <a:pt x="48" y="2256"/>
                  <a:pt x="36" y="2328"/>
                </a:cubicBezTo>
                <a:cubicBezTo>
                  <a:pt x="36" y="2339"/>
                  <a:pt x="36" y="2351"/>
                  <a:pt x="36" y="2363"/>
                </a:cubicBezTo>
                <a:cubicBezTo>
                  <a:pt x="36" y="2375"/>
                  <a:pt x="36" y="2399"/>
                  <a:pt x="36" y="2411"/>
                </a:cubicBezTo>
                <a:cubicBezTo>
                  <a:pt x="1" y="2554"/>
                  <a:pt x="25" y="2697"/>
                  <a:pt x="25" y="2840"/>
                </a:cubicBezTo>
                <a:cubicBezTo>
                  <a:pt x="25" y="2947"/>
                  <a:pt x="1" y="3066"/>
                  <a:pt x="36" y="3173"/>
                </a:cubicBezTo>
                <a:cubicBezTo>
                  <a:pt x="48" y="3232"/>
                  <a:pt x="25" y="3292"/>
                  <a:pt x="60" y="3351"/>
                </a:cubicBezTo>
                <a:cubicBezTo>
                  <a:pt x="60" y="3399"/>
                  <a:pt x="48" y="3459"/>
                  <a:pt x="84" y="3506"/>
                </a:cubicBezTo>
                <a:cubicBezTo>
                  <a:pt x="84" y="3566"/>
                  <a:pt x="96" y="3613"/>
                  <a:pt x="108" y="3661"/>
                </a:cubicBezTo>
                <a:cubicBezTo>
                  <a:pt x="144" y="3709"/>
                  <a:pt x="96" y="3780"/>
                  <a:pt x="155" y="3816"/>
                </a:cubicBezTo>
                <a:cubicBezTo>
                  <a:pt x="167" y="3828"/>
                  <a:pt x="179" y="3840"/>
                  <a:pt x="191" y="3840"/>
                </a:cubicBezTo>
                <a:cubicBezTo>
                  <a:pt x="179" y="3863"/>
                  <a:pt x="144" y="3875"/>
                  <a:pt x="155" y="3923"/>
                </a:cubicBezTo>
                <a:cubicBezTo>
                  <a:pt x="251" y="4280"/>
                  <a:pt x="346" y="4649"/>
                  <a:pt x="513" y="4983"/>
                </a:cubicBezTo>
                <a:cubicBezTo>
                  <a:pt x="525" y="5054"/>
                  <a:pt x="560" y="5102"/>
                  <a:pt x="596" y="5161"/>
                </a:cubicBezTo>
                <a:cubicBezTo>
                  <a:pt x="691" y="5364"/>
                  <a:pt x="775" y="5566"/>
                  <a:pt x="917" y="5745"/>
                </a:cubicBezTo>
                <a:cubicBezTo>
                  <a:pt x="977" y="5899"/>
                  <a:pt x="1072" y="6054"/>
                  <a:pt x="1168" y="6185"/>
                </a:cubicBezTo>
                <a:cubicBezTo>
                  <a:pt x="1215" y="6280"/>
                  <a:pt x="1275" y="6364"/>
                  <a:pt x="1334" y="6435"/>
                </a:cubicBezTo>
                <a:cubicBezTo>
                  <a:pt x="1370" y="6483"/>
                  <a:pt x="1394" y="6519"/>
                  <a:pt x="1429" y="6566"/>
                </a:cubicBezTo>
                <a:cubicBezTo>
                  <a:pt x="1441" y="6602"/>
                  <a:pt x="1465" y="6614"/>
                  <a:pt x="1489" y="6638"/>
                </a:cubicBezTo>
                <a:cubicBezTo>
                  <a:pt x="1489" y="6638"/>
                  <a:pt x="1489" y="6650"/>
                  <a:pt x="1489" y="6661"/>
                </a:cubicBezTo>
                <a:cubicBezTo>
                  <a:pt x="1560" y="6757"/>
                  <a:pt x="1632" y="6876"/>
                  <a:pt x="1715" y="6971"/>
                </a:cubicBezTo>
                <a:cubicBezTo>
                  <a:pt x="1715" y="7007"/>
                  <a:pt x="1751" y="7042"/>
                  <a:pt x="1775" y="7066"/>
                </a:cubicBezTo>
                <a:cubicBezTo>
                  <a:pt x="1810" y="7102"/>
                  <a:pt x="1846" y="7138"/>
                  <a:pt x="1870" y="7197"/>
                </a:cubicBezTo>
                <a:cubicBezTo>
                  <a:pt x="1882" y="7233"/>
                  <a:pt x="1906" y="7257"/>
                  <a:pt x="1930" y="7281"/>
                </a:cubicBezTo>
                <a:cubicBezTo>
                  <a:pt x="2001" y="7376"/>
                  <a:pt x="2060" y="7471"/>
                  <a:pt x="2144" y="7554"/>
                </a:cubicBezTo>
                <a:cubicBezTo>
                  <a:pt x="2203" y="7638"/>
                  <a:pt x="2263" y="7721"/>
                  <a:pt x="2346" y="7792"/>
                </a:cubicBezTo>
                <a:cubicBezTo>
                  <a:pt x="2418" y="7912"/>
                  <a:pt x="2513" y="8007"/>
                  <a:pt x="2608" y="8114"/>
                </a:cubicBezTo>
                <a:cubicBezTo>
                  <a:pt x="2727" y="8269"/>
                  <a:pt x="2870" y="8412"/>
                  <a:pt x="3013" y="8554"/>
                </a:cubicBezTo>
                <a:cubicBezTo>
                  <a:pt x="3061" y="8614"/>
                  <a:pt x="3108" y="8662"/>
                  <a:pt x="3168" y="8709"/>
                </a:cubicBezTo>
                <a:cubicBezTo>
                  <a:pt x="3227" y="8757"/>
                  <a:pt x="3275" y="8828"/>
                  <a:pt x="3346" y="8864"/>
                </a:cubicBezTo>
                <a:cubicBezTo>
                  <a:pt x="3346" y="8888"/>
                  <a:pt x="3346" y="8900"/>
                  <a:pt x="3370" y="8912"/>
                </a:cubicBezTo>
                <a:cubicBezTo>
                  <a:pt x="3465" y="8995"/>
                  <a:pt x="3549" y="9090"/>
                  <a:pt x="3644" y="9174"/>
                </a:cubicBezTo>
                <a:cubicBezTo>
                  <a:pt x="3704" y="9233"/>
                  <a:pt x="3775" y="9281"/>
                  <a:pt x="3835" y="9340"/>
                </a:cubicBezTo>
                <a:cubicBezTo>
                  <a:pt x="3858" y="9388"/>
                  <a:pt x="3906" y="9412"/>
                  <a:pt x="3954" y="9447"/>
                </a:cubicBezTo>
                <a:cubicBezTo>
                  <a:pt x="4001" y="9483"/>
                  <a:pt x="4025" y="9531"/>
                  <a:pt x="4085" y="9555"/>
                </a:cubicBezTo>
                <a:cubicBezTo>
                  <a:pt x="4156" y="9614"/>
                  <a:pt x="4204" y="9686"/>
                  <a:pt x="4287" y="9721"/>
                </a:cubicBezTo>
                <a:cubicBezTo>
                  <a:pt x="4287" y="9733"/>
                  <a:pt x="4299" y="9733"/>
                  <a:pt x="4299" y="9745"/>
                </a:cubicBezTo>
                <a:cubicBezTo>
                  <a:pt x="4311" y="9757"/>
                  <a:pt x="4335" y="9769"/>
                  <a:pt x="4346" y="9781"/>
                </a:cubicBezTo>
                <a:cubicBezTo>
                  <a:pt x="4430" y="9852"/>
                  <a:pt x="4525" y="9924"/>
                  <a:pt x="4620" y="9983"/>
                </a:cubicBezTo>
                <a:cubicBezTo>
                  <a:pt x="4870" y="10233"/>
                  <a:pt x="5180" y="10424"/>
                  <a:pt x="5466" y="10638"/>
                </a:cubicBezTo>
                <a:cubicBezTo>
                  <a:pt x="5478" y="10638"/>
                  <a:pt x="5489" y="10650"/>
                  <a:pt x="5513" y="10662"/>
                </a:cubicBezTo>
                <a:cubicBezTo>
                  <a:pt x="5525" y="10686"/>
                  <a:pt x="5549" y="10698"/>
                  <a:pt x="5585" y="10698"/>
                </a:cubicBezTo>
                <a:cubicBezTo>
                  <a:pt x="5787" y="10876"/>
                  <a:pt x="6025" y="11007"/>
                  <a:pt x="6251" y="11150"/>
                </a:cubicBezTo>
                <a:cubicBezTo>
                  <a:pt x="6263" y="11162"/>
                  <a:pt x="6275" y="11162"/>
                  <a:pt x="6299" y="11162"/>
                </a:cubicBezTo>
                <a:cubicBezTo>
                  <a:pt x="6323" y="11186"/>
                  <a:pt x="6347" y="11198"/>
                  <a:pt x="6371" y="11210"/>
                </a:cubicBezTo>
                <a:cubicBezTo>
                  <a:pt x="6371" y="11233"/>
                  <a:pt x="6382" y="11233"/>
                  <a:pt x="6406" y="11233"/>
                </a:cubicBezTo>
                <a:cubicBezTo>
                  <a:pt x="6478" y="11305"/>
                  <a:pt x="6561" y="11352"/>
                  <a:pt x="6656" y="11388"/>
                </a:cubicBezTo>
                <a:cubicBezTo>
                  <a:pt x="6752" y="11460"/>
                  <a:pt x="6859" y="11519"/>
                  <a:pt x="6966" y="11567"/>
                </a:cubicBezTo>
                <a:cubicBezTo>
                  <a:pt x="6990" y="11591"/>
                  <a:pt x="7025" y="11602"/>
                  <a:pt x="7049" y="11614"/>
                </a:cubicBezTo>
                <a:cubicBezTo>
                  <a:pt x="7077" y="11649"/>
                  <a:pt x="7105" y="11668"/>
                  <a:pt x="7137" y="11668"/>
                </a:cubicBezTo>
                <a:cubicBezTo>
                  <a:pt x="7160" y="11668"/>
                  <a:pt x="7186" y="11658"/>
                  <a:pt x="7216" y="11638"/>
                </a:cubicBezTo>
                <a:cubicBezTo>
                  <a:pt x="7252" y="11602"/>
                  <a:pt x="7311" y="11614"/>
                  <a:pt x="7347" y="11567"/>
                </a:cubicBezTo>
                <a:cubicBezTo>
                  <a:pt x="7418" y="11543"/>
                  <a:pt x="7490" y="11507"/>
                  <a:pt x="7549" y="11460"/>
                </a:cubicBezTo>
                <a:cubicBezTo>
                  <a:pt x="7573" y="11448"/>
                  <a:pt x="7597" y="11436"/>
                  <a:pt x="7609" y="11412"/>
                </a:cubicBezTo>
                <a:cubicBezTo>
                  <a:pt x="7859" y="11281"/>
                  <a:pt x="8097" y="11138"/>
                  <a:pt x="8335" y="10971"/>
                </a:cubicBezTo>
                <a:cubicBezTo>
                  <a:pt x="8430" y="10924"/>
                  <a:pt x="8526" y="10852"/>
                  <a:pt x="8621" y="10781"/>
                </a:cubicBezTo>
                <a:cubicBezTo>
                  <a:pt x="8680" y="10745"/>
                  <a:pt x="8752" y="10710"/>
                  <a:pt x="8799" y="10662"/>
                </a:cubicBezTo>
                <a:cubicBezTo>
                  <a:pt x="8859" y="10638"/>
                  <a:pt x="8907" y="10590"/>
                  <a:pt x="8954" y="10543"/>
                </a:cubicBezTo>
                <a:cubicBezTo>
                  <a:pt x="9097" y="10471"/>
                  <a:pt x="9204" y="10376"/>
                  <a:pt x="9335" y="10269"/>
                </a:cubicBezTo>
                <a:cubicBezTo>
                  <a:pt x="9407" y="10233"/>
                  <a:pt x="9478" y="10186"/>
                  <a:pt x="9538" y="10114"/>
                </a:cubicBezTo>
                <a:cubicBezTo>
                  <a:pt x="9680" y="10031"/>
                  <a:pt x="9788" y="9912"/>
                  <a:pt x="9919" y="9805"/>
                </a:cubicBezTo>
                <a:cubicBezTo>
                  <a:pt x="9990" y="9745"/>
                  <a:pt x="10073" y="9686"/>
                  <a:pt x="10133" y="9614"/>
                </a:cubicBezTo>
                <a:cubicBezTo>
                  <a:pt x="10216" y="9578"/>
                  <a:pt x="10264" y="9507"/>
                  <a:pt x="10312" y="9459"/>
                </a:cubicBezTo>
                <a:cubicBezTo>
                  <a:pt x="10419" y="9400"/>
                  <a:pt x="10490" y="9305"/>
                  <a:pt x="10585" y="9233"/>
                </a:cubicBezTo>
                <a:cubicBezTo>
                  <a:pt x="10669" y="9162"/>
                  <a:pt x="10728" y="9078"/>
                  <a:pt x="10812" y="9007"/>
                </a:cubicBezTo>
                <a:cubicBezTo>
                  <a:pt x="10907" y="8947"/>
                  <a:pt x="10978" y="8864"/>
                  <a:pt x="11050" y="8781"/>
                </a:cubicBezTo>
                <a:cubicBezTo>
                  <a:pt x="11097" y="8745"/>
                  <a:pt x="11133" y="8709"/>
                  <a:pt x="11157" y="8662"/>
                </a:cubicBezTo>
                <a:cubicBezTo>
                  <a:pt x="11264" y="8590"/>
                  <a:pt x="11324" y="8495"/>
                  <a:pt x="11407" y="8400"/>
                </a:cubicBezTo>
                <a:cubicBezTo>
                  <a:pt x="11455" y="8376"/>
                  <a:pt x="11490" y="8328"/>
                  <a:pt x="11526" y="8281"/>
                </a:cubicBezTo>
                <a:cubicBezTo>
                  <a:pt x="11562" y="8269"/>
                  <a:pt x="11585" y="8245"/>
                  <a:pt x="11597" y="8197"/>
                </a:cubicBezTo>
                <a:cubicBezTo>
                  <a:pt x="11669" y="8138"/>
                  <a:pt x="11740" y="8066"/>
                  <a:pt x="11800" y="7971"/>
                </a:cubicBezTo>
                <a:cubicBezTo>
                  <a:pt x="11859" y="7923"/>
                  <a:pt x="11907" y="7864"/>
                  <a:pt x="11955" y="7792"/>
                </a:cubicBezTo>
                <a:cubicBezTo>
                  <a:pt x="11978" y="7781"/>
                  <a:pt x="12002" y="7745"/>
                  <a:pt x="12014" y="7709"/>
                </a:cubicBezTo>
                <a:cubicBezTo>
                  <a:pt x="12026" y="7697"/>
                  <a:pt x="12026" y="7697"/>
                  <a:pt x="12038" y="7685"/>
                </a:cubicBezTo>
                <a:cubicBezTo>
                  <a:pt x="12217" y="7483"/>
                  <a:pt x="12383" y="7269"/>
                  <a:pt x="12526" y="7031"/>
                </a:cubicBezTo>
                <a:cubicBezTo>
                  <a:pt x="12574" y="6983"/>
                  <a:pt x="12609" y="6935"/>
                  <a:pt x="12633" y="6876"/>
                </a:cubicBezTo>
                <a:cubicBezTo>
                  <a:pt x="12681" y="6828"/>
                  <a:pt x="12728" y="6769"/>
                  <a:pt x="12752" y="6709"/>
                </a:cubicBezTo>
                <a:cubicBezTo>
                  <a:pt x="12788" y="6685"/>
                  <a:pt x="12812" y="6650"/>
                  <a:pt x="12824" y="6614"/>
                </a:cubicBezTo>
                <a:cubicBezTo>
                  <a:pt x="12836" y="6590"/>
                  <a:pt x="12848" y="6566"/>
                  <a:pt x="12859" y="6554"/>
                </a:cubicBezTo>
                <a:cubicBezTo>
                  <a:pt x="12907" y="6507"/>
                  <a:pt x="12943" y="6459"/>
                  <a:pt x="12967" y="6411"/>
                </a:cubicBezTo>
                <a:cubicBezTo>
                  <a:pt x="12979" y="6399"/>
                  <a:pt x="12990" y="6376"/>
                  <a:pt x="13002" y="6364"/>
                </a:cubicBezTo>
                <a:cubicBezTo>
                  <a:pt x="13074" y="6280"/>
                  <a:pt x="13133" y="6173"/>
                  <a:pt x="13193" y="6078"/>
                </a:cubicBezTo>
                <a:cubicBezTo>
                  <a:pt x="13252" y="5995"/>
                  <a:pt x="13300" y="5911"/>
                  <a:pt x="13336" y="5804"/>
                </a:cubicBezTo>
                <a:cubicBezTo>
                  <a:pt x="13348" y="5792"/>
                  <a:pt x="13360" y="5780"/>
                  <a:pt x="13371" y="5768"/>
                </a:cubicBezTo>
                <a:cubicBezTo>
                  <a:pt x="13419" y="5685"/>
                  <a:pt x="13479" y="5602"/>
                  <a:pt x="13514" y="5518"/>
                </a:cubicBezTo>
                <a:cubicBezTo>
                  <a:pt x="13586" y="5399"/>
                  <a:pt x="13645" y="5280"/>
                  <a:pt x="13693" y="5161"/>
                </a:cubicBezTo>
                <a:cubicBezTo>
                  <a:pt x="13776" y="5042"/>
                  <a:pt x="13824" y="4899"/>
                  <a:pt x="13871" y="4756"/>
                </a:cubicBezTo>
                <a:cubicBezTo>
                  <a:pt x="13919" y="4661"/>
                  <a:pt x="13955" y="4554"/>
                  <a:pt x="13979" y="4447"/>
                </a:cubicBezTo>
                <a:cubicBezTo>
                  <a:pt x="14002" y="4399"/>
                  <a:pt x="14026" y="4340"/>
                  <a:pt x="14026" y="4292"/>
                </a:cubicBezTo>
                <a:cubicBezTo>
                  <a:pt x="14086" y="4137"/>
                  <a:pt x="14110" y="3971"/>
                  <a:pt x="14157" y="3816"/>
                </a:cubicBezTo>
                <a:cubicBezTo>
                  <a:pt x="14157" y="3804"/>
                  <a:pt x="14157" y="3792"/>
                  <a:pt x="14157" y="3780"/>
                </a:cubicBezTo>
                <a:cubicBezTo>
                  <a:pt x="14181" y="3685"/>
                  <a:pt x="14205" y="3602"/>
                  <a:pt x="14205" y="3506"/>
                </a:cubicBezTo>
                <a:cubicBezTo>
                  <a:pt x="14241" y="3471"/>
                  <a:pt x="14217" y="3423"/>
                  <a:pt x="14229" y="3375"/>
                </a:cubicBezTo>
                <a:cubicBezTo>
                  <a:pt x="14252" y="3304"/>
                  <a:pt x="14241" y="3244"/>
                  <a:pt x="14252" y="3173"/>
                </a:cubicBezTo>
                <a:cubicBezTo>
                  <a:pt x="14276" y="3149"/>
                  <a:pt x="14264" y="3113"/>
                  <a:pt x="14264" y="3078"/>
                </a:cubicBezTo>
                <a:cubicBezTo>
                  <a:pt x="14276" y="2792"/>
                  <a:pt x="14276" y="2506"/>
                  <a:pt x="14241" y="2220"/>
                </a:cubicBezTo>
                <a:cubicBezTo>
                  <a:pt x="14241" y="2208"/>
                  <a:pt x="14241" y="2185"/>
                  <a:pt x="14229" y="2161"/>
                </a:cubicBezTo>
                <a:cubicBezTo>
                  <a:pt x="14229" y="2137"/>
                  <a:pt x="14229" y="2125"/>
                  <a:pt x="14217" y="2101"/>
                </a:cubicBezTo>
                <a:cubicBezTo>
                  <a:pt x="14217" y="2042"/>
                  <a:pt x="14205" y="1994"/>
                  <a:pt x="14181" y="1935"/>
                </a:cubicBezTo>
                <a:cubicBezTo>
                  <a:pt x="14181" y="1935"/>
                  <a:pt x="14181" y="1923"/>
                  <a:pt x="14181" y="1923"/>
                </a:cubicBezTo>
                <a:cubicBezTo>
                  <a:pt x="14181" y="1899"/>
                  <a:pt x="14181" y="1875"/>
                  <a:pt x="14157" y="1851"/>
                </a:cubicBezTo>
                <a:cubicBezTo>
                  <a:pt x="14157" y="1827"/>
                  <a:pt x="14157" y="1804"/>
                  <a:pt x="14133" y="1792"/>
                </a:cubicBezTo>
                <a:cubicBezTo>
                  <a:pt x="14122" y="1697"/>
                  <a:pt x="14086" y="1625"/>
                  <a:pt x="14038" y="1542"/>
                </a:cubicBezTo>
                <a:cubicBezTo>
                  <a:pt x="14014" y="1446"/>
                  <a:pt x="13967" y="1351"/>
                  <a:pt x="13907" y="1280"/>
                </a:cubicBezTo>
                <a:cubicBezTo>
                  <a:pt x="13871" y="1196"/>
                  <a:pt x="13848" y="1101"/>
                  <a:pt x="13752" y="1054"/>
                </a:cubicBezTo>
                <a:cubicBezTo>
                  <a:pt x="13764" y="994"/>
                  <a:pt x="13729" y="970"/>
                  <a:pt x="13693" y="935"/>
                </a:cubicBezTo>
                <a:cubicBezTo>
                  <a:pt x="13657" y="887"/>
                  <a:pt x="13633" y="839"/>
                  <a:pt x="13574" y="804"/>
                </a:cubicBezTo>
                <a:cubicBezTo>
                  <a:pt x="13538" y="744"/>
                  <a:pt x="13502" y="708"/>
                  <a:pt x="13443" y="673"/>
                </a:cubicBezTo>
                <a:cubicBezTo>
                  <a:pt x="13407" y="625"/>
                  <a:pt x="13371" y="577"/>
                  <a:pt x="13312" y="554"/>
                </a:cubicBezTo>
                <a:cubicBezTo>
                  <a:pt x="13276" y="506"/>
                  <a:pt x="13217" y="482"/>
                  <a:pt x="13169" y="446"/>
                </a:cubicBezTo>
                <a:cubicBezTo>
                  <a:pt x="13145" y="411"/>
                  <a:pt x="13109" y="387"/>
                  <a:pt x="13062" y="375"/>
                </a:cubicBezTo>
                <a:cubicBezTo>
                  <a:pt x="13002" y="315"/>
                  <a:pt x="12931" y="292"/>
                  <a:pt x="12859" y="268"/>
                </a:cubicBezTo>
                <a:cubicBezTo>
                  <a:pt x="12800" y="220"/>
                  <a:pt x="12728" y="196"/>
                  <a:pt x="12657" y="173"/>
                </a:cubicBezTo>
                <a:cubicBezTo>
                  <a:pt x="12621" y="149"/>
                  <a:pt x="12574" y="137"/>
                  <a:pt x="12526" y="137"/>
                </a:cubicBezTo>
                <a:cubicBezTo>
                  <a:pt x="12395" y="77"/>
                  <a:pt x="12264" y="42"/>
                  <a:pt x="12133" y="42"/>
                </a:cubicBezTo>
                <a:cubicBezTo>
                  <a:pt x="11994" y="18"/>
                  <a:pt x="11854" y="0"/>
                  <a:pt x="11718" y="0"/>
                </a:cubicBezTo>
                <a:close/>
              </a:path>
            </a:pathLst>
          </a:custGeom>
          <a:solidFill>
            <a:srgbClr val="FE6761"/>
          </a:solidFill>
          <a:ln>
            <a:noFill/>
          </a:ln>
        </p:spPr>
        <p:txBody>
          <a:bodyPr spcFirstLastPara="1" wrap="square" lIns="121900" tIns="121900" rIns="121900" bIns="121900" anchor="ctr" anchorCtr="0">
            <a:noAutofit/>
          </a:bodyPr>
          <a:lstStyle/>
          <a:p>
            <a:endParaRPr sz="2400"/>
          </a:p>
        </p:txBody>
      </p:sp>
      <p:sp>
        <p:nvSpPr>
          <p:cNvPr id="14" name="Google Shape;786;p40"/>
          <p:cNvSpPr txBox="1">
            <a:spLocks/>
          </p:cNvSpPr>
          <p:nvPr/>
        </p:nvSpPr>
        <p:spPr>
          <a:xfrm>
            <a:off x="602217" y="868715"/>
            <a:ext cx="1107992" cy="83084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Montserrat"/>
              <a:buNone/>
              <a:defRPr sz="6000" b="1" i="0" u="none" strike="noStrike" cap="none">
                <a:solidFill>
                  <a:schemeClr val="accent5"/>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r>
              <a:rPr lang="en" sz="5333" dirty="0"/>
              <a:t>01</a:t>
            </a:r>
          </a:p>
        </p:txBody>
      </p:sp>
      <p:sp>
        <p:nvSpPr>
          <p:cNvPr id="15" name="Google Shape;785;p40"/>
          <p:cNvSpPr txBox="1">
            <a:spLocks noGrp="1"/>
          </p:cNvSpPr>
          <p:nvPr>
            <p:ph type="title"/>
          </p:nvPr>
        </p:nvSpPr>
        <p:spPr>
          <a:xfrm>
            <a:off x="2090597" y="990076"/>
            <a:ext cx="5383907" cy="534535"/>
          </a:xfrm>
          <a:prstGeom prst="rect">
            <a:avLst/>
          </a:prstGeom>
        </p:spPr>
        <p:txBody>
          <a:bodyPr spcFirstLastPara="1" vert="horz" wrap="square" lIns="121900" tIns="121900" rIns="121900" bIns="121900" rtlCol="0" anchor="ctr" anchorCtr="0">
            <a:noAutofit/>
          </a:bodyPr>
          <a:lstStyle/>
          <a:p>
            <a:r>
              <a:rPr lang="en-US" sz="4267" dirty="0">
                <a:solidFill>
                  <a:schemeClr val="tx1">
                    <a:lumMod val="50000"/>
                  </a:schemeClr>
                </a:solidFill>
                <a:latin typeface="+mn-lt"/>
              </a:rPr>
              <a:t>K</a:t>
            </a:r>
            <a:r>
              <a:rPr lang="en-US" sz="4267" dirty="0">
                <a:solidFill>
                  <a:srgbClr val="00B0F0"/>
                </a:solidFill>
                <a:latin typeface="+mn-lt"/>
              </a:rPr>
              <a:t>H</a:t>
            </a:r>
            <a:r>
              <a:rPr lang="en-US" sz="4267" dirty="0">
                <a:solidFill>
                  <a:schemeClr val="bg1">
                    <a:lumMod val="50000"/>
                  </a:schemeClr>
                </a:solidFill>
                <a:latin typeface="+mn-lt"/>
              </a:rPr>
              <a:t>Á</a:t>
            </a:r>
            <a:r>
              <a:rPr lang="en-US" sz="4267" dirty="0">
                <a:solidFill>
                  <a:schemeClr val="tx2">
                    <a:lumMod val="75000"/>
                  </a:schemeClr>
                </a:solidFill>
                <a:latin typeface="+mn-lt"/>
              </a:rPr>
              <a:t>M</a:t>
            </a:r>
            <a:r>
              <a:rPr lang="en-US" sz="4267" dirty="0">
                <a:solidFill>
                  <a:schemeClr val="accent2"/>
                </a:solidFill>
                <a:latin typeface="+mn-lt"/>
              </a:rPr>
              <a:t> </a:t>
            </a:r>
            <a:r>
              <a:rPr lang="en-US" sz="4267" dirty="0">
                <a:solidFill>
                  <a:schemeClr val="accent4">
                    <a:lumMod val="50000"/>
                  </a:schemeClr>
                </a:solidFill>
                <a:latin typeface="+mn-lt"/>
              </a:rPr>
              <a:t>P</a:t>
            </a:r>
            <a:r>
              <a:rPr lang="en-US" sz="4267" dirty="0">
                <a:solidFill>
                  <a:schemeClr val="bg1">
                    <a:lumMod val="50000"/>
                  </a:schemeClr>
                </a:solidFill>
                <a:latin typeface="+mn-lt"/>
              </a:rPr>
              <a:t>H</a:t>
            </a:r>
            <a:r>
              <a:rPr lang="en-US" sz="4267" dirty="0">
                <a:solidFill>
                  <a:schemeClr val="tx1">
                    <a:lumMod val="75000"/>
                  </a:schemeClr>
                </a:solidFill>
                <a:latin typeface="+mn-lt"/>
              </a:rPr>
              <a:t>Á</a:t>
            </a:r>
            <a:endParaRPr sz="4267" dirty="0">
              <a:solidFill>
                <a:schemeClr val="tx1">
                  <a:lumMod val="75000"/>
                </a:schemeClr>
              </a:solidFill>
              <a:latin typeface="+mn-lt"/>
            </a:endParaRPr>
          </a:p>
        </p:txBody>
      </p:sp>
      <p:pic>
        <p:nvPicPr>
          <p:cNvPr id="9" name="Picture 8">
            <a:extLst>
              <a:ext uri="{FF2B5EF4-FFF2-40B4-BE49-F238E27FC236}">
                <a16:creationId xmlns:a16="http://schemas.microsoft.com/office/drawing/2014/main" id="{363369A1-2B48-C2FA-0CB2-81A0AFAE6254}"/>
              </a:ext>
            </a:extLst>
          </p:cNvPr>
          <p:cNvPicPr>
            <a:picLocks noChangeAspect="1"/>
          </p:cNvPicPr>
          <p:nvPr/>
        </p:nvPicPr>
        <p:blipFill rotWithShape="1">
          <a:blip r:embed="rId2">
            <a:extLst>
              <a:ext uri="{28A0092B-C50C-407E-A947-70E740481C1C}">
                <a14:useLocalDpi xmlns:a14="http://schemas.microsoft.com/office/drawing/2010/main" val="0"/>
              </a:ext>
            </a:extLst>
          </a:blip>
          <a:srcRect l="48704" t="5064" b="3628"/>
          <a:stretch/>
        </p:blipFill>
        <p:spPr>
          <a:xfrm>
            <a:off x="7847073" y="0"/>
            <a:ext cx="4344927" cy="6846423"/>
          </a:xfrm>
          <a:prstGeom prst="rect">
            <a:avLst/>
          </a:prstGeom>
        </p:spPr>
      </p:pic>
    </p:spTree>
    <p:extLst>
      <p:ext uri="{BB962C8B-B14F-4D97-AF65-F5344CB8AC3E}">
        <p14:creationId xmlns:p14="http://schemas.microsoft.com/office/powerpoint/2010/main" val="319024981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linds(horizontal)">
                                      <p:cBhvr>
                                        <p:cTn id="15" dur="500"/>
                                        <p:tgtEl>
                                          <p:spTgt spid="6">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DDCE34C-1D3B-4DB7-A368-00BE197D85CF}"/>
              </a:ext>
            </a:extLst>
          </p:cNvPr>
          <p:cNvSpPr/>
          <p:nvPr/>
        </p:nvSpPr>
        <p:spPr>
          <a:xfrm>
            <a:off x="6234896" y="2263622"/>
            <a:ext cx="5589809" cy="4391413"/>
          </a:xfrm>
          <a:prstGeom prst="flowChartDocumen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8898ED6-C641-408F-8309-3ECE089E45C9}"/>
              </a:ext>
            </a:extLst>
          </p:cNvPr>
          <p:cNvSpPr/>
          <p:nvPr/>
        </p:nvSpPr>
        <p:spPr>
          <a:xfrm>
            <a:off x="6096000" y="714422"/>
            <a:ext cx="5856789" cy="141491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3C4B16-152F-4E5C-B8C2-D9ACE78E7F56}"/>
              </a:ext>
            </a:extLst>
          </p:cNvPr>
          <p:cNvSpPr txBox="1"/>
          <p:nvPr/>
        </p:nvSpPr>
        <p:spPr>
          <a:xfrm>
            <a:off x="6148085" y="1067934"/>
            <a:ext cx="5856789" cy="707886"/>
          </a:xfrm>
          <a:prstGeom prst="rect">
            <a:avLst/>
          </a:prstGeom>
          <a:noFill/>
        </p:spPr>
        <p:txBody>
          <a:bodyPr wrap="square" rtlCol="0">
            <a:spAutoFit/>
          </a:bodyPr>
          <a:lstStyle/>
          <a:p>
            <a:pPr algn="ctr"/>
            <a:r>
              <a:rPr lang="en-US" sz="4000" b="1">
                <a:solidFill>
                  <a:srgbClr val="002060"/>
                </a:solidFill>
                <a:latin typeface="Times New Roman" panose="02020603050405020304" pitchFamily="18" charset="0"/>
                <a:cs typeface="Times New Roman" panose="02020603050405020304" pitchFamily="18" charset="0"/>
              </a:rPr>
              <a:t>Hình 1</a:t>
            </a:r>
          </a:p>
        </p:txBody>
      </p:sp>
      <p:sp>
        <p:nvSpPr>
          <p:cNvPr id="8" name="TextBox 7">
            <a:extLst>
              <a:ext uri="{FF2B5EF4-FFF2-40B4-BE49-F238E27FC236}">
                <a16:creationId xmlns:a16="http://schemas.microsoft.com/office/drawing/2014/main" id="{674C3524-FF1B-49B1-A85B-3FE8FC01C736}"/>
              </a:ext>
            </a:extLst>
          </p:cNvPr>
          <p:cNvSpPr txBox="1"/>
          <p:nvPr/>
        </p:nvSpPr>
        <p:spPr>
          <a:xfrm>
            <a:off x="6553198" y="2482844"/>
            <a:ext cx="4942391" cy="1490729"/>
          </a:xfrm>
          <a:prstGeom prst="rect">
            <a:avLst/>
          </a:prstGeom>
          <a:noFill/>
        </p:spPr>
        <p:txBody>
          <a:bodyPr wrap="square">
            <a:spAutoFit/>
          </a:bodyPr>
          <a:lstStyle/>
          <a:p>
            <a:pPr>
              <a:lnSpc>
                <a:spcPct val="150000"/>
              </a:lnSpc>
            </a:pPr>
            <a:r>
              <a:rPr lang="vi-VN" sz="3200">
                <a:latin typeface="+mj-lt"/>
              </a:rPr>
              <a:t>Dáng chữ dài, hẹp ngang.</a:t>
            </a:r>
            <a:endParaRPr lang="en-US" sz="3200">
              <a:latin typeface="+mj-lt"/>
            </a:endParaRPr>
          </a:p>
          <a:p>
            <a:pPr>
              <a:lnSpc>
                <a:spcPct val="150000"/>
              </a:lnSpc>
            </a:pPr>
            <a:r>
              <a:rPr lang="vi-VN" sz="3200">
                <a:latin typeface="+mj-lt"/>
              </a:rPr>
              <a:t>Biểu tượng: hình ngôi nhà.</a:t>
            </a:r>
            <a:endParaRPr lang="en-US" sz="3200">
              <a:latin typeface="+mj-lt"/>
            </a:endParaRPr>
          </a:p>
        </p:txBody>
      </p:sp>
      <p:pic>
        <p:nvPicPr>
          <p:cNvPr id="11" name="Picture 10">
            <a:extLst>
              <a:ext uri="{FF2B5EF4-FFF2-40B4-BE49-F238E27FC236}">
                <a16:creationId xmlns:a16="http://schemas.microsoft.com/office/drawing/2014/main" id="{F77D41D5-CB4C-F089-F589-7BC132A6B4CC}"/>
              </a:ext>
            </a:extLst>
          </p:cNvPr>
          <p:cNvPicPr>
            <a:picLocks noChangeAspect="1"/>
          </p:cNvPicPr>
          <p:nvPr/>
        </p:nvPicPr>
        <p:blipFill rotWithShape="1">
          <a:blip r:embed="rId2">
            <a:extLst>
              <a:ext uri="{28A0092B-C50C-407E-A947-70E740481C1C}">
                <a14:useLocalDpi xmlns:a14="http://schemas.microsoft.com/office/drawing/2010/main" val="0"/>
              </a:ext>
            </a:extLst>
          </a:blip>
          <a:srcRect l="28205" t="9579" r="29698"/>
          <a:stretch/>
        </p:blipFill>
        <p:spPr>
          <a:xfrm>
            <a:off x="187126" y="180996"/>
            <a:ext cx="5413093" cy="6427739"/>
          </a:xfrm>
          <a:prstGeom prst="rect">
            <a:avLst/>
          </a:prstGeom>
        </p:spPr>
      </p:pic>
    </p:spTree>
    <p:extLst>
      <p:ext uri="{BB962C8B-B14F-4D97-AF65-F5344CB8AC3E}">
        <p14:creationId xmlns:p14="http://schemas.microsoft.com/office/powerpoint/2010/main" val="13352835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DDCE34C-1D3B-4DB7-A368-00BE197D85CF}"/>
              </a:ext>
            </a:extLst>
          </p:cNvPr>
          <p:cNvSpPr/>
          <p:nvPr/>
        </p:nvSpPr>
        <p:spPr>
          <a:xfrm>
            <a:off x="725346" y="4375230"/>
            <a:ext cx="10895636" cy="2129334"/>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78898ED6-C641-408F-8309-3ECE089E45C9}"/>
              </a:ext>
            </a:extLst>
          </p:cNvPr>
          <p:cNvSpPr/>
          <p:nvPr/>
        </p:nvSpPr>
        <p:spPr>
          <a:xfrm>
            <a:off x="3483015" y="136603"/>
            <a:ext cx="5856789" cy="1414910"/>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3C4B16-152F-4E5C-B8C2-D9ACE78E7F56}"/>
              </a:ext>
            </a:extLst>
          </p:cNvPr>
          <p:cNvSpPr txBox="1"/>
          <p:nvPr/>
        </p:nvSpPr>
        <p:spPr>
          <a:xfrm>
            <a:off x="3483015" y="490115"/>
            <a:ext cx="5856789" cy="707886"/>
          </a:xfrm>
          <a:prstGeom prst="rect">
            <a:avLst/>
          </a:prstGeom>
          <a:noFill/>
        </p:spPr>
        <p:txBody>
          <a:bodyPr wrap="square" rtlCol="0">
            <a:spAutoFit/>
          </a:bodyPr>
          <a:lstStyle/>
          <a:p>
            <a:pPr algn="ctr"/>
            <a:r>
              <a:rPr lang="en-US" sz="4000" b="1">
                <a:solidFill>
                  <a:srgbClr val="002060"/>
                </a:solidFill>
                <a:latin typeface="Times New Roman" panose="02020603050405020304" pitchFamily="18" charset="0"/>
                <a:cs typeface="Times New Roman" panose="02020603050405020304" pitchFamily="18" charset="0"/>
              </a:rPr>
              <a:t>Hình 2</a:t>
            </a:r>
          </a:p>
        </p:txBody>
      </p:sp>
      <p:sp>
        <p:nvSpPr>
          <p:cNvPr id="8" name="TextBox 7">
            <a:extLst>
              <a:ext uri="{FF2B5EF4-FFF2-40B4-BE49-F238E27FC236}">
                <a16:creationId xmlns:a16="http://schemas.microsoft.com/office/drawing/2014/main" id="{674C3524-FF1B-49B1-A85B-3FE8FC01C736}"/>
              </a:ext>
            </a:extLst>
          </p:cNvPr>
          <p:cNvSpPr txBox="1"/>
          <p:nvPr/>
        </p:nvSpPr>
        <p:spPr>
          <a:xfrm>
            <a:off x="1153609" y="4803320"/>
            <a:ext cx="6555130" cy="752065"/>
          </a:xfrm>
          <a:prstGeom prst="rect">
            <a:avLst/>
          </a:prstGeom>
          <a:noFill/>
        </p:spPr>
        <p:txBody>
          <a:bodyPr wrap="square">
            <a:spAutoFit/>
          </a:bodyPr>
          <a:lstStyle/>
          <a:p>
            <a:pPr>
              <a:lnSpc>
                <a:spcPct val="150000"/>
              </a:lnSpc>
            </a:pPr>
            <a:r>
              <a:rPr lang="vi-VN" sz="3200">
                <a:latin typeface="+mj-lt"/>
              </a:rPr>
              <a:t>Dáng chữ tròn, các nét bằng nhau.</a:t>
            </a:r>
            <a:endParaRPr lang="en-US" sz="4800">
              <a:latin typeface="+mj-lt"/>
            </a:endParaRPr>
          </a:p>
        </p:txBody>
      </p:sp>
      <p:pic>
        <p:nvPicPr>
          <p:cNvPr id="4" name="Picture 3">
            <a:extLst>
              <a:ext uri="{FF2B5EF4-FFF2-40B4-BE49-F238E27FC236}">
                <a16:creationId xmlns:a16="http://schemas.microsoft.com/office/drawing/2014/main" id="{F88D7EC2-1339-135A-6B5E-ED158C795D5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152" t="30812" r="26563" b="37292"/>
          <a:stretch/>
        </p:blipFill>
        <p:spPr>
          <a:xfrm>
            <a:off x="1228844" y="1040333"/>
            <a:ext cx="9888639" cy="3334897"/>
          </a:xfrm>
          <a:prstGeom prst="rect">
            <a:avLst/>
          </a:prstGeom>
        </p:spPr>
      </p:pic>
    </p:spTree>
    <p:extLst>
      <p:ext uri="{BB962C8B-B14F-4D97-AF65-F5344CB8AC3E}">
        <p14:creationId xmlns:p14="http://schemas.microsoft.com/office/powerpoint/2010/main" val="2843265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DDCE34C-1D3B-4DB7-A368-00BE197D85CF}"/>
              </a:ext>
            </a:extLst>
          </p:cNvPr>
          <p:cNvSpPr/>
          <p:nvPr/>
        </p:nvSpPr>
        <p:spPr>
          <a:xfrm>
            <a:off x="725346" y="4375230"/>
            <a:ext cx="10895636" cy="2129334"/>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78898ED6-C641-408F-8309-3ECE089E45C9}"/>
              </a:ext>
            </a:extLst>
          </p:cNvPr>
          <p:cNvSpPr/>
          <p:nvPr/>
        </p:nvSpPr>
        <p:spPr>
          <a:xfrm>
            <a:off x="3483015" y="136603"/>
            <a:ext cx="5856789" cy="1414910"/>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3C4B16-152F-4E5C-B8C2-D9ACE78E7F56}"/>
              </a:ext>
            </a:extLst>
          </p:cNvPr>
          <p:cNvSpPr txBox="1"/>
          <p:nvPr/>
        </p:nvSpPr>
        <p:spPr>
          <a:xfrm>
            <a:off x="3483015" y="490115"/>
            <a:ext cx="5856789" cy="707886"/>
          </a:xfrm>
          <a:prstGeom prst="rect">
            <a:avLst/>
          </a:prstGeom>
          <a:noFill/>
        </p:spPr>
        <p:txBody>
          <a:bodyPr wrap="square" rtlCol="0">
            <a:spAutoFit/>
          </a:bodyPr>
          <a:lstStyle/>
          <a:p>
            <a:pPr algn="ctr"/>
            <a:r>
              <a:rPr lang="en-US" sz="4000" b="1">
                <a:solidFill>
                  <a:srgbClr val="002060"/>
                </a:solidFill>
                <a:latin typeface="Times New Roman" panose="02020603050405020304" pitchFamily="18" charset="0"/>
                <a:cs typeface="Times New Roman" panose="02020603050405020304" pitchFamily="18" charset="0"/>
              </a:rPr>
              <a:t>Hình 3</a:t>
            </a:r>
          </a:p>
        </p:txBody>
      </p:sp>
      <p:sp>
        <p:nvSpPr>
          <p:cNvPr id="8" name="TextBox 7">
            <a:extLst>
              <a:ext uri="{FF2B5EF4-FFF2-40B4-BE49-F238E27FC236}">
                <a16:creationId xmlns:a16="http://schemas.microsoft.com/office/drawing/2014/main" id="{674C3524-FF1B-49B1-A85B-3FE8FC01C736}"/>
              </a:ext>
            </a:extLst>
          </p:cNvPr>
          <p:cNvSpPr txBox="1"/>
          <p:nvPr/>
        </p:nvSpPr>
        <p:spPr>
          <a:xfrm>
            <a:off x="1153609" y="4803320"/>
            <a:ext cx="7735748" cy="752065"/>
          </a:xfrm>
          <a:prstGeom prst="rect">
            <a:avLst/>
          </a:prstGeom>
          <a:noFill/>
        </p:spPr>
        <p:txBody>
          <a:bodyPr wrap="square">
            <a:spAutoFit/>
          </a:bodyPr>
          <a:lstStyle/>
          <a:p>
            <a:pPr>
              <a:lnSpc>
                <a:spcPct val="150000"/>
              </a:lnSpc>
            </a:pPr>
            <a:r>
              <a:rPr lang="vi-VN" sz="3200">
                <a:latin typeface="+mj-lt"/>
              </a:rPr>
              <a:t>Kiểu chữ có chân, nét mảnh, thanh đậm.</a:t>
            </a:r>
            <a:endParaRPr lang="en-US" sz="7200">
              <a:latin typeface="+mj-lt"/>
            </a:endParaRPr>
          </a:p>
        </p:txBody>
      </p:sp>
      <p:pic>
        <p:nvPicPr>
          <p:cNvPr id="5" name="Picture 4">
            <a:extLst>
              <a:ext uri="{FF2B5EF4-FFF2-40B4-BE49-F238E27FC236}">
                <a16:creationId xmlns:a16="http://schemas.microsoft.com/office/drawing/2014/main" id="{FFA580A1-1E18-AE5E-0E45-1D024FD4943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585" t="31925" r="23764" b="36279"/>
          <a:stretch/>
        </p:blipFill>
        <p:spPr>
          <a:xfrm>
            <a:off x="1069883" y="1279024"/>
            <a:ext cx="9717723" cy="3015184"/>
          </a:xfrm>
          <a:prstGeom prst="rect">
            <a:avLst/>
          </a:prstGeom>
        </p:spPr>
      </p:pic>
    </p:spTree>
    <p:extLst>
      <p:ext uri="{BB962C8B-B14F-4D97-AF65-F5344CB8AC3E}">
        <p14:creationId xmlns:p14="http://schemas.microsoft.com/office/powerpoint/2010/main" val="1407541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DDCE34C-1D3B-4DB7-A368-00BE197D85CF}"/>
              </a:ext>
            </a:extLst>
          </p:cNvPr>
          <p:cNvSpPr/>
          <p:nvPr/>
        </p:nvSpPr>
        <p:spPr>
          <a:xfrm>
            <a:off x="590310" y="4542728"/>
            <a:ext cx="11234396" cy="2112307"/>
          </a:xfrm>
          <a:prstGeom prst="flowChartDocumen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8898ED6-C641-408F-8309-3ECE089E45C9}"/>
              </a:ext>
            </a:extLst>
          </p:cNvPr>
          <p:cNvSpPr/>
          <p:nvPr/>
        </p:nvSpPr>
        <p:spPr>
          <a:xfrm>
            <a:off x="8012465" y="644974"/>
            <a:ext cx="3586224" cy="141491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3C4B16-152F-4E5C-B8C2-D9ACE78E7F56}"/>
              </a:ext>
            </a:extLst>
          </p:cNvPr>
          <p:cNvSpPr txBox="1"/>
          <p:nvPr/>
        </p:nvSpPr>
        <p:spPr>
          <a:xfrm>
            <a:off x="8064550" y="998486"/>
            <a:ext cx="3586224" cy="707886"/>
          </a:xfrm>
          <a:prstGeom prst="rect">
            <a:avLst/>
          </a:prstGeom>
          <a:noFill/>
        </p:spPr>
        <p:txBody>
          <a:bodyPr wrap="square" rtlCol="0">
            <a:spAutoFit/>
          </a:bodyPr>
          <a:lstStyle/>
          <a:p>
            <a:pPr algn="ctr"/>
            <a:r>
              <a:rPr lang="en-US" sz="4000" b="1">
                <a:solidFill>
                  <a:srgbClr val="002060"/>
                </a:solidFill>
                <a:latin typeface="Times New Roman" panose="02020603050405020304" pitchFamily="18" charset="0"/>
                <a:cs typeface="Times New Roman" panose="02020603050405020304" pitchFamily="18" charset="0"/>
              </a:rPr>
              <a:t>Hình 4</a:t>
            </a:r>
          </a:p>
        </p:txBody>
      </p:sp>
      <p:sp>
        <p:nvSpPr>
          <p:cNvPr id="8" name="TextBox 7">
            <a:extLst>
              <a:ext uri="{FF2B5EF4-FFF2-40B4-BE49-F238E27FC236}">
                <a16:creationId xmlns:a16="http://schemas.microsoft.com/office/drawing/2014/main" id="{674C3524-FF1B-49B1-A85B-3FE8FC01C736}"/>
              </a:ext>
            </a:extLst>
          </p:cNvPr>
          <p:cNvSpPr txBox="1"/>
          <p:nvPr/>
        </p:nvSpPr>
        <p:spPr>
          <a:xfrm>
            <a:off x="1118885" y="4986155"/>
            <a:ext cx="9715019" cy="751488"/>
          </a:xfrm>
          <a:prstGeom prst="rect">
            <a:avLst/>
          </a:prstGeom>
          <a:noFill/>
        </p:spPr>
        <p:txBody>
          <a:bodyPr wrap="square">
            <a:spAutoFit/>
          </a:bodyPr>
          <a:lstStyle/>
          <a:p>
            <a:pPr>
              <a:lnSpc>
                <a:spcPct val="150000"/>
              </a:lnSpc>
            </a:pPr>
            <a:r>
              <a:rPr lang="vi-VN" sz="3200">
                <a:latin typeface="+mj-lt"/>
              </a:rPr>
              <a:t>Chữ dày, kích thước lớn, nét thanh, nét đậm.</a:t>
            </a:r>
            <a:endParaRPr lang="en-US" sz="3200">
              <a:latin typeface="+mj-lt"/>
            </a:endParaRPr>
          </a:p>
        </p:txBody>
      </p:sp>
      <p:pic>
        <p:nvPicPr>
          <p:cNvPr id="4" name="Picture 3">
            <a:extLst>
              <a:ext uri="{FF2B5EF4-FFF2-40B4-BE49-F238E27FC236}">
                <a16:creationId xmlns:a16="http://schemas.microsoft.com/office/drawing/2014/main" id="{F28AE1B7-4CB1-2C7E-A835-7E7BE0774703}"/>
              </a:ext>
            </a:extLst>
          </p:cNvPr>
          <p:cNvPicPr>
            <a:picLocks noChangeAspect="1"/>
          </p:cNvPicPr>
          <p:nvPr/>
        </p:nvPicPr>
        <p:blipFill rotWithShape="1">
          <a:blip r:embed="rId2">
            <a:extLst>
              <a:ext uri="{28A0092B-C50C-407E-A947-70E740481C1C}">
                <a14:useLocalDpi xmlns:a14="http://schemas.microsoft.com/office/drawing/2010/main" val="0"/>
              </a:ext>
            </a:extLst>
          </a:blip>
          <a:srcRect l="18241" t="21075" r="19397" b="25343"/>
          <a:stretch/>
        </p:blipFill>
        <p:spPr>
          <a:xfrm>
            <a:off x="187126" y="0"/>
            <a:ext cx="7651408" cy="3634451"/>
          </a:xfrm>
          <a:prstGeom prst="rect">
            <a:avLst/>
          </a:prstGeom>
        </p:spPr>
      </p:pic>
    </p:spTree>
    <p:extLst>
      <p:ext uri="{BB962C8B-B14F-4D97-AF65-F5344CB8AC3E}">
        <p14:creationId xmlns:p14="http://schemas.microsoft.com/office/powerpoint/2010/main" val="6129956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DDCE34C-1D3B-4DB7-A368-00BE197D85CF}"/>
              </a:ext>
            </a:extLst>
          </p:cNvPr>
          <p:cNvSpPr/>
          <p:nvPr/>
        </p:nvSpPr>
        <p:spPr>
          <a:xfrm>
            <a:off x="590310" y="3981692"/>
            <a:ext cx="11234396" cy="2876308"/>
          </a:xfrm>
          <a:prstGeom prst="flowChartDocumen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4C3524-FF1B-49B1-A85B-3FE8FC01C736}"/>
              </a:ext>
            </a:extLst>
          </p:cNvPr>
          <p:cNvSpPr txBox="1"/>
          <p:nvPr/>
        </p:nvSpPr>
        <p:spPr>
          <a:xfrm>
            <a:off x="917291" y="4189216"/>
            <a:ext cx="10988234" cy="2229393"/>
          </a:xfrm>
          <a:prstGeom prst="rect">
            <a:avLst/>
          </a:prstGeom>
          <a:noFill/>
        </p:spPr>
        <p:txBody>
          <a:bodyPr wrap="square">
            <a:spAutoFit/>
          </a:bodyPr>
          <a:lstStyle/>
          <a:p>
            <a:pPr>
              <a:lnSpc>
                <a:spcPct val="150000"/>
              </a:lnSpc>
            </a:pPr>
            <a:r>
              <a:rPr lang="vi-VN" sz="3200">
                <a:latin typeface="+mj-lt"/>
              </a:rPr>
              <a:t>Chữ viết thường, các nét bằng nhau.</a:t>
            </a:r>
            <a:r>
              <a:rPr lang="en-US" sz="3200">
                <a:latin typeface="+mj-lt"/>
              </a:rPr>
              <a:t> </a:t>
            </a:r>
            <a:r>
              <a:rPr lang="vi-VN" sz="3200">
                <a:latin typeface="+mj-lt"/>
              </a:rPr>
              <a:t>Logo bao gồm bốn yếu tố khác biệt. Chúng bao gồm hình ảnh của một người mẹ và đứa trẻ, một quả địa cầu, </a:t>
            </a:r>
            <a:r>
              <a:rPr lang="en-US" sz="3200">
                <a:latin typeface="Times New Roman" panose="02020603050405020304" pitchFamily="18" charset="0"/>
                <a:cs typeface="Times New Roman" panose="02020603050405020304" pitchFamily="18" charset="0"/>
              </a:rPr>
              <a:t>các n</a:t>
            </a:r>
            <a:r>
              <a:rPr lang="vi-VN" sz="3200">
                <a:latin typeface="+mj-lt"/>
              </a:rPr>
              <a:t>hánh ô liu và tên "unicef" của tổ chức</a:t>
            </a:r>
            <a:r>
              <a:rPr lang="en-US" sz="3200">
                <a:latin typeface="+mj-lt"/>
              </a:rPr>
              <a:t>.</a:t>
            </a:r>
          </a:p>
        </p:txBody>
      </p:sp>
      <p:pic>
        <p:nvPicPr>
          <p:cNvPr id="5" name="Picture 4">
            <a:extLst>
              <a:ext uri="{FF2B5EF4-FFF2-40B4-BE49-F238E27FC236}">
                <a16:creationId xmlns:a16="http://schemas.microsoft.com/office/drawing/2014/main" id="{E6B5EC7E-812B-94F8-4397-9F17ECD3D1D8}"/>
              </a:ext>
            </a:extLst>
          </p:cNvPr>
          <p:cNvPicPr>
            <a:picLocks noChangeAspect="1"/>
          </p:cNvPicPr>
          <p:nvPr/>
        </p:nvPicPr>
        <p:blipFill rotWithShape="1">
          <a:blip r:embed="rId2">
            <a:extLst>
              <a:ext uri="{28A0092B-C50C-407E-A947-70E740481C1C}">
                <a14:useLocalDpi xmlns:a14="http://schemas.microsoft.com/office/drawing/2010/main" val="0"/>
              </a:ext>
            </a:extLst>
          </a:blip>
          <a:srcRect l="16786" t="27618" r="12344" b="30513"/>
          <a:stretch/>
        </p:blipFill>
        <p:spPr>
          <a:xfrm>
            <a:off x="2748021" y="1541643"/>
            <a:ext cx="7326775" cy="2392929"/>
          </a:xfrm>
          <a:prstGeom prst="rect">
            <a:avLst/>
          </a:prstGeom>
        </p:spPr>
      </p:pic>
      <p:sp>
        <p:nvSpPr>
          <p:cNvPr id="7" name="Diamond 6">
            <a:extLst>
              <a:ext uri="{FF2B5EF4-FFF2-40B4-BE49-F238E27FC236}">
                <a16:creationId xmlns:a16="http://schemas.microsoft.com/office/drawing/2014/main" id="{2E140C69-4832-D764-5295-06533D734886}"/>
              </a:ext>
            </a:extLst>
          </p:cNvPr>
          <p:cNvSpPr/>
          <p:nvPr/>
        </p:nvSpPr>
        <p:spPr>
          <a:xfrm>
            <a:off x="3483015" y="136603"/>
            <a:ext cx="5856789" cy="1414910"/>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C96957-B35B-C78D-1950-4163DBD89586}"/>
              </a:ext>
            </a:extLst>
          </p:cNvPr>
          <p:cNvSpPr txBox="1"/>
          <p:nvPr/>
        </p:nvSpPr>
        <p:spPr>
          <a:xfrm>
            <a:off x="3483015" y="490115"/>
            <a:ext cx="5856789" cy="707886"/>
          </a:xfrm>
          <a:prstGeom prst="rect">
            <a:avLst/>
          </a:prstGeom>
          <a:noFill/>
        </p:spPr>
        <p:txBody>
          <a:bodyPr wrap="square" rtlCol="0">
            <a:spAutoFit/>
          </a:bodyPr>
          <a:lstStyle/>
          <a:p>
            <a:pPr algn="ctr"/>
            <a:r>
              <a:rPr lang="en-US" sz="4000" b="1">
                <a:solidFill>
                  <a:srgbClr val="002060"/>
                </a:solidFill>
                <a:latin typeface="Times New Roman" panose="02020603050405020304" pitchFamily="18" charset="0"/>
                <a:cs typeface="Times New Roman" panose="02020603050405020304" pitchFamily="18" charset="0"/>
              </a:rPr>
              <a:t>Hình 5</a:t>
            </a:r>
          </a:p>
        </p:txBody>
      </p:sp>
    </p:spTree>
    <p:extLst>
      <p:ext uri="{BB962C8B-B14F-4D97-AF65-F5344CB8AC3E}">
        <p14:creationId xmlns:p14="http://schemas.microsoft.com/office/powerpoint/2010/main" val="42482606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868</Words>
  <Application>Microsoft Office PowerPoint</Application>
  <PresentationFormat>Widescreen</PresentationFormat>
  <Paragraphs>67</Paragraphs>
  <Slides>28</Slides>
  <Notes>12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#9Slide03 AllRoundGothic</vt:lpstr>
      <vt:lpstr>Arial</vt:lpstr>
      <vt:lpstr>Calibri</vt:lpstr>
      <vt:lpstr>Calibri Light</vt:lpstr>
      <vt:lpstr>Montserrat</vt:lpstr>
      <vt:lpstr>Times New Roman</vt:lpstr>
      <vt:lpstr>Wingdings</vt:lpstr>
      <vt:lpstr>Office Theme</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lpstr>CHÀO MỪNG CÁC EM ĐẾN VỚI TIẾT HỌC!</vt:lpstr>
      <vt:lpstr>PowerPoint Presentation</vt:lpstr>
      <vt:lpstr>PowerPoint Presentation</vt:lpstr>
      <vt:lpstr>PowerPoint Presentation</vt:lpstr>
      <vt:lpstr>PowerPoint Presentation</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van tien [gv]</dc:creator>
  <cp:lastModifiedBy>SD_LANH</cp:lastModifiedBy>
  <cp:revision>28</cp:revision>
  <dcterms:created xsi:type="dcterms:W3CDTF">2021-11-15T08:13:06Z</dcterms:created>
  <dcterms:modified xsi:type="dcterms:W3CDTF">2023-10-21T14:18:12Z</dcterms:modified>
</cp:coreProperties>
</file>