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audio2.wav" ContentType="audio/x-wav"/>
  <Override PartName="/ppt/notesSlides/notesSlide38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sldIdLst>
    <p:sldId id="263" r:id="rId2"/>
    <p:sldId id="264" r:id="rId3"/>
    <p:sldId id="266" r:id="rId4"/>
    <p:sldId id="267" r:id="rId5"/>
    <p:sldId id="269" r:id="rId6"/>
    <p:sldId id="335" r:id="rId7"/>
    <p:sldId id="760" r:id="rId8"/>
    <p:sldId id="272" r:id="rId9"/>
    <p:sldId id="273" r:id="rId10"/>
    <p:sldId id="274" r:id="rId11"/>
    <p:sldId id="336" r:id="rId12"/>
    <p:sldId id="358" r:id="rId13"/>
    <p:sldId id="306" r:id="rId14"/>
    <p:sldId id="337" r:id="rId15"/>
    <p:sldId id="360" r:id="rId16"/>
    <p:sldId id="364" r:id="rId17"/>
    <p:sldId id="362" r:id="rId18"/>
    <p:sldId id="361" r:id="rId19"/>
    <p:sldId id="278" r:id="rId20"/>
    <p:sldId id="338" r:id="rId21"/>
    <p:sldId id="279" r:id="rId22"/>
    <p:sldId id="374" r:id="rId23"/>
    <p:sldId id="375" r:id="rId24"/>
    <p:sldId id="377" r:id="rId25"/>
    <p:sldId id="378" r:id="rId26"/>
    <p:sldId id="379" r:id="rId27"/>
    <p:sldId id="386" r:id="rId28"/>
    <p:sldId id="388" r:id="rId29"/>
    <p:sldId id="516" r:id="rId30"/>
    <p:sldId id="515" r:id="rId31"/>
    <p:sldId id="517" r:id="rId32"/>
    <p:sldId id="518" r:id="rId33"/>
    <p:sldId id="365" r:id="rId34"/>
    <p:sldId id="521" r:id="rId35"/>
    <p:sldId id="522" r:id="rId36"/>
    <p:sldId id="753" r:id="rId37"/>
    <p:sldId id="754" r:id="rId38"/>
    <p:sldId id="755" r:id="rId39"/>
    <p:sldId id="756" r:id="rId40"/>
    <p:sldId id="757" r:id="rId41"/>
    <p:sldId id="758" r:id="rId42"/>
    <p:sldId id="759" r:id="rId43"/>
    <p:sldId id="389" r:id="rId44"/>
    <p:sldId id="523" r:id="rId45"/>
    <p:sldId id="390" r:id="rId46"/>
    <p:sldId id="520" r:id="rId47"/>
  </p:sldIdLst>
  <p:sldSz cx="12192000" cy="6858000"/>
  <p:notesSz cx="6858000" cy="9144000"/>
  <p:embeddedFontLst>
    <p:embeddedFont>
      <p:font typeface="微软雅黑" panose="020B0503020204020204" pitchFamily="34" charset="-122"/>
      <p:regular r:id="rId49"/>
      <p:bold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Raleway" panose="020B0503030101060003" pitchFamily="3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#9Slide03 Arima Madurai Black" panose="020B0604020202020204" charset="0"/>
      <p:bold r:id="rId61"/>
    </p:embeddedFont>
    <p:embeddedFont>
      <p:font typeface="#9Slide03 Arima Madurai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A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 varScale="1">
        <p:scale>
          <a:sx n="83" d="100"/>
          <a:sy n="83" d="100"/>
        </p:scale>
        <p:origin x="62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4D3C11-7A40-48B7-BD29-2F465179ADBA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476EC470-B9EB-41F7-8B72-9E213BBCB145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Là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cha,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mẹ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bạn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A9BE6A5-4105-4C12-A8CD-76101971B417}" type="parTrans" cxnId="{E12986C5-214D-4801-BD22-D8FF60F1AF24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93F10B-54B1-468E-9A7B-C7B82F7A4E95}" type="sibTrans" cxnId="{E12986C5-214D-4801-BD22-D8FF60F1AF24}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2567C20-B053-448A-81DF-1871A1F82AA6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Lam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lũ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tần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tảo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8D71C9EB-FD97-41CB-B41F-8164F93BF569}" type="parTrans" cxnId="{00B54C87-E531-4BD6-BF46-0AB2D212B46A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51CDF6-2872-4800-BD85-81DAD4CA4B42}" type="sibTrans" cxnId="{00B54C87-E531-4BD6-BF46-0AB2D212B46A}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5E6CA65-72AE-4B44-84AA-905CD35CE6C9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chăm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sóc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nâng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niu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về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vật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chất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thần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55127F6-B53A-4DFB-B9BE-589A85F9A017}" type="parTrans" cxnId="{02F3180B-08C8-465D-82B0-CB947ECABE55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78E384B-BC92-4354-9CE4-9953178ACFB4}" type="sibTrans" cxnId="{02F3180B-08C8-465D-82B0-CB947ECABE55}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AF572B-0315-4659-958A-D4187B170A45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Giàu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đức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hi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nghị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lực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9364E4C-ED44-4CD8-97AB-53ACEEC9AE0F}" type="parTrans" cxnId="{5D5CCAFF-235A-4172-99FA-34E46F018887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46AD38-CFC5-4187-BEAF-57A8DD0FF8ED}" type="sibTrans" cxnId="{5D5CCAFF-235A-4172-99FA-34E46F018887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6EAA70-35DA-45C3-9CFF-897FDC8899F8}" type="pres">
      <dgm:prSet presAssocID="{154D3C11-7A40-48B7-BD29-2F465179ADBA}" presName="linearFlow" presStyleCnt="0">
        <dgm:presLayoutVars>
          <dgm:resizeHandles val="exact"/>
        </dgm:presLayoutVars>
      </dgm:prSet>
      <dgm:spPr/>
    </dgm:pt>
    <dgm:pt modelId="{4F80D995-D0F0-4BA3-8A33-EBCCD488F427}" type="pres">
      <dgm:prSet presAssocID="{476EC470-B9EB-41F7-8B72-9E213BBCB145}" presName="node" presStyleLbl="node1" presStyleIdx="0" presStyleCnt="4" custScaleX="198123" custLinFactNeighborY="8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C3F219-FC67-430A-A964-1B6FBB351077}" type="pres">
      <dgm:prSet presAssocID="{CF93F10B-54B1-468E-9A7B-C7B82F7A4E95}" presName="sibTrans" presStyleLbl="sibTrans2D1" presStyleIdx="0" presStyleCnt="3" custScaleX="117175"/>
      <dgm:spPr/>
      <dgm:t>
        <a:bodyPr/>
        <a:lstStyle/>
        <a:p>
          <a:endParaRPr lang="en-US"/>
        </a:p>
      </dgm:t>
    </dgm:pt>
    <dgm:pt modelId="{0CF3B80F-6455-49C7-9AA5-7E0E22F25647}" type="pres">
      <dgm:prSet presAssocID="{CF93F10B-54B1-468E-9A7B-C7B82F7A4E9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85698567-12B7-4C45-8FF5-549CE8B083E9}" type="pres">
      <dgm:prSet presAssocID="{F2567C20-B053-448A-81DF-1871A1F82AA6}" presName="node" presStyleLbl="node1" presStyleIdx="1" presStyleCnt="4" custScaleX="198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601D12-02EB-4561-AD66-20709B80C1D2}" type="pres">
      <dgm:prSet presAssocID="{D751CDF6-2872-4800-BD85-81DAD4CA4B42}" presName="sibTrans" presStyleLbl="sibTrans2D1" presStyleIdx="1" presStyleCnt="3" custScaleX="117175"/>
      <dgm:spPr/>
      <dgm:t>
        <a:bodyPr/>
        <a:lstStyle/>
        <a:p>
          <a:endParaRPr lang="en-US"/>
        </a:p>
      </dgm:t>
    </dgm:pt>
    <dgm:pt modelId="{8DDC3EF8-A237-4593-8219-A4EB7D2D2289}" type="pres">
      <dgm:prSet presAssocID="{D751CDF6-2872-4800-BD85-81DAD4CA4B4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6FA65E6-466E-42EF-A0D7-F930E028139D}" type="pres">
      <dgm:prSet presAssocID="{05E6CA65-72AE-4B44-84AA-905CD35CE6C9}" presName="node" presStyleLbl="node1" presStyleIdx="2" presStyleCnt="4" custScaleX="198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7672E5-CCAA-46B4-B769-1CCCA644C564}" type="pres">
      <dgm:prSet presAssocID="{F78E384B-BC92-4354-9CE4-9953178ACFB4}" presName="sibTrans" presStyleLbl="sibTrans2D1" presStyleIdx="2" presStyleCnt="3" custScaleX="117175"/>
      <dgm:spPr/>
      <dgm:t>
        <a:bodyPr/>
        <a:lstStyle/>
        <a:p>
          <a:endParaRPr lang="en-US"/>
        </a:p>
      </dgm:t>
    </dgm:pt>
    <dgm:pt modelId="{A6D554B1-5C82-4A3C-8FB4-D376B4F94492}" type="pres">
      <dgm:prSet presAssocID="{F78E384B-BC92-4354-9CE4-9953178ACFB4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36B853E7-182D-4DE8-8F52-47ABFD1D3A9F}" type="pres">
      <dgm:prSet presAssocID="{49AF572B-0315-4659-958A-D4187B170A45}" presName="node" presStyleLbl="node1" presStyleIdx="3" presStyleCnt="4" custScaleX="198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BED09B-13BF-485D-ACD6-F5E3781A729D}" type="presOf" srcId="{F78E384B-BC92-4354-9CE4-9953178ACFB4}" destId="{7A7672E5-CCAA-46B4-B769-1CCCA644C564}" srcOrd="0" destOrd="0" presId="urn:microsoft.com/office/officeart/2005/8/layout/process2"/>
    <dgm:cxn modelId="{B057DF60-F14D-4325-821A-D63068A7B922}" type="presOf" srcId="{CF93F10B-54B1-468E-9A7B-C7B82F7A4E95}" destId="{95C3F219-FC67-430A-A964-1B6FBB351077}" srcOrd="0" destOrd="0" presId="urn:microsoft.com/office/officeart/2005/8/layout/process2"/>
    <dgm:cxn modelId="{E12986C5-214D-4801-BD22-D8FF60F1AF24}" srcId="{154D3C11-7A40-48B7-BD29-2F465179ADBA}" destId="{476EC470-B9EB-41F7-8B72-9E213BBCB145}" srcOrd="0" destOrd="0" parTransId="{0A9BE6A5-4105-4C12-A8CD-76101971B417}" sibTransId="{CF93F10B-54B1-468E-9A7B-C7B82F7A4E95}"/>
    <dgm:cxn modelId="{02F3180B-08C8-465D-82B0-CB947ECABE55}" srcId="{154D3C11-7A40-48B7-BD29-2F465179ADBA}" destId="{05E6CA65-72AE-4B44-84AA-905CD35CE6C9}" srcOrd="2" destOrd="0" parTransId="{655127F6-B53A-4DFB-B9BE-589A85F9A017}" sibTransId="{F78E384B-BC92-4354-9CE4-9953178ACFB4}"/>
    <dgm:cxn modelId="{0CF0B144-6221-4A20-86E0-3BEBA0C17996}" type="presOf" srcId="{154D3C11-7A40-48B7-BD29-2F465179ADBA}" destId="{EA6EAA70-35DA-45C3-9CFF-897FDC8899F8}" srcOrd="0" destOrd="0" presId="urn:microsoft.com/office/officeart/2005/8/layout/process2"/>
    <dgm:cxn modelId="{00B54C87-E531-4BD6-BF46-0AB2D212B46A}" srcId="{154D3C11-7A40-48B7-BD29-2F465179ADBA}" destId="{F2567C20-B053-448A-81DF-1871A1F82AA6}" srcOrd="1" destOrd="0" parTransId="{8D71C9EB-FD97-41CB-B41F-8164F93BF569}" sibTransId="{D751CDF6-2872-4800-BD85-81DAD4CA4B42}"/>
    <dgm:cxn modelId="{023F28FF-8A1F-4670-BA5A-874C15BB2363}" type="presOf" srcId="{D751CDF6-2872-4800-BD85-81DAD4CA4B42}" destId="{8DDC3EF8-A237-4593-8219-A4EB7D2D2289}" srcOrd="1" destOrd="0" presId="urn:microsoft.com/office/officeart/2005/8/layout/process2"/>
    <dgm:cxn modelId="{BB2F229B-CB5F-476D-8A56-FC6B128CE1FC}" type="presOf" srcId="{D751CDF6-2872-4800-BD85-81DAD4CA4B42}" destId="{9D601D12-02EB-4561-AD66-20709B80C1D2}" srcOrd="0" destOrd="0" presId="urn:microsoft.com/office/officeart/2005/8/layout/process2"/>
    <dgm:cxn modelId="{9DB426A9-2559-4666-9FBE-46D35B593898}" type="presOf" srcId="{F2567C20-B053-448A-81DF-1871A1F82AA6}" destId="{85698567-12B7-4C45-8FF5-549CE8B083E9}" srcOrd="0" destOrd="0" presId="urn:microsoft.com/office/officeart/2005/8/layout/process2"/>
    <dgm:cxn modelId="{99E962AF-71B8-49E8-967B-7EE3D577F682}" type="presOf" srcId="{CF93F10B-54B1-468E-9A7B-C7B82F7A4E95}" destId="{0CF3B80F-6455-49C7-9AA5-7E0E22F25647}" srcOrd="1" destOrd="0" presId="urn:microsoft.com/office/officeart/2005/8/layout/process2"/>
    <dgm:cxn modelId="{C9B7B4C2-E937-4D3C-9F42-FA6B8D0D4257}" type="presOf" srcId="{05E6CA65-72AE-4B44-84AA-905CD35CE6C9}" destId="{76FA65E6-466E-42EF-A0D7-F930E028139D}" srcOrd="0" destOrd="0" presId="urn:microsoft.com/office/officeart/2005/8/layout/process2"/>
    <dgm:cxn modelId="{7CA54299-E56B-42A6-A5B6-3D19C9E07D03}" type="presOf" srcId="{476EC470-B9EB-41F7-8B72-9E213BBCB145}" destId="{4F80D995-D0F0-4BA3-8A33-EBCCD488F427}" srcOrd="0" destOrd="0" presId="urn:microsoft.com/office/officeart/2005/8/layout/process2"/>
    <dgm:cxn modelId="{24A1D898-F065-4216-8D4C-3F03A5D3AE1C}" type="presOf" srcId="{F78E384B-BC92-4354-9CE4-9953178ACFB4}" destId="{A6D554B1-5C82-4A3C-8FB4-D376B4F94492}" srcOrd="1" destOrd="0" presId="urn:microsoft.com/office/officeart/2005/8/layout/process2"/>
    <dgm:cxn modelId="{5D5CCAFF-235A-4172-99FA-34E46F018887}" srcId="{154D3C11-7A40-48B7-BD29-2F465179ADBA}" destId="{49AF572B-0315-4659-958A-D4187B170A45}" srcOrd="3" destOrd="0" parTransId="{39364E4C-ED44-4CD8-97AB-53ACEEC9AE0F}" sibTransId="{3C46AD38-CFC5-4187-BEAF-57A8DD0FF8ED}"/>
    <dgm:cxn modelId="{B2D3BC2E-56A6-479A-84E9-72937732C081}" type="presOf" srcId="{49AF572B-0315-4659-958A-D4187B170A45}" destId="{36B853E7-182D-4DE8-8F52-47ABFD1D3A9F}" srcOrd="0" destOrd="0" presId="urn:microsoft.com/office/officeart/2005/8/layout/process2"/>
    <dgm:cxn modelId="{25C4C51F-E31E-498C-BF74-3BFCFF17B9AE}" type="presParOf" srcId="{EA6EAA70-35DA-45C3-9CFF-897FDC8899F8}" destId="{4F80D995-D0F0-4BA3-8A33-EBCCD488F427}" srcOrd="0" destOrd="0" presId="urn:microsoft.com/office/officeart/2005/8/layout/process2"/>
    <dgm:cxn modelId="{9C2F1A20-5D73-48A9-9CB5-9FAEBFEE0E47}" type="presParOf" srcId="{EA6EAA70-35DA-45C3-9CFF-897FDC8899F8}" destId="{95C3F219-FC67-430A-A964-1B6FBB351077}" srcOrd="1" destOrd="0" presId="urn:microsoft.com/office/officeart/2005/8/layout/process2"/>
    <dgm:cxn modelId="{790ECFF0-2215-4674-B217-DAD180BD3327}" type="presParOf" srcId="{95C3F219-FC67-430A-A964-1B6FBB351077}" destId="{0CF3B80F-6455-49C7-9AA5-7E0E22F25647}" srcOrd="0" destOrd="0" presId="urn:microsoft.com/office/officeart/2005/8/layout/process2"/>
    <dgm:cxn modelId="{8F5294A2-7DCC-47DA-84BE-7FB4DFD2AD4E}" type="presParOf" srcId="{EA6EAA70-35DA-45C3-9CFF-897FDC8899F8}" destId="{85698567-12B7-4C45-8FF5-549CE8B083E9}" srcOrd="2" destOrd="0" presId="urn:microsoft.com/office/officeart/2005/8/layout/process2"/>
    <dgm:cxn modelId="{FAE45EE0-2600-471A-A0C2-17D02813923A}" type="presParOf" srcId="{EA6EAA70-35DA-45C3-9CFF-897FDC8899F8}" destId="{9D601D12-02EB-4561-AD66-20709B80C1D2}" srcOrd="3" destOrd="0" presId="urn:microsoft.com/office/officeart/2005/8/layout/process2"/>
    <dgm:cxn modelId="{9FEA1180-5A54-4E63-BD24-1529A1F286A7}" type="presParOf" srcId="{9D601D12-02EB-4561-AD66-20709B80C1D2}" destId="{8DDC3EF8-A237-4593-8219-A4EB7D2D2289}" srcOrd="0" destOrd="0" presId="urn:microsoft.com/office/officeart/2005/8/layout/process2"/>
    <dgm:cxn modelId="{7AC4912A-E240-45CC-875C-E1982F69F2F9}" type="presParOf" srcId="{EA6EAA70-35DA-45C3-9CFF-897FDC8899F8}" destId="{76FA65E6-466E-42EF-A0D7-F930E028139D}" srcOrd="4" destOrd="0" presId="urn:microsoft.com/office/officeart/2005/8/layout/process2"/>
    <dgm:cxn modelId="{A5507643-68CE-4F6E-8E59-609B738327E0}" type="presParOf" srcId="{EA6EAA70-35DA-45C3-9CFF-897FDC8899F8}" destId="{7A7672E5-CCAA-46B4-B769-1CCCA644C564}" srcOrd="5" destOrd="0" presId="urn:microsoft.com/office/officeart/2005/8/layout/process2"/>
    <dgm:cxn modelId="{F82EA81A-CF48-4BCD-9619-F62D88A2D72D}" type="presParOf" srcId="{7A7672E5-CCAA-46B4-B769-1CCCA644C564}" destId="{A6D554B1-5C82-4A3C-8FB4-D376B4F94492}" srcOrd="0" destOrd="0" presId="urn:microsoft.com/office/officeart/2005/8/layout/process2"/>
    <dgm:cxn modelId="{C0AD5028-765E-40A1-8E09-20E8388D5D24}" type="presParOf" srcId="{EA6EAA70-35DA-45C3-9CFF-897FDC8899F8}" destId="{36B853E7-182D-4DE8-8F52-47ABFD1D3A9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1FAE03-0F3B-4CD0-8AE9-180E277D5155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53B24482-061E-4B2C-A7B3-BEB4F66FC5A2}">
      <dgm:prSet phldrT="[Văn bản]" custT="1"/>
      <dgm:spPr/>
      <dgm:t>
        <a:bodyPr/>
        <a:lstStyle/>
        <a:p>
          <a:r>
            <a:rPr lang="en-BZ" sz="2400" b="1" dirty="0"/>
            <a:t>Quan </a:t>
          </a:r>
          <a:r>
            <a:rPr lang="en-BZ" sz="2400" b="1" dirty="0" err="1"/>
            <a:t>hệ</a:t>
          </a:r>
          <a:r>
            <a:rPr lang="en-BZ" sz="2400" b="1" dirty="0"/>
            <a:t> </a:t>
          </a:r>
          <a:r>
            <a:rPr lang="en-BZ" sz="2400" b="1" dirty="0" err="1"/>
            <a:t>từ</a:t>
          </a:r>
          <a:r>
            <a:rPr lang="en-BZ" sz="2400" b="1" dirty="0"/>
            <a:t>, </a:t>
          </a:r>
          <a:r>
            <a:rPr lang="en-BZ" sz="2400" b="1" dirty="0" err="1"/>
            <a:t>câu</a:t>
          </a:r>
          <a:r>
            <a:rPr lang="en-BZ" sz="2400" b="1" dirty="0"/>
            <a:t> </a:t>
          </a:r>
          <a:r>
            <a:rPr lang="en-BZ" sz="2400" b="1" dirty="0" err="1"/>
            <a:t>tách</a:t>
          </a:r>
          <a:r>
            <a:rPr lang="en-BZ" sz="2400" b="1" dirty="0"/>
            <a:t> </a:t>
          </a:r>
          <a:r>
            <a:rPr lang="en-BZ" sz="2400" b="1" dirty="0" err="1"/>
            <a:t>đôi</a:t>
          </a:r>
          <a:r>
            <a:rPr lang="en-BZ" sz="2400" b="1" dirty="0"/>
            <a:t>, </a:t>
          </a:r>
          <a:r>
            <a:rPr lang="en-BZ" sz="2400" b="1" dirty="0" err="1"/>
            <a:t>liệt</a:t>
          </a:r>
          <a:r>
            <a:rPr lang="en-BZ" sz="2400" b="1" dirty="0"/>
            <a:t> </a:t>
          </a:r>
          <a:r>
            <a:rPr lang="en-BZ" sz="2400" b="1" dirty="0" err="1"/>
            <a:t>kê</a:t>
          </a:r>
          <a:r>
            <a:rPr lang="en-BZ" sz="2400" b="1" dirty="0"/>
            <a:t>, </a:t>
          </a:r>
          <a:r>
            <a:rPr lang="en-BZ" sz="2400" b="1" dirty="0" err="1"/>
            <a:t>câu</a:t>
          </a:r>
          <a:r>
            <a:rPr lang="en-BZ" sz="2400" b="1" dirty="0"/>
            <a:t> </a:t>
          </a:r>
          <a:r>
            <a:rPr lang="en-BZ" sz="2400" b="1" dirty="0" err="1"/>
            <a:t>hỏi</a:t>
          </a:r>
          <a:r>
            <a:rPr lang="en-BZ" sz="2400" b="1" dirty="0"/>
            <a:t> </a:t>
          </a:r>
          <a:r>
            <a:rPr lang="en-BZ" sz="2400" b="1" dirty="0" err="1"/>
            <a:t>tu</a:t>
          </a:r>
          <a:r>
            <a:rPr lang="en-BZ" sz="2400" b="1" dirty="0"/>
            <a:t> </a:t>
          </a:r>
          <a:r>
            <a:rPr lang="en-BZ" sz="2400" b="1" dirty="0" err="1"/>
            <a:t>từ</a:t>
          </a:r>
          <a:endParaRPr lang="en-BZ" sz="2400" b="1" dirty="0"/>
        </a:p>
      </dgm:t>
    </dgm:pt>
    <dgm:pt modelId="{61DFF7A4-03AF-4CCC-8E45-2866B1B20245}" type="sibTrans" cxnId="{EA47355D-7B4E-45D6-A0A5-5C03FA027661}">
      <dgm:prSet/>
      <dgm:spPr/>
      <dgm:t>
        <a:bodyPr/>
        <a:lstStyle/>
        <a:p>
          <a:endParaRPr lang="en-BZ" sz="2000" b="1"/>
        </a:p>
      </dgm:t>
    </dgm:pt>
    <dgm:pt modelId="{7F37E5E7-4CC7-4820-8048-01A211702E66}" type="parTrans" cxnId="{EA47355D-7B4E-45D6-A0A5-5C03FA027661}">
      <dgm:prSet/>
      <dgm:spPr/>
      <dgm:t>
        <a:bodyPr/>
        <a:lstStyle/>
        <a:p>
          <a:endParaRPr lang="en-BZ" sz="2000" b="1"/>
        </a:p>
      </dgm:t>
    </dgm:pt>
    <dgm:pt modelId="{2366A458-F1BE-4BAA-A737-1650AED34928}">
      <dgm:prSet phldrT="[Văn bản]" custT="1"/>
      <dgm:spPr/>
      <dgm:t>
        <a:bodyPr/>
        <a:lstStyle/>
        <a:p>
          <a:r>
            <a:rPr lang="en-BZ" sz="2400" b="1" dirty="0" err="1"/>
            <a:t>Nỗi</a:t>
          </a:r>
          <a:r>
            <a:rPr lang="en-BZ" sz="2400" b="1" dirty="0"/>
            <a:t> </a:t>
          </a:r>
          <a:r>
            <a:rPr lang="en-BZ" sz="2400" b="1" dirty="0" err="1"/>
            <a:t>nhớ</a:t>
          </a:r>
          <a:r>
            <a:rPr lang="en-BZ" sz="2400" b="1" dirty="0"/>
            <a:t> da </a:t>
          </a:r>
          <a:r>
            <a:rPr lang="en-BZ" sz="2400" b="1" dirty="0" err="1"/>
            <a:t>diết</a:t>
          </a:r>
          <a:r>
            <a:rPr lang="en-BZ" sz="2400" b="1" dirty="0"/>
            <a:t>, </a:t>
          </a:r>
          <a:r>
            <a:rPr lang="en-BZ" sz="2400" b="1" dirty="0" err="1"/>
            <a:t>ám</a:t>
          </a:r>
          <a:r>
            <a:rPr lang="en-BZ" sz="2400" b="1" dirty="0"/>
            <a:t> </a:t>
          </a:r>
          <a:r>
            <a:rPr lang="en-BZ" sz="2400" b="1" dirty="0" err="1"/>
            <a:t>ảnh</a:t>
          </a:r>
          <a:endParaRPr lang="en-BZ" sz="2400" b="1" dirty="0"/>
        </a:p>
      </dgm:t>
    </dgm:pt>
    <dgm:pt modelId="{B60A25DC-C244-4BCC-B1D5-CA9A980DDE63}" type="sibTrans" cxnId="{CDBAE203-A47D-468E-84E3-F775621E50B6}">
      <dgm:prSet/>
      <dgm:spPr/>
      <dgm:t>
        <a:bodyPr/>
        <a:lstStyle/>
        <a:p>
          <a:endParaRPr lang="en-BZ" sz="2000" b="1"/>
        </a:p>
      </dgm:t>
    </dgm:pt>
    <dgm:pt modelId="{0D3E96CB-9BA3-4298-8FDB-039978840A4B}" type="parTrans" cxnId="{CDBAE203-A47D-468E-84E3-F775621E50B6}">
      <dgm:prSet/>
      <dgm:spPr/>
      <dgm:t>
        <a:bodyPr/>
        <a:lstStyle/>
        <a:p>
          <a:endParaRPr lang="en-BZ" sz="2000" b="1"/>
        </a:p>
      </dgm:t>
    </dgm:pt>
    <dgm:pt modelId="{A1787A7C-C2A0-4AB0-9B1D-AF9AA68F5003}">
      <dgm:prSet phldrT="[Văn bản]" custT="1"/>
      <dgm:spPr/>
      <dgm:t>
        <a:bodyPr/>
        <a:lstStyle/>
        <a:p>
          <a:r>
            <a:rPr lang="en-BZ" sz="2400" b="1" dirty="0" err="1"/>
            <a:t>Tình</a:t>
          </a:r>
          <a:r>
            <a:rPr lang="en-BZ" sz="2400" b="1" dirty="0"/>
            <a:t> </a:t>
          </a:r>
          <a:r>
            <a:rPr lang="en-BZ" sz="2400" b="1" dirty="0" err="1"/>
            <a:t>yêu</a:t>
          </a:r>
          <a:r>
            <a:rPr lang="en-BZ" sz="2400" b="1" dirty="0"/>
            <a:t> </a:t>
          </a:r>
          <a:r>
            <a:rPr lang="en-BZ" sz="2400" b="1" dirty="0" err="1"/>
            <a:t>bà</a:t>
          </a:r>
          <a:r>
            <a:rPr lang="en-BZ" sz="2400" b="1" dirty="0"/>
            <a:t>, </a:t>
          </a:r>
          <a:r>
            <a:rPr lang="en-BZ" sz="2400" b="1" dirty="0" err="1"/>
            <a:t>yêu</a:t>
          </a:r>
          <a:r>
            <a:rPr lang="en-BZ" sz="2400" b="1" dirty="0"/>
            <a:t> </a:t>
          </a:r>
          <a:r>
            <a:rPr lang="en-BZ" sz="2400" b="1" dirty="0" err="1"/>
            <a:t>quê</a:t>
          </a:r>
          <a:r>
            <a:rPr lang="en-BZ" sz="2400" b="1" dirty="0"/>
            <a:t> </a:t>
          </a:r>
          <a:r>
            <a:rPr lang="en-BZ" sz="2400" b="1" dirty="0" err="1"/>
            <a:t>hương</a:t>
          </a:r>
          <a:r>
            <a:rPr lang="en-BZ" sz="2400" b="1" dirty="0"/>
            <a:t>, </a:t>
          </a:r>
          <a:r>
            <a:rPr lang="en-BZ" sz="2400" b="1" dirty="0" err="1"/>
            <a:t>đất</a:t>
          </a:r>
          <a:r>
            <a:rPr lang="en-BZ" sz="2400" b="1" dirty="0"/>
            <a:t> </a:t>
          </a:r>
          <a:r>
            <a:rPr lang="en-BZ" sz="2400" b="1" dirty="0" err="1"/>
            <a:t>nước</a:t>
          </a:r>
          <a:endParaRPr lang="en-BZ" sz="2400" b="1" dirty="0"/>
        </a:p>
      </dgm:t>
    </dgm:pt>
    <dgm:pt modelId="{5113A78C-F5A8-4B55-ABAE-8CAF6798735F}" type="sibTrans" cxnId="{B4453833-B20D-4F5E-B5A4-D0AB70AC68C8}">
      <dgm:prSet/>
      <dgm:spPr/>
      <dgm:t>
        <a:bodyPr/>
        <a:lstStyle/>
        <a:p>
          <a:endParaRPr lang="en-BZ" sz="2000" b="1"/>
        </a:p>
      </dgm:t>
    </dgm:pt>
    <dgm:pt modelId="{2D950A8E-443C-42A9-9A25-1A7F044FE14F}" type="parTrans" cxnId="{B4453833-B20D-4F5E-B5A4-D0AB70AC68C8}">
      <dgm:prSet/>
      <dgm:spPr/>
      <dgm:t>
        <a:bodyPr/>
        <a:lstStyle/>
        <a:p>
          <a:endParaRPr lang="en-BZ" sz="2000" b="1"/>
        </a:p>
      </dgm:t>
    </dgm:pt>
    <dgm:pt modelId="{D56CC1A5-B9CD-4480-8C55-ED2E3E28131C}" type="pres">
      <dgm:prSet presAssocID="{231FAE03-0F3B-4CD0-8AE9-180E277D5155}" presName="CompostProcess" presStyleCnt="0">
        <dgm:presLayoutVars>
          <dgm:dir/>
          <dgm:resizeHandles val="exact"/>
        </dgm:presLayoutVars>
      </dgm:prSet>
      <dgm:spPr/>
    </dgm:pt>
    <dgm:pt modelId="{F429356F-21DF-4B3A-BAC1-3D5C4F1978E3}" type="pres">
      <dgm:prSet presAssocID="{231FAE03-0F3B-4CD0-8AE9-180E277D5155}" presName="arrow" presStyleLbl="bgShp" presStyleIdx="0" presStyleCnt="1"/>
      <dgm:spPr/>
    </dgm:pt>
    <dgm:pt modelId="{1DCC31C0-1EF9-4691-A58D-52495497C928}" type="pres">
      <dgm:prSet presAssocID="{231FAE03-0F3B-4CD0-8AE9-180E277D5155}" presName="linearProcess" presStyleCnt="0"/>
      <dgm:spPr/>
    </dgm:pt>
    <dgm:pt modelId="{956604EF-F016-44C3-A68E-CBA55F7CF3CD}" type="pres">
      <dgm:prSet presAssocID="{53B24482-061E-4B2C-A7B3-BEB4F66FC5A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B45F93-A46C-4128-8D7A-C46D11558930}" type="pres">
      <dgm:prSet presAssocID="{61DFF7A4-03AF-4CCC-8E45-2866B1B20245}" presName="sibTrans" presStyleCnt="0"/>
      <dgm:spPr/>
    </dgm:pt>
    <dgm:pt modelId="{AF14F730-DE33-4C2A-92FB-333057B09C50}" type="pres">
      <dgm:prSet presAssocID="{2366A458-F1BE-4BAA-A737-1650AED3492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A57CCF-9C6D-48A6-BD59-2C9FDA23BCE4}" type="pres">
      <dgm:prSet presAssocID="{B60A25DC-C244-4BCC-B1D5-CA9A980DDE63}" presName="sibTrans" presStyleCnt="0"/>
      <dgm:spPr/>
    </dgm:pt>
    <dgm:pt modelId="{71F827FE-E5B0-4C37-A30A-1EC5AC6F7B98}" type="pres">
      <dgm:prSet presAssocID="{A1787A7C-C2A0-4AB0-9B1D-AF9AA68F500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DB908B-8C45-42C5-93B7-6888D3DCCFE4}" type="presOf" srcId="{53B24482-061E-4B2C-A7B3-BEB4F66FC5A2}" destId="{956604EF-F016-44C3-A68E-CBA55F7CF3CD}" srcOrd="0" destOrd="0" presId="urn:microsoft.com/office/officeart/2005/8/layout/hProcess9"/>
    <dgm:cxn modelId="{DBB5AE65-81A6-470F-ADF3-532E6AD5402C}" type="presOf" srcId="{231FAE03-0F3B-4CD0-8AE9-180E277D5155}" destId="{D56CC1A5-B9CD-4480-8C55-ED2E3E28131C}" srcOrd="0" destOrd="0" presId="urn:microsoft.com/office/officeart/2005/8/layout/hProcess9"/>
    <dgm:cxn modelId="{EA47355D-7B4E-45D6-A0A5-5C03FA027661}" srcId="{231FAE03-0F3B-4CD0-8AE9-180E277D5155}" destId="{53B24482-061E-4B2C-A7B3-BEB4F66FC5A2}" srcOrd="0" destOrd="0" parTransId="{7F37E5E7-4CC7-4820-8048-01A211702E66}" sibTransId="{61DFF7A4-03AF-4CCC-8E45-2866B1B20245}"/>
    <dgm:cxn modelId="{B4453833-B20D-4F5E-B5A4-D0AB70AC68C8}" srcId="{231FAE03-0F3B-4CD0-8AE9-180E277D5155}" destId="{A1787A7C-C2A0-4AB0-9B1D-AF9AA68F5003}" srcOrd="2" destOrd="0" parTransId="{2D950A8E-443C-42A9-9A25-1A7F044FE14F}" sibTransId="{5113A78C-F5A8-4B55-ABAE-8CAF6798735F}"/>
    <dgm:cxn modelId="{CDBAE203-A47D-468E-84E3-F775621E50B6}" srcId="{231FAE03-0F3B-4CD0-8AE9-180E277D5155}" destId="{2366A458-F1BE-4BAA-A737-1650AED34928}" srcOrd="1" destOrd="0" parTransId="{0D3E96CB-9BA3-4298-8FDB-039978840A4B}" sibTransId="{B60A25DC-C244-4BCC-B1D5-CA9A980DDE63}"/>
    <dgm:cxn modelId="{8116A9EA-3BEF-4CE1-90AE-FDD1EF1EF01B}" type="presOf" srcId="{2366A458-F1BE-4BAA-A737-1650AED34928}" destId="{AF14F730-DE33-4C2A-92FB-333057B09C50}" srcOrd="0" destOrd="0" presId="urn:microsoft.com/office/officeart/2005/8/layout/hProcess9"/>
    <dgm:cxn modelId="{92887DBF-BEB9-4B5B-A787-0E096A5DF7EF}" type="presOf" srcId="{A1787A7C-C2A0-4AB0-9B1D-AF9AA68F5003}" destId="{71F827FE-E5B0-4C37-A30A-1EC5AC6F7B98}" srcOrd="0" destOrd="0" presId="urn:microsoft.com/office/officeart/2005/8/layout/hProcess9"/>
    <dgm:cxn modelId="{23B8D97E-9969-4218-8D55-5DC071DF9CAE}" type="presParOf" srcId="{D56CC1A5-B9CD-4480-8C55-ED2E3E28131C}" destId="{F429356F-21DF-4B3A-BAC1-3D5C4F1978E3}" srcOrd="0" destOrd="0" presId="urn:microsoft.com/office/officeart/2005/8/layout/hProcess9"/>
    <dgm:cxn modelId="{7E9F6B08-AC04-4164-B418-2EA208E3823A}" type="presParOf" srcId="{D56CC1A5-B9CD-4480-8C55-ED2E3E28131C}" destId="{1DCC31C0-1EF9-4691-A58D-52495497C928}" srcOrd="1" destOrd="0" presId="urn:microsoft.com/office/officeart/2005/8/layout/hProcess9"/>
    <dgm:cxn modelId="{9D6A2957-0D3C-4C1C-BAF2-7FAC44B1472E}" type="presParOf" srcId="{1DCC31C0-1EF9-4691-A58D-52495497C928}" destId="{956604EF-F016-44C3-A68E-CBA55F7CF3CD}" srcOrd="0" destOrd="0" presId="urn:microsoft.com/office/officeart/2005/8/layout/hProcess9"/>
    <dgm:cxn modelId="{B20E63AC-119B-41CA-B47F-5F50773E61B3}" type="presParOf" srcId="{1DCC31C0-1EF9-4691-A58D-52495497C928}" destId="{0DB45F93-A46C-4128-8D7A-C46D11558930}" srcOrd="1" destOrd="0" presId="urn:microsoft.com/office/officeart/2005/8/layout/hProcess9"/>
    <dgm:cxn modelId="{E398454A-1030-4617-9585-8367EA4E6937}" type="presParOf" srcId="{1DCC31C0-1EF9-4691-A58D-52495497C928}" destId="{AF14F730-DE33-4C2A-92FB-333057B09C50}" srcOrd="2" destOrd="0" presId="urn:microsoft.com/office/officeart/2005/8/layout/hProcess9"/>
    <dgm:cxn modelId="{27CFEDA9-3D84-4793-A50C-0D3E53F69FC0}" type="presParOf" srcId="{1DCC31C0-1EF9-4691-A58D-52495497C928}" destId="{B4A57CCF-9C6D-48A6-BD59-2C9FDA23BCE4}" srcOrd="3" destOrd="0" presId="urn:microsoft.com/office/officeart/2005/8/layout/hProcess9"/>
    <dgm:cxn modelId="{6996FA88-C0D2-452B-ACCB-3D9326C02F02}" type="presParOf" srcId="{1DCC31C0-1EF9-4691-A58D-52495497C928}" destId="{71F827FE-E5B0-4C37-A30A-1EC5AC6F7B9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8F9E7-3AC9-4EA0-B009-8E83C92CC7A7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B53FB-B1F3-441B-A8EC-53581A74A6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3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1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11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38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42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24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31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81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51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44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4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33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0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63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2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4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3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49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1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03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105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86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8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31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20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48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96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21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086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4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3CD5B-6E71-411F-9EAC-C604FB53B0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006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55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782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1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72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801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28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/>
              <a:t>: </a:t>
            </a:r>
            <a:r>
              <a:rPr lang="en-SG">
                <a:hlinkClick r:id="rId3"/>
              </a:rPr>
              <a:t>https://www.facebook.com/HankNguyenn</a:t>
            </a:r>
            <a:endParaRPr lang="en-SG"/>
          </a:p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7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10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5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52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21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4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5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0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8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5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7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3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7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9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8633A-C982-46A5-ADDE-D79F56F1BEAC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B&#7841;n%20s&#7869;%20kh&#243;c%20khi%20xem%20clip%20n&#224;y%20(n&#7841;n%20&#273;&#243;i%20n&#259;m%201945).mp4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0.jp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35.jp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audio" Target="../media/audio2.wav"/><Relationship Id="rId7" Type="http://schemas.openxmlformats.org/officeDocument/2006/relationships/slide" Target="slide3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11" Type="http://schemas.openxmlformats.org/officeDocument/2006/relationships/slide" Target="slide42.xml"/><Relationship Id="rId5" Type="http://schemas.openxmlformats.org/officeDocument/2006/relationships/image" Target="../media/image36.png"/><Relationship Id="rId10" Type="http://schemas.openxmlformats.org/officeDocument/2006/relationships/slide" Target="slide41.xml"/><Relationship Id="rId4" Type="http://schemas.openxmlformats.org/officeDocument/2006/relationships/image" Target="../media/image3.png"/><Relationship Id="rId9" Type="http://schemas.openxmlformats.org/officeDocument/2006/relationships/slide" Target="slide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3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37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3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3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404" y="305357"/>
            <a:ext cx="11704330" cy="63291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212331" y="634206"/>
            <a:ext cx="41953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100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100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3803" y="2265422"/>
            <a:ext cx="278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4000" i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i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4000" i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endParaRPr lang="en-US" sz="40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8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1170370" y="424955"/>
            <a:ext cx="8789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b="1" i="1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Những hồi tưởng về bà và tình bà cháu:</a:t>
            </a:r>
            <a:endParaRPr lang="zh-CN" altLang="en-US" sz="2800" b="1" i="1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076430" y="1198521"/>
            <a:ext cx="4912197" cy="124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chờn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altLang="en-US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đượm</a:t>
            </a:r>
            <a:endParaRPr lang="en-US" altLang="en-US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310362" y="3984422"/>
            <a:ext cx="79749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267222" y="5190606"/>
            <a:ext cx="80861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lòng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hồi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ức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</a:rPr>
              <a:t>?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692675" y="4386806"/>
            <a:ext cx="1669412" cy="1201095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9" idx="3"/>
            <a:endCxn id="11" idx="1"/>
          </p:cNvCxnSpPr>
          <p:nvPr/>
        </p:nvCxnSpPr>
        <p:spPr>
          <a:xfrm flipV="1">
            <a:off x="2362087" y="4461476"/>
            <a:ext cx="948275" cy="5258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3"/>
            <a:endCxn id="14" idx="1"/>
          </p:cNvCxnSpPr>
          <p:nvPr/>
        </p:nvCxnSpPr>
        <p:spPr>
          <a:xfrm>
            <a:off x="2362087" y="4987354"/>
            <a:ext cx="905135" cy="6803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2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44862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758640" y="1102540"/>
            <a:ext cx="5792698" cy="124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chờn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sớm</a:t>
            </a:r>
            <a:endParaRPr lang="en-US" altLang="en-US" sz="24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đượm</a:t>
            </a:r>
            <a:endParaRPr lang="en-US" altLang="en-US" sz="24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4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58673" y="2619548"/>
            <a:ext cx="6271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Điệp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58673" y="3640883"/>
            <a:ext cx="6271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nắng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mưa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59955" y="3127475"/>
            <a:ext cx="6271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kumimoji="0" lang="en-US" sz="24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láy</a:t>
            </a:r>
            <a:r>
              <a:rPr kumimoji="0" lang="en-US" sz="24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tượng</a:t>
            </a:r>
            <a:r>
              <a:rPr kumimoji="0" lang="en-US" sz="24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chờn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vờn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”; “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ấp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iu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6383931" y="2875508"/>
            <a:ext cx="47086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4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ảnh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gần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gũi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quen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thuộc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khơi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thương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cháu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đối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en-US" sz="2400" b="0" i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vi-VN" sz="2400" b="0" i="1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bà.</a:t>
            </a:r>
            <a:endParaRPr kumimoji="0" lang="en-US" sz="2400" b="0" i="1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798643" y="1411456"/>
            <a:ext cx="1414554" cy="1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95574" y="1840037"/>
            <a:ext cx="1414554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>
            <a:off x="5677331" y="2665812"/>
            <a:ext cx="223359" cy="161972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466764" y="1409650"/>
            <a:ext cx="1077710" cy="1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47062" y="1833530"/>
            <a:ext cx="620322" cy="65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048336" y="2291162"/>
            <a:ext cx="1257990" cy="81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1170370" y="424955"/>
            <a:ext cx="8789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b="1" i="1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Những hồi tưởng về bà và tình bà cháu:</a:t>
            </a:r>
            <a:endParaRPr lang="zh-CN" altLang="en-US" sz="2800" b="1" i="1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673" y="4348081"/>
            <a:ext cx="994939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Sự hồi tưởng bắt đầu từ bếp lửa: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+ ‘‘chờn vờn’’: là hình ảnh quen thuộc, gần gũi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+ ‘‘ấp iu’’: gợi sự kiên nhẫn, khéo léo và tấm lòng chi chút của người nhóm lửa</a:t>
            </a:r>
          </a:p>
          <a:p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Hình ảnh gần gũi, quen thuộc, giản dị, ấm áp tình người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47105" grpId="0"/>
      <p:bldP spid="21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447994" y="397523"/>
            <a:ext cx="10524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b="1" i="1" dirty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</a:t>
            </a:r>
            <a:r>
              <a:rPr lang="vi-VN" altLang="zh-CN" sz="2800" b="1" i="1" dirty="0" smtClean="0"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. Hồi tưởng những kỉ niệm tuổi thơ sống bên bà và hình ảnh bếp lửa:</a:t>
            </a:r>
            <a:endParaRPr lang="zh-CN" altLang="en-US" sz="2800" b="1" i="1" dirty="0"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Những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kỉ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niệm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tuổi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thơ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bên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bà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Picture 18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94618" y="2940409"/>
            <a:ext cx="3642622" cy="3642622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 rot="21385804" flipH="1">
            <a:off x="4756034" y="1236508"/>
            <a:ext cx="6081476" cy="218528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4187" y="1933907"/>
            <a:ext cx="3559832" cy="351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36733" y="5597226"/>
            <a:ext cx="314960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1422" y="1860628"/>
            <a:ext cx="3664857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80446" y="5618976"/>
            <a:ext cx="359757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Hanoi_conducteur_de_p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377" y="1919161"/>
            <a:ext cx="3341145" cy="357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DSC012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96706" y="3060116"/>
            <a:ext cx="3384468" cy="331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0" grpId="1" animBg="1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899" y="1537636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500048" y="3403979"/>
            <a:ext cx="6509982" cy="77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9719" y="523151"/>
            <a:ext cx="371598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484728" y="53420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untitl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387" y="736982"/>
            <a:ext cx="5240741" cy="40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Xuongnguoichetdoiduoccaita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7970" y="750630"/>
            <a:ext cx="5217993" cy="40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aNoi_pousse-pous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262" y="1008354"/>
            <a:ext cx="5551606" cy="380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anoi_conducteur_de_p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0588" y="979857"/>
            <a:ext cx="5518248" cy="3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89194" y="547852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rạc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899" y="950782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17910" y="2394047"/>
            <a:ext cx="7074090" cy="332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nhèm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cay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440624" y="406019"/>
            <a:ext cx="9463937" cy="44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Bạn sẽ khóc khi xem clip này (nạn đói năm 1945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96034" y="1003109"/>
            <a:ext cx="10809029" cy="541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101706" y="1745780"/>
            <a:ext cx="33611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rạc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831317" y="2524836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689640" y="1802645"/>
            <a:ext cx="27060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nhằn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99514" y="4668676"/>
            <a:ext cx="33611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nhèm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847239" y="4970060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705562" y="4247869"/>
            <a:ext cx="27060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ngùi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008355" y="2238240"/>
            <a:ext cx="142846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Giọng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trĩu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nặng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gợi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khó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quên</a:t>
            </a:r>
            <a:endParaRPr kumimoji="0" lang="en-US" sz="32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9080308" y="1610447"/>
            <a:ext cx="450376" cy="443551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99719" y="523151"/>
            <a:ext cx="371598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F30DBE6-E356-4BD3-92D1-095403A6F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97" y="4108385"/>
            <a:ext cx="1780289" cy="2337277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7A2314C7-4115-43D8-9878-5BFF16A51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9" y="-136479"/>
            <a:ext cx="2643662" cy="26436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9135" y="2661835"/>
            <a:ext cx="8266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88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00842" y="483528"/>
            <a:ext cx="7213600" cy="599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28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324" y="1671695"/>
            <a:ext cx="4012438" cy="469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9975" y="426544"/>
            <a:ext cx="4039195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24032" y="1213516"/>
            <a:ext cx="3361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89871" y="1282883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061836" y="833655"/>
            <a:ext cx="28538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48880" y="4221004"/>
            <a:ext cx="929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202071" y="4383203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60400" y="3237936"/>
            <a:ext cx="223743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quấn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quýt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tấm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lòng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đôn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hậu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la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621671" y="1924345"/>
            <a:ext cx="20471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ỗi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quê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hương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mình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lận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đận</a:t>
            </a:r>
            <a:endParaRPr kumimoji="0" lang="en-US" sz="32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8643572" y="655086"/>
            <a:ext cx="450376" cy="563652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457373" y="2967684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7" idx="1"/>
          </p:cNvCxnSpPr>
          <p:nvPr/>
        </p:nvCxnSpPr>
        <p:spPr>
          <a:xfrm flipV="1">
            <a:off x="1378417" y="3229294"/>
            <a:ext cx="1078956" cy="12840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459647" y="3870710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20" idx="1"/>
          </p:cNvCxnSpPr>
          <p:nvPr/>
        </p:nvCxnSpPr>
        <p:spPr>
          <a:xfrm flipV="1">
            <a:off x="1378417" y="4132320"/>
            <a:ext cx="1081230" cy="381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448274" y="4705498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12" idx="3"/>
            <a:endCxn id="23" idx="1"/>
          </p:cNvCxnSpPr>
          <p:nvPr/>
        </p:nvCxnSpPr>
        <p:spPr>
          <a:xfrm>
            <a:off x="1378417" y="4513392"/>
            <a:ext cx="1069857" cy="4537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464196" y="5541183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stCxn id="12" idx="3"/>
            <a:endCxn id="26" idx="1"/>
          </p:cNvCxnSpPr>
          <p:nvPr/>
        </p:nvCxnSpPr>
        <p:spPr>
          <a:xfrm>
            <a:off x="1378417" y="4513392"/>
            <a:ext cx="1085779" cy="12894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20" grpId="0"/>
      <p:bldP spid="23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3450" y="2766863"/>
          <a:ext cx="6688918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89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0768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1 + 2: </a:t>
                      </a:r>
                    </a:p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Bếp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 Ý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3 + 4: </a:t>
                      </a:r>
                    </a:p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hú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96788" y="736980"/>
            <a:ext cx="4647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VIỆC NHÓM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start timer"/>
          <p:cNvGrpSpPr/>
          <p:nvPr/>
        </p:nvGrpSpPr>
        <p:grpSpPr>
          <a:xfrm>
            <a:off x="8499653" y="292184"/>
            <a:ext cx="2636838" cy="799962"/>
            <a:chOff x="1332706" y="185859"/>
            <a:chExt cx="2636838" cy="799962"/>
          </a:xfrm>
        </p:grpSpPr>
        <p:sp>
          <p:nvSpPr>
            <p:cNvPr id="7" name="Rounded Rectangle 6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0" name="times up"/>
          <p:cNvGrpSpPr/>
          <p:nvPr/>
        </p:nvGrpSpPr>
        <p:grpSpPr>
          <a:xfrm>
            <a:off x="8499653" y="305832"/>
            <a:ext cx="2636838" cy="799962"/>
            <a:chOff x="4321176" y="185859"/>
            <a:chExt cx="2636838" cy="799962"/>
          </a:xfrm>
        </p:grpSpPr>
        <p:sp>
          <p:nvSpPr>
            <p:cNvPr id="12" name="Rounded Rectangle 11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6987653" y="12830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9486378" y="17402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0"/>
          <p:cNvSpPr>
            <a:spLocks/>
          </p:cNvSpPr>
          <p:nvPr/>
        </p:nvSpPr>
        <p:spPr bwMode="auto">
          <a:xfrm>
            <a:off x="10513491" y="19879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1"/>
          <p:cNvSpPr>
            <a:spLocks/>
          </p:cNvSpPr>
          <p:nvPr/>
        </p:nvSpPr>
        <p:spPr bwMode="auto">
          <a:xfrm>
            <a:off x="8014766" y="19672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2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3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4"/>
          <p:cNvSpPr>
            <a:spLocks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5"/>
          <p:cNvSpPr>
            <a:spLocks/>
          </p:cNvSpPr>
          <p:nvPr/>
        </p:nvSpPr>
        <p:spPr bwMode="auto">
          <a:xfrm>
            <a:off x="11186591" y="24498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6"/>
          <p:cNvSpPr>
            <a:spLocks/>
          </p:cNvSpPr>
          <p:nvPr/>
        </p:nvSpPr>
        <p:spPr bwMode="auto">
          <a:xfrm>
            <a:off x="10946878" y="22958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444853" y="14560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8"/>
          <p:cNvSpPr>
            <a:spLocks noEditPoints="1"/>
          </p:cNvSpPr>
          <p:nvPr/>
        </p:nvSpPr>
        <p:spPr bwMode="auto">
          <a:xfrm>
            <a:off x="7660753" y="26594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9"/>
          <p:cNvSpPr>
            <a:spLocks/>
          </p:cNvSpPr>
          <p:nvPr/>
        </p:nvSpPr>
        <p:spPr bwMode="auto">
          <a:xfrm>
            <a:off x="7594078" y="16958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8056041" y="57344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1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2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3"/>
          <p:cNvSpPr>
            <a:spLocks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4"/>
          <p:cNvSpPr>
            <a:spLocks/>
          </p:cNvSpPr>
          <p:nvPr/>
        </p:nvSpPr>
        <p:spPr bwMode="auto">
          <a:xfrm>
            <a:off x="10621441" y="57344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5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26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27"/>
          <p:cNvSpPr>
            <a:spLocks/>
          </p:cNvSpPr>
          <p:nvPr/>
        </p:nvSpPr>
        <p:spPr bwMode="auto">
          <a:xfrm>
            <a:off x="10783366" y="60058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7805216" y="2370491"/>
            <a:ext cx="3829050" cy="3830638"/>
            <a:chOff x="817563" y="2264166"/>
            <a:chExt cx="3829050" cy="3830638"/>
          </a:xfrm>
        </p:grpSpPr>
        <p:sp>
          <p:nvSpPr>
            <p:cNvPr id="3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1" name="Freeform 29"/>
          <p:cNvSpPr>
            <a:spLocks noEditPoints="1"/>
          </p:cNvSpPr>
          <p:nvPr/>
        </p:nvSpPr>
        <p:spPr bwMode="auto">
          <a:xfrm>
            <a:off x="7525816" y="20926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30"/>
          <p:cNvSpPr>
            <a:spLocks noEditPoints="1"/>
          </p:cNvSpPr>
          <p:nvPr/>
        </p:nvSpPr>
        <p:spPr bwMode="auto">
          <a:xfrm>
            <a:off x="7698853" y="22641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31"/>
          <p:cNvSpPr>
            <a:spLocks noEditPoints="1"/>
          </p:cNvSpPr>
          <p:nvPr/>
        </p:nvSpPr>
        <p:spPr bwMode="auto">
          <a:xfrm>
            <a:off x="7608366" y="21736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ADC1153-2F43-486F-96A6-AB4ADCB780F8}"/>
              </a:ext>
            </a:extLst>
          </p:cNvPr>
          <p:cNvGrpSpPr/>
          <p:nvPr/>
        </p:nvGrpSpPr>
        <p:grpSpPr>
          <a:xfrm>
            <a:off x="9443516" y="2518128"/>
            <a:ext cx="566738" cy="56673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1" name="Freeform 40"/>
          <p:cNvSpPr>
            <a:spLocks noEditPoints="1"/>
          </p:cNvSpPr>
          <p:nvPr/>
        </p:nvSpPr>
        <p:spPr bwMode="auto">
          <a:xfrm>
            <a:off x="10232503" y="2957866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46"/>
          <p:cNvSpPr>
            <a:spLocks noEditPoints="1"/>
          </p:cNvSpPr>
          <p:nvPr/>
        </p:nvSpPr>
        <p:spPr bwMode="auto">
          <a:xfrm>
            <a:off x="10773841" y="33785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FAFBB084-0936-4099-AE98-E909E5283190}"/>
              </a:ext>
            </a:extLst>
          </p:cNvPr>
          <p:cNvGrpSpPr/>
          <p:nvPr/>
        </p:nvGrpSpPr>
        <p:grpSpPr>
          <a:xfrm>
            <a:off x="10939128" y="3543699"/>
            <a:ext cx="585788" cy="700042"/>
            <a:chOff x="3951475" y="3437374"/>
            <a:chExt cx="585788" cy="700042"/>
          </a:xfrm>
        </p:grpSpPr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Freeform 58"/>
          <p:cNvSpPr>
            <a:spLocks noEditPoints="1"/>
          </p:cNvSpPr>
          <p:nvPr/>
        </p:nvSpPr>
        <p:spPr bwMode="auto">
          <a:xfrm>
            <a:off x="10797653" y="48390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9904C281-CCA8-4FD4-A293-FE67ED6D76E0}"/>
              </a:ext>
            </a:extLst>
          </p:cNvPr>
          <p:cNvGrpSpPr/>
          <p:nvPr/>
        </p:nvGrpSpPr>
        <p:grpSpPr>
          <a:xfrm>
            <a:off x="10269016" y="5264186"/>
            <a:ext cx="629286" cy="577850"/>
            <a:chOff x="3281363" y="5157861"/>
            <a:chExt cx="629286" cy="577850"/>
          </a:xfrm>
        </p:grpSpPr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8" name="Freeform 70"/>
          <p:cNvSpPr>
            <a:spLocks noEditPoints="1"/>
          </p:cNvSpPr>
          <p:nvPr/>
        </p:nvSpPr>
        <p:spPr bwMode="auto">
          <a:xfrm>
            <a:off x="8751366" y="2965803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78"/>
          <p:cNvSpPr>
            <a:spLocks noEditPoints="1"/>
          </p:cNvSpPr>
          <p:nvPr/>
        </p:nvSpPr>
        <p:spPr bwMode="auto">
          <a:xfrm>
            <a:off x="8000478" y="42389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Freeform 82"/>
          <p:cNvSpPr>
            <a:spLocks noEditPoints="1"/>
          </p:cNvSpPr>
          <p:nvPr/>
        </p:nvSpPr>
        <p:spPr bwMode="auto">
          <a:xfrm>
            <a:off x="8205266" y="4934303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90"/>
          <p:cNvSpPr>
            <a:spLocks noEditPoints="1"/>
          </p:cNvSpPr>
          <p:nvPr/>
        </p:nvSpPr>
        <p:spPr bwMode="auto">
          <a:xfrm>
            <a:off x="9543528" y="5655028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8D2C52C-52FC-4FC3-B1F3-CE6A5B70BDB0}"/>
              </a:ext>
            </a:extLst>
          </p:cNvPr>
          <p:cNvGrpSpPr/>
          <p:nvPr/>
        </p:nvGrpSpPr>
        <p:grpSpPr>
          <a:xfrm>
            <a:off x="7919407" y="3496028"/>
            <a:ext cx="571500" cy="622533"/>
            <a:chOff x="931754" y="3389703"/>
            <a:chExt cx="571500" cy="622533"/>
          </a:xfrm>
        </p:grpSpPr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B54EFDBC-7861-49C1-81C9-9A16A96B193B}"/>
              </a:ext>
            </a:extLst>
          </p:cNvPr>
          <p:cNvGrpSpPr/>
          <p:nvPr/>
        </p:nvGrpSpPr>
        <p:grpSpPr>
          <a:xfrm>
            <a:off x="8484598" y="5264186"/>
            <a:ext cx="569913" cy="568325"/>
            <a:chOff x="1496945" y="5157861"/>
            <a:chExt cx="569913" cy="568325"/>
          </a:xfrm>
        </p:grpSpPr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6" name="Oval 107"/>
          <p:cNvSpPr>
            <a:spLocks noChangeArrowheads="1"/>
          </p:cNvSpPr>
          <p:nvPr/>
        </p:nvSpPr>
        <p:spPr bwMode="auto">
          <a:xfrm>
            <a:off x="9587978" y="41484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Oval 108"/>
          <p:cNvSpPr>
            <a:spLocks noChangeArrowheads="1"/>
          </p:cNvSpPr>
          <p:nvPr/>
        </p:nvSpPr>
        <p:spPr bwMode="auto">
          <a:xfrm>
            <a:off x="9646716" y="42104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09"/>
          <p:cNvSpPr>
            <a:spLocks/>
          </p:cNvSpPr>
          <p:nvPr/>
        </p:nvSpPr>
        <p:spPr bwMode="auto">
          <a:xfrm>
            <a:off x="8795816" y="14084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0"/>
          <p:cNvSpPr>
            <a:spLocks/>
          </p:cNvSpPr>
          <p:nvPr/>
        </p:nvSpPr>
        <p:spPr bwMode="auto">
          <a:xfrm>
            <a:off x="8951391" y="13243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1"/>
          <p:cNvSpPr>
            <a:spLocks/>
          </p:cNvSpPr>
          <p:nvPr/>
        </p:nvSpPr>
        <p:spPr bwMode="auto">
          <a:xfrm>
            <a:off x="7017816" y="23117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112"/>
          <p:cNvSpPr>
            <a:spLocks/>
          </p:cNvSpPr>
          <p:nvPr/>
        </p:nvSpPr>
        <p:spPr bwMode="auto">
          <a:xfrm>
            <a:off x="6882878" y="24276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113"/>
          <p:cNvSpPr>
            <a:spLocks/>
          </p:cNvSpPr>
          <p:nvPr/>
        </p:nvSpPr>
        <p:spPr bwMode="auto">
          <a:xfrm>
            <a:off x="10327753" y="13656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114"/>
          <p:cNvSpPr>
            <a:spLocks/>
          </p:cNvSpPr>
          <p:nvPr/>
        </p:nvSpPr>
        <p:spPr bwMode="auto">
          <a:xfrm>
            <a:off x="10172178" y="12830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Freeform 115"/>
          <p:cNvSpPr>
            <a:spLocks/>
          </p:cNvSpPr>
          <p:nvPr/>
        </p:nvSpPr>
        <p:spPr bwMode="auto">
          <a:xfrm>
            <a:off x="10434116" y="14783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Freeform 116"/>
          <p:cNvSpPr>
            <a:spLocks/>
          </p:cNvSpPr>
          <p:nvPr/>
        </p:nvSpPr>
        <p:spPr bwMode="auto">
          <a:xfrm>
            <a:off x="11761266" y="27673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Freeform 117"/>
          <p:cNvSpPr>
            <a:spLocks/>
          </p:cNvSpPr>
          <p:nvPr/>
        </p:nvSpPr>
        <p:spPr bwMode="auto">
          <a:xfrm>
            <a:off x="11483453" y="17180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709686" y="3179952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728119" y="1503544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55414" y="2527131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796357" y="348247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810006" y="4519712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Straight Arrow Connector 102"/>
          <p:cNvCxnSpPr>
            <a:stCxn id="97" idx="3"/>
            <a:endCxn id="98" idx="1"/>
          </p:cNvCxnSpPr>
          <p:nvPr/>
        </p:nvCxnSpPr>
        <p:spPr>
          <a:xfrm flipV="1">
            <a:off x="2337055" y="1826710"/>
            <a:ext cx="1391064" cy="16764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7" idx="3"/>
            <a:endCxn id="99" idx="1"/>
          </p:cNvCxnSpPr>
          <p:nvPr/>
        </p:nvCxnSpPr>
        <p:spPr>
          <a:xfrm flipV="1">
            <a:off x="2337055" y="2850297"/>
            <a:ext cx="1418359" cy="6528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7" idx="3"/>
            <a:endCxn id="100" idx="1"/>
          </p:cNvCxnSpPr>
          <p:nvPr/>
        </p:nvCxnSpPr>
        <p:spPr>
          <a:xfrm>
            <a:off x="2337055" y="3503118"/>
            <a:ext cx="1459302" cy="3025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7" idx="3"/>
            <a:endCxn id="101" idx="1"/>
          </p:cNvCxnSpPr>
          <p:nvPr/>
        </p:nvCxnSpPr>
        <p:spPr>
          <a:xfrm>
            <a:off x="2337055" y="3503118"/>
            <a:ext cx="1472951" cy="13397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387159" y="1269257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465330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0" grpId="0" animBg="1"/>
      <p:bldP spid="1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709686" y="3043472"/>
            <a:ext cx="229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51207" y="1503544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178502" y="2527131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khoải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219445" y="3482476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gũi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33094" y="4519712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dập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Straight Arrow Connector 102"/>
          <p:cNvCxnSpPr>
            <a:stCxn id="97" idx="3"/>
            <a:endCxn id="98" idx="1"/>
          </p:cNvCxnSpPr>
          <p:nvPr/>
        </p:nvCxnSpPr>
        <p:spPr>
          <a:xfrm flipV="1">
            <a:off x="3006918" y="1826710"/>
            <a:ext cx="1144289" cy="1539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7" idx="3"/>
            <a:endCxn id="99" idx="1"/>
          </p:cNvCxnSpPr>
          <p:nvPr/>
        </p:nvCxnSpPr>
        <p:spPr>
          <a:xfrm flipV="1">
            <a:off x="3006918" y="2850297"/>
            <a:ext cx="1171584" cy="5163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7" idx="3"/>
            <a:endCxn id="100" idx="1"/>
          </p:cNvCxnSpPr>
          <p:nvPr/>
        </p:nvCxnSpPr>
        <p:spPr>
          <a:xfrm>
            <a:off x="3006918" y="3366638"/>
            <a:ext cx="1212527" cy="439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7" idx="3"/>
            <a:endCxn id="101" idx="1"/>
          </p:cNvCxnSpPr>
          <p:nvPr/>
        </p:nvCxnSpPr>
        <p:spPr>
          <a:xfrm>
            <a:off x="3006918" y="3366638"/>
            <a:ext cx="1226176" cy="14762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387159" y="1269257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465330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0" grpId="0" animBg="1"/>
      <p:bldP spid="1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4367286" y="682412"/>
            <a:ext cx="3961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66R58PICp58PICYfBXgfWdPs0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2818" y="2176817"/>
            <a:ext cx="4314967" cy="43149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91869" y="2251884"/>
            <a:ext cx="43263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3466535" y="586878"/>
            <a:ext cx="5128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8549" y="2104042"/>
            <a:ext cx="289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stCxn id="97" idx="2"/>
            <a:endCxn id="7" idx="0"/>
          </p:cNvCxnSpPr>
          <p:nvPr/>
        </p:nvCxnSpPr>
        <p:spPr>
          <a:xfrm rot="5400000">
            <a:off x="4068299" y="141641"/>
            <a:ext cx="870833" cy="30539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15291" y="2147259"/>
            <a:ext cx="3393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97" idx="2"/>
            <a:endCxn id="11" idx="0"/>
          </p:cNvCxnSpPr>
          <p:nvPr/>
        </p:nvCxnSpPr>
        <p:spPr>
          <a:xfrm rot="16200000" flipH="1">
            <a:off x="7114402" y="149505"/>
            <a:ext cx="914050" cy="30814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9559" y="3266377"/>
            <a:ext cx="4831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7" idx="2"/>
            <a:endCxn id="20" idx="0"/>
          </p:cNvCxnSpPr>
          <p:nvPr/>
        </p:nvCxnSpPr>
        <p:spPr>
          <a:xfrm rot="5400000">
            <a:off x="2687192" y="2976839"/>
            <a:ext cx="577560" cy="151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5482" y="4442357"/>
            <a:ext cx="4831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>
            <a:stCxn id="20" idx="2"/>
            <a:endCxn id="27" idx="0"/>
          </p:cNvCxnSpPr>
          <p:nvPr/>
        </p:nvCxnSpPr>
        <p:spPr>
          <a:xfrm rot="16200000" flipH="1">
            <a:off x="2687572" y="4138792"/>
            <a:ext cx="591205" cy="1592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703327" y="3241356"/>
            <a:ext cx="4831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stCxn id="11" idx="2"/>
            <a:endCxn id="30" idx="0"/>
          </p:cNvCxnSpPr>
          <p:nvPr/>
        </p:nvCxnSpPr>
        <p:spPr>
          <a:xfrm rot="16200000" flipH="1">
            <a:off x="8860907" y="2983282"/>
            <a:ext cx="509322" cy="68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19250" y="4417336"/>
            <a:ext cx="4831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>
            <a:stCxn id="30" idx="2"/>
            <a:endCxn id="32" idx="0"/>
          </p:cNvCxnSpPr>
          <p:nvPr/>
        </p:nvCxnSpPr>
        <p:spPr>
          <a:xfrm rot="16200000" flipH="1">
            <a:off x="8831340" y="4113771"/>
            <a:ext cx="591205" cy="1592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13467" y="5829896"/>
            <a:ext cx="767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Straight Arrow Connector 35"/>
          <p:cNvCxnSpPr>
            <a:stCxn id="27" idx="2"/>
            <a:endCxn id="35" idx="0"/>
          </p:cNvCxnSpPr>
          <p:nvPr/>
        </p:nvCxnSpPr>
        <p:spPr>
          <a:xfrm rot="16200000" flipH="1">
            <a:off x="4269393" y="3748874"/>
            <a:ext cx="802764" cy="33592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2" idx="2"/>
            <a:endCxn id="35" idx="0"/>
          </p:cNvCxnSpPr>
          <p:nvPr/>
        </p:nvCxnSpPr>
        <p:spPr>
          <a:xfrm rot="5400000">
            <a:off x="7328768" y="4023759"/>
            <a:ext cx="827785" cy="27844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7" grpId="0"/>
      <p:bldP spid="11" grpId="0"/>
      <p:bldP spid="20" grpId="0"/>
      <p:bldP spid="27" grpId="0"/>
      <p:bldP spid="30" grpId="0"/>
      <p:bldP spid="32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2797792" y="575481"/>
            <a:ext cx="7342496" cy="1267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562065" y="859809"/>
            <a:ext cx="575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10436" y="2715928"/>
            <a:ext cx="994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" y="2676203"/>
            <a:ext cx="595617" cy="59561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599063" y="3891914"/>
            <a:ext cx="994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6" y="3852189"/>
            <a:ext cx="595617" cy="59561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642280" y="5081545"/>
            <a:ext cx="994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30s</a:t>
            </a:r>
          </a:p>
        </p:txBody>
      </p:sp>
      <p:pic>
        <p:nvPicPr>
          <p:cNvPr id="49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3" y="5041820"/>
            <a:ext cx="595617" cy="595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 descr="Image-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5840" y="655095"/>
            <a:ext cx="9652000" cy="577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2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382974" y="1160060"/>
            <a:ext cx="4673600" cy="1524000"/>
          </a:xfrm>
          <a:prstGeom prst="star32">
            <a:avLst>
              <a:gd name="adj" fmla="val 375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29"/>
          <p:cNvSpPr>
            <a:spLocks noChangeArrowheads="1"/>
          </p:cNvSpPr>
          <p:nvPr/>
        </p:nvSpPr>
        <p:spPr bwMode="auto">
          <a:xfrm>
            <a:off x="6096000" y="1371600"/>
            <a:ext cx="4673600" cy="1524000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30"/>
          <p:cNvSpPr>
            <a:spLocks noChangeArrowheads="1"/>
          </p:cNvSpPr>
          <p:nvPr/>
        </p:nvSpPr>
        <p:spPr bwMode="auto">
          <a:xfrm>
            <a:off x="5994400" y="4267200"/>
            <a:ext cx="4775200" cy="1524000"/>
          </a:xfrm>
          <a:prstGeom prst="star32">
            <a:avLst>
              <a:gd name="adj" fmla="val 375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31"/>
          <p:cNvSpPr>
            <a:spLocks noChangeArrowheads="1"/>
          </p:cNvSpPr>
          <p:nvPr/>
        </p:nvSpPr>
        <p:spPr bwMode="auto">
          <a:xfrm>
            <a:off x="1422400" y="4267200"/>
            <a:ext cx="4470400" cy="1524000"/>
          </a:xfrm>
          <a:prstGeom prst="star32">
            <a:avLst>
              <a:gd name="adj" fmla="val 375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10188" y="682387"/>
            <a:ext cx="4831308" cy="29046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PTBĐ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55143" y="657365"/>
            <a:ext cx="4478740" cy="29046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26113" y="3600741"/>
            <a:ext cx="4831308" cy="27864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84713" y="3548416"/>
            <a:ext cx="4478740" cy="27864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12461" y="657363"/>
            <a:ext cx="4831308" cy="29729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171063" y="645991"/>
            <a:ext cx="4478740" cy="29046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28384" y="3622340"/>
            <a:ext cx="4831308" cy="27864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86986" y="3573432"/>
            <a:ext cx="4478740" cy="27864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hỗ dành sẵn cho Nội dung 2">
            <a:extLst>
              <a:ext uri="{FF2B5EF4-FFF2-40B4-BE49-F238E27FC236}">
                <a16:creationId xmlns:a16="http://schemas.microsoft.com/office/drawing/2014/main" xmlns="" id="{08BB1DD3-8166-4FC2-B3B8-95550049CBE7}"/>
              </a:ext>
            </a:extLst>
          </p:cNvPr>
          <p:cNvSpPr txBox="1">
            <a:spLocks/>
          </p:cNvSpPr>
          <p:nvPr/>
        </p:nvSpPr>
        <p:spPr>
          <a:xfrm>
            <a:off x="259080" y="224350"/>
            <a:ext cx="8290560" cy="5383212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sớm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chiều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bếp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nhen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ngọn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ủ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sẵn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</a:t>
            </a:r>
            <a:b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ngọn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chứa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dai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dẳng</a:t>
            </a:r>
            <a:r>
              <a:rPr lang="en-BZ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</a:t>
            </a:r>
            <a:endParaRPr lang="en-US" altLang="en-US" b="1" dirty="0">
              <a:solidFill>
                <a:srgbClr val="FFFFFF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Mấy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chục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tận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bây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</a:t>
            </a:r>
            <a:endParaRPr lang="en-US" altLang="en-US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thói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quen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dậy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sớm</a:t>
            </a:r>
            <a:endParaRPr lang="en-US" altLang="en-US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b="1" i="1" dirty="0" err="1">
                <a:solidFill>
                  <a:srgbClr val="FF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altLang="en-US" b="1" dirty="0">
                <a:solidFill>
                  <a:srgbClr val="FFFF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bếp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ấp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iu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nồng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đượm</a:t>
            </a:r>
            <a:endParaRPr lang="en-US" altLang="en-US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b="1" i="1" dirty="0" err="1">
                <a:solidFill>
                  <a:srgbClr val="FF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altLang="en-US" b="1" i="1" dirty="0">
                <a:solidFill>
                  <a:srgbClr val="FFFF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niềm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sắn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ngọt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bùi</a:t>
            </a:r>
            <a:endParaRPr lang="en-US" altLang="en-US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b="1" i="1" dirty="0" err="1">
                <a:solidFill>
                  <a:srgbClr val="FF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altLang="en-US" b="1" dirty="0">
                <a:solidFill>
                  <a:srgbClr val="FFFF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nồi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xôi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gạo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endParaRPr lang="en-US" altLang="en-US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b="1" i="1" dirty="0" err="1">
                <a:solidFill>
                  <a:srgbClr val="FF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altLang="en-US" b="1" dirty="0">
                <a:solidFill>
                  <a:srgbClr val="FF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dậy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alt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nhỏ</a:t>
            </a:r>
            <a:endParaRPr lang="en-US" altLang="en-US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Ôi</a:t>
            </a:r>
            <a:r>
              <a:rPr 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</a:t>
            </a:r>
            <a:r>
              <a:rPr 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thiêng</a:t>
            </a:r>
            <a:r>
              <a:rPr 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liêng</a:t>
            </a:r>
            <a:r>
              <a:rPr 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bếp</a:t>
            </a:r>
            <a:r>
              <a:rPr 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r>
              <a:rPr lang="en-US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!</a:t>
            </a:r>
            <a:endParaRPr lang="en-BZ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5" name="Hình ảnh 3" descr="Ảnh có chứa lửa, thiên nhiên, người, trong nhà&#10;&#10;Mô tả được tạo với mức tin cậy cao">
            <a:extLst>
              <a:ext uri="{FF2B5EF4-FFF2-40B4-BE49-F238E27FC236}">
                <a16:creationId xmlns:a16="http://schemas.microsoft.com/office/drawing/2014/main" xmlns="" id="{7BACB338-0AF8-4F7F-82CD-FCC7E07988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9" r="4291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28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886511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906384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896203" y="2076033"/>
            <a:ext cx="6646460" cy="3566935"/>
          </a:xfrm>
          <a:prstGeom prst="rect">
            <a:avLst/>
          </a:prstGeom>
        </p:spPr>
        <p:txBody>
          <a:bodyPr/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(1941),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(nay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Hà 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Kết quả hình ảnh cho nhà thơ Bằng Việ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3122" y="1049889"/>
            <a:ext cx="3548419" cy="5153137"/>
          </a:xfrm>
          <a:prstGeom prst="rect">
            <a:avLst/>
          </a:prstGeom>
          <a:noFill/>
        </p:spPr>
      </p:pic>
      <p:sp>
        <p:nvSpPr>
          <p:cNvPr id="13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êu đề 1">
            <a:extLst>
              <a:ext uri="{FF2B5EF4-FFF2-40B4-BE49-F238E27FC236}">
                <a16:creationId xmlns:a16="http://schemas.microsoft.com/office/drawing/2014/main" xmlns="" id="{086533BA-E099-414B-B5AE-218304163E42}"/>
              </a:ext>
            </a:extLst>
          </p:cNvPr>
          <p:cNvSpPr txBox="1">
            <a:spLocks/>
          </p:cNvSpPr>
          <p:nvPr/>
        </p:nvSpPr>
        <p:spPr>
          <a:xfrm>
            <a:off x="5967527" y="410108"/>
            <a:ext cx="4977976" cy="6419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Z" b="1" u="sng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BZ" b="1" u="sng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u="sng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BZ" b="1" u="sng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u="sng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BZ" b="1" u="sng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u="sng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endParaRPr lang="en-BZ" b="1" u="sng" dirty="0">
              <a:solidFill>
                <a:srgbClr val="0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5" name="Chỗ dành sẵn cho Nội dung 4">
            <a:extLst>
              <a:ext uri="{FF2B5EF4-FFF2-40B4-BE49-F238E27FC236}">
                <a16:creationId xmlns:a16="http://schemas.microsoft.com/office/drawing/2014/main" xmlns="" id="{0A88E31B-CD5F-4E9D-8F0C-80A2849E0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/>
          <a:stretch/>
        </p:blipFill>
        <p:spPr>
          <a:xfrm>
            <a:off x="264876" y="1524000"/>
            <a:ext cx="4427230" cy="4633782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16" name="Chỗ dành sẵn cho Nội dung 5">
            <a:extLst>
              <a:ext uri="{FF2B5EF4-FFF2-40B4-BE49-F238E27FC236}">
                <a16:creationId xmlns:a16="http://schemas.microsoft.com/office/drawing/2014/main" xmlns="" id="{FBC46D9C-2CB5-4BC7-970B-39E8596D80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009964"/>
              </p:ext>
            </p:extLst>
          </p:nvPr>
        </p:nvGraphicFramePr>
        <p:xfrm>
          <a:off x="5221585" y="1314231"/>
          <a:ext cx="6452206" cy="507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925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1CE39B5-DF12-4AAB-8EC1-5ED00DDA6FD4}"/>
              </a:ext>
            </a:extLst>
          </p:cNvPr>
          <p:cNvGrpSpPr/>
          <p:nvPr/>
        </p:nvGrpSpPr>
        <p:grpSpPr>
          <a:xfrm>
            <a:off x="1967905" y="521471"/>
            <a:ext cx="4128095" cy="1213460"/>
            <a:chOff x="1481126" y="151389"/>
            <a:chExt cx="4128095" cy="121346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9C757E92-7066-459E-8364-D3B042A6646F}"/>
                </a:ext>
              </a:extLst>
            </p:cNvPr>
            <p:cNvSpPr/>
            <p:nvPr/>
          </p:nvSpPr>
          <p:spPr>
            <a:xfrm>
              <a:off x="1481126" y="151389"/>
              <a:ext cx="4128095" cy="121346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: Rounded Corners 4">
              <a:extLst>
                <a:ext uri="{FF2B5EF4-FFF2-40B4-BE49-F238E27FC236}">
                  <a16:creationId xmlns:a16="http://schemas.microsoft.com/office/drawing/2014/main" xmlns="" id="{4EB3C03D-E299-458C-A5B0-FE0D050FAEAE}"/>
                </a:ext>
              </a:extLst>
            </p:cNvPr>
            <p:cNvSpPr txBox="1"/>
            <p:nvPr/>
          </p:nvSpPr>
          <p:spPr>
            <a:xfrm>
              <a:off x="1516667" y="186930"/>
              <a:ext cx="4057013" cy="1142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Điệp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ngữ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ẩn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dụ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láy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lại</a:t>
              </a:r>
              <a:endParaRPr lang="en-BZ" sz="2800" b="1" kern="12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28E02B5-8EA3-4B34-801F-B00F73DDDC45}"/>
              </a:ext>
            </a:extLst>
          </p:cNvPr>
          <p:cNvGrpSpPr/>
          <p:nvPr/>
        </p:nvGrpSpPr>
        <p:grpSpPr>
          <a:xfrm>
            <a:off x="5848103" y="1730156"/>
            <a:ext cx="424711" cy="1151852"/>
            <a:chOff x="4364846" y="1348289"/>
            <a:chExt cx="424711" cy="1151852"/>
          </a:xfrm>
        </p:grpSpPr>
        <p:sp>
          <p:nvSpPr>
            <p:cNvPr id="24" name="Arrow: Left-Right 23">
              <a:extLst>
                <a:ext uri="{FF2B5EF4-FFF2-40B4-BE49-F238E27FC236}">
                  <a16:creationId xmlns:a16="http://schemas.microsoft.com/office/drawing/2014/main" xmlns="" id="{0114EAAE-0CCA-48C1-B313-65CB01D8F4E1}"/>
                </a:ext>
              </a:extLst>
            </p:cNvPr>
            <p:cNvSpPr/>
            <p:nvPr/>
          </p:nvSpPr>
          <p:spPr>
            <a:xfrm rot="2909414">
              <a:off x="4001276" y="1711859"/>
              <a:ext cx="1151852" cy="424711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Arrow: Left-Right 6">
              <a:extLst>
                <a:ext uri="{FF2B5EF4-FFF2-40B4-BE49-F238E27FC236}">
                  <a16:creationId xmlns:a16="http://schemas.microsoft.com/office/drawing/2014/main" xmlns="" id="{DC602C17-27FB-4ABF-B1D0-0DA0FABF7AE9}"/>
                </a:ext>
              </a:extLst>
            </p:cNvPr>
            <p:cNvSpPr txBox="1"/>
            <p:nvPr/>
          </p:nvSpPr>
          <p:spPr>
            <a:xfrm rot="2909414">
              <a:off x="4128689" y="1796801"/>
              <a:ext cx="897026" cy="25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2800" b="1" kern="12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3204F6-5ED7-4524-A422-509F16A71687}"/>
              </a:ext>
            </a:extLst>
          </p:cNvPr>
          <p:cNvGrpSpPr/>
          <p:nvPr/>
        </p:nvGrpSpPr>
        <p:grpSpPr>
          <a:xfrm>
            <a:off x="5089933" y="2864237"/>
            <a:ext cx="3206544" cy="1213460"/>
            <a:chOff x="4005959" y="2483580"/>
            <a:chExt cx="3206544" cy="121346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A2260F78-A02A-4FEC-9CC2-157845DB82EA}"/>
                </a:ext>
              </a:extLst>
            </p:cNvPr>
            <p:cNvSpPr/>
            <p:nvPr/>
          </p:nvSpPr>
          <p:spPr>
            <a:xfrm>
              <a:off x="4005959" y="2483580"/>
              <a:ext cx="3206544" cy="121346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8">
              <a:extLst>
                <a:ext uri="{FF2B5EF4-FFF2-40B4-BE49-F238E27FC236}">
                  <a16:creationId xmlns:a16="http://schemas.microsoft.com/office/drawing/2014/main" xmlns="" id="{32B401A7-4A43-4090-A96E-1F6CB9AE05FE}"/>
                </a:ext>
              </a:extLst>
            </p:cNvPr>
            <p:cNvSpPr txBox="1"/>
            <p:nvPr/>
          </p:nvSpPr>
          <p:spPr>
            <a:xfrm>
              <a:off x="4041500" y="2519121"/>
              <a:ext cx="3135462" cy="1142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Ngọn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lửa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luôn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hiện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diện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bất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diệt</a:t>
              </a:r>
              <a:endParaRPr lang="en-BZ" sz="2800" b="1" kern="12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4CDBA5C-7BCC-4D79-89F0-2B4F4BD70B1E}"/>
              </a:ext>
            </a:extLst>
          </p:cNvPr>
          <p:cNvGrpSpPr/>
          <p:nvPr/>
        </p:nvGrpSpPr>
        <p:grpSpPr>
          <a:xfrm>
            <a:off x="5995143" y="4097460"/>
            <a:ext cx="424711" cy="1151852"/>
            <a:chOff x="4364846" y="3678584"/>
            <a:chExt cx="424711" cy="1151852"/>
          </a:xfrm>
        </p:grpSpPr>
        <p:sp>
          <p:nvSpPr>
            <p:cNvPr id="20" name="Arrow: Left-Right 19">
              <a:extLst>
                <a:ext uri="{FF2B5EF4-FFF2-40B4-BE49-F238E27FC236}">
                  <a16:creationId xmlns:a16="http://schemas.microsoft.com/office/drawing/2014/main" xmlns="" id="{2DEE0F65-8C04-4B8B-B525-265756B8D489}"/>
                </a:ext>
              </a:extLst>
            </p:cNvPr>
            <p:cNvSpPr/>
            <p:nvPr/>
          </p:nvSpPr>
          <p:spPr>
            <a:xfrm rot="7893364">
              <a:off x="4001276" y="4042154"/>
              <a:ext cx="1151852" cy="424711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Arrow: Left-Right 10">
              <a:extLst>
                <a:ext uri="{FF2B5EF4-FFF2-40B4-BE49-F238E27FC236}">
                  <a16:creationId xmlns:a16="http://schemas.microsoft.com/office/drawing/2014/main" xmlns="" id="{862BB845-A3CE-4A99-9157-D44E95E236C6}"/>
                </a:ext>
              </a:extLst>
            </p:cNvPr>
            <p:cNvSpPr txBox="1"/>
            <p:nvPr/>
          </p:nvSpPr>
          <p:spPr>
            <a:xfrm rot="18693364">
              <a:off x="4128689" y="4127096"/>
              <a:ext cx="897026" cy="25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2800" b="1" kern="12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9A0A996-8560-4F45-9C08-588B3370D70A}"/>
              </a:ext>
            </a:extLst>
          </p:cNvPr>
          <p:cNvGrpSpPr/>
          <p:nvPr/>
        </p:nvGrpSpPr>
        <p:grpSpPr>
          <a:xfrm>
            <a:off x="1358305" y="5283969"/>
            <a:ext cx="5848740" cy="1213460"/>
            <a:chOff x="1481126" y="4811979"/>
            <a:chExt cx="4128095" cy="121346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1FAA880C-479E-4A64-B0BB-4DB660F6AD1C}"/>
                </a:ext>
              </a:extLst>
            </p:cNvPr>
            <p:cNvSpPr/>
            <p:nvPr/>
          </p:nvSpPr>
          <p:spPr>
            <a:xfrm>
              <a:off x="1481126" y="4811979"/>
              <a:ext cx="4128095" cy="121346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12">
              <a:extLst>
                <a:ext uri="{FF2B5EF4-FFF2-40B4-BE49-F238E27FC236}">
                  <a16:creationId xmlns:a16="http://schemas.microsoft.com/office/drawing/2014/main" xmlns="" id="{4FD115D3-434B-45FF-898C-8ED14C8B4FF5}"/>
                </a:ext>
              </a:extLst>
            </p:cNvPr>
            <p:cNvSpPr txBox="1"/>
            <p:nvPr/>
          </p:nvSpPr>
          <p:spPr>
            <a:xfrm>
              <a:off x="1516667" y="4847520"/>
              <a:ext cx="4057013" cy="1142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Nhóm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bếp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lửa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để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duy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trì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cuộc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sống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nấu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khoai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sắn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xôi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gạo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mới</a:t>
              </a:r>
              <a:endParaRPr lang="en-BZ" sz="2800" b="1" kern="12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7EDD756-3E5B-48E7-BD38-6F98D392F960}"/>
              </a:ext>
            </a:extLst>
          </p:cNvPr>
          <p:cNvGrpSpPr/>
          <p:nvPr/>
        </p:nvGrpSpPr>
        <p:grpSpPr>
          <a:xfrm>
            <a:off x="2358272" y="4089494"/>
            <a:ext cx="424711" cy="1151852"/>
            <a:chOff x="2361865" y="3670963"/>
            <a:chExt cx="424711" cy="1151852"/>
          </a:xfrm>
        </p:grpSpPr>
        <p:sp>
          <p:nvSpPr>
            <p:cNvPr id="16" name="Arrow: Left-Right 15">
              <a:extLst>
                <a:ext uri="{FF2B5EF4-FFF2-40B4-BE49-F238E27FC236}">
                  <a16:creationId xmlns:a16="http://schemas.microsoft.com/office/drawing/2014/main" xmlns="" id="{E35EAC4D-55B0-45A4-BFC7-2435DAF1553D}"/>
                </a:ext>
              </a:extLst>
            </p:cNvPr>
            <p:cNvSpPr/>
            <p:nvPr/>
          </p:nvSpPr>
          <p:spPr>
            <a:xfrm rot="13821322">
              <a:off x="1998295" y="4034533"/>
              <a:ext cx="1151852" cy="424711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rrow: Left-Right 14">
              <a:extLst>
                <a:ext uri="{FF2B5EF4-FFF2-40B4-BE49-F238E27FC236}">
                  <a16:creationId xmlns:a16="http://schemas.microsoft.com/office/drawing/2014/main" xmlns="" id="{8D295CF9-D966-46B4-9E07-EE69967B01F2}"/>
                </a:ext>
              </a:extLst>
            </p:cNvPr>
            <p:cNvSpPr txBox="1"/>
            <p:nvPr/>
          </p:nvSpPr>
          <p:spPr>
            <a:xfrm rot="24621322">
              <a:off x="2125708" y="4119475"/>
              <a:ext cx="897026" cy="25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2800" b="1" kern="12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E9EB7EE-AE1B-4C4C-AEFE-A4F937234376}"/>
              </a:ext>
            </a:extLst>
          </p:cNvPr>
          <p:cNvGrpSpPr/>
          <p:nvPr/>
        </p:nvGrpSpPr>
        <p:grpSpPr>
          <a:xfrm>
            <a:off x="486775" y="2877749"/>
            <a:ext cx="3337666" cy="1213460"/>
            <a:chOff x="-4" y="2468338"/>
            <a:chExt cx="3206544" cy="121346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7B37883B-83B6-4749-9CE6-1E034C8ABD3E}"/>
                </a:ext>
              </a:extLst>
            </p:cNvPr>
            <p:cNvSpPr/>
            <p:nvPr/>
          </p:nvSpPr>
          <p:spPr>
            <a:xfrm>
              <a:off x="-4" y="2468338"/>
              <a:ext cx="3206544" cy="121346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: Rounded Corners 16">
              <a:extLst>
                <a:ext uri="{FF2B5EF4-FFF2-40B4-BE49-F238E27FC236}">
                  <a16:creationId xmlns:a16="http://schemas.microsoft.com/office/drawing/2014/main" xmlns="" id="{9C675CE2-112E-40E6-8965-E9B33F2C7849}"/>
                </a:ext>
              </a:extLst>
            </p:cNvPr>
            <p:cNvSpPr txBox="1"/>
            <p:nvPr/>
          </p:nvSpPr>
          <p:spPr>
            <a:xfrm>
              <a:off x="35537" y="2503879"/>
              <a:ext cx="3135462" cy="1142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Nhóm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dậy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những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yêu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thương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chia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sẻ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tâm</a:t>
              </a:r>
              <a:r>
                <a:rPr lang="en-US" sz="2800" b="1" kern="12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kern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tình</a:t>
              </a:r>
              <a:endParaRPr lang="en-BZ" sz="2800" b="1" kern="12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72E459-2D5B-4825-A0F6-52A34376A779}"/>
              </a:ext>
            </a:extLst>
          </p:cNvPr>
          <p:cNvGrpSpPr/>
          <p:nvPr/>
        </p:nvGrpSpPr>
        <p:grpSpPr>
          <a:xfrm>
            <a:off x="2037928" y="1749641"/>
            <a:ext cx="424711" cy="1151852"/>
            <a:chOff x="2361865" y="1340668"/>
            <a:chExt cx="424711" cy="1151852"/>
          </a:xfrm>
        </p:grpSpPr>
        <p:sp>
          <p:nvSpPr>
            <p:cNvPr id="12" name="Arrow: Left-Right 11">
              <a:extLst>
                <a:ext uri="{FF2B5EF4-FFF2-40B4-BE49-F238E27FC236}">
                  <a16:creationId xmlns:a16="http://schemas.microsoft.com/office/drawing/2014/main" xmlns="" id="{922970AD-E4A8-4B46-9EA7-A299BBA91F2D}"/>
                </a:ext>
              </a:extLst>
            </p:cNvPr>
            <p:cNvSpPr/>
            <p:nvPr/>
          </p:nvSpPr>
          <p:spPr>
            <a:xfrm rot="18598043">
              <a:off x="1998295" y="1704238"/>
              <a:ext cx="1151852" cy="424711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Left-Right 18">
              <a:extLst>
                <a:ext uri="{FF2B5EF4-FFF2-40B4-BE49-F238E27FC236}">
                  <a16:creationId xmlns:a16="http://schemas.microsoft.com/office/drawing/2014/main" xmlns="" id="{4BD31EB7-91DE-40AB-A87D-0BC54DF528CB}"/>
                </a:ext>
              </a:extLst>
            </p:cNvPr>
            <p:cNvSpPr txBox="1"/>
            <p:nvPr/>
          </p:nvSpPr>
          <p:spPr>
            <a:xfrm rot="18598043">
              <a:off x="2125708" y="1789180"/>
              <a:ext cx="897026" cy="254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2800" b="1" kern="12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28" name="Hình ảnh 5" descr="Ảnh có chứa người&#10;&#10;Mô tả được tạo với mức tin cậy rất cao">
            <a:extLst>
              <a:ext uri="{FF2B5EF4-FFF2-40B4-BE49-F238E27FC236}">
                <a16:creationId xmlns:a16="http://schemas.microsoft.com/office/drawing/2014/main" xmlns="" id="{7DDF006A-41AB-46B8-A483-C66D1C8773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r="24506" b="1"/>
          <a:stretch/>
        </p:blipFill>
        <p:spPr>
          <a:xfrm>
            <a:off x="8397824" y="0"/>
            <a:ext cx="3937052" cy="4091211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3948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descr="Untitled-2">
            <a:extLst>
              <a:ext uri="{FF2B5EF4-FFF2-40B4-BE49-F238E27FC236}">
                <a16:creationId xmlns:a16="http://schemas.microsoft.com/office/drawing/2014/main" xmlns="" id="{3D3F65A2-354A-4E19-97CF-0A32E3482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7" r="4371"/>
          <a:stretch/>
        </p:blipFill>
        <p:spPr bwMode="auto">
          <a:xfrm>
            <a:off x="7671495" y="287018"/>
            <a:ext cx="4247583" cy="62839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6">
            <a:extLst>
              <a:ext uri="{FF2B5EF4-FFF2-40B4-BE49-F238E27FC236}">
                <a16:creationId xmlns:a16="http://schemas.microsoft.com/office/drawing/2014/main" xmlns="" id="{7D2CC88D-02F9-4B71-B31E-335950AC61D4}"/>
              </a:ext>
            </a:extLst>
          </p:cNvPr>
          <p:cNvSpPr/>
          <p:nvPr/>
        </p:nvSpPr>
        <p:spPr>
          <a:xfrm>
            <a:off x="416018" y="581986"/>
            <a:ext cx="8494426" cy="585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Bãi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cỏ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lau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đứng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dáng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liêu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xiêu</a:t>
            </a:r>
            <a:endParaRPr lang="en-US" altLang="en-US" sz="2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xoan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gậy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chống</a:t>
            </a:r>
            <a:endParaRPr lang="en-US" altLang="en-US" sz="2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tắp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tháng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lồng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lộng</a:t>
            </a:r>
            <a:endParaRPr lang="en-US" altLang="en-US" sz="2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Tóc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phơ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phơ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hắt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đỏ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ráng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chiều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Giờ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nằm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trên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đất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đồng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làng</a:t>
            </a:r>
            <a:endParaRPr lang="en-BZ" sz="1600" b="1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Con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đường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cũ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cháu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gắt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gao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màu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nắng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đỏ</a:t>
            </a:r>
            <a:endParaRPr lang="en-BZ" sz="1600" b="1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Cuộc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đời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qua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tất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</a:t>
            </a:r>
            <a:endParaRPr lang="en-BZ" sz="1600" b="1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Lẳng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lặng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khiêm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nhường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dấu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tích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BZ" sz="2800" b="1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BZ" sz="28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!...</a:t>
            </a:r>
            <a:endParaRPr lang="en-US" altLang="en-US" sz="14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             (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tiễn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đưa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alt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398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Hình ảnh 6" descr="Ảnh có chứa trong nhà, tường&#10;&#10;Mô tả được tạo với mức tin cậy rất cao">
            <a:extLst>
              <a:ext uri="{FF2B5EF4-FFF2-40B4-BE49-F238E27FC236}">
                <a16:creationId xmlns:a16="http://schemas.microsoft.com/office/drawing/2014/main" xmlns="" id="{EE810FDC-4C6A-49D0-8502-6754C7B1C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 r="-2" b="1963"/>
          <a:stretch/>
        </p:blipFill>
        <p:spPr>
          <a:xfrm>
            <a:off x="7385601" y="72212"/>
            <a:ext cx="4949276" cy="3614886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0" name="Chỗ dành sẵn cho Nội dung 4" descr="Ảnh có chứa người, ảnh, ngoài trời, đứng&#10;&#10;Mô tả được tạo với mức tin cậy rất cao">
            <a:extLst>
              <a:ext uri="{FF2B5EF4-FFF2-40B4-BE49-F238E27FC236}">
                <a16:creationId xmlns:a16="http://schemas.microsoft.com/office/drawing/2014/main" xmlns="" id="{18C7671A-03D4-4A0E-A69F-070795E5E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r="-2" b="38456"/>
          <a:stretch/>
        </p:blipFill>
        <p:spPr>
          <a:xfrm>
            <a:off x="7646426" y="3170901"/>
            <a:ext cx="4618627" cy="3614887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14" name="Tiêu đề 1">
            <a:extLst>
              <a:ext uri="{FF2B5EF4-FFF2-40B4-BE49-F238E27FC236}">
                <a16:creationId xmlns:a16="http://schemas.microsoft.com/office/drawing/2014/main" xmlns="" id="{AFFE9476-1B28-4034-A8B8-F56B001AFF2D}"/>
              </a:ext>
            </a:extLst>
          </p:cNvPr>
          <p:cNvSpPr txBox="1">
            <a:spLocks/>
          </p:cNvSpPr>
          <p:nvPr/>
        </p:nvSpPr>
        <p:spPr>
          <a:xfrm>
            <a:off x="1957778" y="1370118"/>
            <a:ext cx="4803636" cy="1311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Z" sz="4000" b="1" dirty="0">
                <a:solidFill>
                  <a:srgbClr val="000000"/>
                </a:solidFill>
              </a:rPr>
              <a:t>NỖI NHỚ VỀ BÀ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xmlns="" id="{7F75F5F3-6434-43AF-B540-6AD779B984F4}"/>
              </a:ext>
            </a:extLst>
          </p:cNvPr>
          <p:cNvSpPr txBox="1">
            <a:spLocks/>
          </p:cNvSpPr>
          <p:nvPr/>
        </p:nvSpPr>
        <p:spPr>
          <a:xfrm>
            <a:off x="336236" y="2110109"/>
            <a:ext cx="8046720" cy="37888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2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 cháu đã đi xa. Có ngọn khói trăm tàu,</a:t>
            </a:r>
            <a:endParaRPr lang="en-BZ" sz="32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2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 lửa trăm nhà, niềm vui trăm ngả,</a:t>
            </a:r>
            <a:endParaRPr lang="en-BZ" sz="32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2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 vẫn chẳng lúc nào quên nhắc nhở:</a:t>
            </a:r>
            <a:endParaRPr lang="en-BZ" sz="32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/>
            </a:r>
            <a:br>
              <a:rPr lang="vi-VN" sz="24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</a:br>
            <a:r>
              <a:rPr lang="vi-VN" sz="3200" b="1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Sớm mai này, bà nhóm bếp lên chưa?...</a:t>
            </a:r>
            <a:endParaRPr lang="en-US" sz="2400" b="1" dirty="0">
              <a:solidFill>
                <a:srgbClr val="7030A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Chỗ dành sẵn cho Nội dung 6">
            <a:extLst>
              <a:ext uri="{FF2B5EF4-FFF2-40B4-BE49-F238E27FC236}">
                <a16:creationId xmlns:a16="http://schemas.microsoft.com/office/drawing/2014/main" xmlns="" id="{AF6D07C9-235F-4F01-BE60-6C311B7EF1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6" r="3480" b="1"/>
          <a:stretch/>
        </p:blipFill>
        <p:spPr>
          <a:xfrm>
            <a:off x="6567949" y="480490"/>
            <a:ext cx="5240289" cy="5959639"/>
          </a:xfrm>
          <a:prstGeom prst="rect">
            <a:avLst/>
          </a:prstGeom>
        </p:spPr>
      </p:pic>
      <p:graphicFrame>
        <p:nvGraphicFramePr>
          <p:cNvPr id="5" name="Chỗ dành sẵn cho Nội dung 7">
            <a:extLst>
              <a:ext uri="{FF2B5EF4-FFF2-40B4-BE49-F238E27FC236}">
                <a16:creationId xmlns:a16="http://schemas.microsoft.com/office/drawing/2014/main" xmlns="" id="{29654D45-FA5A-444D-839C-B4F003EB9F83}"/>
              </a:ext>
            </a:extLst>
          </p:cNvPr>
          <p:cNvGraphicFramePr>
            <a:graphicFrameLocks/>
          </p:cNvGraphicFramePr>
          <p:nvPr/>
        </p:nvGraphicFramePr>
        <p:xfrm>
          <a:off x="200529" y="1534319"/>
          <a:ext cx="6889819" cy="3789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896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29356F-21DF-4B3A-BAC1-3D5C4F197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F429356F-21DF-4B3A-BAC1-3D5C4F197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F429356F-21DF-4B3A-BAC1-3D5C4F197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F429356F-21DF-4B3A-BAC1-3D5C4F197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6604EF-F016-44C3-A68E-CBA55F7CF3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956604EF-F016-44C3-A68E-CBA55F7CF3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956604EF-F016-44C3-A68E-CBA55F7CF3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956604EF-F016-44C3-A68E-CBA55F7CF3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14F730-DE33-4C2A-92FB-333057B09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AF14F730-DE33-4C2A-92FB-333057B09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AF14F730-DE33-4C2A-92FB-333057B09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AF14F730-DE33-4C2A-92FB-333057B09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1F827FE-E5B0-4C37-A30A-1EC5AC6F7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71F827FE-E5B0-4C37-A30A-1EC5AC6F7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71F827FE-E5B0-4C37-A30A-1EC5AC6F7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71F827FE-E5B0-4C37-A30A-1EC5AC6F7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6B105AE-D12B-40E6-A5BD-D9A53D4747D5}"/>
              </a:ext>
            </a:extLst>
          </p:cNvPr>
          <p:cNvSpPr/>
          <p:nvPr/>
        </p:nvSpPr>
        <p:spPr>
          <a:xfrm>
            <a:off x="366233" y="578390"/>
            <a:ext cx="2001931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bếp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3D4FC6F-7F9C-4B07-AF78-4DA520663F77}"/>
              </a:ext>
            </a:extLst>
          </p:cNvPr>
          <p:cNvSpPr/>
          <p:nvPr/>
        </p:nvSpPr>
        <p:spPr>
          <a:xfrm>
            <a:off x="2738166" y="578390"/>
            <a:ext cx="2001931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Khơi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nguồn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hứng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9729EC0-FF93-4178-8D91-C1D19BE260A0}"/>
              </a:ext>
            </a:extLst>
          </p:cNvPr>
          <p:cNvSpPr/>
          <p:nvPr/>
        </p:nvSpPr>
        <p:spPr>
          <a:xfrm>
            <a:off x="5110099" y="578390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Hồi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1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9FB78673-41A6-4B9F-BFBD-FD0BAE98B1D6}"/>
              </a:ext>
            </a:extLst>
          </p:cNvPr>
          <p:cNvSpPr/>
          <p:nvPr/>
        </p:nvSpPr>
        <p:spPr>
          <a:xfrm>
            <a:off x="7482033" y="578390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ngẫm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3184351-CEBE-473C-8073-FB247FB83AAB}"/>
              </a:ext>
            </a:extLst>
          </p:cNvPr>
          <p:cNvSpPr/>
          <p:nvPr/>
        </p:nvSpPr>
        <p:spPr>
          <a:xfrm>
            <a:off x="9853967" y="578391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Cháu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nguôi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84E2BDA7-1C95-4CA3-A475-81AD945FE068}"/>
              </a:ext>
            </a:extLst>
          </p:cNvPr>
          <p:cNvSpPr/>
          <p:nvPr/>
        </p:nvSpPr>
        <p:spPr>
          <a:xfrm>
            <a:off x="366233" y="3531577"/>
            <a:ext cx="2001931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quen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thuộc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E7CCACB-60EA-4950-839D-0ECE4382E352}"/>
              </a:ext>
            </a:extLst>
          </p:cNvPr>
          <p:cNvSpPr/>
          <p:nvPr/>
        </p:nvSpPr>
        <p:spPr>
          <a:xfrm>
            <a:off x="2738166" y="3531577"/>
            <a:ext cx="2001931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hai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cháu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7C36A2F4-A7D7-4104-A109-A81820A08CC9}"/>
              </a:ext>
            </a:extLst>
          </p:cNvPr>
          <p:cNvSpPr/>
          <p:nvPr/>
        </p:nvSpPr>
        <p:spPr>
          <a:xfrm>
            <a:off x="5110099" y="3531577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5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tháng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đói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cháu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60972A8-0B54-41F5-B3F4-3185E0486E98}"/>
              </a:ext>
            </a:extLst>
          </p:cNvPr>
          <p:cNvSpPr/>
          <p:nvPr/>
        </p:nvSpPr>
        <p:spPr>
          <a:xfrm>
            <a:off x="7482033" y="3531577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7A2257FA-CD24-4BDF-86DB-9A90A0D52B6E}"/>
              </a:ext>
            </a:extLst>
          </p:cNvPr>
          <p:cNvSpPr/>
          <p:nvPr/>
        </p:nvSpPr>
        <p:spPr>
          <a:xfrm>
            <a:off x="9853967" y="3531578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bếp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lửa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9BCE6A36-0406-4987-84EF-4EE5E5E0EB99}"/>
              </a:ext>
            </a:extLst>
          </p:cNvPr>
          <p:cNvSpPr/>
          <p:nvPr/>
        </p:nvSpPr>
        <p:spPr>
          <a:xfrm>
            <a:off x="1164414" y="308279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xmlns="" id="{ACCE6D10-19C1-43C4-83AD-BC7BCAF4BC3F}"/>
              </a:ext>
            </a:extLst>
          </p:cNvPr>
          <p:cNvSpPr/>
          <p:nvPr/>
        </p:nvSpPr>
        <p:spPr>
          <a:xfrm>
            <a:off x="3739131" y="308279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xmlns="" id="{15938F25-BCB9-45F0-AC4F-EAFE9CD169B1}"/>
              </a:ext>
            </a:extLst>
          </p:cNvPr>
          <p:cNvSpPr/>
          <p:nvPr/>
        </p:nvSpPr>
        <p:spPr>
          <a:xfrm>
            <a:off x="5982333" y="3079496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xmlns="" id="{82E678D9-AA7A-4692-B8A7-591F960503AF}"/>
              </a:ext>
            </a:extLst>
          </p:cNvPr>
          <p:cNvSpPr/>
          <p:nvPr/>
        </p:nvSpPr>
        <p:spPr>
          <a:xfrm>
            <a:off x="8354266" y="3079496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xmlns="" id="{9DC035DA-CE78-4B12-8EDB-AB1243E5541E}"/>
              </a:ext>
            </a:extLst>
          </p:cNvPr>
          <p:cNvSpPr/>
          <p:nvPr/>
        </p:nvSpPr>
        <p:spPr>
          <a:xfrm>
            <a:off x="10767788" y="305625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6505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4A9A8B54-A183-4A86-900E-74A6423A3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18" y="1602422"/>
            <a:ext cx="10633363" cy="468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Đây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là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trò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chơi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khám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phá</a:t>
            </a:r>
            <a:r>
              <a:rPr lang="vi-VN" altLang="en-US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thành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ngữ</a:t>
            </a:r>
            <a:r>
              <a:rPr lang="en-US" altLang="zh-CN" sz="3600" b="1" i="1" dirty="0">
                <a:solidFill>
                  <a:srgbClr val="3333CC"/>
                </a:solidFill>
              </a:rPr>
              <a:t>,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tục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ngữ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bên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trong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các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mảnh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ghép</a:t>
            </a:r>
            <a:r>
              <a:rPr lang="en-US" altLang="zh-CN" sz="3600" b="1" i="1" dirty="0">
                <a:solidFill>
                  <a:srgbClr val="3333CC"/>
                </a:solidFill>
              </a:rPr>
              <a:t>.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Trò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chơi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gồm</a:t>
            </a:r>
            <a:r>
              <a:rPr lang="en-US" altLang="zh-CN" sz="3600" b="1" i="1" dirty="0">
                <a:solidFill>
                  <a:srgbClr val="3333CC"/>
                </a:solidFill>
              </a:rPr>
              <a:t> 4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câu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hỏi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lần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lượt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ứng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với</a:t>
            </a:r>
            <a:r>
              <a:rPr lang="en-US" altLang="zh-CN" sz="3600" b="1" i="1" dirty="0">
                <a:solidFill>
                  <a:srgbClr val="3333CC"/>
                </a:solidFill>
              </a:rPr>
              <a:t> 4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mảnh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ghép</a:t>
            </a:r>
            <a:r>
              <a:rPr lang="en-US" altLang="zh-CN" sz="3600" b="1" i="1" dirty="0">
                <a:solidFill>
                  <a:srgbClr val="3333CC"/>
                </a:solidFill>
              </a:rPr>
              <a:t>.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Trả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lời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đúng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mỗi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câu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hỏi</a:t>
            </a:r>
            <a:r>
              <a:rPr lang="en-US" altLang="zh-CN" sz="3600" b="1" i="1" dirty="0">
                <a:solidFill>
                  <a:srgbClr val="3333CC"/>
                </a:solidFill>
              </a:rPr>
              <a:t>,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mảnh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ghép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tương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ứng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sẽ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được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mở</a:t>
            </a:r>
            <a:r>
              <a:rPr lang="en-US" altLang="zh-CN" sz="3600" b="1" i="1" dirty="0">
                <a:solidFill>
                  <a:srgbClr val="3333CC"/>
                </a:solidFill>
              </a:rPr>
              <a:t> ra.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Trả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lời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đúng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tên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của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bức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tranh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được</a:t>
            </a:r>
            <a:r>
              <a:rPr lang="en-US" altLang="zh-CN" sz="3600" b="1" i="1" dirty="0">
                <a:solidFill>
                  <a:srgbClr val="3333CC"/>
                </a:solidFill>
              </a:rPr>
              <a:t> 10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điểm</a:t>
            </a:r>
            <a:r>
              <a:rPr lang="en-US" altLang="zh-CN" sz="3600" b="1" i="1" dirty="0">
                <a:solidFill>
                  <a:srgbClr val="3333CC"/>
                </a:solidFill>
              </a:rPr>
              <a:t>.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42AE581D-2995-42E3-BBE0-5A5C07E5D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689264"/>
            <a:ext cx="7543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CHƠI: “</a:t>
            </a:r>
            <a:r>
              <a:rPr lang="vi-VN" altLang="en-US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LẬT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 GHÉP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060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 descr="Hay-giai-thich-cau-tuc-ngu-uong-nuoc-nho-nguon">
            <a:extLst>
              <a:ext uri="{FF2B5EF4-FFF2-40B4-BE49-F238E27FC236}">
                <a16:creationId xmlns:a16="http://schemas.microsoft.com/office/drawing/2014/main" xmlns="" id="{6F8D47A5-D3B2-4490-AA85-358F7775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53" y="994100"/>
            <a:ext cx="6366719" cy="410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xmlns="" id="{530BD4D7-A2C9-4215-B2E4-52A3766BD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845" y="2953958"/>
            <a:ext cx="4392563" cy="2083431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A4E96589-BEC9-4C8D-9231-D79730CEDF4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76099" y="2953958"/>
            <a:ext cx="4392561" cy="2123946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B2062C-585E-48D9-91B0-C79ABCD0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846" y="1003299"/>
            <a:ext cx="2204024" cy="1892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18F601-CDEE-49D2-8FBC-84D3E1FBE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1031271"/>
            <a:ext cx="2204025" cy="1892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520EAE-64C0-4C14-A27B-80061380A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316" y="1003299"/>
            <a:ext cx="2480904" cy="403409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xmlns="" id="{02D2AE65-C3CD-4124-878A-8E1D737F7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78" y="935176"/>
            <a:ext cx="405229" cy="5271649"/>
          </a:xfrm>
          <a:prstGeom prst="can">
            <a:avLst>
              <a:gd name="adj" fmla="val 41528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254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xmlns="" id="{898F81DA-4179-4F01-B124-1D9F4B364F5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74826" y="637284"/>
            <a:ext cx="404143" cy="10030689"/>
          </a:xfrm>
          <a:prstGeom prst="can">
            <a:avLst>
              <a:gd name="adj" fmla="val 65806"/>
            </a:avLst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lin ang="18900000" scaled="1"/>
          </a:gradFill>
          <a:ln w="254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" name="Group 25">
            <a:extLst>
              <a:ext uri="{FF2B5EF4-FFF2-40B4-BE49-F238E27FC236}">
                <a16:creationId xmlns:a16="http://schemas.microsoft.com/office/drawing/2014/main" xmlns="" id="{F44102BA-5A9F-4E85-AF7C-D1D3CD268514}"/>
              </a:ext>
            </a:extLst>
          </p:cNvPr>
          <p:cNvGrpSpPr>
            <a:grpSpLocks/>
          </p:cNvGrpSpPr>
          <p:nvPr/>
        </p:nvGrpSpPr>
        <p:grpSpPr bwMode="auto">
          <a:xfrm>
            <a:off x="10155382" y="4840957"/>
            <a:ext cx="609600" cy="609600"/>
            <a:chOff x="4416" y="3120"/>
            <a:chExt cx="384" cy="384"/>
          </a:xfrm>
        </p:grpSpPr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xmlns="" id="{00805E1D-6948-4FB3-9D9F-2E8FEDBFE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120"/>
              <a:ext cx="384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KEY</a:t>
              </a:r>
            </a:p>
          </p:txBody>
        </p:sp>
        <p:sp>
          <p:nvSpPr>
            <p:cNvPr id="25" name="Line 27">
              <a:extLst>
                <a:ext uri="{FF2B5EF4-FFF2-40B4-BE49-F238E27FC236}">
                  <a16:creationId xmlns:a16="http://schemas.microsoft.com/office/drawing/2014/main" xmlns="" id="{EA3C8EC1-58A1-4224-94E0-A6864722A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3360"/>
              <a:ext cx="0" cy="14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DB5F3AF0-9DAB-4EE3-9D89-834BE328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038744"/>
            <a:ext cx="441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altLang="zh-CN" sz="2800" b="1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altLang="zh-CN" sz="2800" b="1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r>
              <a:rPr lang="en-US" altLang="zh-CN" sz="2800" b="1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kẻ</a:t>
            </a:r>
            <a:r>
              <a:rPr lang="en-US" altLang="zh-CN" sz="2800" b="1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trồng</a:t>
            </a:r>
            <a:r>
              <a:rPr lang="en-US" altLang="zh-CN" sz="2800" b="1" dirty="0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b="1" dirty="0" err="1">
                <a:solidFill>
                  <a:srgbClr val="0033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endParaRPr lang="en-US" altLang="zh-CN" sz="2800" b="1" dirty="0">
              <a:solidFill>
                <a:srgbClr val="0033C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" name="AutoShape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C26F7CF9-8391-498C-9BD3-E85B7EE83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3246" y="5995554"/>
            <a:ext cx="9144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9" name="Line 12">
            <a:extLst>
              <a:ext uri="{FF2B5EF4-FFF2-40B4-BE49-F238E27FC236}">
                <a16:creationId xmlns:a16="http://schemas.microsoft.com/office/drawing/2014/main" xmlns="" id="{D022309C-06D7-4BF3-8C97-DDFDF2B49D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6778" y="118689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2" name="Line 15">
            <a:extLst>
              <a:ext uri="{FF2B5EF4-FFF2-40B4-BE49-F238E27FC236}">
                <a16:creationId xmlns:a16="http://schemas.microsoft.com/office/drawing/2014/main" xmlns="" id="{E4A22242-077D-4D7A-B94C-307750CF6C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7337" y="207939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5" name="Line 18">
            <a:extLst>
              <a:ext uri="{FF2B5EF4-FFF2-40B4-BE49-F238E27FC236}">
                <a16:creationId xmlns:a16="http://schemas.microsoft.com/office/drawing/2014/main" xmlns="" id="{3148AA9B-A9A9-4ED6-8D51-968CC55CD6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7337" y="2953959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58" name="Line 21">
            <a:extLst>
              <a:ext uri="{FF2B5EF4-FFF2-40B4-BE49-F238E27FC236}">
                <a16:creationId xmlns:a16="http://schemas.microsoft.com/office/drawing/2014/main" xmlns="" id="{3A59D077-28B5-464E-9106-D8B16AF7F6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30037" y="3864372"/>
            <a:ext cx="299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60" name="Line 38">
            <a:extLst>
              <a:ext uri="{FF2B5EF4-FFF2-40B4-BE49-F238E27FC236}">
                <a16:creationId xmlns:a16="http://schemas.microsoft.com/office/drawing/2014/main" xmlns="" id="{BCE3F8A6-E28F-4CF9-9A3D-B45E62D38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0037" y="4808790"/>
            <a:ext cx="3048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62" name="Rectangle 5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F6BB7EC-D5A7-4D6C-8A4A-B0AA5B1B2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837" y="4656390"/>
            <a:ext cx="457200" cy="381000"/>
          </a:xfrm>
          <a:prstGeom prst="rect">
            <a:avLst/>
          </a:prstGeom>
          <a:gradFill rotWithShape="1">
            <a:gsLst>
              <a:gs pos="0">
                <a:schemeClr val="bg1">
                  <a:alpha val="95000"/>
                </a:schemeClr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FF33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3" name="Rectangle 62">
            <a:hlinkClick r:id="rId8" action="ppaction://hlinksldjump"/>
            <a:extLst>
              <a:ext uri="{FF2B5EF4-FFF2-40B4-BE49-F238E27FC236}">
                <a16:creationId xmlns:a16="http://schemas.microsoft.com/office/drawing/2014/main" xmlns="" id="{BAF86B7C-D80C-4886-8ECA-F7B3A6B78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332" y="3673872"/>
            <a:ext cx="449705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hlinkClick r:id="rId9" action="ppaction://hlinksldjump"/>
            <a:extLst>
              <a:ext uri="{FF2B5EF4-FFF2-40B4-BE49-F238E27FC236}">
                <a16:creationId xmlns:a16="http://schemas.microsoft.com/office/drawing/2014/main" xmlns="" id="{6C7C19C5-3AA2-4C63-965F-92FC6F0EB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837" y="2763459"/>
            <a:ext cx="4572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5" name="Rectangle 6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000A730-CB24-40D1-BFA2-CEF762EA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837" y="1888891"/>
            <a:ext cx="4572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66" name="Rectangle 6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3DFF13C-A46F-4CCF-86E6-0FE156246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278" y="996395"/>
            <a:ext cx="4572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021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7A9F0088-7538-41A2-9DA0-2604DC6413BA}"/>
              </a:ext>
            </a:extLst>
          </p:cNvPr>
          <p:cNvGrpSpPr>
            <a:grpSpLocks/>
          </p:cNvGrpSpPr>
          <p:nvPr/>
        </p:nvGrpSpPr>
        <p:grpSpPr bwMode="auto">
          <a:xfrm>
            <a:off x="2067559" y="1291939"/>
            <a:ext cx="8229831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xmlns="" id="{C1786A54-DB41-4026-AC63-FB7B13A70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xmlns="" id="{7A24BAA0-F702-47AB-AEA8-0F44928EC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xmlns="" id="{99BE8273-EC63-4F31-857B-703DE8BAA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xmlns="" id="{CC115CB5-1D60-46DB-A9C9-C089C1CFC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517B69DD-5945-497F-A718-852F5B4A8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034" y="3231599"/>
            <a:ext cx="360449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A850E259-B4D2-4581-9BAB-6334F906B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7391" y="3164180"/>
            <a:ext cx="359525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D01A69E3-87B3-46A9-A16A-7D044DE6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6916" y="917868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AC28E0-2544-4CD3-AF08-26661AC38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835" y="924793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xmlns="" id="{5B9B51D6-5E2E-4F39-AFA9-F188109A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925" y="3953743"/>
            <a:ext cx="61531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  <a:cs typeface="Times New Roman" panose="02020603050405020304" pitchFamily="18" charset="0"/>
              </a:rPr>
              <a:t>Đáp án: 1963</a:t>
            </a:r>
            <a:endParaRPr lang="vi-VN" altLang="en-US" sz="2800" b="1" i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zh-CN" sz="2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xmlns="" id="{DB5E7ACE-CF13-4240-BB20-8C01A977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8777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4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AF1D08BA-70C3-42F5-A31D-D7FCB6293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58777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HOME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xmlns="" id="{69075BF6-5E21-45FE-9D31-A55335092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xmlns="" id="{568E3ED1-F742-415F-AA34-31A5C04EE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39C76D9D-3C82-47F4-B55F-1F87AF2D9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xmlns="" id="{0AEA04FF-E983-4051-AF65-650A0BE34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xmlns="" id="{B9459EF5-828F-4153-AA15-A8722A998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xmlns="" id="{D9A726F6-8157-443E-8403-33573D9A5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8650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xmlns="" id="{244955D0-6B83-4BD1-8B66-DCB4774AC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xmlns="" id="{CF44C6E3-730E-4940-B5C2-C9D57422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xmlns="" id="{87596922-E228-4453-A4D0-DD4CAD884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xmlns="" id="{931CD7E7-598D-4F89-BC2B-85903014B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xmlns="" id="{A26AC2C2-8F4E-49D9-AE50-DD430867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xmlns="" id="{A13FF778-0705-45A3-AD3E-A623B389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xmlns="" id="{77C01078-8D6E-4E2C-9E95-0AEDD5568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3429869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800" b="1">
                <a:cs typeface="Times New Roman" panose="02020603050405020304" pitchFamily="18" charset="0"/>
              </a:rPr>
              <a:t> </a:t>
            </a:r>
            <a:endParaRPr lang="en-US" altLang="zh-CN" sz="2800" b="1" baseline="30000">
              <a:cs typeface="Times New Roman" panose="02020603050405020304" pitchFamily="18" charset="0"/>
            </a:endParaRP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xmlns="" id="{EDFB1565-1D66-435D-8308-449D13460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4" y="2067794"/>
            <a:ext cx="30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3600" b="1">
                <a:cs typeface="Times New Roman" panose="02020603050405020304" pitchFamily="18" charset="0"/>
              </a:rPr>
              <a:t> </a:t>
            </a:r>
            <a:endParaRPr lang="en-US" altLang="zh-CN" sz="3600" b="1">
              <a:cs typeface="Times New Roman" panose="02020603050405020304" pitchFamily="18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xmlns="" id="{796EF313-A170-4EF6-BB1D-BE6CE6FDA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809" y="2969989"/>
            <a:ext cx="7022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Bếp</a:t>
            </a:r>
            <a:r>
              <a:rPr lang="en-US" altLang="vi-VN" sz="2800" b="1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lửa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sáng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75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/>
      <p:bldP spid="13" grpId="0" bldLvl="0" animBg="1"/>
      <p:bldP spid="14" grpId="0" bldLvl="0" animBg="1"/>
      <p:bldP spid="17" grpId="0" bldLvl="0" animBg="1"/>
      <p:bldP spid="18" grpId="0" bldLvl="0" animBg="1"/>
      <p:bldP spid="20" grpId="0" bldLvl="0" animBg="1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0636CB7C-D8E5-40A5-B293-839DD022B332}"/>
              </a:ext>
            </a:extLst>
          </p:cNvPr>
          <p:cNvGrpSpPr>
            <a:grpSpLocks/>
          </p:cNvGrpSpPr>
          <p:nvPr/>
        </p:nvGrpSpPr>
        <p:grpSpPr bwMode="auto">
          <a:xfrm>
            <a:off x="1757218" y="1086427"/>
            <a:ext cx="8813800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xmlns="" id="{D53600AE-9E1C-459C-89A2-0E34998FD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xmlns="" id="{6DA6151C-6E8F-46B3-997C-353668179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xmlns="" id="{AD3CDABC-E385-405C-822C-B50095F58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xmlns="" id="{EF43E332-3BC7-46E3-B5C6-997A8F070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0CD1AEB7-F584-41A2-9B1C-410C172D1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679" y="2847831"/>
            <a:ext cx="452521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88C558C0-F69C-4E03-AF4B-884C1C68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0" y="2785811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8B3ADD5B-BDAD-4734-A11C-79028D1D5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0" y="5461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501FA3-A4C3-4E34-9F70-0521767CE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91127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B24F83-F0D5-4C4D-82D5-7DAE7D7F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53AEDE24-F796-4DE9-8FEF-43570C7E1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95192E5-7E50-4FAC-BAE8-BD2BD3342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34F832D-CAFD-4EEB-8FDA-899276055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4B20D90-2EFE-4310-8AA8-4CBE8CD6E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F5C51C2-AF0A-4B66-BB56-F59FC2CB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0A8680-A199-45DA-8975-1EF52E5AA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04BD4EE-277E-40F7-90E7-3E5F2C8C1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78BEDBD-D37B-4179-9348-B73E9063F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B107B7F-5DAB-4B13-AF78-D5C1DAF65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736EAF5-35C9-4001-AF79-220AF02D8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A8A9FFE-69AE-4E2F-B36C-0D0282356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B92E2A8-DD88-4688-9480-97955B0FD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FF2F92F-9138-47F6-9D7E-5859406D6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81988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E62805F7-6B06-4427-897D-5271361A7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3986072"/>
            <a:ext cx="5638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Hình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ảnh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bếp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lửa</a:t>
            </a:r>
            <a:endParaRPr lang="vi-V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xmlns="" id="{18E684BA-1D78-47C0-B97E-43E7D2C46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63BF5E78-DA4C-47F9-AF6F-023F27B95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736" y="2580411"/>
            <a:ext cx="763731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</a:rPr>
              <a:t>Hình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ảnh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trong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đã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khơi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nguồn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dòng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cảm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xúc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về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</a:t>
            </a:r>
            <a:r>
              <a:rPr lang="en-US" altLang="vi-VN" sz="2800" b="1" dirty="0">
                <a:solidFill>
                  <a:srgbClr val="33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97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>
            <a:off x="10327340" y="-2"/>
            <a:ext cx="1905000" cy="1196789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4459407" y="586854"/>
            <a:ext cx="3985347" cy="117471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46" name="AutoShape 6" descr="Káº¿t quáº£ hÃ¬nh áº£nh cho sá»ng mÃ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50" y="1766773"/>
            <a:ext cx="2478443" cy="3581350"/>
          </a:xfrm>
          <a:prstGeom prst="rect">
            <a:avLst/>
          </a:prstGeom>
          <a:noFill/>
        </p:spPr>
      </p:pic>
      <p:pic>
        <p:nvPicPr>
          <p:cNvPr id="29700" name="Picture 4" descr="Kết quả hình ảnh cho những gương mặt, những khoảng trời"/>
          <p:cNvPicPr>
            <a:picLocks noChangeAspect="1" noChangeArrowheads="1"/>
          </p:cNvPicPr>
          <p:nvPr/>
        </p:nvPicPr>
        <p:blipFill>
          <a:blip r:embed="rId6"/>
          <a:srcRect l="10640" t="2588" r="9975"/>
          <a:stretch>
            <a:fillRect/>
          </a:stretch>
        </p:blipFill>
        <p:spPr bwMode="auto">
          <a:xfrm>
            <a:off x="3466531" y="2593074"/>
            <a:ext cx="2606722" cy="373266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69242" y="53499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0376" y="203579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1973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2066" y="555691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78788" y="200849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1986</a:t>
            </a:r>
          </a:p>
        </p:txBody>
      </p:sp>
      <p:pic>
        <p:nvPicPr>
          <p:cNvPr id="29704" name="Picture 8" descr="Kết quả hình ảnh cho khoảng cách giữa lời - bằng việt"/>
          <p:cNvPicPr>
            <a:picLocks noChangeAspect="1" noChangeArrowheads="1"/>
          </p:cNvPicPr>
          <p:nvPr/>
        </p:nvPicPr>
        <p:blipFill>
          <a:blip r:embed="rId7"/>
          <a:srcRect l="4875" t="1959" r="8712" b="3440"/>
          <a:stretch>
            <a:fillRect/>
          </a:stretch>
        </p:blipFill>
        <p:spPr bwMode="auto">
          <a:xfrm>
            <a:off x="9212235" y="2634019"/>
            <a:ext cx="2538484" cy="3710090"/>
          </a:xfrm>
          <a:prstGeom prst="rect">
            <a:avLst/>
          </a:prstGeom>
          <a:noFill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8"/>
          <a:srcRect l="74776" t="34552" r="19183" b="46348"/>
          <a:stretch>
            <a:fillRect/>
          </a:stretch>
        </p:blipFill>
        <p:spPr bwMode="auto">
          <a:xfrm>
            <a:off x="6478138" y="2156346"/>
            <a:ext cx="2338316" cy="32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6A2BC4FF-455D-400B-AE0E-C44E5E5948A2}"/>
              </a:ext>
            </a:extLst>
          </p:cNvPr>
          <p:cNvGrpSpPr>
            <a:grpSpLocks/>
          </p:cNvGrpSpPr>
          <p:nvPr/>
        </p:nvGrpSpPr>
        <p:grpSpPr bwMode="auto">
          <a:xfrm>
            <a:off x="1557507" y="1025679"/>
            <a:ext cx="9086909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xmlns="" id="{FA600DC9-3C31-4A6B-8C0C-71A5B73B9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xmlns="" id="{80E522D4-4A71-4609-9FA7-007B9AFA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xmlns="" id="{0FF999C0-9829-49B8-A474-CA1A6E6FE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xmlns="" id="{268AF4EA-FA5A-4114-A8D3-630CD9D04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B2740C94-0814-40A1-BB09-4BB7AEF23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428" y="3016259"/>
            <a:ext cx="40308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ED8D7B57-42B7-4942-8C9C-332CDB79B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4417" y="2840182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535DABBB-029A-41C8-B6A0-1131ECF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1617" y="7620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8E284D-4190-44E9-ACF4-149CD37D1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05" y="728411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9D80932-EC4A-41CE-813E-BEBC59144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BD178040-4C13-421F-A8A9-1E0ACABD0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A8E6602-F75B-4023-B95A-686116D25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7785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3910344-3EF9-4DC6-B2A6-37B000438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9455262-C3A5-4819-807F-26C3DA13E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B0022FA-026D-48F9-9675-208542F5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455F4DF-35D6-46A0-810F-2B19EF90B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E2172CB-720B-4BAD-A4AE-755EB7B18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068C6A3-7FFC-4C98-98CD-D5164A661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79872DC-DFF0-41BA-A9EC-9F4FD51B5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693F073-1A17-45CF-A63F-0320B4DA2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E0675AB-E046-47C5-9D75-2A7FCA28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52752E2-000C-4EA5-8820-2A06F40C3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758C2F0-0931-4471-AA3D-FDA3DF737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xmlns="" id="{B12DE214-E73F-419E-9BDD-D49A6580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38" y="3944938"/>
            <a:ext cx="52054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</a:rPr>
              <a:t>Đáp án: Tình yêu thương, niềm tin mà bà đã thắp lên trong cháu</a:t>
            </a:r>
            <a:endParaRPr lang="en-US" altLang="zh-CN" sz="2800" b="1" i="1">
              <a:solidFill>
                <a:srgbClr val="0000CC"/>
              </a:solidFill>
            </a:endParaRP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xmlns="" id="{28FAF546-900A-4654-AC1E-22140CA8C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xmlns="" id="{A56537F5-6EF8-4979-B645-DB344D320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8" y="10366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graphicFrame>
        <p:nvGraphicFramePr>
          <p:cNvPr id="29" name="Object 30">
            <a:extLst>
              <a:ext uri="{FF2B5EF4-FFF2-40B4-BE49-F238E27FC236}">
                <a16:creationId xmlns:a16="http://schemas.microsoft.com/office/drawing/2014/main" xmlns="" id="{4BFE9922-13DA-437A-9F18-29F7A355568C}"/>
              </a:ext>
            </a:extLst>
          </p:cNvPr>
          <p:cNvGraphicFramePr>
            <a:graphicFrameLocks/>
          </p:cNvGraphicFramePr>
          <p:nvPr/>
        </p:nvGraphicFramePr>
        <p:xfrm>
          <a:off x="5867401" y="2298701"/>
          <a:ext cx="22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9" imgW="114151" imgH="215619" progId="Equation.3">
                  <p:embed/>
                </p:oleObj>
              </mc:Choice>
              <mc:Fallback>
                <p:oleObj r:id="rId9" imgW="114151" imgH="215619" progId="Equation.3">
                  <p:embed/>
                  <p:pic>
                    <p:nvPicPr>
                      <p:cNvPr id="168990" name="Object 30">
                        <a:extLst>
                          <a:ext uri="{FF2B5EF4-FFF2-40B4-BE49-F238E27FC236}">
                            <a16:creationId xmlns:a16="http://schemas.microsoft.com/office/drawing/2014/main" xmlns="" id="{312E084C-3B46-4680-B280-37D76B69F6B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98701"/>
                        <a:ext cx="22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4">
            <a:extLst>
              <a:ext uri="{FF2B5EF4-FFF2-40B4-BE49-F238E27FC236}">
                <a16:creationId xmlns:a16="http://schemas.microsoft.com/office/drawing/2014/main" xmlns="" id="{14869AAE-4EFF-406D-BAA9-392EFEF61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2971801"/>
            <a:ext cx="473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xmlns="" id="{598B8EEE-47CB-43CB-A5F1-2B524DCE5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707" y="2438400"/>
            <a:ext cx="817250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rgbClr val="3333CC"/>
                </a:solidFill>
              </a:rPr>
              <a:t>Hình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ảnh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i="1" dirty="0" err="1">
                <a:solidFill>
                  <a:srgbClr val="3333CC"/>
                </a:solidFill>
              </a:rPr>
              <a:t>ngọn</a:t>
            </a:r>
            <a:r>
              <a:rPr lang="en-US" altLang="zh-CN" sz="2800" b="1" i="1" dirty="0">
                <a:solidFill>
                  <a:srgbClr val="3333CC"/>
                </a:solidFill>
              </a:rPr>
              <a:t> </a:t>
            </a:r>
            <a:r>
              <a:rPr lang="en-US" altLang="zh-CN" sz="2800" b="1" i="1" dirty="0" err="1">
                <a:solidFill>
                  <a:srgbClr val="3333CC"/>
                </a:solidFill>
              </a:rPr>
              <a:t>lửa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trong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bài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thơ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tượng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trưng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cho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điều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gì</a:t>
            </a:r>
            <a:r>
              <a:rPr lang="en-US" altLang="zh-CN" sz="2800" b="1" dirty="0">
                <a:solidFill>
                  <a:srgbClr val="3333CC"/>
                </a:solidFill>
              </a:rPr>
              <a:t>?</a:t>
            </a:r>
            <a:endParaRPr lang="en-US" altLang="vi-VN" sz="2800" b="1" dirty="0">
              <a:solidFill>
                <a:srgbClr val="3333CC"/>
              </a:solidFill>
            </a:endParaRPr>
          </a:p>
          <a:p>
            <a:pPr algn="ctr"/>
            <a:endParaRPr lang="vi-VN" alt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26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E261E2F5-8612-4B6E-8CFC-7326985E1A6F}"/>
              </a:ext>
            </a:extLst>
          </p:cNvPr>
          <p:cNvGrpSpPr>
            <a:grpSpLocks/>
          </p:cNvGrpSpPr>
          <p:nvPr/>
        </p:nvGrpSpPr>
        <p:grpSpPr bwMode="auto">
          <a:xfrm>
            <a:off x="1606575" y="1079500"/>
            <a:ext cx="9027771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xmlns="" id="{561A6CD8-33DD-4000-B7A2-AE94AA61D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xmlns="" id="{18C97404-7568-43B0-B1A5-F32DDC703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xmlns="" id="{6865657D-1E3D-4034-AB72-B4A379F41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xmlns="" id="{8F473B6C-D151-41A6-A4BB-97A665736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BE42244F-DBAA-4810-B181-4DEA467D1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84" y="2914073"/>
            <a:ext cx="371408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615923C2-F4D8-4962-8296-1A073C5A6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347" y="2843900"/>
            <a:ext cx="371764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51CFB0BC-2FBE-4421-BA0A-A2E1FD604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1688" y="6858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328A871-39DF-47CD-8D72-2EBE72BAD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6985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EE1EA78-54BC-43E3-ABEF-452ED8DF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89F9552B-A53D-4A45-B5B2-11A3CEC93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FADCB4-33A3-4FC7-A4FB-5B7BADC8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948073B-85FE-44CB-82D1-2FAB9C146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5907AC-8DF6-4803-98C6-7A333A542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A2C4190-6AF2-4A42-8F51-8A176AF46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B3F0CE-9030-42D6-922D-099C9D745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DEF7F01-0AE1-4724-843F-CDCFF78AC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DBA8ED3-12B4-4579-A3B5-B95C8E8BA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76EA32C-D4EE-48AB-8845-E40E38A74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4B30DDB-4EE4-4F6D-B2DC-45CBCB5A3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AFF1AC-8B5B-41BC-B95E-A75B3C3E3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EECB78D-91D5-4280-949F-49584CE84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4D3B36C-8EB1-40C3-8D91-E7C1E429F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F48A733D-F140-4090-BF44-10793353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929" y="4035982"/>
            <a:ext cx="5638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Tiếng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chim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hú</a:t>
            </a:r>
            <a:endParaRPr lang="vi-V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xmlns="" id="{F73D7C74-FDFA-46BE-8341-8CC05D079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0C1B52B9-77C6-40DF-A29F-4BCDDE1FA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492" y="2544033"/>
            <a:ext cx="780122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</a:rPr>
              <a:t>Âm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thanh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được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nhắc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nhắc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lại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bốn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lần</a:t>
            </a:r>
            <a:r>
              <a:rPr lang="en-US" altLang="vi-VN" sz="2800" b="1" dirty="0">
                <a:solidFill>
                  <a:srgbClr val="3333CC"/>
                </a:solidFill>
              </a:rPr>
              <a:t> ở </a:t>
            </a:r>
            <a:r>
              <a:rPr lang="en-US" altLang="vi-VN" sz="2800" b="1" dirty="0" err="1">
                <a:solidFill>
                  <a:srgbClr val="3333CC"/>
                </a:solidFill>
              </a:rPr>
              <a:t>trong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85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26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D8D94A64-D1E9-4484-9DB6-5DAD8452FA84}"/>
              </a:ext>
            </a:extLst>
          </p:cNvPr>
          <p:cNvGrpSpPr>
            <a:grpSpLocks/>
          </p:cNvGrpSpPr>
          <p:nvPr/>
        </p:nvGrpSpPr>
        <p:grpSpPr bwMode="auto">
          <a:xfrm>
            <a:off x="1440079" y="1117600"/>
            <a:ext cx="9294596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xmlns="" id="{243A8004-6997-4BFD-86D2-42FE691A5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xmlns="" id="{904A7790-EA51-4564-8561-699930DA9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xmlns="" id="{1851C6BD-6BB0-48D3-8426-3C0C9B7DD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xmlns="" id="{E7A07F4E-F59D-47FB-8CF2-7B9D57FAA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5D6CAF24-2891-494F-BEDE-73BDE2915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317" y="2946400"/>
            <a:ext cx="456762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5481C937-59D9-460D-B4D7-C656D8B6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4675" y="29464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780E88F3-D4CD-4E5E-BAE3-3902D756F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75" y="8128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CC5824-1328-415B-948A-7C84D8DD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3" y="7620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797EC1-85CA-4038-999E-32FB19C41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888E66B-5B50-4AFB-9CF0-CD916E148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B5501E-A48C-42F2-8D3C-8B456B8C8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CFC6604-11B0-4624-8080-CAC1B9062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37A995-2DCC-4FED-8E11-FDB441286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16002B8-9999-4D5C-97C7-F7A7A6533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B7AF0DB-73BE-4ACC-959C-DE0492F38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676EB46-9748-4785-B09A-919E2754C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B1E72FB-0B1D-4B8B-BC68-C467AC724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859BD60-573D-4E0C-8C3B-749AA17D5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239D234-3631-46E4-9522-1D92CD07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44C8008-E52B-48CC-8704-D7E6EC20A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512EC95-4EC5-4B0A-A96C-29AF933C0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0153B18-BA71-4204-90D9-80DBC9DE7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 err="1">
                <a:solidFill>
                  <a:srgbClr val="FF0000"/>
                </a:solidFill>
              </a:rPr>
              <a:t>HOME</a:t>
            </a:r>
            <a:r>
              <a:rPr lang="en-US" altLang="zh-CN" b="1" dirty="0" err="1">
                <a:solidFill>
                  <a:srgbClr val="FF0000"/>
                </a:solidFill>
                <a:hlinkClick r:id="rId7" action="ppaction://hlinksldjump"/>
              </a:rPr>
              <a:t>Slide</a:t>
            </a:r>
            <a:r>
              <a:rPr lang="en-US" altLang="zh-CN" b="1" dirty="0">
                <a:solidFill>
                  <a:srgbClr val="FF0000"/>
                </a:solidFill>
                <a:hlinkClick r:id="rId7" action="ppaction://hlinksldjump"/>
              </a:rPr>
              <a:t> 47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xmlns="" id="{2E535505-16D5-43F3-AC0F-5FC706B44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4387850"/>
            <a:ext cx="6002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</a:rPr>
              <a:t>Đáp án : Tiếng gà trưa (Xuân Quỳnh)</a:t>
            </a:r>
            <a:r>
              <a:rPr lang="en-US" altLang="zh-CN" sz="2800" b="1" i="1" baseline="30000">
                <a:solidFill>
                  <a:srgbClr val="FF0000"/>
                </a:solidFill>
              </a:rPr>
              <a:t> </a:t>
            </a:r>
            <a:endParaRPr lang="en-US" altLang="zh-CN" sz="2800" b="1" i="1">
              <a:solidFill>
                <a:srgbClr val="FF0000"/>
              </a:solidFill>
            </a:endParaRP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xmlns="" id="{7C608A19-BF7D-44D2-A39A-A148E805E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60F0CAF8-6E47-4256-9300-6E326AC13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452" y="2703370"/>
            <a:ext cx="830659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i="1" dirty="0" err="1">
                <a:solidFill>
                  <a:srgbClr val="3333CC"/>
                </a:solidFill>
              </a:rPr>
              <a:t>Hình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ảnh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người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bà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giàu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lòng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yêu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thương</a:t>
            </a:r>
            <a:r>
              <a:rPr lang="en-US" altLang="vi-VN" sz="2800" b="1" i="1" dirty="0">
                <a:solidFill>
                  <a:srgbClr val="3333CC"/>
                </a:solidFill>
              </a:rPr>
              <a:t>,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đức</a:t>
            </a:r>
            <a:r>
              <a:rPr lang="en-US" altLang="vi-VN" sz="2800" b="1" i="1" dirty="0">
                <a:solidFill>
                  <a:srgbClr val="3333CC"/>
                </a:solidFill>
              </a:rPr>
              <a:t> hi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sinh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trong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gợi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cho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em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nhớ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đến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nào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cũng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có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hình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ảnh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người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bà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mà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em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đã</a:t>
            </a:r>
            <a:r>
              <a:rPr lang="en-US" altLang="vi-VN" sz="2800" b="1" i="1" dirty="0">
                <a:solidFill>
                  <a:srgbClr val="3333CC"/>
                </a:solidFill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</a:rPr>
              <a:t>học</a:t>
            </a:r>
            <a:r>
              <a:rPr lang="en-US" altLang="vi-VN" sz="2800" b="1" i="1" dirty="0">
                <a:solidFill>
                  <a:srgbClr val="33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981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548432" y="1136595"/>
            <a:ext cx="4749408" cy="1267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26602" y="144821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78676" y="3277042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 pitchFamily="18" charset="0"/>
                <a:cs typeface="Times New Roman" pitchFamily="18" charset="0"/>
              </a:rPr>
              <a:t>Trong cuộc sống hiện đại ngày nay, hình ảnh người bà có những gì thay đổi trong cách cư xử hay không?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FA9A85A-339D-4435-882C-2FAF24126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-6351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6" descr="Cover">
            <a:extLst>
              <a:ext uri="{FF2B5EF4-FFF2-40B4-BE49-F238E27FC236}">
                <a16:creationId xmlns:a16="http://schemas.microsoft.com/office/drawing/2014/main" xmlns="" id="{7071D208-C1FE-4FAF-BDC1-7E8E4ED6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4738061"/>
            <a:ext cx="3464984" cy="100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Cover">
            <a:extLst>
              <a:ext uri="{FF2B5EF4-FFF2-40B4-BE49-F238E27FC236}">
                <a16:creationId xmlns:a16="http://schemas.microsoft.com/office/drawing/2014/main" xmlns="" id="{987B8CA0-E7B9-4C82-A754-AE4AD1B3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3" y="4663977"/>
            <a:ext cx="3490384" cy="5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Cover">
            <a:extLst>
              <a:ext uri="{FF2B5EF4-FFF2-40B4-BE49-F238E27FC236}">
                <a16:creationId xmlns:a16="http://schemas.microsoft.com/office/drawing/2014/main" xmlns="" id="{6AE36DC5-745F-48A5-8376-5EB6F6AE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67" y="4393044"/>
            <a:ext cx="3333751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Cover">
            <a:extLst>
              <a:ext uri="{FF2B5EF4-FFF2-40B4-BE49-F238E27FC236}">
                <a16:creationId xmlns:a16="http://schemas.microsoft.com/office/drawing/2014/main" xmlns="" id="{D048871D-4FA9-4425-AA49-B1A6B2437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8" y="4090360"/>
            <a:ext cx="12911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Cover">
            <a:extLst>
              <a:ext uri="{FF2B5EF4-FFF2-40B4-BE49-F238E27FC236}">
                <a16:creationId xmlns:a16="http://schemas.microsoft.com/office/drawing/2014/main" xmlns="" id="{F2163800-96E1-4685-8031-6CBA8991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3963360"/>
            <a:ext cx="3414183" cy="42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Cover">
            <a:extLst>
              <a:ext uri="{FF2B5EF4-FFF2-40B4-BE49-F238E27FC236}">
                <a16:creationId xmlns:a16="http://schemas.microsoft.com/office/drawing/2014/main" xmlns="" id="{EE263985-333E-40E3-A5CC-2C0B35F0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2" y="3383394"/>
            <a:ext cx="654049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Cover">
            <a:extLst>
              <a:ext uri="{FF2B5EF4-FFF2-40B4-BE49-F238E27FC236}">
                <a16:creationId xmlns:a16="http://schemas.microsoft.com/office/drawing/2014/main" xmlns="" id="{3263B853-80EA-46E6-BB0F-B5065F00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4928"/>
            <a:ext cx="3155951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Cover">
            <a:extLst>
              <a:ext uri="{FF2B5EF4-FFF2-40B4-BE49-F238E27FC236}">
                <a16:creationId xmlns:a16="http://schemas.microsoft.com/office/drawing/2014/main" xmlns="" id="{96BA7BDF-3717-4A80-941B-A9B09925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015094"/>
            <a:ext cx="3227917" cy="4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Cover">
            <a:extLst>
              <a:ext uri="{FF2B5EF4-FFF2-40B4-BE49-F238E27FC236}">
                <a16:creationId xmlns:a16="http://schemas.microsoft.com/office/drawing/2014/main" xmlns="" id="{C5C3172C-DA6F-4997-BCE3-B2C1C7D9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1" y="3281794"/>
            <a:ext cx="1308100" cy="29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Cover">
            <a:extLst>
              <a:ext uri="{FF2B5EF4-FFF2-40B4-BE49-F238E27FC236}">
                <a16:creationId xmlns:a16="http://schemas.microsoft.com/office/drawing/2014/main" xmlns="" id="{C69F3E52-F9D4-4E1D-A6C4-C871295A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5" y="2443594"/>
            <a:ext cx="3018367" cy="70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Cover">
            <a:extLst>
              <a:ext uri="{FF2B5EF4-FFF2-40B4-BE49-F238E27FC236}">
                <a16:creationId xmlns:a16="http://schemas.microsoft.com/office/drawing/2014/main" xmlns="" id="{3EE21E83-504E-42A5-92CC-A3CAA6A0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8" y="2058361"/>
            <a:ext cx="3287183" cy="48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Cover">
            <a:extLst>
              <a:ext uri="{FF2B5EF4-FFF2-40B4-BE49-F238E27FC236}">
                <a16:creationId xmlns:a16="http://schemas.microsoft.com/office/drawing/2014/main" xmlns="" id="{2F346D02-75AA-429C-A715-CF5F9EDD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3" y="1370443"/>
            <a:ext cx="2616200" cy="11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ver">
            <a:extLst>
              <a:ext uri="{FF2B5EF4-FFF2-40B4-BE49-F238E27FC236}">
                <a16:creationId xmlns:a16="http://schemas.microsoft.com/office/drawing/2014/main" xmlns="" id="{AC09A0A2-2C0C-4A8A-AE0A-DBF35130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17" y="2348343"/>
            <a:ext cx="980016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Cover">
            <a:extLst>
              <a:ext uri="{FF2B5EF4-FFF2-40B4-BE49-F238E27FC236}">
                <a16:creationId xmlns:a16="http://schemas.microsoft.com/office/drawing/2014/main" xmlns="" id="{B9E00307-857C-4B9A-A0BA-3A11C5CC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1" y="3184427"/>
            <a:ext cx="196215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over">
            <a:extLst>
              <a:ext uri="{FF2B5EF4-FFF2-40B4-BE49-F238E27FC236}">
                <a16:creationId xmlns:a16="http://schemas.microsoft.com/office/drawing/2014/main" xmlns="" id="{708F6266-1E54-4C8D-8BD2-832C02248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2" y="3569661"/>
            <a:ext cx="2355849" cy="8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Cover">
            <a:extLst>
              <a:ext uri="{FF2B5EF4-FFF2-40B4-BE49-F238E27FC236}">
                <a16:creationId xmlns:a16="http://schemas.microsoft.com/office/drawing/2014/main" xmlns="" id="{FED8CA36-3C1E-44BB-9356-54E0D85B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85" y="3381277"/>
            <a:ext cx="3515783" cy="7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over">
            <a:extLst>
              <a:ext uri="{FF2B5EF4-FFF2-40B4-BE49-F238E27FC236}">
                <a16:creationId xmlns:a16="http://schemas.microsoft.com/office/drawing/2014/main" xmlns="" id="{E386D128-9165-4B20-9551-C2B849E91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94961"/>
            <a:ext cx="704851" cy="75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Cover">
            <a:extLst>
              <a:ext uri="{FF2B5EF4-FFF2-40B4-BE49-F238E27FC236}">
                <a16:creationId xmlns:a16="http://schemas.microsoft.com/office/drawing/2014/main" xmlns="" id="{EA579317-D0A3-4A4B-ABB3-7F841502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1" y="2384328"/>
            <a:ext cx="2692400" cy="86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over">
            <a:extLst>
              <a:ext uri="{FF2B5EF4-FFF2-40B4-BE49-F238E27FC236}">
                <a16:creationId xmlns:a16="http://schemas.microsoft.com/office/drawing/2014/main" xmlns="" id="{864039FF-2B5E-4C2A-A40D-E75B737A5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584" y="2373743"/>
            <a:ext cx="2692400" cy="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Cover">
            <a:extLst>
              <a:ext uri="{FF2B5EF4-FFF2-40B4-BE49-F238E27FC236}">
                <a16:creationId xmlns:a16="http://schemas.microsoft.com/office/drawing/2014/main" xmlns="" id="{116290E3-8BE7-4F28-A032-D67F4201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18" y="1776843"/>
            <a:ext cx="2891367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over">
            <a:extLst>
              <a:ext uri="{FF2B5EF4-FFF2-40B4-BE49-F238E27FC236}">
                <a16:creationId xmlns:a16="http://schemas.microsoft.com/office/drawing/2014/main" xmlns="" id="{ECE6C907-DAAD-47DF-9446-4F0A5A68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34" y="2248861"/>
            <a:ext cx="895351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Cover">
            <a:extLst>
              <a:ext uri="{FF2B5EF4-FFF2-40B4-BE49-F238E27FC236}">
                <a16:creationId xmlns:a16="http://schemas.microsoft.com/office/drawing/2014/main" xmlns="" id="{80DAE6EB-E7AF-4A69-8819-A5B21C35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2" y="2691243"/>
            <a:ext cx="2178049" cy="11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over">
            <a:extLst>
              <a:ext uri="{FF2B5EF4-FFF2-40B4-BE49-F238E27FC236}">
                <a16:creationId xmlns:a16="http://schemas.microsoft.com/office/drawing/2014/main" xmlns="" id="{3C1B9FD2-AEEB-4AAB-97D6-8D97B8DC9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33" y="3391860"/>
            <a:ext cx="1143000" cy="51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32" descr="Káº¿t quáº£ hÃ¬nh áº£nh cho hÆ°Æ¡ng cÃ¢y báº¿p lá»­a">
            <a:extLst>
              <a:ext uri="{FF2B5EF4-FFF2-40B4-BE49-F238E27FC236}">
                <a16:creationId xmlns:a16="http://schemas.microsoft.com/office/drawing/2014/main" xmlns="" id="{8E54AB40-0031-4EEF-AD97-E79DC4DBD6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4" y="-919790"/>
            <a:ext cx="39793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7558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452896" y="575481"/>
            <a:ext cx="5868536" cy="1267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26602" y="887104"/>
            <a:ext cx="377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10436" y="2797816"/>
            <a:ext cx="994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Sưu tầm những đoạn thơ, bài thơ viết về tình bà cháu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" y="2758091"/>
            <a:ext cx="595617" cy="59561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610436" y="3843268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Xây dựng đoạn kịch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6" y="4074995"/>
            <a:ext cx="595617" cy="5956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0436" y="5431437"/>
            <a:ext cx="994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3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8" y="5375727"/>
            <a:ext cx="595617" cy="595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>
            <a:off x="0" y="-1"/>
            <a:ext cx="1864426" cy="1235034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16850" y="1174827"/>
            <a:ext cx="94409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ctr"/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66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E7D8C99B-7D18-41CD-9458-644169AB2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8" y="2681092"/>
            <a:ext cx="4520386" cy="4520386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7D8C99B-7D18-41CD-9458-644169AB2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86" y="2619736"/>
            <a:ext cx="4520386" cy="45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513" y="1985714"/>
            <a:ext cx="53275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nước ngoài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Xô)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r="14272"/>
          <a:stretch/>
        </p:blipFill>
        <p:spPr>
          <a:xfrm>
            <a:off x="6282957" y="1621038"/>
            <a:ext cx="5535567" cy="3615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2" descr="01"/>
          <p:cNvPicPr>
            <a:picLocks noChangeAspect="1" noChangeArrowheads="1"/>
          </p:cNvPicPr>
          <p:nvPr/>
        </p:nvPicPr>
        <p:blipFill>
          <a:blip r:embed="rId5"/>
          <a:srcRect r="56842" b="23040"/>
          <a:stretch>
            <a:fillRect/>
          </a:stretch>
        </p:blipFill>
        <p:spPr bwMode="auto">
          <a:xfrm>
            <a:off x="699226" y="1299072"/>
            <a:ext cx="4365744" cy="4569465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445456" y="825094"/>
            <a:ext cx="615220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en-US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1963,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đại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Tổng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Quốc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Kiew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Ukraina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Mùa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đông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lạnh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đốt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lò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sưởi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Ngồi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sưởi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bỗng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tức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lùi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suy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ngẫm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giá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trị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tinh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thần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nhanh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muốn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giãi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bày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lòng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.”</a:t>
            </a:r>
            <a:endParaRPr kumimoji="0" lang="en-US" sz="2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513" y="1985714"/>
            <a:ext cx="53275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nước ngoài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Xô)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r="14272"/>
          <a:stretch/>
        </p:blipFill>
        <p:spPr>
          <a:xfrm>
            <a:off x="6282957" y="1621038"/>
            <a:ext cx="5535567" cy="3615924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667514" y="3618930"/>
            <a:ext cx="5843014" cy="1405087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của Bằng Việt và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71439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1100269" y="996222"/>
            <a:ext cx="8250368" cy="496682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1100269" y="366784"/>
            <a:ext cx="10421171" cy="3406826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8 tiếng (Thơ mới) – Thơ tự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do</a:t>
            </a:r>
            <a:endParaRPr lang="vi-VN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PTBĐ: </a:t>
            </a:r>
            <a:r>
              <a:rPr lang="vi-VN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 cảm + 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Miêu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tả</a:t>
            </a:r>
            <a:endParaRPr lang="vi-VN" sz="2400" b="1" dirty="0" smtClean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" pitchFamily="2" charset="2"/>
              </a:rPr>
              <a:t>Mạch</a:t>
            </a:r>
            <a:r>
              <a:rPr lang="en-US" sz="2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" pitchFamily="2" charset="2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" pitchFamily="2" charset="2"/>
              </a:rPr>
              <a:t>xúc</a:t>
            </a:r>
            <a:r>
              <a:rPr lang="en-US" sz="2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" pitchFamily="2" charset="2"/>
              </a:rPr>
              <a:t>:</a:t>
            </a:r>
            <a:r>
              <a:rPr lang="vi-VN" sz="24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" pitchFamily="2" charset="2"/>
              </a:rPr>
              <a:t>Bếp lửa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Gợi kỉ niệm về bà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Suy ngẫm về bà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Gửi niềm thương nhớ về tới bà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 xúc: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Hồi tưởng về quá khứ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Trở về với hiện tại: từ kỉ niệm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Suy ngẫm theo dòng hồi tưởng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852258" y="4733077"/>
            <a:ext cx="1664026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Bố</a:t>
            </a:r>
            <a:r>
              <a:rPr 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cục</a:t>
            </a:r>
            <a:r>
              <a:rPr 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3463429" y="3708523"/>
            <a:ext cx="7627567" cy="280904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2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vi-VN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Những hồi tưởng về bà và tình bà cháu</a:t>
            </a:r>
            <a:endParaRPr lang="vi-VN" sz="2400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 2,3,4,5: Hồi tưởng về những kỉ niệm tuổi thơ sống bên bà và hình ảnh bếp lửa</a:t>
            </a:r>
            <a:endParaRPr lang="vi-VN" sz="2400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 6: Những suy ngẫm về bà và hình ảnh bếp lửa</a:t>
            </a:r>
            <a:endParaRPr lang="vi-VN" sz="2400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 7: Nỗi nhớ về bà của người cháu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164337" y="4133246"/>
            <a:ext cx="1281490" cy="8443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64337" y="4674099"/>
            <a:ext cx="1281490" cy="3134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162901" y="4957568"/>
            <a:ext cx="1263952" cy="13081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167983" y="4957568"/>
            <a:ext cx="1224008" cy="7482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2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F30DBE6-E356-4BD3-92D1-095403A6F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712" y="4500077"/>
            <a:ext cx="1419255" cy="1863289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7A2314C7-4115-43D8-9878-5BFF16A51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1" y="146985"/>
            <a:ext cx="2449912" cy="2449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8932" y="2596897"/>
            <a:ext cx="9802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88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2444</Words>
  <Application>Microsoft Office PowerPoint</Application>
  <PresentationFormat>Widescreen</PresentationFormat>
  <Paragraphs>388</Paragraphs>
  <Slides>46</Slides>
  <Notes>46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微软雅黑</vt:lpstr>
      <vt:lpstr>Calibri Light</vt:lpstr>
      <vt:lpstr>Raleway</vt:lpstr>
      <vt:lpstr>迷你简卡通</vt:lpstr>
      <vt:lpstr>Calibri</vt:lpstr>
      <vt:lpstr>#9Slide03 Arima Madurai Black</vt:lpstr>
      <vt:lpstr>等线</vt:lpstr>
      <vt:lpstr>Times New Roman</vt:lpstr>
      <vt:lpstr>#9Slide03 Arima Madurai</vt:lpstr>
      <vt:lpstr>Wingdings</vt:lpstr>
      <vt:lpstr>Office Theme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user</cp:lastModifiedBy>
  <cp:revision>306</cp:revision>
  <dcterms:created xsi:type="dcterms:W3CDTF">2019-05-02T14:10:18Z</dcterms:created>
  <dcterms:modified xsi:type="dcterms:W3CDTF">2023-07-13T17:27:24Z</dcterms:modified>
</cp:coreProperties>
</file>