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7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92" r:id="rId31"/>
    <p:sldId id="286" r:id="rId32"/>
    <p:sldId id="287" r:id="rId33"/>
    <p:sldId id="288" r:id="rId34"/>
    <p:sldId id="289" r:id="rId35"/>
    <p:sldId id="291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6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0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6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7443" y="1722766"/>
            <a:ext cx="7134257" cy="8816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 HỌC TỰ NHIÊN 7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72" y="3706630"/>
            <a:ext cx="5426440" cy="2999907"/>
          </a:xfrm>
          <a:prstGeom prst="rect">
            <a:avLst/>
          </a:prstGeom>
        </p:spPr>
      </p:pic>
      <p:pic>
        <p:nvPicPr>
          <p:cNvPr id="3" name="Picture 2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3619" y="3961463"/>
            <a:ext cx="5388965" cy="274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898" y="11731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721408"/>
            <a:ext cx="1184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5.2 và 5.3, cho biết lớp vỏ của các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Cl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tương tự vỏ nguyên tử của nguyên tố khí hiếm nào?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5.2, hãy so sánh về số electron, số lớp electron giữa nguyên tử Na và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32"/>
            <a:ext cx="3795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07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7" y="-57111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14" y="2666655"/>
            <a:ext cx="5811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Na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10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Na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Ne</a:t>
            </a:r>
          </a:p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Cl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vi-VN" sz="2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18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3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Cl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on</a:t>
            </a:r>
            <a:endParaRPr lang="vi-VN" sz="2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81" y="694639"/>
            <a:ext cx="4017364" cy="19505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60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930" y="3006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01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602" y="587781"/>
            <a:ext cx="5388965" cy="2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591" y="102366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70" y="695670"/>
            <a:ext cx="1168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Số electron ở lớp ngoài cùng của nguyên tử K và F lần lượt là 1 và 7. Hãy cho biết khi K kết hợp với F để tạo thành phân tử potassium fluoride, nguyên tử K cho hay nhận bao nhiêu electron. Vẽ sơ đồ tạo thành liên kết trong phân tử potassium fluoride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70" y="2643191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potassium fluoride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70" y="3975159"/>
            <a:ext cx="1128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- Sơ đồ tạo thành liên kết trong phân tử potassium fluoride</a:t>
            </a:r>
            <a:endParaRPr lang="en-US" sz="320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6" y="4691573"/>
            <a:ext cx="6956388" cy="2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2171920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37" y="2939328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nêu sơ đồ tạo thành liên kết trong phân tử </a:t>
            </a:r>
            <a:r>
              <a:rPr lang="en-US" sz="32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sodium chloride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" y="3629735"/>
            <a:ext cx="8779975" cy="2510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72" y="798186"/>
            <a:ext cx="355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72" y="1382961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255" y="1935967"/>
            <a:ext cx="1113269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ion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Cl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hút nhau tạo thành liên kết trong phân tử sodium chloride</a:t>
            </a:r>
            <a:endParaRPr lang="en-US" sz="24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37" y="2973312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 đồ: 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27" y="0"/>
            <a:ext cx="99090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srgbClr val="2313F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98" y="593304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34" y="1438186"/>
            <a:ext cx="1182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5.5 và 5.6, cho biết các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O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2-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có lớp vỏ tương tự như khí hiếm nào?</a:t>
            </a: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5.5, so sánh về số electron, số lớp electron giữa nguyên tử Mg và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7983" y="3505646"/>
            <a:ext cx="5178456" cy="2700282"/>
          </a:xfrm>
          <a:prstGeom prst="rect">
            <a:avLst/>
          </a:prstGeom>
        </p:spPr>
      </p:pic>
      <p:pic>
        <p:nvPicPr>
          <p:cNvPr id="15" name="Picture 14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7751" y="3760479"/>
            <a:ext cx="5114794" cy="2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84" y="1685724"/>
            <a:ext cx="3938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Mg</a:t>
            </a:r>
            <a:r>
              <a:rPr lang="en-US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O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lớp vỏ tương đương khí hiếm Ne.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5968" y="3595587"/>
            <a:ext cx="5178456" cy="2700282"/>
          </a:xfrm>
          <a:prstGeom prst="rect">
            <a:avLst/>
          </a:prstGeom>
        </p:spPr>
      </p:pic>
      <p:pic>
        <p:nvPicPr>
          <p:cNvPr id="6" name="Picture 5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84" y="3723003"/>
            <a:ext cx="5114794" cy="244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5968" y="1789729"/>
            <a:ext cx="584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và số lớp electron của nguyên tử Mg nhiều hơn ion Mg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10250" y="1544248"/>
            <a:ext cx="0" cy="531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815" y="9328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1142"/>
            <a:ext cx="12022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 electron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Calcium oxide?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Cl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potassium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Theo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potassium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0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304"/>
            <a:ext cx="554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có 2 electron ở lớp ngoài cùng (giống như nguyên tử Mg) =&gt; Dễ dàng cho đi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6 electron ở lớp ngoài cùng =&gt; Dễ dàng nhận thêm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3596"/>
            <a:ext cx="5816184" cy="19155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011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16185" y="8688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185" y="6019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potassium chloride là hợp chất ion được tạo bởi kim loại điển hình (K) và phi kim điển hình (Cl)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hợp chất ion có những tính chất chung 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 ở điều kiện thường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nhiệt độ nóng chảy và nhiệt độ sôi cao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ra dung dịch dẫn được điện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Ở điều kiện thường, potassium chloride là chất rắn</a:t>
            </a:r>
          </a:p>
        </p:txBody>
      </p:sp>
    </p:spTree>
    <p:extLst>
      <p:ext uri="{BB962C8B-B14F-4D97-AF65-F5344CB8AC3E}">
        <p14:creationId xmlns:p14="http://schemas.microsoft.com/office/powerpoint/2010/main" val="977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23" y="1684769"/>
            <a:ext cx="1119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 là gì? Các hợp chất ion có những tính chất chung nào?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23" y="1544248"/>
            <a:ext cx="11512446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sodium chloride, calcium chloride, ….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27"/>
            <a:ext cx="548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LIÊN KẾT CỘNG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32" y="1354855"/>
            <a:ext cx="770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6144" y="2024073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1" y="2747667"/>
            <a:ext cx="1152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5.9, Hãy cho biết nguyên tử H trong phân tử hydrogen có lớp vỏ tương tự khí hiếm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8" name="Picture 17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543" y="4604850"/>
            <a:ext cx="7907095" cy="2083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11" y="1927194"/>
            <a:ext cx="11342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Trong phân tử hydrogen, nguyên tử H có: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electron ở lớp vỏ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 lớp electron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Như vậy, trong phân tử hydrogen, nguyên tử H có lớp vỏ tương tự khí hiếm Heli</a:t>
            </a:r>
            <a:endParaRPr lang="en-US" sz="2800" dirty="0">
              <a:solidFill>
                <a:srgbClr val="C00000"/>
              </a:solidFill>
              <a:latin typeface="Calibri Light" panose="020F0302020204030204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: </a:t>
            </a:r>
            <a:endParaRPr lang="vi-VN" sz="28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74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4" grpId="0"/>
      <p:bldP spid="14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=""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8" y="340893"/>
            <a:ext cx="6368717" cy="6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738257" y="2690200"/>
            <a:ext cx="1990927" cy="177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Khởi </a:t>
            </a:r>
          </a:p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4081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4" y="1152436"/>
            <a:ext cx="11576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nguyên tử Cl liên kết với nhau tạo thành phân tử chlorine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a. Mỗi nguyên tử Cl cần thêm bao nhiêu electron vào lớp ngoài cùng để có lớp vỏ tương tự khí hiếm?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b. Hãy vẽ sơ đồ tạo thành liên kết trong phân tử chlorine?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4" y="1337102"/>
            <a:ext cx="11802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a) Vì mỗi nguyên tử Cl đều có 7 electron ở lớp vỏ ngoài cùng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Cần nhận thêm 1 electron vào lớp vỏ ngoài cùng để có lớp vỏ tương tự khí hiếm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b) Vì mỗi nguyên tử Cl đều cần nhận thêm 1 electron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Khi 2 nguyên tử Cl liên kết với nhau, mỗi nguyên tử sẽ góp 1 electron ở tạo ra đôi electron dùng chung.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6" y="4568756"/>
            <a:ext cx="7508909" cy="2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815927"/>
            <a:ext cx="897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1539521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30" y="2458361"/>
            <a:ext cx="1205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5.10, hãy cho biết nguyên tử nước, mỗi nguyên tử H và O có bao nhiêu lớp electron ngoài cùng? 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3" name="Picture 12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343" y="4368622"/>
            <a:ext cx="7408376" cy="2612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792" y="1545463"/>
            <a:ext cx="1187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hình 5.10 ta thấy, trong phân tử nước: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H có 2 hạt màu xanh =&gt; Có 2 electron ở lớp ngoài cùng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O có 8 hạt màu xanh =&gt; Có 8 electron ở lớp ngoài cùng</a:t>
            </a:r>
            <a:endParaRPr lang="en-US" sz="3600" dirty="0">
              <a:solidFill>
                <a:srgbClr val="C00000"/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: </a:t>
            </a:r>
            <a:endParaRPr lang="vi-VN" sz="3600" dirty="0">
              <a:solidFill>
                <a:srgbClr val="2313F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37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89787"/>
            <a:ext cx="1144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H kết hợp với một nguyên tử Cl tạo thành phân tử hydrogen chloride. Hãy vẽ sơ đồ tạo thành phân tử hydrogen chloride từ nguyên tử H và nguyên tử Cl.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N kết hợp với ba nguyên tử H tạo thành phân tử ammonia. Hãy vẽ sơ đồ tạo thành liên kết trong phân tử ammonia.</a:t>
            </a:r>
          </a:p>
        </p:txBody>
      </p:sp>
    </p:spTree>
    <p:extLst>
      <p:ext uri="{BB962C8B-B14F-4D97-AF65-F5344CB8AC3E}">
        <p14:creationId xmlns:p14="http://schemas.microsoft.com/office/powerpoint/2010/main" val="2237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2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604" y="553997"/>
            <a:ext cx="1192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1: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Cl: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2" y="1207161"/>
            <a:ext cx="6410648" cy="1846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83794"/>
            <a:ext cx="1161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2: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N: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7" y="3836958"/>
            <a:ext cx="5743914" cy="28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4072"/>
            <a:ext cx="97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dioxide </a:t>
            </a:r>
            <a:endParaRPr lang="en-US" sz="3200" dirty="0">
              <a:solidFill>
                <a:srgbClr val="2313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62" y="2760019"/>
            <a:ext cx="1161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5.11, hãy cho biết trong phân tử carbon dioxide, nguyên tử C có bao nhiêu electron dùng chung với nguyên  tử O? </a:t>
            </a:r>
            <a:endParaRPr lang="en-US" sz="3600">
              <a:solidFill>
                <a:srgbClr val="2313F9"/>
              </a:solidFill>
            </a:endParaRPr>
          </a:p>
        </p:txBody>
      </p:sp>
      <p:pic>
        <p:nvPicPr>
          <p:cNvPr id="12" name="Picture 1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22" y="4097240"/>
            <a:ext cx="10056178" cy="252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0435" y="17030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793" y="2159854"/>
            <a:ext cx="109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carbon dioxide,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cacbon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4 electron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O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0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4" grpId="0"/>
      <p:bldP spid="14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302859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6" y="1716650"/>
            <a:ext cx="956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nitrogen.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nitrogen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3994852"/>
            <a:ext cx="9336688" cy="2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242" y="2848501"/>
            <a:ext cx="1188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435" y="1877366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793" y="1484986"/>
            <a:ext cx="114674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28288"/>
              </p:ext>
            </p:extLst>
          </p:nvPr>
        </p:nvGraphicFramePr>
        <p:xfrm>
          <a:off x="314790" y="3154338"/>
          <a:ext cx="11467478" cy="3368040"/>
        </p:xfrm>
        <a:graphic>
          <a:graphicData uri="http://schemas.openxmlformats.org/drawingml/2006/table">
            <a:tbl>
              <a:tblPr/>
              <a:tblGrid>
                <a:gridCol w="5733739"/>
                <a:gridCol w="57337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trị</a:t>
                      </a:r>
                      <a:endParaRPr lang="en-US" sz="2800" dirty="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 ion</a:t>
                      </a:r>
                      <a:endParaRPr lang="en-US" sz="280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- Ở điều kiện thường tồn tại ở cả 3 thể: rắn, lỏng, khí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Ở điều kiện thường, tồn tại ở thể rắn.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sôi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nóng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cao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dẫn điện</a:t>
                      </a:r>
                      <a:endParaRPr lang="vi-VN" sz="2800" dirty="0">
                        <a:solidFill>
                          <a:srgbClr val="C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dẫn được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6479" y="1052989"/>
            <a:ext cx="956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So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ion?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10882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6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_1.png"/>
          <p:cNvPicPr/>
          <p:nvPr/>
        </p:nvPicPr>
        <p:blipFill>
          <a:blip r:embed="rId2"/>
          <a:srcRect l="44050" t="54694" r="18099"/>
          <a:stretch>
            <a:fillRect/>
          </a:stretch>
        </p:blipFill>
        <p:spPr>
          <a:xfrm>
            <a:off x="2704147" y="3474195"/>
            <a:ext cx="7354253" cy="29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649" y="1327514"/>
            <a:ext cx="9045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3" y="2650953"/>
            <a:ext cx="4860680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86940"/>
            <a:ext cx="5392420" cy="4671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95268"/>
            <a:ext cx="518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0" y="95268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  <a:endParaRPr lang="en-US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shot_1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1828482"/>
            <a:ext cx="6039485" cy="1981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6265" y="3810000"/>
            <a:ext cx="603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đồ hình thành liên kết trong phân tử carbon dioxide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shot_1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78830" y="4839176"/>
            <a:ext cx="6122670" cy="196672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6197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713032"/>
            <a:ext cx="118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potassium chloride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735" y="0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_1.png"/>
          <p:cNvPicPr/>
          <p:nvPr/>
        </p:nvPicPr>
        <p:blipFill>
          <a:blip r:embed="rId2"/>
          <a:srcRect t="26493" r="69832" b="4851"/>
          <a:stretch>
            <a:fillRect/>
          </a:stretch>
        </p:blipFill>
        <p:spPr>
          <a:xfrm>
            <a:off x="3717607" y="2309730"/>
            <a:ext cx="4973320" cy="3195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0" y="2219160"/>
            <a:ext cx="1191561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chloride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2" y="3674329"/>
            <a:ext cx="10044359" cy="30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19808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48" y="916550"/>
            <a:ext cx="11490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chảo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825" y="476735"/>
            <a:ext cx="10277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dẫn điện vì đâylà hợp chất cộng hóa trị giữa nguyên tử O và 2 nguyên tử 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biển dẫn điện vì trong nước biển có có thành phần chủ yếu là muối ăn (NaCl): đây là hợp chất ion được tạo bởi kim loại điển hình (Na) và phi kim điển hình (Cl).</a:t>
            </a:r>
          </a:p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ăn là hợp chất cộng hóa trị giữa các nguyên tử C, H và O =&gt; Nhiệt độ nóng chảy thấp =&gt; Khi đun nóng nhanh chóng chuyển từ thể rắn sang thể lỏng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Muối ăn là hợp chất ion được tạo bởi kim loại điển hình (Na) và phi kim điển hình (Cl) =&gt; Nhiệt độ nóng chảy cao =&gt; Khi đun nóng trên chảo muối ăn vẫn ở thể rắn.</a:t>
            </a:r>
            <a:endParaRPr lang="vi-VN" sz="2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4663147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71900" y="1771650"/>
            <a:ext cx="7400925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2313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 THIỆU VỀ LIÊN KẾT HÓA HỌC 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6"/>
          <p:cNvGrpSpPr/>
          <p:nvPr/>
        </p:nvGrpSpPr>
        <p:grpSpPr>
          <a:xfrm>
            <a:off x="-126773" y="1169309"/>
            <a:ext cx="12013976" cy="5688693"/>
            <a:chOff x="1" y="5"/>
            <a:chExt cx="10760738" cy="7212182"/>
          </a:xfrm>
        </p:grpSpPr>
        <p:sp>
          <p:nvSpPr>
            <p:cNvPr id="119" name="Google Shape;119;p6"/>
            <p:cNvSpPr/>
            <p:nvPr/>
          </p:nvSpPr>
          <p:spPr>
            <a:xfrm rot="5400000">
              <a:off x="-643226" y="646313"/>
              <a:ext cx="2638473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4829715" y="-3477691"/>
              <a:ext cx="2453328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352020" y="61286"/>
              <a:ext cx="8372620" cy="166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-629461" y="3532348"/>
              <a:ext cx="2610944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5217806" y="-962893"/>
              <a:ext cx="1677147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-361314" y="5498850"/>
              <a:ext cx="2074655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5428656" y="1079158"/>
              <a:ext cx="1255448" cy="9408719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30;p6"/>
            <p:cNvSpPr txBox="1"/>
            <p:nvPr/>
          </p:nvSpPr>
          <p:spPr>
            <a:xfrm>
              <a:off x="1514182" y="562613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130;p6"/>
            <p:cNvSpPr txBox="1"/>
            <p:nvPr/>
          </p:nvSpPr>
          <p:spPr>
            <a:xfrm>
              <a:off x="1514182" y="5513831"/>
              <a:ext cx="8372620" cy="1132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4267201" y="146419"/>
            <a:ext cx="4225636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sz="4267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745" y="1313137"/>
            <a:ext cx="1054345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29845" algn="just">
              <a:lnSpc>
                <a:spcPct val="115000"/>
              </a:lnSpc>
              <a:spcBef>
                <a:spcPts val="28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hiếm;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744" y="3426367"/>
            <a:ext cx="10543457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31750" algn="just">
              <a:lnSpc>
                <a:spcPct val="114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ion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400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99" y="5301042"/>
            <a:ext cx="1049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spc="-4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trị.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>
              <a:solidFill>
                <a:prstClr val="black"/>
              </a:solidFill>
            </a:endParaRPr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2" cy="8186013"/>
            <a:chOff x="-6875181" y="-1051632"/>
            <a:chExt cx="16624352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6533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188087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 ĐIỂM CẤU TẠO VỎ NGUYÊN TỬ KHÍ HIẾM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546" y="3357647"/>
            <a:ext cx="3737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608" y="5113715"/>
            <a:ext cx="673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CỘNG HÓA TRỊ 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363" y="2082358"/>
            <a:ext cx="8193687" cy="3478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48467" y="2763947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181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40726" y="244036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40726" y="425194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247" y="332255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8150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66519" y="27102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38668" y="271994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48530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9943" y="401285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25433" y="2003001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25433" y="464169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89674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99929" y="230242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63220" y="426506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87508" y="418748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44750" y="335277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7253" y="24111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891" y="5365725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6267" y="5385219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9503" y="5358504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902" y="30122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ở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53" y="1707415"/>
            <a:ext cx="1164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electron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electron),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81" y="864832"/>
            <a:ext cx="10174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CẤU TẠO VỎ NGUYÊN TỬ KHÍ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1843</Words>
  <Application>Microsoft Office PowerPoint</Application>
  <PresentationFormat>Widescreen</PresentationFormat>
  <Paragraphs>163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Symbol</vt:lpstr>
      <vt:lpstr>Times New Roman</vt:lpstr>
      <vt:lpstr>Times New Roman (Headings)</vt:lpstr>
      <vt:lpstr>VNI-Times</vt:lpstr>
      <vt:lpstr>思源黑体 Heavy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Cty Phuong Hong</cp:lastModifiedBy>
  <cp:revision>15</cp:revision>
  <dcterms:created xsi:type="dcterms:W3CDTF">2022-07-16T15:16:06Z</dcterms:created>
  <dcterms:modified xsi:type="dcterms:W3CDTF">2022-10-22T01:34:49Z</dcterms:modified>
</cp:coreProperties>
</file>