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59" r:id="rId4"/>
    <p:sldId id="262" r:id="rId5"/>
    <p:sldId id="375" r:id="rId6"/>
    <p:sldId id="376" r:id="rId7"/>
    <p:sldId id="377" r:id="rId8"/>
    <p:sldId id="378" r:id="rId9"/>
    <p:sldId id="380" r:id="rId10"/>
    <p:sldId id="265" r:id="rId11"/>
    <p:sldId id="353" r:id="rId12"/>
    <p:sldId id="381" r:id="rId13"/>
    <p:sldId id="382" r:id="rId14"/>
    <p:sldId id="383" r:id="rId15"/>
    <p:sldId id="384" r:id="rId16"/>
    <p:sldId id="385" r:id="rId17"/>
    <p:sldId id="266" r:id="rId18"/>
    <p:sldId id="285" r:id="rId19"/>
    <p:sldId id="357" r:id="rId20"/>
    <p:sldId id="386" r:id="rId21"/>
    <p:sldId id="387" r:id="rId22"/>
    <p:sldId id="388" r:id="rId23"/>
    <p:sldId id="389" r:id="rId24"/>
    <p:sldId id="390" r:id="rId25"/>
    <p:sldId id="392" r:id="rId26"/>
    <p:sldId id="391" r:id="rId27"/>
    <p:sldId id="298" r:id="rId28"/>
    <p:sldId id="299" r:id="rId29"/>
    <p:sldId id="346" r:id="rId30"/>
    <p:sldId id="394" r:id="rId31"/>
    <p:sldId id="395" r:id="rId32"/>
    <p:sldId id="393" r:id="rId33"/>
    <p:sldId id="396" r:id="rId34"/>
    <p:sldId id="318" r:id="rId35"/>
    <p:sldId id="397" r:id="rId36"/>
    <p:sldId id="398" r:id="rId37"/>
    <p:sldId id="399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/chích 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em/ốm 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Lặng/cho 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đổ 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//chú,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nhau//Hàng 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Nêu nội dung từng phần.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vụ:  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Hội 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(Thơ. 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chung. 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kí, 2000)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NXB Quân đội nhân dân, 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còng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11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7026565" y="3379085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2483249" y="1281780"/>
            <a:ext cx="7826002" cy="2097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15,16:Đọc- </a:t>
            </a:r>
            <a:r>
              <a:rPr lang="en-US" sz="28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0" dirty="0">
              <a:solidFill>
                <a:srgbClr val="0066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88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800" b="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534B5-E590-4C99-8788-9CCAF117F6B0}"/>
              </a:ext>
            </a:extLst>
          </p:cNvPr>
          <p:cNvSpPr txBox="1"/>
          <p:nvPr/>
        </p:nvSpPr>
        <p:spPr>
          <a:xfrm>
            <a:off x="1324993" y="5815393"/>
            <a:ext cx="6130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Tuyên-0346604658-trường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thcs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058264" y="5064217"/>
            <a:ext cx="6500877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</a:t>
                      </a:r>
                      <a:r>
                        <a:rPr lang="de-DE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nội dung từng 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93009"/>
              </p:ext>
            </p:extLst>
          </p:nvPr>
        </p:nvGraphicFramePr>
        <p:xfrm>
          <a:off x="281751" y="305273"/>
          <a:ext cx="11628497" cy="63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79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07170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26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1" descr="Tieng ga trua">
            <a:extLst>
              <a:ext uri="{FF2B5EF4-FFF2-40B4-BE49-F238E27FC236}">
                <a16:creationId xmlns:a16="http://schemas.microsoft.com/office/drawing/2014/main" id="{55D08DCC-FCD1-C6C5-CC38-864F190F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3" y="2127620"/>
            <a:ext cx="2888749" cy="35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90DBAF5-547A-22C8-23E6-AFBA0652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2124125"/>
            <a:ext cx="2888748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1BC526-E954-C611-1A08-469BF2B1604B}"/>
              </a:ext>
            </a:extLst>
          </p:cNvPr>
          <p:cNvSpPr txBox="1"/>
          <p:nvPr/>
        </p:nvSpPr>
        <p:spPr>
          <a:xfrm>
            <a:off x="7276190" y="1118681"/>
            <a:ext cx="4741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 tiếng bà vẫn mắng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Gà đẻ mà mày nhìn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 sau này lang mặt !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 về lấy gương soi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 dại thơ lo lắng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 bà khum soi trứng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Dành từng quả chắt chiu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 con gà mái ấp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Xuân Quỳnh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6173"/>
              </p:ext>
            </p:extLst>
          </p:nvPr>
        </p:nvGraphicFramePr>
        <p:xfrm>
          <a:off x="281751" y="87923"/>
          <a:ext cx="11628497" cy="668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725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745772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21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8605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7E4F87-BA4B-15EB-05F0-08F3E2D8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3821098"/>
            <a:ext cx="2924071" cy="2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FFEF1-81DD-549D-7136-43700BE3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1152929"/>
            <a:ext cx="2924071" cy="24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CF9C53C-3057-FB79-19CD-94B2DC98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19C35-4C96-C438-26DE-2FAC6C0C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 bwMode="auto">
          <a:xfrm>
            <a:off x="493903" y="3808978"/>
            <a:ext cx="2924071" cy="2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F6C71226-E0D9-15B6-1292-5BA80F7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2" y="3971320"/>
            <a:ext cx="33683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DF79750-4EE6-9E11-8624-3CEA493D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1140808"/>
            <a:ext cx="2924071" cy="2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172BCB7-3647-8D8A-CAB1-43EFBCA8DACE}"/>
              </a:ext>
            </a:extLst>
          </p:cNvPr>
          <p:cNvSpPr txBox="1"/>
          <p:nvPr/>
        </p:nvSpPr>
        <p:spPr>
          <a:xfrm>
            <a:off x="7481480" y="973809"/>
            <a:ext cx="403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 </a:t>
            </a:r>
            <a:endParaRPr lang="en-US" sz="27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vàng hoa cúc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nghìn con mắt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nhìn trời êm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xanh cốm mới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 hương như gợi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màu lá sen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Rước đèn họp bạn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 rằm tháng tám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 Hằng xuống xem.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pt-BR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Quang Huy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572049" imgH="3429015" progId="PowerPoint.Slide.8">
                  <p:embed/>
                </p:oleObj>
              </mc:Choice>
              <mc:Fallback>
                <p:oleObj name="Slide" r:id="rId4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6" imgW="4572049" imgH="3429015" progId="PowerPoint.Slide.8">
                  <p:embed/>
                </p:oleObj>
              </mc:Choice>
              <mc:Fallback>
                <p:oleObj name="Slide" r:id="rId6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2953</Words>
  <Application>Microsoft Office PowerPoint</Application>
  <PresentationFormat>Widescreen</PresentationFormat>
  <Paragraphs>307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Rounded MT Bold</vt:lpstr>
      <vt:lpstr>Calibri</vt:lpstr>
      <vt:lpstr>Calibri Light</vt:lpstr>
      <vt:lpstr>Forte</vt:lpstr>
      <vt:lpstr>Times New Roman</vt:lpstr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143</cp:revision>
  <dcterms:created xsi:type="dcterms:W3CDTF">2022-06-25T09:22:03Z</dcterms:created>
  <dcterms:modified xsi:type="dcterms:W3CDTF">2023-10-04T01:38:00Z</dcterms:modified>
</cp:coreProperties>
</file>