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77.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74" r:id="rId3"/>
    <p:sldMasterId id="2147483791" r:id="rId4"/>
    <p:sldMasterId id="2147483797" r:id="rId5"/>
  </p:sldMasterIdLst>
  <p:notesMasterIdLst>
    <p:notesMasterId r:id="rId61"/>
  </p:notesMasterIdLst>
  <p:sldIdLst>
    <p:sldId id="257" r:id="rId6"/>
    <p:sldId id="418" r:id="rId7"/>
    <p:sldId id="357" r:id="rId8"/>
    <p:sldId id="268" r:id="rId9"/>
    <p:sldId id="854" r:id="rId10"/>
    <p:sldId id="261" r:id="rId11"/>
    <p:sldId id="872" r:id="rId12"/>
    <p:sldId id="857" r:id="rId13"/>
    <p:sldId id="858" r:id="rId14"/>
    <p:sldId id="266" r:id="rId15"/>
    <p:sldId id="870" r:id="rId16"/>
    <p:sldId id="871" r:id="rId17"/>
    <p:sldId id="269" r:id="rId18"/>
    <p:sldId id="270" r:id="rId19"/>
    <p:sldId id="271" r:id="rId20"/>
    <p:sldId id="272" r:id="rId21"/>
    <p:sldId id="273" r:id="rId22"/>
    <p:sldId id="274" r:id="rId23"/>
    <p:sldId id="263" r:id="rId24"/>
    <p:sldId id="859" r:id="rId25"/>
    <p:sldId id="861" r:id="rId26"/>
    <p:sldId id="860" r:id="rId27"/>
    <p:sldId id="267" r:id="rId28"/>
    <p:sldId id="395" r:id="rId29"/>
    <p:sldId id="386" r:id="rId30"/>
    <p:sldId id="262" r:id="rId31"/>
    <p:sldId id="865" r:id="rId32"/>
    <p:sldId id="866" r:id="rId33"/>
    <p:sldId id="265" r:id="rId34"/>
    <p:sldId id="398" r:id="rId35"/>
    <p:sldId id="400" r:id="rId36"/>
    <p:sldId id="401" r:id="rId37"/>
    <p:sldId id="402" r:id="rId38"/>
    <p:sldId id="405" r:id="rId39"/>
    <p:sldId id="406" r:id="rId40"/>
    <p:sldId id="388" r:id="rId41"/>
    <p:sldId id="410" r:id="rId42"/>
    <p:sldId id="407" r:id="rId43"/>
    <p:sldId id="389" r:id="rId44"/>
    <p:sldId id="867" r:id="rId45"/>
    <p:sldId id="390" r:id="rId46"/>
    <p:sldId id="868" r:id="rId47"/>
    <p:sldId id="416" r:id="rId48"/>
    <p:sldId id="417" r:id="rId49"/>
    <p:sldId id="378" r:id="rId50"/>
    <p:sldId id="379" r:id="rId51"/>
    <p:sldId id="381" r:id="rId52"/>
    <p:sldId id="380" r:id="rId53"/>
    <p:sldId id="294" r:id="rId54"/>
    <p:sldId id="295" r:id="rId55"/>
    <p:sldId id="869" r:id="rId56"/>
    <p:sldId id="297" r:id="rId57"/>
    <p:sldId id="396" r:id="rId58"/>
    <p:sldId id="420" r:id="rId59"/>
    <p:sldId id="36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514"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_rels/data2.xml.rels><?xml version="1.0" encoding="UTF-8" standalone="yes"?>
<Relationships xmlns="http://schemas.openxmlformats.org/package/2006/relationships"><Relationship Id="rId1" Type="http://schemas.openxmlformats.org/officeDocument/2006/relationships/image" Target="../media/image132.jpeg"/></Relationships>
</file>

<file path=ppt/diagrams/_rels/data3.xml.rels><?xml version="1.0" encoding="UTF-8" standalone="yes"?>
<Relationships xmlns="http://schemas.openxmlformats.org/package/2006/relationships"><Relationship Id="rId1" Type="http://schemas.openxmlformats.org/officeDocument/2006/relationships/image" Target="../media/image133.jpeg"/></Relationships>
</file>

<file path=ppt/diagrams/_rels/data4.xml.rels><?xml version="1.0" encoding="UTF-8" standalone="yes"?>
<Relationships xmlns="http://schemas.openxmlformats.org/package/2006/relationships"><Relationship Id="rId1" Type="http://schemas.openxmlformats.org/officeDocument/2006/relationships/image" Target="../media/image132.jpeg"/></Relationships>
</file>

<file path=ppt/diagrams/_rels/data5.xml.rels><?xml version="1.0" encoding="UTF-8" standalone="yes"?>
<Relationships xmlns="http://schemas.openxmlformats.org/package/2006/relationships"><Relationship Id="rId1" Type="http://schemas.openxmlformats.org/officeDocument/2006/relationships/image" Target="../media/image13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3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33.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3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33.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49768F-759E-4F8E-833B-7470F9A1D599}"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en-US"/>
        </a:p>
      </dgm:t>
    </dgm:pt>
    <dgm:pt modelId="{4E31AE11-5ACE-4D7A-AEF1-64637D614ECB}">
      <dgm:prSet phldrT="[Text]" custT="1"/>
      <dgm:spPr/>
      <dgm:t>
        <a:bodyPr/>
        <a:lstStyle/>
        <a:p>
          <a:pPr algn="just"/>
          <a:r>
            <a:rPr lang="en-US" sz="1600"/>
            <a:t>NHÂN</a:t>
          </a:r>
        </a:p>
      </dgm:t>
    </dgm:pt>
    <dgm:pt modelId="{B234C239-AEA0-4462-9DBE-7AA9673A0AD1}" type="parTrans" cxnId="{4DABCEBB-DDD6-4BA9-AF85-311F8712EB8C}">
      <dgm:prSet/>
      <dgm:spPr/>
      <dgm:t>
        <a:bodyPr/>
        <a:lstStyle/>
        <a:p>
          <a:endParaRPr lang="en-US"/>
        </a:p>
      </dgm:t>
    </dgm:pt>
    <dgm:pt modelId="{D74BF9E3-CDE6-40BE-9AF2-096F82460B20}" type="sibTrans" cxnId="{4DABCEBB-DDD6-4BA9-AF85-311F8712EB8C}">
      <dgm:prSet/>
      <dgm:spPr/>
      <dgm:t>
        <a:bodyPr/>
        <a:lstStyle/>
        <a:p>
          <a:endParaRPr lang="en-US"/>
        </a:p>
      </dgm:t>
    </dgm:pt>
    <dgm:pt modelId="{D8C7166E-0460-4750-8D10-CFE9C2A82169}">
      <dgm:prSet phldrT="[Text]"/>
      <dgm:spPr/>
      <dgm:t>
        <a:bodyPr/>
        <a:lstStyle/>
        <a:p>
          <a:r>
            <a:rPr lang="en-US"/>
            <a:t>TỨ ĐỨC</a:t>
          </a:r>
        </a:p>
      </dgm:t>
    </dgm:pt>
    <dgm:pt modelId="{CBBA6C06-C156-4FD0-BED7-ED955280806D}" type="parTrans" cxnId="{6854F4E3-FA46-4FCE-93A6-965F0C29292B}">
      <dgm:prSet/>
      <dgm:spPr/>
      <dgm:t>
        <a:bodyPr/>
        <a:lstStyle/>
        <a:p>
          <a:endParaRPr lang="en-US"/>
        </a:p>
      </dgm:t>
    </dgm:pt>
    <dgm:pt modelId="{AB975474-FE13-467D-8BA2-C9283B771CDD}" type="sibTrans" cxnId="{6854F4E3-FA46-4FCE-93A6-965F0C29292B}">
      <dgm:prSet/>
      <dgm:spPr/>
      <dgm:t>
        <a:bodyPr/>
        <a:lstStyle/>
        <a:p>
          <a:endParaRPr lang="en-US"/>
        </a:p>
      </dgm:t>
    </dgm:pt>
    <dgm:pt modelId="{22C1FEC7-534D-42F2-B693-C509F775BF11}">
      <dgm:prSet phldrT="[Text]" custT="1"/>
      <dgm:spPr/>
      <dgm:t>
        <a:bodyPr/>
        <a:lstStyle/>
        <a:p>
          <a:pPr algn="ctr"/>
          <a:r>
            <a:rPr lang="en-US" sz="1800"/>
            <a:t>CÔNG</a:t>
          </a:r>
        </a:p>
      </dgm:t>
    </dgm:pt>
    <dgm:pt modelId="{4615C21E-6E33-48CC-936A-3DE51A1FA4F8}" type="parTrans" cxnId="{0B76991F-E2DD-4B7A-9294-1901BE52E763}">
      <dgm:prSet/>
      <dgm:spPr/>
      <dgm:t>
        <a:bodyPr/>
        <a:lstStyle/>
        <a:p>
          <a:endParaRPr lang="en-US"/>
        </a:p>
      </dgm:t>
    </dgm:pt>
    <dgm:pt modelId="{53A7E3D0-3492-40D8-8648-10BE2B3DC33A}" type="sibTrans" cxnId="{0B76991F-E2DD-4B7A-9294-1901BE52E763}">
      <dgm:prSet/>
      <dgm:spPr/>
      <dgm:t>
        <a:bodyPr/>
        <a:lstStyle/>
        <a:p>
          <a:endParaRPr lang="en-US"/>
        </a:p>
      </dgm:t>
    </dgm:pt>
    <dgm:pt modelId="{5196887F-F221-434A-9BEE-5F86561B3E8C}">
      <dgm:prSet phldrT="[Text]" custT="1"/>
      <dgm:spPr/>
      <dgm:t>
        <a:bodyPr/>
        <a:lstStyle/>
        <a:p>
          <a:pPr algn="just"/>
          <a:r>
            <a:rPr lang="en-US" sz="1600"/>
            <a:t>TÍN</a:t>
          </a:r>
        </a:p>
      </dgm:t>
    </dgm:pt>
    <dgm:pt modelId="{36D852E7-08B3-4189-94F9-7670CBCBD5F3}" type="parTrans" cxnId="{F51BECEB-D065-46A3-B87C-F3FAF8696B2E}">
      <dgm:prSet/>
      <dgm:spPr/>
      <dgm:t>
        <a:bodyPr/>
        <a:lstStyle/>
        <a:p>
          <a:endParaRPr lang="en-US"/>
        </a:p>
      </dgm:t>
    </dgm:pt>
    <dgm:pt modelId="{D88B2A9D-A5BA-4BEB-AF42-8B80DDDDB921}" type="sibTrans" cxnId="{F51BECEB-D065-46A3-B87C-F3FAF8696B2E}">
      <dgm:prSet/>
      <dgm:spPr/>
      <dgm:t>
        <a:bodyPr/>
        <a:lstStyle/>
        <a:p>
          <a:endParaRPr lang="en-US"/>
        </a:p>
      </dgm:t>
    </dgm:pt>
    <dgm:pt modelId="{1846B1FB-929F-47F0-A8D9-A16B481D7EA4}">
      <dgm:prSet phldrT="[Text]" custT="1"/>
      <dgm:spPr/>
      <dgm:t>
        <a:bodyPr/>
        <a:lstStyle/>
        <a:p>
          <a:pPr algn="ctr"/>
          <a:r>
            <a:rPr lang="en-US" sz="1800"/>
            <a:t>DUNG</a:t>
          </a:r>
        </a:p>
      </dgm:t>
    </dgm:pt>
    <dgm:pt modelId="{BDB7F32F-ED86-4B2C-B80C-295A52B859BC}" type="parTrans" cxnId="{FEDD4FE4-890A-4095-AA22-972BD615B03E}">
      <dgm:prSet/>
      <dgm:spPr/>
      <dgm:t>
        <a:bodyPr/>
        <a:lstStyle/>
        <a:p>
          <a:endParaRPr lang="en-US"/>
        </a:p>
      </dgm:t>
    </dgm:pt>
    <dgm:pt modelId="{C9BE5616-8DA8-4D91-9742-A2B3DE48443E}" type="sibTrans" cxnId="{FEDD4FE4-890A-4095-AA22-972BD615B03E}">
      <dgm:prSet/>
      <dgm:spPr/>
      <dgm:t>
        <a:bodyPr/>
        <a:lstStyle/>
        <a:p>
          <a:endParaRPr lang="en-US"/>
        </a:p>
      </dgm:t>
    </dgm:pt>
    <dgm:pt modelId="{6E3DA98E-0D4F-46C1-B1DF-EC5923FDDB0E}">
      <dgm:prSet phldrT="[Text]" custT="1"/>
      <dgm:spPr/>
      <dgm:t>
        <a:bodyPr/>
        <a:lstStyle/>
        <a:p>
          <a:pPr algn="ctr"/>
          <a:r>
            <a:rPr lang="en-US" sz="1800"/>
            <a:t>NGÔN </a:t>
          </a:r>
        </a:p>
      </dgm:t>
    </dgm:pt>
    <dgm:pt modelId="{046CE771-0ED3-41CA-951D-DDA97CA4D04B}" type="parTrans" cxnId="{426D9FFC-F9D6-4B2F-A4D8-E9B6C6AC33E6}">
      <dgm:prSet/>
      <dgm:spPr/>
      <dgm:t>
        <a:bodyPr/>
        <a:lstStyle/>
        <a:p>
          <a:endParaRPr lang="en-US"/>
        </a:p>
      </dgm:t>
    </dgm:pt>
    <dgm:pt modelId="{C7B3F1F5-6B89-4F59-9BB4-E8C27C110785}" type="sibTrans" cxnId="{426D9FFC-F9D6-4B2F-A4D8-E9B6C6AC33E6}">
      <dgm:prSet/>
      <dgm:spPr/>
      <dgm:t>
        <a:bodyPr/>
        <a:lstStyle/>
        <a:p>
          <a:endParaRPr lang="en-US"/>
        </a:p>
      </dgm:t>
    </dgm:pt>
    <dgm:pt modelId="{249FEA20-11B8-405E-AA43-B5B37AA2EB62}">
      <dgm:prSet phldrT="[Text]" custT="1"/>
      <dgm:spPr/>
      <dgm:t>
        <a:bodyPr/>
        <a:lstStyle/>
        <a:p>
          <a:pPr algn="ctr"/>
          <a:r>
            <a:rPr lang="en-US" sz="1800"/>
            <a:t>HẠNH</a:t>
          </a:r>
        </a:p>
      </dgm:t>
    </dgm:pt>
    <dgm:pt modelId="{75D146D4-9FC4-4AFD-9B95-306D9A74BECF}" type="parTrans" cxnId="{EA6986AB-7BC0-4977-86F1-27C142B5003F}">
      <dgm:prSet/>
      <dgm:spPr/>
      <dgm:t>
        <a:bodyPr/>
        <a:lstStyle/>
        <a:p>
          <a:endParaRPr lang="en-US"/>
        </a:p>
      </dgm:t>
    </dgm:pt>
    <dgm:pt modelId="{7AAEE76D-B932-4DE4-900E-05900151759B}" type="sibTrans" cxnId="{EA6986AB-7BC0-4977-86F1-27C142B5003F}">
      <dgm:prSet/>
      <dgm:spPr/>
      <dgm:t>
        <a:bodyPr/>
        <a:lstStyle/>
        <a:p>
          <a:endParaRPr lang="en-US"/>
        </a:p>
      </dgm:t>
    </dgm:pt>
    <dgm:pt modelId="{AB6A72DE-4B37-4691-BE62-7D0675F402C8}">
      <dgm:prSet custT="1"/>
      <dgm:spPr/>
      <dgm:t>
        <a:bodyPr/>
        <a:lstStyle/>
        <a:p>
          <a:r>
            <a:rPr lang="en-US" sz="2000"/>
            <a:t>TAM CƯƠNG</a:t>
          </a:r>
        </a:p>
      </dgm:t>
    </dgm:pt>
    <dgm:pt modelId="{9AF5AC18-00DF-4AAA-9FB6-64DA0A8555FA}" type="parTrans" cxnId="{241380F2-1640-4E74-AB6B-6D9DBDC3A54D}">
      <dgm:prSet/>
      <dgm:spPr/>
      <dgm:t>
        <a:bodyPr/>
        <a:lstStyle/>
        <a:p>
          <a:endParaRPr lang="en-US"/>
        </a:p>
      </dgm:t>
    </dgm:pt>
    <dgm:pt modelId="{27DFD5C1-8EC3-47E8-9EB1-9EC711BCD564}" type="sibTrans" cxnId="{241380F2-1640-4E74-AB6B-6D9DBDC3A54D}">
      <dgm:prSet/>
      <dgm:spPr/>
      <dgm:t>
        <a:bodyPr/>
        <a:lstStyle/>
        <a:p>
          <a:endParaRPr lang="en-US"/>
        </a:p>
      </dgm:t>
    </dgm:pt>
    <dgm:pt modelId="{4784FC83-7A48-4623-813F-E7705B4D2830}">
      <dgm:prSet/>
      <dgm:spPr/>
      <dgm:t>
        <a:bodyPr/>
        <a:lstStyle/>
        <a:p>
          <a:r>
            <a:rPr lang="en-US"/>
            <a:t>VUA – TÔI</a:t>
          </a:r>
        </a:p>
      </dgm:t>
    </dgm:pt>
    <dgm:pt modelId="{A4B7F494-230E-48E1-BAA8-94E04C3C7C8B}" type="parTrans" cxnId="{726BAC23-DB7D-4344-8DD9-589F5FADB4E9}">
      <dgm:prSet/>
      <dgm:spPr/>
      <dgm:t>
        <a:bodyPr/>
        <a:lstStyle/>
        <a:p>
          <a:endParaRPr lang="en-US"/>
        </a:p>
      </dgm:t>
    </dgm:pt>
    <dgm:pt modelId="{F793A70D-E010-4808-B536-35AC68E49798}" type="sibTrans" cxnId="{726BAC23-DB7D-4344-8DD9-589F5FADB4E9}">
      <dgm:prSet/>
      <dgm:spPr/>
      <dgm:t>
        <a:bodyPr/>
        <a:lstStyle/>
        <a:p>
          <a:endParaRPr lang="en-US"/>
        </a:p>
      </dgm:t>
    </dgm:pt>
    <dgm:pt modelId="{6074E196-0A4A-4E52-8341-B94860B770A5}">
      <dgm:prSet/>
      <dgm:spPr/>
      <dgm:t>
        <a:bodyPr/>
        <a:lstStyle/>
        <a:p>
          <a:r>
            <a:rPr lang="en-US"/>
            <a:t>CHA – CON</a:t>
          </a:r>
        </a:p>
      </dgm:t>
    </dgm:pt>
    <dgm:pt modelId="{174505E5-EA06-4111-B8E7-4A278A0FFCEC}" type="parTrans" cxnId="{36EEE10A-8E32-48D9-B664-4102D0B6C128}">
      <dgm:prSet/>
      <dgm:spPr/>
      <dgm:t>
        <a:bodyPr/>
        <a:lstStyle/>
        <a:p>
          <a:endParaRPr lang="en-US"/>
        </a:p>
      </dgm:t>
    </dgm:pt>
    <dgm:pt modelId="{2E3D6ED1-770F-454B-B13E-BCD3F601CD73}" type="sibTrans" cxnId="{36EEE10A-8E32-48D9-B664-4102D0B6C128}">
      <dgm:prSet/>
      <dgm:spPr/>
      <dgm:t>
        <a:bodyPr/>
        <a:lstStyle/>
        <a:p>
          <a:endParaRPr lang="en-US"/>
        </a:p>
      </dgm:t>
    </dgm:pt>
    <dgm:pt modelId="{9A201055-6CE7-4D31-BBC1-B9DFEDBE38D9}">
      <dgm:prSet/>
      <dgm:spPr/>
      <dgm:t>
        <a:bodyPr/>
        <a:lstStyle/>
        <a:p>
          <a:r>
            <a:rPr lang="en-US" dirty="0"/>
            <a:t>CHỒNG – VỢ</a:t>
          </a:r>
        </a:p>
      </dgm:t>
    </dgm:pt>
    <dgm:pt modelId="{B671FA9C-E8D6-4635-82F2-813C3700360A}" type="parTrans" cxnId="{08359CF7-797B-4769-A7FA-13F8CA79C647}">
      <dgm:prSet/>
      <dgm:spPr/>
      <dgm:t>
        <a:bodyPr/>
        <a:lstStyle/>
        <a:p>
          <a:endParaRPr lang="en-US"/>
        </a:p>
      </dgm:t>
    </dgm:pt>
    <dgm:pt modelId="{6E64A732-4D92-4C05-8B5C-4EC15CBCBB08}" type="sibTrans" cxnId="{08359CF7-797B-4769-A7FA-13F8CA79C647}">
      <dgm:prSet/>
      <dgm:spPr/>
      <dgm:t>
        <a:bodyPr/>
        <a:lstStyle/>
        <a:p>
          <a:endParaRPr lang="en-US"/>
        </a:p>
      </dgm:t>
    </dgm:pt>
    <dgm:pt modelId="{7B38C746-CB18-40E0-83DB-33F81ED6EA85}">
      <dgm:prSet phldrT="[Text]"/>
      <dgm:spPr/>
      <dgm:t>
        <a:bodyPr/>
        <a:lstStyle/>
        <a:p>
          <a:r>
            <a:rPr lang="en-US"/>
            <a:t>NGŨ THƯỜNG</a:t>
          </a:r>
        </a:p>
      </dgm:t>
    </dgm:pt>
    <dgm:pt modelId="{663F8868-EDA0-452F-BA47-1319BD9F7ED4}" type="sibTrans" cxnId="{A5E8D439-917F-4D9B-9375-CA6242A9ECF4}">
      <dgm:prSet/>
      <dgm:spPr/>
      <dgm:t>
        <a:bodyPr/>
        <a:lstStyle/>
        <a:p>
          <a:endParaRPr lang="en-US"/>
        </a:p>
      </dgm:t>
    </dgm:pt>
    <dgm:pt modelId="{1BC6DA5E-AAF9-435B-B6A6-ABA21467EEB7}" type="parTrans" cxnId="{A5E8D439-917F-4D9B-9375-CA6242A9ECF4}">
      <dgm:prSet/>
      <dgm:spPr/>
      <dgm:t>
        <a:bodyPr/>
        <a:lstStyle/>
        <a:p>
          <a:endParaRPr lang="en-US"/>
        </a:p>
      </dgm:t>
    </dgm:pt>
    <dgm:pt modelId="{95BEBF47-5CE8-4176-993B-C907798FB8F4}">
      <dgm:prSet phldrT="[Text]" custT="1"/>
      <dgm:spPr/>
      <dgm:t>
        <a:bodyPr/>
        <a:lstStyle/>
        <a:p>
          <a:pPr algn="just"/>
          <a:r>
            <a:rPr lang="en-US" sz="1600"/>
            <a:t>TRÍ </a:t>
          </a:r>
        </a:p>
      </dgm:t>
    </dgm:pt>
    <dgm:pt modelId="{21084CB5-B53B-44BC-BC49-1EF5ECA3D8F1}" type="sibTrans" cxnId="{FED8C6D8-8780-456F-852B-346FA1F124D1}">
      <dgm:prSet/>
      <dgm:spPr/>
      <dgm:t>
        <a:bodyPr/>
        <a:lstStyle/>
        <a:p>
          <a:endParaRPr lang="en-US"/>
        </a:p>
      </dgm:t>
    </dgm:pt>
    <dgm:pt modelId="{2EED69B9-D32C-44F4-9442-94672A0462CD}" type="parTrans" cxnId="{FED8C6D8-8780-456F-852B-346FA1F124D1}">
      <dgm:prSet/>
      <dgm:spPr/>
      <dgm:t>
        <a:bodyPr/>
        <a:lstStyle/>
        <a:p>
          <a:endParaRPr lang="en-US"/>
        </a:p>
      </dgm:t>
    </dgm:pt>
    <dgm:pt modelId="{65CC3D1A-2A39-4707-B0CA-4044F983EC42}">
      <dgm:prSet phldrT="[Text]" custT="1"/>
      <dgm:spPr/>
      <dgm:t>
        <a:bodyPr/>
        <a:lstStyle/>
        <a:p>
          <a:pPr algn="just"/>
          <a:r>
            <a:rPr lang="en-US" sz="1600"/>
            <a:t>LỄ</a:t>
          </a:r>
        </a:p>
      </dgm:t>
    </dgm:pt>
    <dgm:pt modelId="{8BCB9C7D-A386-44D8-AEEC-2F69E1CF217F}" type="sibTrans" cxnId="{5B6E1E29-C6D3-4BDA-A222-61A3D4A418E7}">
      <dgm:prSet/>
      <dgm:spPr/>
      <dgm:t>
        <a:bodyPr/>
        <a:lstStyle/>
        <a:p>
          <a:endParaRPr lang="en-US"/>
        </a:p>
      </dgm:t>
    </dgm:pt>
    <dgm:pt modelId="{896C29AE-00E7-4AAB-AD11-68F84951DA98}" type="parTrans" cxnId="{5B6E1E29-C6D3-4BDA-A222-61A3D4A418E7}">
      <dgm:prSet/>
      <dgm:spPr/>
      <dgm:t>
        <a:bodyPr/>
        <a:lstStyle/>
        <a:p>
          <a:endParaRPr lang="en-US"/>
        </a:p>
      </dgm:t>
    </dgm:pt>
    <dgm:pt modelId="{5BD6E305-138B-45B2-A425-A17919A513BF}">
      <dgm:prSet phldrT="[Text]" custT="1"/>
      <dgm:spPr/>
      <dgm:t>
        <a:bodyPr/>
        <a:lstStyle/>
        <a:p>
          <a:pPr algn="just"/>
          <a:r>
            <a:rPr lang="en-US" sz="1600"/>
            <a:t>NGHĨA</a:t>
          </a:r>
        </a:p>
      </dgm:t>
    </dgm:pt>
    <dgm:pt modelId="{DAEBFA4F-7FF8-4C40-84F1-B605A0101440}" type="sibTrans" cxnId="{24587956-9E30-4826-9A80-064AF2D97734}">
      <dgm:prSet/>
      <dgm:spPr/>
      <dgm:t>
        <a:bodyPr/>
        <a:lstStyle/>
        <a:p>
          <a:endParaRPr lang="en-US"/>
        </a:p>
      </dgm:t>
    </dgm:pt>
    <dgm:pt modelId="{C68350AD-737B-4EA6-90D1-A8C8DF75291A}" type="parTrans" cxnId="{24587956-9E30-4826-9A80-064AF2D97734}">
      <dgm:prSet/>
      <dgm:spPr/>
      <dgm:t>
        <a:bodyPr/>
        <a:lstStyle/>
        <a:p>
          <a:endParaRPr lang="en-US"/>
        </a:p>
      </dgm:t>
    </dgm:pt>
    <dgm:pt modelId="{E34C1B82-7645-48CF-B117-32FD152CAF1B}" type="pres">
      <dgm:prSet presAssocID="{DC49768F-759E-4F8E-833B-7470F9A1D599}" presName="Name0" presStyleCnt="0">
        <dgm:presLayoutVars>
          <dgm:dir/>
          <dgm:animLvl val="lvl"/>
          <dgm:resizeHandles val="exact"/>
        </dgm:presLayoutVars>
      </dgm:prSet>
      <dgm:spPr/>
    </dgm:pt>
    <dgm:pt modelId="{1B387347-4AD7-4289-A812-BCFD95806E4B}" type="pres">
      <dgm:prSet presAssocID="{DC49768F-759E-4F8E-833B-7470F9A1D599}" presName="tSp" presStyleCnt="0"/>
      <dgm:spPr/>
    </dgm:pt>
    <dgm:pt modelId="{E1CA535C-C3ED-4E7F-A834-9FA9652CB2B3}" type="pres">
      <dgm:prSet presAssocID="{DC49768F-759E-4F8E-833B-7470F9A1D599}" presName="bSp" presStyleCnt="0"/>
      <dgm:spPr/>
    </dgm:pt>
    <dgm:pt modelId="{440D38E0-2B93-4083-AF73-EDCF8B284975}" type="pres">
      <dgm:prSet presAssocID="{DC49768F-759E-4F8E-833B-7470F9A1D599}" presName="process" presStyleCnt="0"/>
      <dgm:spPr/>
    </dgm:pt>
    <dgm:pt modelId="{F21056A1-CF28-4428-B99C-C57E4F52BC70}" type="pres">
      <dgm:prSet presAssocID="{7B38C746-CB18-40E0-83DB-33F81ED6EA85}" presName="composite1" presStyleCnt="0"/>
      <dgm:spPr/>
    </dgm:pt>
    <dgm:pt modelId="{0611B70F-0234-4F39-AD9E-3B9E59CF5846}" type="pres">
      <dgm:prSet presAssocID="{7B38C746-CB18-40E0-83DB-33F81ED6EA85}" presName="dummyNode1" presStyleLbl="node1" presStyleIdx="0" presStyleCnt="3"/>
      <dgm:spPr/>
    </dgm:pt>
    <dgm:pt modelId="{EC4EA4F0-B218-4CBD-92E6-AC3EFD563D02}" type="pres">
      <dgm:prSet presAssocID="{7B38C746-CB18-40E0-83DB-33F81ED6EA85}" presName="childNode1" presStyleLbl="bgAcc1" presStyleIdx="0" presStyleCnt="3" custScaleY="146367">
        <dgm:presLayoutVars>
          <dgm:bulletEnabled val="1"/>
        </dgm:presLayoutVars>
      </dgm:prSet>
      <dgm:spPr/>
    </dgm:pt>
    <dgm:pt modelId="{BC9D7CEE-8F60-4D4B-92EC-09B677C3FFAD}" type="pres">
      <dgm:prSet presAssocID="{7B38C746-CB18-40E0-83DB-33F81ED6EA85}" presName="childNode1tx" presStyleLbl="bgAcc1" presStyleIdx="0" presStyleCnt="3">
        <dgm:presLayoutVars>
          <dgm:bulletEnabled val="1"/>
        </dgm:presLayoutVars>
      </dgm:prSet>
      <dgm:spPr/>
    </dgm:pt>
    <dgm:pt modelId="{E3A37CAE-E8BF-496F-8853-81B3662B7775}" type="pres">
      <dgm:prSet presAssocID="{7B38C746-CB18-40E0-83DB-33F81ED6EA85}" presName="parentNode1" presStyleLbl="node1" presStyleIdx="0" presStyleCnt="3" custLinFactNeighborX="1929" custLinFactNeighborY="62311">
        <dgm:presLayoutVars>
          <dgm:chMax val="1"/>
          <dgm:bulletEnabled val="1"/>
        </dgm:presLayoutVars>
      </dgm:prSet>
      <dgm:spPr/>
    </dgm:pt>
    <dgm:pt modelId="{EEE61D7C-80D0-4EE6-AE6C-DE7F1D75CFF2}" type="pres">
      <dgm:prSet presAssocID="{7B38C746-CB18-40E0-83DB-33F81ED6EA85}" presName="connSite1" presStyleCnt="0"/>
      <dgm:spPr/>
    </dgm:pt>
    <dgm:pt modelId="{1BA0CBD2-1072-4C0A-A81C-1114CA137162}" type="pres">
      <dgm:prSet presAssocID="{663F8868-EDA0-452F-BA47-1319BD9F7ED4}" presName="Name9" presStyleLbl="sibTrans2D1" presStyleIdx="0" presStyleCnt="2" custAng="0" custLinFactNeighborX="2995" custLinFactNeighborY="-508"/>
      <dgm:spPr/>
    </dgm:pt>
    <dgm:pt modelId="{F3C19130-8B4E-4E52-B84B-361CE29C04DF}" type="pres">
      <dgm:prSet presAssocID="{AB6A72DE-4B37-4691-BE62-7D0675F402C8}" presName="composite2" presStyleCnt="0"/>
      <dgm:spPr/>
    </dgm:pt>
    <dgm:pt modelId="{3807CC75-6B78-46C9-9A65-E2BBA6F964C4}" type="pres">
      <dgm:prSet presAssocID="{AB6A72DE-4B37-4691-BE62-7D0675F402C8}" presName="dummyNode2" presStyleLbl="node1" presStyleIdx="0" presStyleCnt="3"/>
      <dgm:spPr/>
    </dgm:pt>
    <dgm:pt modelId="{16173D94-E373-46C4-8F43-5E11763D87A3}" type="pres">
      <dgm:prSet presAssocID="{AB6A72DE-4B37-4691-BE62-7D0675F402C8}" presName="childNode2" presStyleLbl="bgAcc1" presStyleIdx="1" presStyleCnt="3" custScaleX="197589" custScaleY="151323" custLinFactNeighborX="1674" custLinFactNeighborY="772">
        <dgm:presLayoutVars>
          <dgm:bulletEnabled val="1"/>
        </dgm:presLayoutVars>
      </dgm:prSet>
      <dgm:spPr/>
    </dgm:pt>
    <dgm:pt modelId="{A09BF7DF-E5BF-4E96-A4E6-9CBD2C9999AB}" type="pres">
      <dgm:prSet presAssocID="{AB6A72DE-4B37-4691-BE62-7D0675F402C8}" presName="childNode2tx" presStyleLbl="bgAcc1" presStyleIdx="1" presStyleCnt="3">
        <dgm:presLayoutVars>
          <dgm:bulletEnabled val="1"/>
        </dgm:presLayoutVars>
      </dgm:prSet>
      <dgm:spPr/>
    </dgm:pt>
    <dgm:pt modelId="{00EAABC7-51CF-48DF-B5D9-C2715E728018}" type="pres">
      <dgm:prSet presAssocID="{AB6A72DE-4B37-4691-BE62-7D0675F402C8}" presName="parentNode2" presStyleLbl="node1" presStyleIdx="1" presStyleCnt="3" custScaleX="111975" custScaleY="163347" custLinFactNeighborX="4492" custLinFactNeighborY="-51587">
        <dgm:presLayoutVars>
          <dgm:chMax val="0"/>
          <dgm:bulletEnabled val="1"/>
        </dgm:presLayoutVars>
      </dgm:prSet>
      <dgm:spPr/>
    </dgm:pt>
    <dgm:pt modelId="{83E85279-C690-4C8D-9FAA-3892AAD04580}" type="pres">
      <dgm:prSet presAssocID="{AB6A72DE-4B37-4691-BE62-7D0675F402C8}" presName="connSite2" presStyleCnt="0"/>
      <dgm:spPr/>
    </dgm:pt>
    <dgm:pt modelId="{B1E78135-3E21-4285-A02C-B0F1F7FA4EE7}" type="pres">
      <dgm:prSet presAssocID="{27DFD5C1-8EC3-47E8-9EB1-9EC711BCD564}" presName="Name18" presStyleLbl="sibTrans2D1" presStyleIdx="1" presStyleCnt="2"/>
      <dgm:spPr/>
    </dgm:pt>
    <dgm:pt modelId="{CCBA72EC-C167-406B-8DF5-69C790673A58}" type="pres">
      <dgm:prSet presAssocID="{D8C7166E-0460-4750-8D10-CFE9C2A82169}" presName="composite1" presStyleCnt="0"/>
      <dgm:spPr/>
    </dgm:pt>
    <dgm:pt modelId="{489BD631-1861-4532-8E59-2BB608566A13}" type="pres">
      <dgm:prSet presAssocID="{D8C7166E-0460-4750-8D10-CFE9C2A82169}" presName="dummyNode1" presStyleLbl="node1" presStyleIdx="1" presStyleCnt="3"/>
      <dgm:spPr/>
    </dgm:pt>
    <dgm:pt modelId="{40B5B08A-652E-4D8D-8BF4-D03020A0AE78}" type="pres">
      <dgm:prSet presAssocID="{D8C7166E-0460-4750-8D10-CFE9C2A82169}" presName="childNode1" presStyleLbl="bgAcc1" presStyleIdx="2" presStyleCnt="3" custScaleY="135525">
        <dgm:presLayoutVars>
          <dgm:bulletEnabled val="1"/>
        </dgm:presLayoutVars>
      </dgm:prSet>
      <dgm:spPr/>
    </dgm:pt>
    <dgm:pt modelId="{98558A87-435B-4D02-984A-4ACDE3638F66}" type="pres">
      <dgm:prSet presAssocID="{D8C7166E-0460-4750-8D10-CFE9C2A82169}" presName="childNode1tx" presStyleLbl="bgAcc1" presStyleIdx="2" presStyleCnt="3">
        <dgm:presLayoutVars>
          <dgm:bulletEnabled val="1"/>
        </dgm:presLayoutVars>
      </dgm:prSet>
      <dgm:spPr/>
    </dgm:pt>
    <dgm:pt modelId="{4A245A81-0070-4D1F-BA74-3634ED60363F}" type="pres">
      <dgm:prSet presAssocID="{D8C7166E-0460-4750-8D10-CFE9C2A82169}" presName="parentNode1" presStyleLbl="node1" presStyleIdx="2" presStyleCnt="3" custLinFactNeighborX="426" custLinFactNeighborY="62015">
        <dgm:presLayoutVars>
          <dgm:chMax val="1"/>
          <dgm:bulletEnabled val="1"/>
        </dgm:presLayoutVars>
      </dgm:prSet>
      <dgm:spPr/>
    </dgm:pt>
    <dgm:pt modelId="{313A0731-54EE-4168-A9AB-451ADE716A68}" type="pres">
      <dgm:prSet presAssocID="{D8C7166E-0460-4750-8D10-CFE9C2A82169}" presName="connSite1" presStyleCnt="0"/>
      <dgm:spPr/>
    </dgm:pt>
  </dgm:ptLst>
  <dgm:cxnLst>
    <dgm:cxn modelId="{4FC4C507-531B-4403-B154-51EF579C6689}" type="presOf" srcId="{5BD6E305-138B-45B2-A425-A17919A513BF}" destId="{BC9D7CEE-8F60-4D4B-92EC-09B677C3FFAD}" srcOrd="1" destOrd="1" presId="urn:microsoft.com/office/officeart/2005/8/layout/hProcess4"/>
    <dgm:cxn modelId="{36EEE10A-8E32-48D9-B664-4102D0B6C128}" srcId="{AB6A72DE-4B37-4691-BE62-7D0675F402C8}" destId="{6074E196-0A4A-4E52-8341-B94860B770A5}" srcOrd="1" destOrd="0" parTransId="{174505E5-EA06-4111-B8E7-4A278A0FFCEC}" sibTransId="{2E3D6ED1-770F-454B-B13E-BCD3F601CD73}"/>
    <dgm:cxn modelId="{0B76991F-E2DD-4B7A-9294-1901BE52E763}" srcId="{D8C7166E-0460-4750-8D10-CFE9C2A82169}" destId="{22C1FEC7-534D-42F2-B693-C509F775BF11}" srcOrd="0" destOrd="0" parTransId="{4615C21E-6E33-48CC-936A-3DE51A1FA4F8}" sibTransId="{53A7E3D0-3492-40D8-8648-10BE2B3DC33A}"/>
    <dgm:cxn modelId="{726BAC23-DB7D-4344-8DD9-589F5FADB4E9}" srcId="{AB6A72DE-4B37-4691-BE62-7D0675F402C8}" destId="{4784FC83-7A48-4623-813F-E7705B4D2830}" srcOrd="0" destOrd="0" parTransId="{A4B7F494-230E-48E1-BAA8-94E04C3C7C8B}" sibTransId="{F793A70D-E010-4808-B536-35AC68E49798}"/>
    <dgm:cxn modelId="{10F68428-6DC1-4FD0-8995-3022CAC7545F}" type="presOf" srcId="{9A201055-6CE7-4D31-BBC1-B9DFEDBE38D9}" destId="{16173D94-E373-46C4-8F43-5E11763D87A3}" srcOrd="0" destOrd="2" presId="urn:microsoft.com/office/officeart/2005/8/layout/hProcess4"/>
    <dgm:cxn modelId="{5B6E1E29-C6D3-4BDA-A222-61A3D4A418E7}" srcId="{7B38C746-CB18-40E0-83DB-33F81ED6EA85}" destId="{65CC3D1A-2A39-4707-B0CA-4044F983EC42}" srcOrd="2" destOrd="0" parTransId="{896C29AE-00E7-4AAB-AD11-68F84951DA98}" sibTransId="{8BCB9C7D-A386-44D8-AEEC-2F69E1CF217F}"/>
    <dgm:cxn modelId="{A7461F2F-BD12-4387-9216-F29B59C9080D}" type="presOf" srcId="{249FEA20-11B8-405E-AA43-B5B37AA2EB62}" destId="{98558A87-435B-4D02-984A-4ACDE3638F66}" srcOrd="1" destOrd="3" presId="urn:microsoft.com/office/officeart/2005/8/layout/hProcess4"/>
    <dgm:cxn modelId="{1E079F2F-8854-4F15-86E6-E9D8366D20C8}" type="presOf" srcId="{249FEA20-11B8-405E-AA43-B5B37AA2EB62}" destId="{40B5B08A-652E-4D8D-8BF4-D03020A0AE78}" srcOrd="0" destOrd="3" presId="urn:microsoft.com/office/officeart/2005/8/layout/hProcess4"/>
    <dgm:cxn modelId="{A5E8D439-917F-4D9B-9375-CA6242A9ECF4}" srcId="{DC49768F-759E-4F8E-833B-7470F9A1D599}" destId="{7B38C746-CB18-40E0-83DB-33F81ED6EA85}" srcOrd="0" destOrd="0" parTransId="{1BC6DA5E-AAF9-435B-B6A6-ABA21467EEB7}" sibTransId="{663F8868-EDA0-452F-BA47-1319BD9F7ED4}"/>
    <dgm:cxn modelId="{C1728262-B78E-4429-AD30-B800543F45B2}" type="presOf" srcId="{65CC3D1A-2A39-4707-B0CA-4044F983EC42}" destId="{BC9D7CEE-8F60-4D4B-92EC-09B677C3FFAD}" srcOrd="1" destOrd="2" presId="urn:microsoft.com/office/officeart/2005/8/layout/hProcess4"/>
    <dgm:cxn modelId="{A9FC6164-900A-49DE-A973-37E19496D241}" type="presOf" srcId="{7B38C746-CB18-40E0-83DB-33F81ED6EA85}" destId="{E3A37CAE-E8BF-496F-8853-81B3662B7775}" srcOrd="0" destOrd="0" presId="urn:microsoft.com/office/officeart/2005/8/layout/hProcess4"/>
    <dgm:cxn modelId="{2B1F0B45-0D0C-4951-8B0F-DA8DC1FCF388}" type="presOf" srcId="{95BEBF47-5CE8-4176-993B-C907798FB8F4}" destId="{BC9D7CEE-8F60-4D4B-92EC-09B677C3FFAD}" srcOrd="1" destOrd="3" presId="urn:microsoft.com/office/officeart/2005/8/layout/hProcess4"/>
    <dgm:cxn modelId="{BED13D68-BF9F-4EB3-A7C4-084E8CBA407F}" type="presOf" srcId="{DC49768F-759E-4F8E-833B-7470F9A1D599}" destId="{E34C1B82-7645-48CF-B117-32FD152CAF1B}" srcOrd="0" destOrd="0" presId="urn:microsoft.com/office/officeart/2005/8/layout/hProcess4"/>
    <dgm:cxn modelId="{CB432749-2E23-4E98-93D1-CEEFA4B7855B}" type="presOf" srcId="{AB6A72DE-4B37-4691-BE62-7D0675F402C8}" destId="{00EAABC7-51CF-48DF-B5D9-C2715E728018}" srcOrd="0" destOrd="0" presId="urn:microsoft.com/office/officeart/2005/8/layout/hProcess4"/>
    <dgm:cxn modelId="{0073444D-BB14-41D8-AC98-009CFCA43785}" type="presOf" srcId="{5196887F-F221-434A-9BEE-5F86561B3E8C}" destId="{BC9D7CEE-8F60-4D4B-92EC-09B677C3FFAD}" srcOrd="1" destOrd="4" presId="urn:microsoft.com/office/officeart/2005/8/layout/hProcess4"/>
    <dgm:cxn modelId="{5C6D6F6D-3791-4E56-A2A2-7EE4927B568C}" type="presOf" srcId="{5196887F-F221-434A-9BEE-5F86561B3E8C}" destId="{EC4EA4F0-B218-4CBD-92E6-AC3EFD563D02}" srcOrd="0" destOrd="4" presId="urn:microsoft.com/office/officeart/2005/8/layout/hProcess4"/>
    <dgm:cxn modelId="{DE59B94E-503E-41C1-8703-704188EC707D}" type="presOf" srcId="{22C1FEC7-534D-42F2-B693-C509F775BF11}" destId="{98558A87-435B-4D02-984A-4ACDE3638F66}" srcOrd="1" destOrd="0" presId="urn:microsoft.com/office/officeart/2005/8/layout/hProcess4"/>
    <dgm:cxn modelId="{85C19D70-4699-4D73-BD9A-78C0E23357A5}" type="presOf" srcId="{6074E196-0A4A-4E52-8341-B94860B770A5}" destId="{16173D94-E373-46C4-8F43-5E11763D87A3}" srcOrd="0" destOrd="1" presId="urn:microsoft.com/office/officeart/2005/8/layout/hProcess4"/>
    <dgm:cxn modelId="{A7C95F52-3D7B-45C7-8C2A-AE820FA169D2}" type="presOf" srcId="{6074E196-0A4A-4E52-8341-B94860B770A5}" destId="{A09BF7DF-E5BF-4E96-A4E6-9CBD2C9999AB}" srcOrd="1" destOrd="1" presId="urn:microsoft.com/office/officeart/2005/8/layout/hProcess4"/>
    <dgm:cxn modelId="{24587956-9E30-4826-9A80-064AF2D97734}" srcId="{7B38C746-CB18-40E0-83DB-33F81ED6EA85}" destId="{5BD6E305-138B-45B2-A425-A17919A513BF}" srcOrd="1" destOrd="0" parTransId="{C68350AD-737B-4EA6-90D1-A8C8DF75291A}" sibTransId="{DAEBFA4F-7FF8-4C40-84F1-B605A0101440}"/>
    <dgm:cxn modelId="{012A877E-7C60-4299-AE73-4639964403F5}" type="presOf" srcId="{6E3DA98E-0D4F-46C1-B1DF-EC5923FDDB0E}" destId="{98558A87-435B-4D02-984A-4ACDE3638F66}" srcOrd="1" destOrd="2" presId="urn:microsoft.com/office/officeart/2005/8/layout/hProcess4"/>
    <dgm:cxn modelId="{29CBBDA2-37A7-4DCD-ABD7-41D95C38E884}" type="presOf" srcId="{4784FC83-7A48-4623-813F-E7705B4D2830}" destId="{16173D94-E373-46C4-8F43-5E11763D87A3}" srcOrd="0" destOrd="0" presId="urn:microsoft.com/office/officeart/2005/8/layout/hProcess4"/>
    <dgm:cxn modelId="{0C7EF3AA-9623-49D6-98E2-47E0C2BE8135}" type="presOf" srcId="{1846B1FB-929F-47F0-A8D9-A16B481D7EA4}" destId="{40B5B08A-652E-4D8D-8BF4-D03020A0AE78}" srcOrd="0" destOrd="1" presId="urn:microsoft.com/office/officeart/2005/8/layout/hProcess4"/>
    <dgm:cxn modelId="{EA6986AB-7BC0-4977-86F1-27C142B5003F}" srcId="{D8C7166E-0460-4750-8D10-CFE9C2A82169}" destId="{249FEA20-11B8-405E-AA43-B5B37AA2EB62}" srcOrd="3" destOrd="0" parTransId="{75D146D4-9FC4-4AFD-9B95-306D9A74BECF}" sibTransId="{7AAEE76D-B932-4DE4-900E-05900151759B}"/>
    <dgm:cxn modelId="{B8F3A8B1-A7EB-4A8B-9EFB-A5613B9F35DD}" type="presOf" srcId="{27DFD5C1-8EC3-47E8-9EB1-9EC711BCD564}" destId="{B1E78135-3E21-4285-A02C-B0F1F7FA4EE7}" srcOrd="0" destOrd="0" presId="urn:microsoft.com/office/officeart/2005/8/layout/hProcess4"/>
    <dgm:cxn modelId="{1D5FCAB7-E098-4671-A3DC-54BB9C886B62}" type="presOf" srcId="{65CC3D1A-2A39-4707-B0CA-4044F983EC42}" destId="{EC4EA4F0-B218-4CBD-92E6-AC3EFD563D02}" srcOrd="0" destOrd="2" presId="urn:microsoft.com/office/officeart/2005/8/layout/hProcess4"/>
    <dgm:cxn modelId="{501CC7B9-EA86-4E9B-AA2F-9782EC5B81E1}" type="presOf" srcId="{D8C7166E-0460-4750-8D10-CFE9C2A82169}" destId="{4A245A81-0070-4D1F-BA74-3634ED60363F}" srcOrd="0" destOrd="0" presId="urn:microsoft.com/office/officeart/2005/8/layout/hProcess4"/>
    <dgm:cxn modelId="{4DABCEBB-DDD6-4BA9-AF85-311F8712EB8C}" srcId="{7B38C746-CB18-40E0-83DB-33F81ED6EA85}" destId="{4E31AE11-5ACE-4D7A-AEF1-64637D614ECB}" srcOrd="0" destOrd="0" parTransId="{B234C239-AEA0-4462-9DBE-7AA9673A0AD1}" sibTransId="{D74BF9E3-CDE6-40BE-9AF2-096F82460B20}"/>
    <dgm:cxn modelId="{B37098BC-C904-49FD-9106-3C43E1AA8AE2}" type="presOf" srcId="{4E31AE11-5ACE-4D7A-AEF1-64637D614ECB}" destId="{EC4EA4F0-B218-4CBD-92E6-AC3EFD563D02}" srcOrd="0" destOrd="0" presId="urn:microsoft.com/office/officeart/2005/8/layout/hProcess4"/>
    <dgm:cxn modelId="{835FAEBC-CD1E-4C28-B940-9C0CF1052B0D}" type="presOf" srcId="{663F8868-EDA0-452F-BA47-1319BD9F7ED4}" destId="{1BA0CBD2-1072-4C0A-A81C-1114CA137162}" srcOrd="0" destOrd="0" presId="urn:microsoft.com/office/officeart/2005/8/layout/hProcess4"/>
    <dgm:cxn modelId="{FDDF01C6-B211-4882-A4CD-2E7B33B25154}" type="presOf" srcId="{9A201055-6CE7-4D31-BBC1-B9DFEDBE38D9}" destId="{A09BF7DF-E5BF-4E96-A4E6-9CBD2C9999AB}" srcOrd="1" destOrd="2" presId="urn:microsoft.com/office/officeart/2005/8/layout/hProcess4"/>
    <dgm:cxn modelId="{5BB859D5-1A36-46FB-9AB8-0F28CBA1AA2B}" type="presOf" srcId="{1846B1FB-929F-47F0-A8D9-A16B481D7EA4}" destId="{98558A87-435B-4D02-984A-4ACDE3638F66}" srcOrd="1" destOrd="1" presId="urn:microsoft.com/office/officeart/2005/8/layout/hProcess4"/>
    <dgm:cxn modelId="{FED8C6D8-8780-456F-852B-346FA1F124D1}" srcId="{7B38C746-CB18-40E0-83DB-33F81ED6EA85}" destId="{95BEBF47-5CE8-4176-993B-C907798FB8F4}" srcOrd="3" destOrd="0" parTransId="{2EED69B9-D32C-44F4-9442-94672A0462CD}" sibTransId="{21084CB5-B53B-44BC-BC49-1EF5ECA3D8F1}"/>
    <dgm:cxn modelId="{38D76FDA-2C5A-4607-B8F9-FD74447B40C7}" type="presOf" srcId="{4784FC83-7A48-4623-813F-E7705B4D2830}" destId="{A09BF7DF-E5BF-4E96-A4E6-9CBD2C9999AB}" srcOrd="1" destOrd="0" presId="urn:microsoft.com/office/officeart/2005/8/layout/hProcess4"/>
    <dgm:cxn modelId="{888E96E1-15F7-4EA6-A284-9B226585F1F4}" type="presOf" srcId="{6E3DA98E-0D4F-46C1-B1DF-EC5923FDDB0E}" destId="{40B5B08A-652E-4D8D-8BF4-D03020A0AE78}" srcOrd="0" destOrd="2" presId="urn:microsoft.com/office/officeart/2005/8/layout/hProcess4"/>
    <dgm:cxn modelId="{6854F4E3-FA46-4FCE-93A6-965F0C29292B}" srcId="{DC49768F-759E-4F8E-833B-7470F9A1D599}" destId="{D8C7166E-0460-4750-8D10-CFE9C2A82169}" srcOrd="2" destOrd="0" parTransId="{CBBA6C06-C156-4FD0-BED7-ED955280806D}" sibTransId="{AB975474-FE13-467D-8BA2-C9283B771CDD}"/>
    <dgm:cxn modelId="{FEDD4FE4-890A-4095-AA22-972BD615B03E}" srcId="{D8C7166E-0460-4750-8D10-CFE9C2A82169}" destId="{1846B1FB-929F-47F0-A8D9-A16B481D7EA4}" srcOrd="1" destOrd="0" parTransId="{BDB7F32F-ED86-4B2C-B80C-295A52B859BC}" sibTransId="{C9BE5616-8DA8-4D91-9742-A2B3DE48443E}"/>
    <dgm:cxn modelId="{F51BECEB-D065-46A3-B87C-F3FAF8696B2E}" srcId="{7B38C746-CB18-40E0-83DB-33F81ED6EA85}" destId="{5196887F-F221-434A-9BEE-5F86561B3E8C}" srcOrd="4" destOrd="0" parTransId="{36D852E7-08B3-4189-94F9-7670CBCBD5F3}" sibTransId="{D88B2A9D-A5BA-4BEB-AF42-8B80DDDDB921}"/>
    <dgm:cxn modelId="{E4EFAEF1-224C-46FE-A388-E202061D7EB2}" type="presOf" srcId="{22C1FEC7-534D-42F2-B693-C509F775BF11}" destId="{40B5B08A-652E-4D8D-8BF4-D03020A0AE78}" srcOrd="0" destOrd="0" presId="urn:microsoft.com/office/officeart/2005/8/layout/hProcess4"/>
    <dgm:cxn modelId="{241380F2-1640-4E74-AB6B-6D9DBDC3A54D}" srcId="{DC49768F-759E-4F8E-833B-7470F9A1D599}" destId="{AB6A72DE-4B37-4691-BE62-7D0675F402C8}" srcOrd="1" destOrd="0" parTransId="{9AF5AC18-00DF-4AAA-9FB6-64DA0A8555FA}" sibTransId="{27DFD5C1-8EC3-47E8-9EB1-9EC711BCD564}"/>
    <dgm:cxn modelId="{7EDDC7F5-6BE4-413F-A385-6442EA157C15}" type="presOf" srcId="{5BD6E305-138B-45B2-A425-A17919A513BF}" destId="{EC4EA4F0-B218-4CBD-92E6-AC3EFD563D02}" srcOrd="0" destOrd="1" presId="urn:microsoft.com/office/officeart/2005/8/layout/hProcess4"/>
    <dgm:cxn modelId="{5416B9F6-BADB-48C6-AAE6-576E3CDDB8B8}" type="presOf" srcId="{4E31AE11-5ACE-4D7A-AEF1-64637D614ECB}" destId="{BC9D7CEE-8F60-4D4B-92EC-09B677C3FFAD}" srcOrd="1" destOrd="0" presId="urn:microsoft.com/office/officeart/2005/8/layout/hProcess4"/>
    <dgm:cxn modelId="{08359CF7-797B-4769-A7FA-13F8CA79C647}" srcId="{AB6A72DE-4B37-4691-BE62-7D0675F402C8}" destId="{9A201055-6CE7-4D31-BBC1-B9DFEDBE38D9}" srcOrd="2" destOrd="0" parTransId="{B671FA9C-E8D6-4635-82F2-813C3700360A}" sibTransId="{6E64A732-4D92-4C05-8B5C-4EC15CBCBB08}"/>
    <dgm:cxn modelId="{426D9FFC-F9D6-4B2F-A4D8-E9B6C6AC33E6}" srcId="{D8C7166E-0460-4750-8D10-CFE9C2A82169}" destId="{6E3DA98E-0D4F-46C1-B1DF-EC5923FDDB0E}" srcOrd="2" destOrd="0" parTransId="{046CE771-0ED3-41CA-951D-DDA97CA4D04B}" sibTransId="{C7B3F1F5-6B89-4F59-9BB4-E8C27C110785}"/>
    <dgm:cxn modelId="{DA1CC0FC-E641-4280-8EE7-D956F873A331}" type="presOf" srcId="{95BEBF47-5CE8-4176-993B-C907798FB8F4}" destId="{EC4EA4F0-B218-4CBD-92E6-AC3EFD563D02}" srcOrd="0" destOrd="3" presId="urn:microsoft.com/office/officeart/2005/8/layout/hProcess4"/>
    <dgm:cxn modelId="{66CFB0AE-E930-489D-9DF6-97FD07824890}" type="presParOf" srcId="{E34C1B82-7645-48CF-B117-32FD152CAF1B}" destId="{1B387347-4AD7-4289-A812-BCFD95806E4B}" srcOrd="0" destOrd="0" presId="urn:microsoft.com/office/officeart/2005/8/layout/hProcess4"/>
    <dgm:cxn modelId="{9BFC40C8-6BDA-4874-84A0-3F240D64DAAC}" type="presParOf" srcId="{E34C1B82-7645-48CF-B117-32FD152CAF1B}" destId="{E1CA535C-C3ED-4E7F-A834-9FA9652CB2B3}" srcOrd="1" destOrd="0" presId="urn:microsoft.com/office/officeart/2005/8/layout/hProcess4"/>
    <dgm:cxn modelId="{B5956E1D-4D4F-4631-8481-CE119295BB3D}" type="presParOf" srcId="{E34C1B82-7645-48CF-B117-32FD152CAF1B}" destId="{440D38E0-2B93-4083-AF73-EDCF8B284975}" srcOrd="2" destOrd="0" presId="urn:microsoft.com/office/officeart/2005/8/layout/hProcess4"/>
    <dgm:cxn modelId="{A059A6F5-C316-4D34-8A9B-273F317AB1D1}" type="presParOf" srcId="{440D38E0-2B93-4083-AF73-EDCF8B284975}" destId="{F21056A1-CF28-4428-B99C-C57E4F52BC70}" srcOrd="0" destOrd="0" presId="urn:microsoft.com/office/officeart/2005/8/layout/hProcess4"/>
    <dgm:cxn modelId="{42ACFFD9-8152-423C-BFF8-86A2564D5C91}" type="presParOf" srcId="{F21056A1-CF28-4428-B99C-C57E4F52BC70}" destId="{0611B70F-0234-4F39-AD9E-3B9E59CF5846}" srcOrd="0" destOrd="0" presId="urn:microsoft.com/office/officeart/2005/8/layout/hProcess4"/>
    <dgm:cxn modelId="{D94C8103-4277-4325-A5BF-71BBBEB665EA}" type="presParOf" srcId="{F21056A1-CF28-4428-B99C-C57E4F52BC70}" destId="{EC4EA4F0-B218-4CBD-92E6-AC3EFD563D02}" srcOrd="1" destOrd="0" presId="urn:microsoft.com/office/officeart/2005/8/layout/hProcess4"/>
    <dgm:cxn modelId="{739D2241-9E0C-4532-ABC4-966C6A8B3ACC}" type="presParOf" srcId="{F21056A1-CF28-4428-B99C-C57E4F52BC70}" destId="{BC9D7CEE-8F60-4D4B-92EC-09B677C3FFAD}" srcOrd="2" destOrd="0" presId="urn:microsoft.com/office/officeart/2005/8/layout/hProcess4"/>
    <dgm:cxn modelId="{7B8A82BE-EE94-4358-B65D-360DF7021B42}" type="presParOf" srcId="{F21056A1-CF28-4428-B99C-C57E4F52BC70}" destId="{E3A37CAE-E8BF-496F-8853-81B3662B7775}" srcOrd="3" destOrd="0" presId="urn:microsoft.com/office/officeart/2005/8/layout/hProcess4"/>
    <dgm:cxn modelId="{3E418E70-63B9-4AF5-93F2-38925C95AFBA}" type="presParOf" srcId="{F21056A1-CF28-4428-B99C-C57E4F52BC70}" destId="{EEE61D7C-80D0-4EE6-AE6C-DE7F1D75CFF2}" srcOrd="4" destOrd="0" presId="urn:microsoft.com/office/officeart/2005/8/layout/hProcess4"/>
    <dgm:cxn modelId="{7262AB33-183F-4A88-9591-69BE60416545}" type="presParOf" srcId="{440D38E0-2B93-4083-AF73-EDCF8B284975}" destId="{1BA0CBD2-1072-4C0A-A81C-1114CA137162}" srcOrd="1" destOrd="0" presId="urn:microsoft.com/office/officeart/2005/8/layout/hProcess4"/>
    <dgm:cxn modelId="{D2D72382-1B24-4A52-98AF-9464871696CF}" type="presParOf" srcId="{440D38E0-2B93-4083-AF73-EDCF8B284975}" destId="{F3C19130-8B4E-4E52-B84B-361CE29C04DF}" srcOrd="2" destOrd="0" presId="urn:microsoft.com/office/officeart/2005/8/layout/hProcess4"/>
    <dgm:cxn modelId="{9D10F08F-2E0D-4558-8D74-07C359F5AC09}" type="presParOf" srcId="{F3C19130-8B4E-4E52-B84B-361CE29C04DF}" destId="{3807CC75-6B78-46C9-9A65-E2BBA6F964C4}" srcOrd="0" destOrd="0" presId="urn:microsoft.com/office/officeart/2005/8/layout/hProcess4"/>
    <dgm:cxn modelId="{3F4A0AF8-92E6-4441-954C-1FCCA8BDAB1A}" type="presParOf" srcId="{F3C19130-8B4E-4E52-B84B-361CE29C04DF}" destId="{16173D94-E373-46C4-8F43-5E11763D87A3}" srcOrd="1" destOrd="0" presId="urn:microsoft.com/office/officeart/2005/8/layout/hProcess4"/>
    <dgm:cxn modelId="{802645D1-A260-4806-91E0-5FC6C7670F47}" type="presParOf" srcId="{F3C19130-8B4E-4E52-B84B-361CE29C04DF}" destId="{A09BF7DF-E5BF-4E96-A4E6-9CBD2C9999AB}" srcOrd="2" destOrd="0" presId="urn:microsoft.com/office/officeart/2005/8/layout/hProcess4"/>
    <dgm:cxn modelId="{7C2EADA5-441C-401B-A608-69A95B39D7E2}" type="presParOf" srcId="{F3C19130-8B4E-4E52-B84B-361CE29C04DF}" destId="{00EAABC7-51CF-48DF-B5D9-C2715E728018}" srcOrd="3" destOrd="0" presId="urn:microsoft.com/office/officeart/2005/8/layout/hProcess4"/>
    <dgm:cxn modelId="{D5A71DE3-3F09-4113-A47A-65BAB967CCD6}" type="presParOf" srcId="{F3C19130-8B4E-4E52-B84B-361CE29C04DF}" destId="{83E85279-C690-4C8D-9FAA-3892AAD04580}" srcOrd="4" destOrd="0" presId="urn:microsoft.com/office/officeart/2005/8/layout/hProcess4"/>
    <dgm:cxn modelId="{CC8FBE1B-CDDB-46C1-9C33-D78EA79A504F}" type="presParOf" srcId="{440D38E0-2B93-4083-AF73-EDCF8B284975}" destId="{B1E78135-3E21-4285-A02C-B0F1F7FA4EE7}" srcOrd="3" destOrd="0" presId="urn:microsoft.com/office/officeart/2005/8/layout/hProcess4"/>
    <dgm:cxn modelId="{701D3DAE-AECD-4301-9588-43FEB4CA1D3C}" type="presParOf" srcId="{440D38E0-2B93-4083-AF73-EDCF8B284975}" destId="{CCBA72EC-C167-406B-8DF5-69C790673A58}" srcOrd="4" destOrd="0" presId="urn:microsoft.com/office/officeart/2005/8/layout/hProcess4"/>
    <dgm:cxn modelId="{7A5E8D4E-91F3-4038-9F2F-068BC9E695F8}" type="presParOf" srcId="{CCBA72EC-C167-406B-8DF5-69C790673A58}" destId="{489BD631-1861-4532-8E59-2BB608566A13}" srcOrd="0" destOrd="0" presId="urn:microsoft.com/office/officeart/2005/8/layout/hProcess4"/>
    <dgm:cxn modelId="{DFE1FEC0-30AB-4FFA-B86B-0CBEB4BC01A9}" type="presParOf" srcId="{CCBA72EC-C167-406B-8DF5-69C790673A58}" destId="{40B5B08A-652E-4D8D-8BF4-D03020A0AE78}" srcOrd="1" destOrd="0" presId="urn:microsoft.com/office/officeart/2005/8/layout/hProcess4"/>
    <dgm:cxn modelId="{01B7BF70-020D-4EC1-8320-85EF0CC15959}" type="presParOf" srcId="{CCBA72EC-C167-406B-8DF5-69C790673A58}" destId="{98558A87-435B-4D02-984A-4ACDE3638F66}" srcOrd="2" destOrd="0" presId="urn:microsoft.com/office/officeart/2005/8/layout/hProcess4"/>
    <dgm:cxn modelId="{0A5392A0-786E-4E75-AB88-6D0422FA282F}" type="presParOf" srcId="{CCBA72EC-C167-406B-8DF5-69C790673A58}" destId="{4A245A81-0070-4D1F-BA74-3634ED60363F}" srcOrd="3" destOrd="0" presId="urn:microsoft.com/office/officeart/2005/8/layout/hProcess4"/>
    <dgm:cxn modelId="{19F320B3-E961-4FA7-B6B2-53E5398275F0}" type="presParOf" srcId="{CCBA72EC-C167-406B-8DF5-69C790673A58}" destId="{313A0731-54EE-4168-A9AB-451ADE716A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763C4-D34E-4A87-8E91-6A5B7B146EFE}" type="doc">
      <dgm:prSet loTypeId="urn:microsoft.com/office/officeart/2005/8/layout/hList7" loCatId="list" qsTypeId="urn:microsoft.com/office/officeart/2005/8/quickstyle/simple1" qsCatId="simple" csTypeId="urn:microsoft.com/office/officeart/2005/8/colors/accent2_1" csCatId="accent2" phldr="1"/>
      <dgm:spPr/>
    </dgm:pt>
    <dgm:pt modelId="{B99D1568-15C0-462D-B615-E2F598C52CF4}">
      <dgm:prSet phldrT="[Text]" custT="1"/>
      <dgm:spPr/>
      <dgm:t>
        <a:bodyPr/>
        <a:lstStyle/>
        <a:p>
          <a:r>
            <a:rPr lang="en-US" sz="3200"/>
            <a:t>Đạt đến đỉnh cao của nghệ thuật. Các tác giả: </a:t>
          </a:r>
          <a:r>
            <a:rPr lang="en-US" sz="3200" i="1"/>
            <a:t>Lý </a:t>
          </a:r>
          <a:r>
            <a:rPr lang="en-US" sz="3200" i="1" dirty="0" err="1"/>
            <a:t>Bạch</a:t>
          </a:r>
          <a:r>
            <a:rPr lang="en-US" sz="3200" i="1" dirty="0"/>
            <a:t>, </a:t>
          </a:r>
          <a:r>
            <a:rPr lang="en-US" sz="3200" i="1" dirty="0" err="1"/>
            <a:t>Đỗ</a:t>
          </a:r>
          <a:r>
            <a:rPr lang="en-US" sz="3200" i="1" dirty="0"/>
            <a:t> </a:t>
          </a:r>
          <a:r>
            <a:rPr lang="en-US" sz="3200" i="1" dirty="0" err="1"/>
            <a:t>Phủ</a:t>
          </a:r>
          <a:r>
            <a:rPr lang="en-US" sz="3200" i="1" dirty="0"/>
            <a:t>, </a:t>
          </a:r>
          <a:r>
            <a:rPr lang="en-US" sz="3200" i="1" dirty="0" err="1"/>
            <a:t>Bạch</a:t>
          </a:r>
          <a:r>
            <a:rPr lang="en-US" sz="3200" i="1" dirty="0"/>
            <a:t> </a:t>
          </a:r>
          <a:r>
            <a:rPr lang="en-US" sz="3200" i="1" dirty="0" err="1"/>
            <a:t>Cư</a:t>
          </a:r>
          <a:r>
            <a:rPr lang="en-US" sz="3200" i="1" dirty="0"/>
            <a:t> </a:t>
          </a:r>
          <a:r>
            <a:rPr lang="en-US" sz="3200" i="1" dirty="0" err="1"/>
            <a:t>Dị</a:t>
          </a:r>
          <a:endParaRPr lang="en-US" sz="3200" i="1" dirty="0"/>
        </a:p>
      </dgm:t>
    </dgm:pt>
    <dgm:pt modelId="{D7682C59-8EC0-47DD-B7EB-6053D1B38F46}" type="parTrans" cxnId="{AEDD7077-CB33-4666-A357-E71227798C2C}">
      <dgm:prSet/>
      <dgm:spPr/>
      <dgm:t>
        <a:bodyPr/>
        <a:lstStyle/>
        <a:p>
          <a:endParaRPr lang="en-US"/>
        </a:p>
      </dgm:t>
    </dgm:pt>
    <dgm:pt modelId="{7367329D-46FF-4AA8-8931-06C943179E82}" type="sibTrans" cxnId="{AEDD7077-CB33-4666-A357-E71227798C2C}">
      <dgm:prSet/>
      <dgm:spPr/>
      <dgm:t>
        <a:bodyPr/>
        <a:lstStyle/>
        <a:p>
          <a:endParaRPr lang="en-US"/>
        </a:p>
      </dgm:t>
    </dgm:pt>
    <dgm:pt modelId="{7EFBF980-C519-4713-BCC0-69C04B4596F8}" type="pres">
      <dgm:prSet presAssocID="{7E0763C4-D34E-4A87-8E91-6A5B7B146EFE}" presName="Name0" presStyleCnt="0">
        <dgm:presLayoutVars>
          <dgm:dir/>
          <dgm:resizeHandles val="exact"/>
        </dgm:presLayoutVars>
      </dgm:prSet>
      <dgm:spPr/>
    </dgm:pt>
    <dgm:pt modelId="{3A9FDB8D-A5CC-4DAA-9302-19DE6523E63F}" type="pres">
      <dgm:prSet presAssocID="{7E0763C4-D34E-4A87-8E91-6A5B7B146EFE}" presName="fgShape" presStyleLbl="fgShp" presStyleIdx="0" presStyleCnt="1" custScaleY="20325" custLinFactNeighborX="-1932" custLinFactNeighborY="73171"/>
      <dgm:spPr/>
    </dgm:pt>
    <dgm:pt modelId="{A1CC5AAE-83E5-43AB-A802-E836BE5A5C90}" type="pres">
      <dgm:prSet presAssocID="{7E0763C4-D34E-4A87-8E91-6A5B7B146EFE}" presName="linComp" presStyleCnt="0"/>
      <dgm:spPr/>
    </dgm:pt>
    <dgm:pt modelId="{AAC2E146-44B6-4503-A0FC-D9687EDC703A}" type="pres">
      <dgm:prSet presAssocID="{B99D1568-15C0-462D-B615-E2F598C52CF4}" presName="compNode" presStyleCnt="0"/>
      <dgm:spPr/>
    </dgm:pt>
    <dgm:pt modelId="{ECD379EA-0636-4F19-82FF-B8E5F47672E0}" type="pres">
      <dgm:prSet presAssocID="{B99D1568-15C0-462D-B615-E2F598C52CF4}" presName="bkgdShape" presStyleLbl="node1" presStyleIdx="0" presStyleCnt="1" custLinFactNeighborY="-1829"/>
      <dgm:spPr/>
    </dgm:pt>
    <dgm:pt modelId="{554C3193-4AE2-49D5-A2C0-1979E791B624}" type="pres">
      <dgm:prSet presAssocID="{B99D1568-15C0-462D-B615-E2F598C52CF4}" presName="nodeTx" presStyleLbl="node1" presStyleIdx="0" presStyleCnt="1">
        <dgm:presLayoutVars>
          <dgm:bulletEnabled val="1"/>
        </dgm:presLayoutVars>
      </dgm:prSet>
      <dgm:spPr/>
    </dgm:pt>
    <dgm:pt modelId="{B4A966DB-A3BB-4F81-9749-B72ABDC7B422}" type="pres">
      <dgm:prSet presAssocID="{B99D1568-15C0-462D-B615-E2F598C52CF4}" presName="invisiNode" presStyleLbl="node1" presStyleIdx="0" presStyleCnt="1"/>
      <dgm:spPr/>
    </dgm:pt>
    <dgm:pt modelId="{23F9E49F-CAC3-49FB-829B-581DCCFD2EA0}" type="pres">
      <dgm:prSet presAssocID="{B99D1568-15C0-462D-B615-E2F598C52CF4}" presName="imagNode" presStyleLbl="fgImgPlace1" presStyleIdx="0" presStyleCnt="1" custScaleY="77524" custLinFactNeighborX="-1870" custLinFactNeighborY="-46720"/>
      <dgm:spPr>
        <a:blipFill rotWithShape="0">
          <a:blip xmlns:r="http://schemas.openxmlformats.org/officeDocument/2006/relationships" r:embed="rId1"/>
          <a:stretch>
            <a:fillRect/>
          </a:stretch>
        </a:blipFill>
      </dgm:spPr>
    </dgm:pt>
  </dgm:ptLst>
  <dgm:cxnLst>
    <dgm:cxn modelId="{089BFB42-37DE-416E-BED2-4840DB25000E}" type="presOf" srcId="{7E0763C4-D34E-4A87-8E91-6A5B7B146EFE}" destId="{7EFBF980-C519-4713-BCC0-69C04B4596F8}" srcOrd="0" destOrd="0" presId="urn:microsoft.com/office/officeart/2005/8/layout/hList7"/>
    <dgm:cxn modelId="{AEDD7077-CB33-4666-A357-E71227798C2C}" srcId="{7E0763C4-D34E-4A87-8E91-6A5B7B146EFE}" destId="{B99D1568-15C0-462D-B615-E2F598C52CF4}" srcOrd="0" destOrd="0" parTransId="{D7682C59-8EC0-47DD-B7EB-6053D1B38F46}" sibTransId="{7367329D-46FF-4AA8-8931-06C943179E82}"/>
    <dgm:cxn modelId="{65C602B7-AC68-46EF-9FB2-3A28EFCB4F6B}" type="presOf" srcId="{B99D1568-15C0-462D-B615-E2F598C52CF4}" destId="{ECD379EA-0636-4F19-82FF-B8E5F47672E0}" srcOrd="0" destOrd="0" presId="urn:microsoft.com/office/officeart/2005/8/layout/hList7"/>
    <dgm:cxn modelId="{ABDF4FDA-173F-4CCB-B85F-08CA92D230E5}" type="presOf" srcId="{B99D1568-15C0-462D-B615-E2F598C52CF4}" destId="{554C3193-4AE2-49D5-A2C0-1979E791B624}" srcOrd="1" destOrd="0" presId="urn:microsoft.com/office/officeart/2005/8/layout/hList7"/>
    <dgm:cxn modelId="{52EFD7D5-72E9-472B-950D-B5AE4977EB0F}" type="presParOf" srcId="{7EFBF980-C519-4713-BCC0-69C04B4596F8}" destId="{3A9FDB8D-A5CC-4DAA-9302-19DE6523E63F}" srcOrd="0" destOrd="0" presId="urn:microsoft.com/office/officeart/2005/8/layout/hList7"/>
    <dgm:cxn modelId="{B88231A3-3703-4C39-A289-DBB4C878383B}" type="presParOf" srcId="{7EFBF980-C519-4713-BCC0-69C04B4596F8}" destId="{A1CC5AAE-83E5-43AB-A802-E836BE5A5C90}" srcOrd="1" destOrd="0" presId="urn:microsoft.com/office/officeart/2005/8/layout/hList7"/>
    <dgm:cxn modelId="{D96ABC43-D871-4B9E-82F1-2264DDA561ED}" type="presParOf" srcId="{A1CC5AAE-83E5-43AB-A802-E836BE5A5C90}" destId="{AAC2E146-44B6-4503-A0FC-D9687EDC703A}" srcOrd="0" destOrd="0" presId="urn:microsoft.com/office/officeart/2005/8/layout/hList7"/>
    <dgm:cxn modelId="{9BAA8955-3965-4409-B95F-0872F29BD714}" type="presParOf" srcId="{AAC2E146-44B6-4503-A0FC-D9687EDC703A}" destId="{ECD379EA-0636-4F19-82FF-B8E5F47672E0}" srcOrd="0" destOrd="0" presId="urn:microsoft.com/office/officeart/2005/8/layout/hList7"/>
    <dgm:cxn modelId="{93FFDB5A-F1B4-4FE2-85F2-7DB35E625C87}" type="presParOf" srcId="{AAC2E146-44B6-4503-A0FC-D9687EDC703A}" destId="{554C3193-4AE2-49D5-A2C0-1979E791B624}" srcOrd="1" destOrd="0" presId="urn:microsoft.com/office/officeart/2005/8/layout/hList7"/>
    <dgm:cxn modelId="{B84924EE-BA84-4EB7-8C25-4101B109A17F}" type="presParOf" srcId="{AAC2E146-44B6-4503-A0FC-D9687EDC703A}" destId="{B4A966DB-A3BB-4F81-9749-B72ABDC7B422}" srcOrd="2" destOrd="0" presId="urn:microsoft.com/office/officeart/2005/8/layout/hList7"/>
    <dgm:cxn modelId="{C6FBF406-9208-4459-9BD6-AA794AAC7CD3}" type="presParOf" srcId="{AAC2E146-44B6-4503-A0FC-D9687EDC703A}" destId="{23F9E49F-CAC3-49FB-829B-581DCCFD2EA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8F38E9-D6A9-4B61-A67C-C4F508AC739F}" type="doc">
      <dgm:prSet loTypeId="urn:microsoft.com/office/officeart/2005/8/layout/hList7" loCatId="list" qsTypeId="urn:microsoft.com/office/officeart/2005/8/quickstyle/simple1" qsCatId="simple" csTypeId="urn:microsoft.com/office/officeart/2005/8/colors/accent2_1" csCatId="accent2" phldr="1"/>
      <dgm:spPr/>
    </dgm:pt>
    <dgm:pt modelId="{5A8E799F-E3FF-4B7D-9378-FD3BAFB28720}">
      <dgm:prSet phldrT="[Text]" custT="1"/>
      <dgm:spPr/>
      <dgm:t>
        <a:bodyPr/>
        <a:lstStyle/>
        <a:p>
          <a:pPr algn="ctr"/>
          <a:r>
            <a:rPr lang="en-US" sz="3200" b="0"/>
            <a:t>Phát triển dưới thời Minh thanh, nhiều tác phẩm nổi tiếng như: </a:t>
          </a:r>
          <a:r>
            <a:rPr lang="en-US" sz="3200" b="0" i="1"/>
            <a:t>Tam</a:t>
          </a:r>
          <a:r>
            <a:rPr lang="en-US" sz="3200" b="0" i="1" baseline="0"/>
            <a:t> </a:t>
          </a:r>
          <a:r>
            <a:rPr lang="en-US" sz="3200" b="0" i="1" baseline="0" dirty="0" err="1"/>
            <a:t>quốc</a:t>
          </a:r>
          <a:r>
            <a:rPr lang="en-US" sz="3200" b="0" i="1" baseline="0" dirty="0"/>
            <a:t> </a:t>
          </a:r>
          <a:r>
            <a:rPr lang="en-US" sz="3200" b="0" i="1" baseline="0" dirty="0" err="1"/>
            <a:t>diễn</a:t>
          </a:r>
          <a:r>
            <a:rPr lang="en-US" sz="3200" b="0" i="1" baseline="0" dirty="0"/>
            <a:t> </a:t>
          </a:r>
          <a:r>
            <a:rPr lang="en-US" sz="3200" b="0" i="1" baseline="0" dirty="0" err="1"/>
            <a:t>nghĩa</a:t>
          </a:r>
          <a:r>
            <a:rPr lang="en-US" sz="3200" b="0" i="1" baseline="0" dirty="0"/>
            <a:t>, </a:t>
          </a:r>
          <a:r>
            <a:rPr lang="en-US" sz="3200" b="0" i="1" baseline="0" dirty="0" err="1"/>
            <a:t>Thủy</a:t>
          </a:r>
          <a:r>
            <a:rPr lang="en-US" sz="3200" b="0" i="1" baseline="0" dirty="0"/>
            <a:t> </a:t>
          </a:r>
          <a:r>
            <a:rPr lang="en-US" sz="3200" b="0" i="1" baseline="0" dirty="0" err="1"/>
            <a:t>hử</a:t>
          </a:r>
          <a:r>
            <a:rPr lang="en-US" sz="3200" b="0" i="1" baseline="0" dirty="0"/>
            <a:t>, </a:t>
          </a:r>
          <a:r>
            <a:rPr lang="en-US" sz="3200" b="0" i="1" baseline="0" dirty="0" err="1"/>
            <a:t>Tây</a:t>
          </a:r>
          <a:r>
            <a:rPr lang="en-US" sz="3200" b="0" i="1" baseline="0" dirty="0"/>
            <a:t> du </a:t>
          </a:r>
          <a:r>
            <a:rPr lang="en-US" sz="3200" b="0" i="1" baseline="0" dirty="0" err="1"/>
            <a:t>kí</a:t>
          </a:r>
          <a:r>
            <a:rPr lang="en-US" sz="3200" b="0" i="1" baseline="0" dirty="0"/>
            <a:t>, </a:t>
          </a:r>
          <a:r>
            <a:rPr lang="en-US" sz="3200" b="0" i="1" baseline="0" dirty="0" err="1"/>
            <a:t>Hồng</a:t>
          </a:r>
          <a:r>
            <a:rPr lang="en-US" sz="3200" b="0" i="1" baseline="0" dirty="0"/>
            <a:t> </a:t>
          </a:r>
          <a:r>
            <a:rPr lang="en-US" sz="3200" b="0" i="1" baseline="0" dirty="0" err="1"/>
            <a:t>lâu</a:t>
          </a:r>
          <a:r>
            <a:rPr lang="en-US" sz="3200" b="0" i="1" baseline="0" dirty="0"/>
            <a:t> </a:t>
          </a:r>
          <a:r>
            <a:rPr lang="en-US" sz="3200" b="0" i="1" baseline="0" dirty="0" err="1"/>
            <a:t>mộng</a:t>
          </a:r>
          <a:endParaRPr lang="en-US" sz="3200" b="0" i="1" dirty="0"/>
        </a:p>
      </dgm:t>
    </dgm:pt>
    <dgm:pt modelId="{6DE40C92-7014-4A5E-BFD4-BF2629197225}" type="parTrans" cxnId="{32FF9D24-D329-411D-89CA-0C0D26927EB4}">
      <dgm:prSet/>
      <dgm:spPr/>
      <dgm:t>
        <a:bodyPr/>
        <a:lstStyle/>
        <a:p>
          <a:endParaRPr lang="en-US"/>
        </a:p>
      </dgm:t>
    </dgm:pt>
    <dgm:pt modelId="{2DE4A778-255D-4AF3-9549-4B41DB10D9F6}" type="sibTrans" cxnId="{32FF9D24-D329-411D-89CA-0C0D26927EB4}">
      <dgm:prSet/>
      <dgm:spPr/>
      <dgm:t>
        <a:bodyPr/>
        <a:lstStyle/>
        <a:p>
          <a:endParaRPr lang="en-US"/>
        </a:p>
      </dgm:t>
    </dgm:pt>
    <dgm:pt modelId="{116970EA-36F4-47B3-8172-17539E24DCCF}" type="pres">
      <dgm:prSet presAssocID="{868F38E9-D6A9-4B61-A67C-C4F508AC739F}" presName="Name0" presStyleCnt="0">
        <dgm:presLayoutVars>
          <dgm:dir/>
          <dgm:resizeHandles val="exact"/>
        </dgm:presLayoutVars>
      </dgm:prSet>
      <dgm:spPr/>
    </dgm:pt>
    <dgm:pt modelId="{BE9DF2AB-6025-4435-B8BC-EBD1B6E77333}" type="pres">
      <dgm:prSet presAssocID="{868F38E9-D6A9-4B61-A67C-C4F508AC739F}" presName="fgShape" presStyleLbl="fgShp" presStyleIdx="0" presStyleCnt="1" custFlipVert="1" custScaleY="7186" custLinFactY="11277" custLinFactNeighborY="100000"/>
      <dgm:spPr/>
    </dgm:pt>
    <dgm:pt modelId="{4D26780A-71B2-4322-8D71-EF969C6D5597}" type="pres">
      <dgm:prSet presAssocID="{868F38E9-D6A9-4B61-A67C-C4F508AC739F}" presName="linComp" presStyleCnt="0"/>
      <dgm:spPr/>
    </dgm:pt>
    <dgm:pt modelId="{67585BFF-99BA-4FE8-A426-88E0F2042A67}" type="pres">
      <dgm:prSet presAssocID="{5A8E799F-E3FF-4B7D-9378-FD3BAFB28720}" presName="compNode" presStyleCnt="0"/>
      <dgm:spPr/>
    </dgm:pt>
    <dgm:pt modelId="{DF80B1C4-4DC6-4923-8D72-76D0E00BE4C7}" type="pres">
      <dgm:prSet presAssocID="{5A8E799F-E3FF-4B7D-9378-FD3BAFB28720}" presName="bkgdShape" presStyleLbl="node1" presStyleIdx="0" presStyleCnt="1" custLinFactNeighborX="2000" custLinFactNeighborY="-3593"/>
      <dgm:spPr/>
    </dgm:pt>
    <dgm:pt modelId="{40093385-6111-4C9F-94C7-63678983EDBE}" type="pres">
      <dgm:prSet presAssocID="{5A8E799F-E3FF-4B7D-9378-FD3BAFB28720}" presName="nodeTx" presStyleLbl="node1" presStyleIdx="0" presStyleCnt="1">
        <dgm:presLayoutVars>
          <dgm:bulletEnabled val="1"/>
        </dgm:presLayoutVars>
      </dgm:prSet>
      <dgm:spPr/>
    </dgm:pt>
    <dgm:pt modelId="{7E1E4E2A-87C7-4D11-BE1B-DCA7E0CAB300}" type="pres">
      <dgm:prSet presAssocID="{5A8E799F-E3FF-4B7D-9378-FD3BAFB28720}" presName="invisiNode" presStyleLbl="node1" presStyleIdx="0" presStyleCnt="1"/>
      <dgm:spPr/>
    </dgm:pt>
    <dgm:pt modelId="{0E028D73-7454-421B-B8DA-A4002F323B73}" type="pres">
      <dgm:prSet presAssocID="{5A8E799F-E3FF-4B7D-9378-FD3BAFB28720}" presName="imagNode" presStyleLbl="fgImgPlace1" presStyleIdx="0" presStyleCnt="1" custScaleY="61839" custLinFactNeighborX="-3946" custLinFactNeighborY="-37099"/>
      <dgm:spPr>
        <a:blipFill rotWithShape="0">
          <a:blip xmlns:r="http://schemas.openxmlformats.org/officeDocument/2006/relationships" r:embed="rId1"/>
          <a:stretch>
            <a:fillRect/>
          </a:stretch>
        </a:blipFill>
      </dgm:spPr>
    </dgm:pt>
  </dgm:ptLst>
  <dgm:cxnLst>
    <dgm:cxn modelId="{4A22B31B-85E9-4D7C-BE1F-9E21B91A1DE2}" type="presOf" srcId="{5A8E799F-E3FF-4B7D-9378-FD3BAFB28720}" destId="{DF80B1C4-4DC6-4923-8D72-76D0E00BE4C7}" srcOrd="0" destOrd="0" presId="urn:microsoft.com/office/officeart/2005/8/layout/hList7"/>
    <dgm:cxn modelId="{32FF9D24-D329-411D-89CA-0C0D26927EB4}" srcId="{868F38E9-D6A9-4B61-A67C-C4F508AC739F}" destId="{5A8E799F-E3FF-4B7D-9378-FD3BAFB28720}" srcOrd="0" destOrd="0" parTransId="{6DE40C92-7014-4A5E-BFD4-BF2629197225}" sibTransId="{2DE4A778-255D-4AF3-9549-4B41DB10D9F6}"/>
    <dgm:cxn modelId="{967708A2-E295-44C1-83E2-BC5BB6BDD6E4}" type="presOf" srcId="{5A8E799F-E3FF-4B7D-9378-FD3BAFB28720}" destId="{40093385-6111-4C9F-94C7-63678983EDBE}" srcOrd="1" destOrd="0" presId="urn:microsoft.com/office/officeart/2005/8/layout/hList7"/>
    <dgm:cxn modelId="{AF224DDA-843C-4D30-83F1-40AE3FD3934D}" type="presOf" srcId="{868F38E9-D6A9-4B61-A67C-C4F508AC739F}" destId="{116970EA-36F4-47B3-8172-17539E24DCCF}" srcOrd="0" destOrd="0" presId="urn:microsoft.com/office/officeart/2005/8/layout/hList7"/>
    <dgm:cxn modelId="{D9060454-B231-402F-B0D3-E3C2C81A991E}" type="presParOf" srcId="{116970EA-36F4-47B3-8172-17539E24DCCF}" destId="{BE9DF2AB-6025-4435-B8BC-EBD1B6E77333}" srcOrd="0" destOrd="0" presId="urn:microsoft.com/office/officeart/2005/8/layout/hList7"/>
    <dgm:cxn modelId="{CC7BF55C-2947-411A-8F99-8EFE56423BDF}" type="presParOf" srcId="{116970EA-36F4-47B3-8172-17539E24DCCF}" destId="{4D26780A-71B2-4322-8D71-EF969C6D5597}" srcOrd="1" destOrd="0" presId="urn:microsoft.com/office/officeart/2005/8/layout/hList7"/>
    <dgm:cxn modelId="{6D93CE70-1976-47C9-B694-CFE1BC3939BE}" type="presParOf" srcId="{4D26780A-71B2-4322-8D71-EF969C6D5597}" destId="{67585BFF-99BA-4FE8-A426-88E0F2042A67}" srcOrd="0" destOrd="0" presId="urn:microsoft.com/office/officeart/2005/8/layout/hList7"/>
    <dgm:cxn modelId="{FBA2B43E-48DD-4E42-9150-5469071535F6}" type="presParOf" srcId="{67585BFF-99BA-4FE8-A426-88E0F2042A67}" destId="{DF80B1C4-4DC6-4923-8D72-76D0E00BE4C7}" srcOrd="0" destOrd="0" presId="urn:microsoft.com/office/officeart/2005/8/layout/hList7"/>
    <dgm:cxn modelId="{2B3DCD14-F2A3-4E34-9EC1-21B9358F0155}" type="presParOf" srcId="{67585BFF-99BA-4FE8-A426-88E0F2042A67}" destId="{40093385-6111-4C9F-94C7-63678983EDBE}" srcOrd="1" destOrd="0" presId="urn:microsoft.com/office/officeart/2005/8/layout/hList7"/>
    <dgm:cxn modelId="{B5519383-342E-453F-A624-66F3A66371FE}" type="presParOf" srcId="{67585BFF-99BA-4FE8-A426-88E0F2042A67}" destId="{7E1E4E2A-87C7-4D11-BE1B-DCA7E0CAB300}" srcOrd="2" destOrd="0" presId="urn:microsoft.com/office/officeart/2005/8/layout/hList7"/>
    <dgm:cxn modelId="{B83F0B7B-848C-4475-84B9-EB4D1EFE4703}" type="presParOf" srcId="{67585BFF-99BA-4FE8-A426-88E0F2042A67}" destId="{0E028D73-7454-421B-B8DA-A4002F323B73}"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0763C4-D34E-4A87-8E91-6A5B7B146EFE}" type="doc">
      <dgm:prSet loTypeId="urn:microsoft.com/office/officeart/2005/8/layout/hList7" loCatId="list" qsTypeId="urn:microsoft.com/office/officeart/2005/8/quickstyle/simple1" qsCatId="simple" csTypeId="urn:microsoft.com/office/officeart/2005/8/colors/accent2_1" csCatId="accent2" phldr="1"/>
      <dgm:spPr/>
    </dgm:pt>
    <dgm:pt modelId="{B99D1568-15C0-462D-B615-E2F598C52CF4}">
      <dgm:prSet phldrT="[Text]" custT="1"/>
      <dgm:spPr/>
      <dgm:t>
        <a:bodyPr/>
        <a:lstStyle/>
        <a:p>
          <a:r>
            <a:rPr lang="en-US" sz="3200"/>
            <a:t>Đạt đến đỉnh cao của nghệ thuật. Các tác giả: </a:t>
          </a:r>
          <a:r>
            <a:rPr lang="en-US" sz="3200" i="1"/>
            <a:t>Lý </a:t>
          </a:r>
          <a:r>
            <a:rPr lang="en-US" sz="3200" i="1" dirty="0" err="1"/>
            <a:t>Bạch</a:t>
          </a:r>
          <a:r>
            <a:rPr lang="en-US" sz="3200" i="1" dirty="0"/>
            <a:t>, </a:t>
          </a:r>
          <a:r>
            <a:rPr lang="en-US" sz="3200" i="1" dirty="0" err="1"/>
            <a:t>Đỗ</a:t>
          </a:r>
          <a:r>
            <a:rPr lang="en-US" sz="3200" i="1" dirty="0"/>
            <a:t> </a:t>
          </a:r>
          <a:r>
            <a:rPr lang="en-US" sz="3200" i="1" dirty="0" err="1"/>
            <a:t>Phủ</a:t>
          </a:r>
          <a:r>
            <a:rPr lang="en-US" sz="3200" i="1" dirty="0"/>
            <a:t>, </a:t>
          </a:r>
          <a:r>
            <a:rPr lang="en-US" sz="3200" i="1" dirty="0" err="1"/>
            <a:t>Bạch</a:t>
          </a:r>
          <a:r>
            <a:rPr lang="en-US" sz="3200" i="1" dirty="0"/>
            <a:t> </a:t>
          </a:r>
          <a:r>
            <a:rPr lang="en-US" sz="3200" i="1" dirty="0" err="1"/>
            <a:t>Cư</a:t>
          </a:r>
          <a:r>
            <a:rPr lang="en-US" sz="3200" i="1" dirty="0"/>
            <a:t> </a:t>
          </a:r>
          <a:r>
            <a:rPr lang="en-US" sz="3200" i="1" dirty="0" err="1"/>
            <a:t>Dị</a:t>
          </a:r>
          <a:endParaRPr lang="en-US" sz="3200" i="1" dirty="0"/>
        </a:p>
      </dgm:t>
    </dgm:pt>
    <dgm:pt modelId="{D7682C59-8EC0-47DD-B7EB-6053D1B38F46}" type="parTrans" cxnId="{AEDD7077-CB33-4666-A357-E71227798C2C}">
      <dgm:prSet/>
      <dgm:spPr/>
      <dgm:t>
        <a:bodyPr/>
        <a:lstStyle/>
        <a:p>
          <a:endParaRPr lang="en-US"/>
        </a:p>
      </dgm:t>
    </dgm:pt>
    <dgm:pt modelId="{7367329D-46FF-4AA8-8931-06C943179E82}" type="sibTrans" cxnId="{AEDD7077-CB33-4666-A357-E71227798C2C}">
      <dgm:prSet/>
      <dgm:spPr/>
      <dgm:t>
        <a:bodyPr/>
        <a:lstStyle/>
        <a:p>
          <a:endParaRPr lang="en-US"/>
        </a:p>
      </dgm:t>
    </dgm:pt>
    <dgm:pt modelId="{7EFBF980-C519-4713-BCC0-69C04B4596F8}" type="pres">
      <dgm:prSet presAssocID="{7E0763C4-D34E-4A87-8E91-6A5B7B146EFE}" presName="Name0" presStyleCnt="0">
        <dgm:presLayoutVars>
          <dgm:dir/>
          <dgm:resizeHandles val="exact"/>
        </dgm:presLayoutVars>
      </dgm:prSet>
      <dgm:spPr/>
    </dgm:pt>
    <dgm:pt modelId="{3A9FDB8D-A5CC-4DAA-9302-19DE6523E63F}" type="pres">
      <dgm:prSet presAssocID="{7E0763C4-D34E-4A87-8E91-6A5B7B146EFE}" presName="fgShape" presStyleLbl="fgShp" presStyleIdx="0" presStyleCnt="1" custScaleY="20325" custLinFactNeighborX="-1932" custLinFactNeighborY="73171"/>
      <dgm:spPr/>
    </dgm:pt>
    <dgm:pt modelId="{A1CC5AAE-83E5-43AB-A802-E836BE5A5C90}" type="pres">
      <dgm:prSet presAssocID="{7E0763C4-D34E-4A87-8E91-6A5B7B146EFE}" presName="linComp" presStyleCnt="0"/>
      <dgm:spPr/>
    </dgm:pt>
    <dgm:pt modelId="{AAC2E146-44B6-4503-A0FC-D9687EDC703A}" type="pres">
      <dgm:prSet presAssocID="{B99D1568-15C0-462D-B615-E2F598C52CF4}" presName="compNode" presStyleCnt="0"/>
      <dgm:spPr/>
    </dgm:pt>
    <dgm:pt modelId="{ECD379EA-0636-4F19-82FF-B8E5F47672E0}" type="pres">
      <dgm:prSet presAssocID="{B99D1568-15C0-462D-B615-E2F598C52CF4}" presName="bkgdShape" presStyleLbl="node1" presStyleIdx="0" presStyleCnt="1" custLinFactNeighborY="-1829"/>
      <dgm:spPr/>
    </dgm:pt>
    <dgm:pt modelId="{554C3193-4AE2-49D5-A2C0-1979E791B624}" type="pres">
      <dgm:prSet presAssocID="{B99D1568-15C0-462D-B615-E2F598C52CF4}" presName="nodeTx" presStyleLbl="node1" presStyleIdx="0" presStyleCnt="1">
        <dgm:presLayoutVars>
          <dgm:bulletEnabled val="1"/>
        </dgm:presLayoutVars>
      </dgm:prSet>
      <dgm:spPr/>
    </dgm:pt>
    <dgm:pt modelId="{B4A966DB-A3BB-4F81-9749-B72ABDC7B422}" type="pres">
      <dgm:prSet presAssocID="{B99D1568-15C0-462D-B615-E2F598C52CF4}" presName="invisiNode" presStyleLbl="node1" presStyleIdx="0" presStyleCnt="1"/>
      <dgm:spPr/>
    </dgm:pt>
    <dgm:pt modelId="{23F9E49F-CAC3-49FB-829B-581DCCFD2EA0}" type="pres">
      <dgm:prSet presAssocID="{B99D1568-15C0-462D-B615-E2F598C52CF4}" presName="imagNode" presStyleLbl="fgImgPlace1" presStyleIdx="0" presStyleCnt="1" custScaleY="77524" custLinFactNeighborX="-1870" custLinFactNeighborY="-46720"/>
      <dgm:spPr>
        <a:blipFill rotWithShape="0">
          <a:blip xmlns:r="http://schemas.openxmlformats.org/officeDocument/2006/relationships" r:embed="rId1"/>
          <a:stretch>
            <a:fillRect/>
          </a:stretch>
        </a:blipFill>
      </dgm:spPr>
    </dgm:pt>
  </dgm:ptLst>
  <dgm:cxnLst>
    <dgm:cxn modelId="{089BFB42-37DE-416E-BED2-4840DB25000E}" type="presOf" srcId="{7E0763C4-D34E-4A87-8E91-6A5B7B146EFE}" destId="{7EFBF980-C519-4713-BCC0-69C04B4596F8}" srcOrd="0" destOrd="0" presId="urn:microsoft.com/office/officeart/2005/8/layout/hList7"/>
    <dgm:cxn modelId="{AEDD7077-CB33-4666-A357-E71227798C2C}" srcId="{7E0763C4-D34E-4A87-8E91-6A5B7B146EFE}" destId="{B99D1568-15C0-462D-B615-E2F598C52CF4}" srcOrd="0" destOrd="0" parTransId="{D7682C59-8EC0-47DD-B7EB-6053D1B38F46}" sibTransId="{7367329D-46FF-4AA8-8931-06C943179E82}"/>
    <dgm:cxn modelId="{65C602B7-AC68-46EF-9FB2-3A28EFCB4F6B}" type="presOf" srcId="{B99D1568-15C0-462D-B615-E2F598C52CF4}" destId="{ECD379EA-0636-4F19-82FF-B8E5F47672E0}" srcOrd="0" destOrd="0" presId="urn:microsoft.com/office/officeart/2005/8/layout/hList7"/>
    <dgm:cxn modelId="{ABDF4FDA-173F-4CCB-B85F-08CA92D230E5}" type="presOf" srcId="{B99D1568-15C0-462D-B615-E2F598C52CF4}" destId="{554C3193-4AE2-49D5-A2C0-1979E791B624}" srcOrd="1" destOrd="0" presId="urn:microsoft.com/office/officeart/2005/8/layout/hList7"/>
    <dgm:cxn modelId="{52EFD7D5-72E9-472B-950D-B5AE4977EB0F}" type="presParOf" srcId="{7EFBF980-C519-4713-BCC0-69C04B4596F8}" destId="{3A9FDB8D-A5CC-4DAA-9302-19DE6523E63F}" srcOrd="0" destOrd="0" presId="urn:microsoft.com/office/officeart/2005/8/layout/hList7"/>
    <dgm:cxn modelId="{B88231A3-3703-4C39-A289-DBB4C878383B}" type="presParOf" srcId="{7EFBF980-C519-4713-BCC0-69C04B4596F8}" destId="{A1CC5AAE-83E5-43AB-A802-E836BE5A5C90}" srcOrd="1" destOrd="0" presId="urn:microsoft.com/office/officeart/2005/8/layout/hList7"/>
    <dgm:cxn modelId="{D96ABC43-D871-4B9E-82F1-2264DDA561ED}" type="presParOf" srcId="{A1CC5AAE-83E5-43AB-A802-E836BE5A5C90}" destId="{AAC2E146-44B6-4503-A0FC-D9687EDC703A}" srcOrd="0" destOrd="0" presId="urn:microsoft.com/office/officeart/2005/8/layout/hList7"/>
    <dgm:cxn modelId="{9BAA8955-3965-4409-B95F-0872F29BD714}" type="presParOf" srcId="{AAC2E146-44B6-4503-A0FC-D9687EDC703A}" destId="{ECD379EA-0636-4F19-82FF-B8E5F47672E0}" srcOrd="0" destOrd="0" presId="urn:microsoft.com/office/officeart/2005/8/layout/hList7"/>
    <dgm:cxn modelId="{93FFDB5A-F1B4-4FE2-85F2-7DB35E625C87}" type="presParOf" srcId="{AAC2E146-44B6-4503-A0FC-D9687EDC703A}" destId="{554C3193-4AE2-49D5-A2C0-1979E791B624}" srcOrd="1" destOrd="0" presId="urn:microsoft.com/office/officeart/2005/8/layout/hList7"/>
    <dgm:cxn modelId="{B84924EE-BA84-4EB7-8C25-4101B109A17F}" type="presParOf" srcId="{AAC2E146-44B6-4503-A0FC-D9687EDC703A}" destId="{B4A966DB-A3BB-4F81-9749-B72ABDC7B422}" srcOrd="2" destOrd="0" presId="urn:microsoft.com/office/officeart/2005/8/layout/hList7"/>
    <dgm:cxn modelId="{C6FBF406-9208-4459-9BD6-AA794AAC7CD3}" type="presParOf" srcId="{AAC2E146-44B6-4503-A0FC-D9687EDC703A}" destId="{23F9E49F-CAC3-49FB-829B-581DCCFD2EA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8F38E9-D6A9-4B61-A67C-C4F508AC739F}" type="doc">
      <dgm:prSet loTypeId="urn:microsoft.com/office/officeart/2005/8/layout/hList7" loCatId="list" qsTypeId="urn:microsoft.com/office/officeart/2005/8/quickstyle/simple1" qsCatId="simple" csTypeId="urn:microsoft.com/office/officeart/2005/8/colors/accent2_1" csCatId="accent2" phldr="1"/>
      <dgm:spPr/>
    </dgm:pt>
    <dgm:pt modelId="{5A8E799F-E3FF-4B7D-9378-FD3BAFB28720}">
      <dgm:prSet phldrT="[Text]" custT="1"/>
      <dgm:spPr/>
      <dgm:t>
        <a:bodyPr/>
        <a:lstStyle/>
        <a:p>
          <a:pPr algn="ctr"/>
          <a:r>
            <a:rPr lang="en-US" sz="3200" b="0"/>
            <a:t>Phát triển dưới thời Minh thanh, nhiều tác phẩm nổi tiếng như: </a:t>
          </a:r>
          <a:r>
            <a:rPr lang="en-US" sz="3200" b="0" i="1"/>
            <a:t>Tam</a:t>
          </a:r>
          <a:r>
            <a:rPr lang="en-US" sz="3200" b="0" i="1" baseline="0"/>
            <a:t> </a:t>
          </a:r>
          <a:r>
            <a:rPr lang="en-US" sz="3200" b="0" i="1" baseline="0" dirty="0" err="1"/>
            <a:t>quốc</a:t>
          </a:r>
          <a:r>
            <a:rPr lang="en-US" sz="3200" b="0" i="1" baseline="0" dirty="0"/>
            <a:t> </a:t>
          </a:r>
          <a:r>
            <a:rPr lang="en-US" sz="3200" b="0" i="1" baseline="0" dirty="0" err="1"/>
            <a:t>diễn</a:t>
          </a:r>
          <a:r>
            <a:rPr lang="en-US" sz="3200" b="0" i="1" baseline="0" dirty="0"/>
            <a:t> </a:t>
          </a:r>
          <a:r>
            <a:rPr lang="en-US" sz="3200" b="0" i="1" baseline="0" dirty="0" err="1"/>
            <a:t>nghĩa</a:t>
          </a:r>
          <a:r>
            <a:rPr lang="en-US" sz="3200" b="0" i="1" baseline="0" dirty="0"/>
            <a:t>, </a:t>
          </a:r>
          <a:r>
            <a:rPr lang="en-US" sz="3200" b="0" i="1" baseline="0" dirty="0" err="1"/>
            <a:t>Thủy</a:t>
          </a:r>
          <a:r>
            <a:rPr lang="en-US" sz="3200" b="0" i="1" baseline="0" dirty="0"/>
            <a:t> </a:t>
          </a:r>
          <a:r>
            <a:rPr lang="en-US" sz="3200" b="0" i="1" baseline="0" dirty="0" err="1"/>
            <a:t>hử</a:t>
          </a:r>
          <a:r>
            <a:rPr lang="en-US" sz="3200" b="0" i="1" baseline="0" dirty="0"/>
            <a:t>, </a:t>
          </a:r>
          <a:r>
            <a:rPr lang="en-US" sz="3200" b="0" i="1" baseline="0" dirty="0" err="1"/>
            <a:t>Tây</a:t>
          </a:r>
          <a:r>
            <a:rPr lang="en-US" sz="3200" b="0" i="1" baseline="0" dirty="0"/>
            <a:t> du </a:t>
          </a:r>
          <a:r>
            <a:rPr lang="en-US" sz="3200" b="0" i="1" baseline="0" dirty="0" err="1"/>
            <a:t>kí</a:t>
          </a:r>
          <a:r>
            <a:rPr lang="en-US" sz="3200" b="0" i="1" baseline="0" dirty="0"/>
            <a:t>, </a:t>
          </a:r>
          <a:r>
            <a:rPr lang="en-US" sz="3200" b="0" i="1" baseline="0" dirty="0" err="1"/>
            <a:t>Hồng</a:t>
          </a:r>
          <a:r>
            <a:rPr lang="en-US" sz="3200" b="0" i="1" baseline="0" dirty="0"/>
            <a:t> </a:t>
          </a:r>
          <a:r>
            <a:rPr lang="en-US" sz="3200" b="0" i="1" baseline="0" dirty="0" err="1"/>
            <a:t>lâu</a:t>
          </a:r>
          <a:r>
            <a:rPr lang="en-US" sz="3200" b="0" i="1" baseline="0" dirty="0"/>
            <a:t> </a:t>
          </a:r>
          <a:r>
            <a:rPr lang="en-US" sz="3200" b="0" i="1" baseline="0" dirty="0" err="1"/>
            <a:t>mộng</a:t>
          </a:r>
          <a:endParaRPr lang="en-US" sz="3200" b="0" i="1" dirty="0"/>
        </a:p>
      </dgm:t>
    </dgm:pt>
    <dgm:pt modelId="{6DE40C92-7014-4A5E-BFD4-BF2629197225}" type="parTrans" cxnId="{32FF9D24-D329-411D-89CA-0C0D26927EB4}">
      <dgm:prSet/>
      <dgm:spPr/>
      <dgm:t>
        <a:bodyPr/>
        <a:lstStyle/>
        <a:p>
          <a:endParaRPr lang="en-US"/>
        </a:p>
      </dgm:t>
    </dgm:pt>
    <dgm:pt modelId="{2DE4A778-255D-4AF3-9549-4B41DB10D9F6}" type="sibTrans" cxnId="{32FF9D24-D329-411D-89CA-0C0D26927EB4}">
      <dgm:prSet/>
      <dgm:spPr/>
      <dgm:t>
        <a:bodyPr/>
        <a:lstStyle/>
        <a:p>
          <a:endParaRPr lang="en-US"/>
        </a:p>
      </dgm:t>
    </dgm:pt>
    <dgm:pt modelId="{116970EA-36F4-47B3-8172-17539E24DCCF}" type="pres">
      <dgm:prSet presAssocID="{868F38E9-D6A9-4B61-A67C-C4F508AC739F}" presName="Name0" presStyleCnt="0">
        <dgm:presLayoutVars>
          <dgm:dir/>
          <dgm:resizeHandles val="exact"/>
        </dgm:presLayoutVars>
      </dgm:prSet>
      <dgm:spPr/>
    </dgm:pt>
    <dgm:pt modelId="{BE9DF2AB-6025-4435-B8BC-EBD1B6E77333}" type="pres">
      <dgm:prSet presAssocID="{868F38E9-D6A9-4B61-A67C-C4F508AC739F}" presName="fgShape" presStyleLbl="fgShp" presStyleIdx="0" presStyleCnt="1" custFlipVert="1" custScaleY="7186" custLinFactY="11277" custLinFactNeighborY="100000"/>
      <dgm:spPr/>
    </dgm:pt>
    <dgm:pt modelId="{4D26780A-71B2-4322-8D71-EF969C6D5597}" type="pres">
      <dgm:prSet presAssocID="{868F38E9-D6A9-4B61-A67C-C4F508AC739F}" presName="linComp" presStyleCnt="0"/>
      <dgm:spPr/>
    </dgm:pt>
    <dgm:pt modelId="{67585BFF-99BA-4FE8-A426-88E0F2042A67}" type="pres">
      <dgm:prSet presAssocID="{5A8E799F-E3FF-4B7D-9378-FD3BAFB28720}" presName="compNode" presStyleCnt="0"/>
      <dgm:spPr/>
    </dgm:pt>
    <dgm:pt modelId="{DF80B1C4-4DC6-4923-8D72-76D0E00BE4C7}" type="pres">
      <dgm:prSet presAssocID="{5A8E799F-E3FF-4B7D-9378-FD3BAFB28720}" presName="bkgdShape" presStyleLbl="node1" presStyleIdx="0" presStyleCnt="1" custLinFactNeighborX="2000" custLinFactNeighborY="-3593"/>
      <dgm:spPr/>
    </dgm:pt>
    <dgm:pt modelId="{40093385-6111-4C9F-94C7-63678983EDBE}" type="pres">
      <dgm:prSet presAssocID="{5A8E799F-E3FF-4B7D-9378-FD3BAFB28720}" presName="nodeTx" presStyleLbl="node1" presStyleIdx="0" presStyleCnt="1">
        <dgm:presLayoutVars>
          <dgm:bulletEnabled val="1"/>
        </dgm:presLayoutVars>
      </dgm:prSet>
      <dgm:spPr/>
    </dgm:pt>
    <dgm:pt modelId="{7E1E4E2A-87C7-4D11-BE1B-DCA7E0CAB300}" type="pres">
      <dgm:prSet presAssocID="{5A8E799F-E3FF-4B7D-9378-FD3BAFB28720}" presName="invisiNode" presStyleLbl="node1" presStyleIdx="0" presStyleCnt="1"/>
      <dgm:spPr/>
    </dgm:pt>
    <dgm:pt modelId="{0E028D73-7454-421B-B8DA-A4002F323B73}" type="pres">
      <dgm:prSet presAssocID="{5A8E799F-E3FF-4B7D-9378-FD3BAFB28720}" presName="imagNode" presStyleLbl="fgImgPlace1" presStyleIdx="0" presStyleCnt="1" custScaleY="61839" custLinFactNeighborX="-3946" custLinFactNeighborY="-37099"/>
      <dgm:spPr>
        <a:blipFill rotWithShape="0">
          <a:blip xmlns:r="http://schemas.openxmlformats.org/officeDocument/2006/relationships" r:embed="rId1"/>
          <a:stretch>
            <a:fillRect/>
          </a:stretch>
        </a:blipFill>
      </dgm:spPr>
    </dgm:pt>
  </dgm:ptLst>
  <dgm:cxnLst>
    <dgm:cxn modelId="{4A22B31B-85E9-4D7C-BE1F-9E21B91A1DE2}" type="presOf" srcId="{5A8E799F-E3FF-4B7D-9378-FD3BAFB28720}" destId="{DF80B1C4-4DC6-4923-8D72-76D0E00BE4C7}" srcOrd="0" destOrd="0" presId="urn:microsoft.com/office/officeart/2005/8/layout/hList7"/>
    <dgm:cxn modelId="{32FF9D24-D329-411D-89CA-0C0D26927EB4}" srcId="{868F38E9-D6A9-4B61-A67C-C4F508AC739F}" destId="{5A8E799F-E3FF-4B7D-9378-FD3BAFB28720}" srcOrd="0" destOrd="0" parTransId="{6DE40C92-7014-4A5E-BFD4-BF2629197225}" sibTransId="{2DE4A778-255D-4AF3-9549-4B41DB10D9F6}"/>
    <dgm:cxn modelId="{967708A2-E295-44C1-83E2-BC5BB6BDD6E4}" type="presOf" srcId="{5A8E799F-E3FF-4B7D-9378-FD3BAFB28720}" destId="{40093385-6111-4C9F-94C7-63678983EDBE}" srcOrd="1" destOrd="0" presId="urn:microsoft.com/office/officeart/2005/8/layout/hList7"/>
    <dgm:cxn modelId="{AF224DDA-843C-4D30-83F1-40AE3FD3934D}" type="presOf" srcId="{868F38E9-D6A9-4B61-A67C-C4F508AC739F}" destId="{116970EA-36F4-47B3-8172-17539E24DCCF}" srcOrd="0" destOrd="0" presId="urn:microsoft.com/office/officeart/2005/8/layout/hList7"/>
    <dgm:cxn modelId="{D9060454-B231-402F-B0D3-E3C2C81A991E}" type="presParOf" srcId="{116970EA-36F4-47B3-8172-17539E24DCCF}" destId="{BE9DF2AB-6025-4435-B8BC-EBD1B6E77333}" srcOrd="0" destOrd="0" presId="urn:microsoft.com/office/officeart/2005/8/layout/hList7"/>
    <dgm:cxn modelId="{CC7BF55C-2947-411A-8F99-8EFE56423BDF}" type="presParOf" srcId="{116970EA-36F4-47B3-8172-17539E24DCCF}" destId="{4D26780A-71B2-4322-8D71-EF969C6D5597}" srcOrd="1" destOrd="0" presId="urn:microsoft.com/office/officeart/2005/8/layout/hList7"/>
    <dgm:cxn modelId="{6D93CE70-1976-47C9-B694-CFE1BC3939BE}" type="presParOf" srcId="{4D26780A-71B2-4322-8D71-EF969C6D5597}" destId="{67585BFF-99BA-4FE8-A426-88E0F2042A67}" srcOrd="0" destOrd="0" presId="urn:microsoft.com/office/officeart/2005/8/layout/hList7"/>
    <dgm:cxn modelId="{FBA2B43E-48DD-4E42-9150-5469071535F6}" type="presParOf" srcId="{67585BFF-99BA-4FE8-A426-88E0F2042A67}" destId="{DF80B1C4-4DC6-4923-8D72-76D0E00BE4C7}" srcOrd="0" destOrd="0" presId="urn:microsoft.com/office/officeart/2005/8/layout/hList7"/>
    <dgm:cxn modelId="{2B3DCD14-F2A3-4E34-9EC1-21B9358F0155}" type="presParOf" srcId="{67585BFF-99BA-4FE8-A426-88E0F2042A67}" destId="{40093385-6111-4C9F-94C7-63678983EDBE}" srcOrd="1" destOrd="0" presId="urn:microsoft.com/office/officeart/2005/8/layout/hList7"/>
    <dgm:cxn modelId="{B5519383-342E-453F-A624-66F3A66371FE}" type="presParOf" srcId="{67585BFF-99BA-4FE8-A426-88E0F2042A67}" destId="{7E1E4E2A-87C7-4D11-BE1B-DCA7E0CAB300}" srcOrd="2" destOrd="0" presId="urn:microsoft.com/office/officeart/2005/8/layout/hList7"/>
    <dgm:cxn modelId="{B83F0B7B-848C-4475-84B9-EB4D1EFE4703}" type="presParOf" srcId="{67585BFF-99BA-4FE8-A426-88E0F2042A67}" destId="{0E028D73-7454-421B-B8DA-A4002F323B73}"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EA4F0-B218-4CBD-92E6-AC3EFD563D02}">
      <dsp:nvSpPr>
        <dsp:cNvPr id="0" name=""/>
        <dsp:cNvSpPr/>
      </dsp:nvSpPr>
      <dsp:spPr>
        <a:xfrm>
          <a:off x="946" y="1112440"/>
          <a:ext cx="1249911" cy="15089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171450" lvl="1" indent="-171450" algn="just" defTabSz="711200">
            <a:lnSpc>
              <a:spcPct val="90000"/>
            </a:lnSpc>
            <a:spcBef>
              <a:spcPct val="0"/>
            </a:spcBef>
            <a:spcAft>
              <a:spcPct val="15000"/>
            </a:spcAft>
            <a:buChar char="•"/>
          </a:pPr>
          <a:r>
            <a:rPr lang="en-US" sz="1600" kern="1200"/>
            <a:t>NHÂN</a:t>
          </a:r>
        </a:p>
        <a:p>
          <a:pPr marL="171450" lvl="1" indent="-171450" algn="just" defTabSz="711200">
            <a:lnSpc>
              <a:spcPct val="90000"/>
            </a:lnSpc>
            <a:spcBef>
              <a:spcPct val="0"/>
            </a:spcBef>
            <a:spcAft>
              <a:spcPct val="15000"/>
            </a:spcAft>
            <a:buChar char="•"/>
          </a:pPr>
          <a:r>
            <a:rPr lang="en-US" sz="1600" kern="1200"/>
            <a:t>NGHĨA</a:t>
          </a:r>
        </a:p>
        <a:p>
          <a:pPr marL="171450" lvl="1" indent="-171450" algn="just" defTabSz="711200">
            <a:lnSpc>
              <a:spcPct val="90000"/>
            </a:lnSpc>
            <a:spcBef>
              <a:spcPct val="0"/>
            </a:spcBef>
            <a:spcAft>
              <a:spcPct val="15000"/>
            </a:spcAft>
            <a:buChar char="•"/>
          </a:pPr>
          <a:r>
            <a:rPr lang="en-US" sz="1600" kern="1200"/>
            <a:t>LỄ</a:t>
          </a:r>
        </a:p>
        <a:p>
          <a:pPr marL="171450" lvl="1" indent="-171450" algn="just" defTabSz="711200">
            <a:lnSpc>
              <a:spcPct val="90000"/>
            </a:lnSpc>
            <a:spcBef>
              <a:spcPct val="0"/>
            </a:spcBef>
            <a:spcAft>
              <a:spcPct val="15000"/>
            </a:spcAft>
            <a:buChar char="•"/>
          </a:pPr>
          <a:r>
            <a:rPr lang="en-US" sz="1600" kern="1200"/>
            <a:t>TRÍ </a:t>
          </a:r>
        </a:p>
        <a:p>
          <a:pPr marL="171450" lvl="1" indent="-171450" algn="just" defTabSz="711200">
            <a:lnSpc>
              <a:spcPct val="90000"/>
            </a:lnSpc>
            <a:spcBef>
              <a:spcPct val="0"/>
            </a:spcBef>
            <a:spcAft>
              <a:spcPct val="15000"/>
            </a:spcAft>
            <a:buChar char="•"/>
          </a:pPr>
          <a:r>
            <a:rPr lang="en-US" sz="1600" kern="1200"/>
            <a:t>TÍN</a:t>
          </a:r>
        </a:p>
      </dsp:txBody>
      <dsp:txXfrm>
        <a:off x="35670" y="1147164"/>
        <a:ext cx="1180463" cy="1116131"/>
      </dsp:txXfrm>
    </dsp:sp>
    <dsp:sp modelId="{1BA0CBD2-1072-4C0A-A81C-1114CA137162}">
      <dsp:nvSpPr>
        <dsp:cNvPr id="0" name=""/>
        <dsp:cNvSpPr/>
      </dsp:nvSpPr>
      <dsp:spPr>
        <a:xfrm>
          <a:off x="685550" y="1277665"/>
          <a:ext cx="2014284" cy="2014284"/>
        </a:xfrm>
        <a:prstGeom prst="leftCircularArrow">
          <a:avLst>
            <a:gd name="adj1" fmla="val 1634"/>
            <a:gd name="adj2" fmla="val 194127"/>
            <a:gd name="adj3" fmla="val 1530135"/>
            <a:gd name="adj4" fmla="val 8584987"/>
            <a:gd name="adj5" fmla="val 190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A37CAE-E8BF-496F-8853-81B3662B7775}">
      <dsp:nvSpPr>
        <dsp:cNvPr id="0" name=""/>
        <dsp:cNvSpPr/>
      </dsp:nvSpPr>
      <dsp:spPr>
        <a:xfrm>
          <a:off x="300136" y="2436750"/>
          <a:ext cx="1111032" cy="44182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NGŨ THƯỜNG</a:t>
          </a:r>
        </a:p>
      </dsp:txBody>
      <dsp:txXfrm>
        <a:off x="313076" y="2449690"/>
        <a:ext cx="1085152" cy="415940"/>
      </dsp:txXfrm>
    </dsp:sp>
    <dsp:sp modelId="{16173D94-E373-46C4-8F43-5E11763D87A3}">
      <dsp:nvSpPr>
        <dsp:cNvPr id="0" name=""/>
        <dsp:cNvSpPr/>
      </dsp:nvSpPr>
      <dsp:spPr>
        <a:xfrm>
          <a:off x="1567380" y="1143003"/>
          <a:ext cx="2469686" cy="1560011"/>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a:t>VUA – TÔI</a:t>
          </a:r>
        </a:p>
        <a:p>
          <a:pPr marL="228600" lvl="1" indent="-228600" algn="l" defTabSz="977900">
            <a:lnSpc>
              <a:spcPct val="90000"/>
            </a:lnSpc>
            <a:spcBef>
              <a:spcPct val="0"/>
            </a:spcBef>
            <a:spcAft>
              <a:spcPct val="15000"/>
            </a:spcAft>
            <a:buChar char="•"/>
          </a:pPr>
          <a:r>
            <a:rPr lang="en-US" sz="2200" kern="1200"/>
            <a:t>CHA – CON</a:t>
          </a:r>
        </a:p>
        <a:p>
          <a:pPr marL="228600" lvl="1" indent="-228600" algn="l" defTabSz="977900">
            <a:lnSpc>
              <a:spcPct val="90000"/>
            </a:lnSpc>
            <a:spcBef>
              <a:spcPct val="0"/>
            </a:spcBef>
            <a:spcAft>
              <a:spcPct val="15000"/>
            </a:spcAft>
            <a:buChar char="•"/>
          </a:pPr>
          <a:r>
            <a:rPr lang="en-US" sz="2200" kern="1200" dirty="0"/>
            <a:t>CHỒNG – VỢ</a:t>
          </a:r>
        </a:p>
      </dsp:txBody>
      <dsp:txXfrm>
        <a:off x="1603280" y="1513192"/>
        <a:ext cx="2397886" cy="1153923"/>
      </dsp:txXfrm>
    </dsp:sp>
    <dsp:sp modelId="{B1E78135-3E21-4285-A02C-B0F1F7FA4EE7}">
      <dsp:nvSpPr>
        <dsp:cNvPr id="0" name=""/>
        <dsp:cNvSpPr/>
      </dsp:nvSpPr>
      <dsp:spPr>
        <a:xfrm>
          <a:off x="2773733" y="443256"/>
          <a:ext cx="1977124" cy="1977124"/>
        </a:xfrm>
        <a:prstGeom prst="circularArrow">
          <a:avLst>
            <a:gd name="adj1" fmla="val 1665"/>
            <a:gd name="adj2" fmla="val 197913"/>
            <a:gd name="adj3" fmla="val 20291201"/>
            <a:gd name="adj4" fmla="val 13240136"/>
            <a:gd name="adj5" fmla="val 19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EAABC7-51CF-48DF-B5D9-C2715E728018}">
      <dsp:nvSpPr>
        <dsp:cNvPr id="0" name=""/>
        <dsp:cNvSpPr/>
      </dsp:nvSpPr>
      <dsp:spPr>
        <a:xfrm>
          <a:off x="2417486" y="810820"/>
          <a:ext cx="1244078" cy="72170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TAM CƯƠNG</a:t>
          </a:r>
        </a:p>
      </dsp:txBody>
      <dsp:txXfrm>
        <a:off x="2438624" y="831958"/>
        <a:ext cx="1201802" cy="679425"/>
      </dsp:txXfrm>
    </dsp:sp>
    <dsp:sp modelId="{40B5B08A-652E-4D8D-8BF4-D03020A0AE78}">
      <dsp:nvSpPr>
        <dsp:cNvPr id="0" name=""/>
        <dsp:cNvSpPr/>
      </dsp:nvSpPr>
      <dsp:spPr>
        <a:xfrm>
          <a:off x="4172863" y="1169633"/>
          <a:ext cx="1249911" cy="1397147"/>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171450" lvl="1" indent="-171450" algn="ctr" defTabSz="800100">
            <a:lnSpc>
              <a:spcPct val="90000"/>
            </a:lnSpc>
            <a:spcBef>
              <a:spcPct val="0"/>
            </a:spcBef>
            <a:spcAft>
              <a:spcPct val="15000"/>
            </a:spcAft>
            <a:buChar char="•"/>
          </a:pPr>
          <a:r>
            <a:rPr lang="en-US" sz="1800" kern="1200"/>
            <a:t>CÔNG</a:t>
          </a:r>
        </a:p>
        <a:p>
          <a:pPr marL="171450" lvl="1" indent="-171450" algn="ctr" defTabSz="800100">
            <a:lnSpc>
              <a:spcPct val="90000"/>
            </a:lnSpc>
            <a:spcBef>
              <a:spcPct val="0"/>
            </a:spcBef>
            <a:spcAft>
              <a:spcPct val="15000"/>
            </a:spcAft>
            <a:buChar char="•"/>
          </a:pPr>
          <a:r>
            <a:rPr lang="en-US" sz="1800" kern="1200"/>
            <a:t>DUNG</a:t>
          </a:r>
        </a:p>
        <a:p>
          <a:pPr marL="171450" lvl="1" indent="-171450" algn="ctr" defTabSz="800100">
            <a:lnSpc>
              <a:spcPct val="90000"/>
            </a:lnSpc>
            <a:spcBef>
              <a:spcPct val="0"/>
            </a:spcBef>
            <a:spcAft>
              <a:spcPct val="15000"/>
            </a:spcAft>
            <a:buChar char="•"/>
          </a:pPr>
          <a:r>
            <a:rPr lang="en-US" sz="1800" kern="1200"/>
            <a:t>NGÔN </a:t>
          </a:r>
        </a:p>
        <a:p>
          <a:pPr marL="171450" lvl="1" indent="-171450" algn="ctr" defTabSz="800100">
            <a:lnSpc>
              <a:spcPct val="90000"/>
            </a:lnSpc>
            <a:spcBef>
              <a:spcPct val="0"/>
            </a:spcBef>
            <a:spcAft>
              <a:spcPct val="15000"/>
            </a:spcAft>
            <a:buChar char="•"/>
          </a:pPr>
          <a:r>
            <a:rPr lang="en-US" sz="1800" kern="1200"/>
            <a:t>HẠNH</a:t>
          </a:r>
        </a:p>
      </dsp:txBody>
      <dsp:txXfrm>
        <a:off x="4205015" y="1201785"/>
        <a:ext cx="1185607" cy="1033455"/>
      </dsp:txXfrm>
    </dsp:sp>
    <dsp:sp modelId="{4A245A81-0070-4D1F-BA74-3634ED60363F}">
      <dsp:nvSpPr>
        <dsp:cNvPr id="0" name=""/>
        <dsp:cNvSpPr/>
      </dsp:nvSpPr>
      <dsp:spPr>
        <a:xfrm>
          <a:off x="4451567" y="2436750"/>
          <a:ext cx="1111032" cy="44182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TỨ ĐỨC</a:t>
          </a:r>
        </a:p>
      </dsp:txBody>
      <dsp:txXfrm>
        <a:off x="4464507" y="2449690"/>
        <a:ext cx="1085152" cy="415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379EA-0636-4F19-82FF-B8E5F47672E0}">
      <dsp:nvSpPr>
        <dsp:cNvPr id="0" name=""/>
        <dsp:cNvSpPr/>
      </dsp:nvSpPr>
      <dsp:spPr>
        <a:xfrm>
          <a:off x="0" y="0"/>
          <a:ext cx="3429000" cy="41910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Đạt đến đỉnh cao của nghệ thuật. Các tác giả: </a:t>
          </a:r>
          <a:r>
            <a:rPr lang="en-US" sz="3200" i="1" kern="1200"/>
            <a:t>Lý </a:t>
          </a:r>
          <a:r>
            <a:rPr lang="en-US" sz="3200" i="1" kern="1200" dirty="0" err="1"/>
            <a:t>Bạch</a:t>
          </a:r>
          <a:r>
            <a:rPr lang="en-US" sz="3200" i="1" kern="1200" dirty="0"/>
            <a:t>, </a:t>
          </a:r>
          <a:r>
            <a:rPr lang="en-US" sz="3200" i="1" kern="1200" dirty="0" err="1"/>
            <a:t>Đỗ</a:t>
          </a:r>
          <a:r>
            <a:rPr lang="en-US" sz="3200" i="1" kern="1200" dirty="0"/>
            <a:t> </a:t>
          </a:r>
          <a:r>
            <a:rPr lang="en-US" sz="3200" i="1" kern="1200" dirty="0" err="1"/>
            <a:t>Phủ</a:t>
          </a:r>
          <a:r>
            <a:rPr lang="en-US" sz="3200" i="1" kern="1200" dirty="0"/>
            <a:t>, </a:t>
          </a:r>
          <a:r>
            <a:rPr lang="en-US" sz="3200" i="1" kern="1200" dirty="0" err="1"/>
            <a:t>Bạch</a:t>
          </a:r>
          <a:r>
            <a:rPr lang="en-US" sz="3200" i="1" kern="1200" dirty="0"/>
            <a:t> </a:t>
          </a:r>
          <a:r>
            <a:rPr lang="en-US" sz="3200" i="1" kern="1200" dirty="0" err="1"/>
            <a:t>Cư</a:t>
          </a:r>
          <a:r>
            <a:rPr lang="en-US" sz="3200" i="1" kern="1200" dirty="0"/>
            <a:t> </a:t>
          </a:r>
          <a:r>
            <a:rPr lang="en-US" sz="3200" i="1" kern="1200" dirty="0" err="1"/>
            <a:t>Dị</a:t>
          </a:r>
          <a:endParaRPr lang="en-US" sz="3200" i="1" kern="1200" dirty="0"/>
        </a:p>
      </dsp:txBody>
      <dsp:txXfrm>
        <a:off x="0" y="1676400"/>
        <a:ext cx="3429000" cy="1676400"/>
      </dsp:txXfrm>
    </dsp:sp>
    <dsp:sp modelId="{23F9E49F-CAC3-49FB-829B-581DCCFD2EA0}">
      <dsp:nvSpPr>
        <dsp:cNvPr id="0" name=""/>
        <dsp:cNvSpPr/>
      </dsp:nvSpPr>
      <dsp:spPr>
        <a:xfrm>
          <a:off x="990600" y="0"/>
          <a:ext cx="1395603" cy="1081927"/>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9FDB8D-A5CC-4DAA-9302-19DE6523E63F}">
      <dsp:nvSpPr>
        <dsp:cNvPr id="0" name=""/>
        <dsp:cNvSpPr/>
      </dsp:nvSpPr>
      <dsp:spPr>
        <a:xfrm>
          <a:off x="76211" y="4063226"/>
          <a:ext cx="3154680" cy="127773"/>
        </a:xfrm>
        <a:prstGeom prst="leftRight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0B1C4-4DC6-4923-8D72-76D0E00BE4C7}">
      <dsp:nvSpPr>
        <dsp:cNvPr id="0" name=""/>
        <dsp:cNvSpPr/>
      </dsp:nvSpPr>
      <dsp:spPr>
        <a:xfrm>
          <a:off x="0" y="0"/>
          <a:ext cx="3810000" cy="42418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0" kern="1200"/>
            <a:t>Phát triển dưới thời Minh thanh, nhiều tác phẩm nổi tiếng như: </a:t>
          </a:r>
          <a:r>
            <a:rPr lang="en-US" sz="3200" b="0" i="1" kern="1200"/>
            <a:t>Tam</a:t>
          </a:r>
          <a:r>
            <a:rPr lang="en-US" sz="3200" b="0" i="1" kern="1200" baseline="0"/>
            <a:t> </a:t>
          </a:r>
          <a:r>
            <a:rPr lang="en-US" sz="3200" b="0" i="1" kern="1200" baseline="0" dirty="0" err="1"/>
            <a:t>quốc</a:t>
          </a:r>
          <a:r>
            <a:rPr lang="en-US" sz="3200" b="0" i="1" kern="1200" baseline="0" dirty="0"/>
            <a:t> </a:t>
          </a:r>
          <a:r>
            <a:rPr lang="en-US" sz="3200" b="0" i="1" kern="1200" baseline="0" dirty="0" err="1"/>
            <a:t>diễn</a:t>
          </a:r>
          <a:r>
            <a:rPr lang="en-US" sz="3200" b="0" i="1" kern="1200" baseline="0" dirty="0"/>
            <a:t> </a:t>
          </a:r>
          <a:r>
            <a:rPr lang="en-US" sz="3200" b="0" i="1" kern="1200" baseline="0" dirty="0" err="1"/>
            <a:t>nghĩa</a:t>
          </a:r>
          <a:r>
            <a:rPr lang="en-US" sz="3200" b="0" i="1" kern="1200" baseline="0" dirty="0"/>
            <a:t>, </a:t>
          </a:r>
          <a:r>
            <a:rPr lang="en-US" sz="3200" b="0" i="1" kern="1200" baseline="0" dirty="0" err="1"/>
            <a:t>Thủy</a:t>
          </a:r>
          <a:r>
            <a:rPr lang="en-US" sz="3200" b="0" i="1" kern="1200" baseline="0" dirty="0"/>
            <a:t> </a:t>
          </a:r>
          <a:r>
            <a:rPr lang="en-US" sz="3200" b="0" i="1" kern="1200" baseline="0" dirty="0" err="1"/>
            <a:t>hử</a:t>
          </a:r>
          <a:r>
            <a:rPr lang="en-US" sz="3200" b="0" i="1" kern="1200" baseline="0" dirty="0"/>
            <a:t>, </a:t>
          </a:r>
          <a:r>
            <a:rPr lang="en-US" sz="3200" b="0" i="1" kern="1200" baseline="0" dirty="0" err="1"/>
            <a:t>Tây</a:t>
          </a:r>
          <a:r>
            <a:rPr lang="en-US" sz="3200" b="0" i="1" kern="1200" baseline="0" dirty="0"/>
            <a:t> du </a:t>
          </a:r>
          <a:r>
            <a:rPr lang="en-US" sz="3200" b="0" i="1" kern="1200" baseline="0" dirty="0" err="1"/>
            <a:t>kí</a:t>
          </a:r>
          <a:r>
            <a:rPr lang="en-US" sz="3200" b="0" i="1" kern="1200" baseline="0" dirty="0"/>
            <a:t>, </a:t>
          </a:r>
          <a:r>
            <a:rPr lang="en-US" sz="3200" b="0" i="1" kern="1200" baseline="0" dirty="0" err="1"/>
            <a:t>Hồng</a:t>
          </a:r>
          <a:r>
            <a:rPr lang="en-US" sz="3200" b="0" i="1" kern="1200" baseline="0" dirty="0"/>
            <a:t> </a:t>
          </a:r>
          <a:r>
            <a:rPr lang="en-US" sz="3200" b="0" i="1" kern="1200" baseline="0" dirty="0" err="1"/>
            <a:t>lâu</a:t>
          </a:r>
          <a:r>
            <a:rPr lang="en-US" sz="3200" b="0" i="1" kern="1200" baseline="0" dirty="0"/>
            <a:t> </a:t>
          </a:r>
          <a:r>
            <a:rPr lang="en-US" sz="3200" b="0" i="1" kern="1200" baseline="0" dirty="0" err="1"/>
            <a:t>mộng</a:t>
          </a:r>
          <a:endParaRPr lang="en-US" sz="3200" b="0" i="1" kern="1200" dirty="0"/>
        </a:p>
      </dsp:txBody>
      <dsp:txXfrm>
        <a:off x="0" y="1696720"/>
        <a:ext cx="3810000" cy="1696720"/>
      </dsp:txXfrm>
    </dsp:sp>
    <dsp:sp modelId="{0E028D73-7454-421B-B8DA-A4002F323B73}">
      <dsp:nvSpPr>
        <dsp:cNvPr id="0" name=""/>
        <dsp:cNvSpPr/>
      </dsp:nvSpPr>
      <dsp:spPr>
        <a:xfrm>
          <a:off x="1143002" y="0"/>
          <a:ext cx="1412519" cy="873487"/>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9DF2AB-6025-4435-B8BC-EBD1B6E77333}">
      <dsp:nvSpPr>
        <dsp:cNvPr id="0" name=""/>
        <dsp:cNvSpPr/>
      </dsp:nvSpPr>
      <dsp:spPr>
        <a:xfrm flipV="1">
          <a:off x="152400" y="4196077"/>
          <a:ext cx="3505200" cy="45722"/>
        </a:xfrm>
        <a:prstGeom prst="leftRight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379EA-0636-4F19-82FF-B8E5F47672E0}">
      <dsp:nvSpPr>
        <dsp:cNvPr id="0" name=""/>
        <dsp:cNvSpPr/>
      </dsp:nvSpPr>
      <dsp:spPr>
        <a:xfrm>
          <a:off x="0" y="0"/>
          <a:ext cx="3429000" cy="41910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Đạt đến đỉnh cao của nghệ thuật. Các tác giả: </a:t>
          </a:r>
          <a:r>
            <a:rPr lang="en-US" sz="3200" i="1" kern="1200"/>
            <a:t>Lý </a:t>
          </a:r>
          <a:r>
            <a:rPr lang="en-US" sz="3200" i="1" kern="1200" dirty="0" err="1"/>
            <a:t>Bạch</a:t>
          </a:r>
          <a:r>
            <a:rPr lang="en-US" sz="3200" i="1" kern="1200" dirty="0"/>
            <a:t>, </a:t>
          </a:r>
          <a:r>
            <a:rPr lang="en-US" sz="3200" i="1" kern="1200" dirty="0" err="1"/>
            <a:t>Đỗ</a:t>
          </a:r>
          <a:r>
            <a:rPr lang="en-US" sz="3200" i="1" kern="1200" dirty="0"/>
            <a:t> </a:t>
          </a:r>
          <a:r>
            <a:rPr lang="en-US" sz="3200" i="1" kern="1200" dirty="0" err="1"/>
            <a:t>Phủ</a:t>
          </a:r>
          <a:r>
            <a:rPr lang="en-US" sz="3200" i="1" kern="1200" dirty="0"/>
            <a:t>, </a:t>
          </a:r>
          <a:r>
            <a:rPr lang="en-US" sz="3200" i="1" kern="1200" dirty="0" err="1"/>
            <a:t>Bạch</a:t>
          </a:r>
          <a:r>
            <a:rPr lang="en-US" sz="3200" i="1" kern="1200" dirty="0"/>
            <a:t> </a:t>
          </a:r>
          <a:r>
            <a:rPr lang="en-US" sz="3200" i="1" kern="1200" dirty="0" err="1"/>
            <a:t>Cư</a:t>
          </a:r>
          <a:r>
            <a:rPr lang="en-US" sz="3200" i="1" kern="1200" dirty="0"/>
            <a:t> </a:t>
          </a:r>
          <a:r>
            <a:rPr lang="en-US" sz="3200" i="1" kern="1200" dirty="0" err="1"/>
            <a:t>Dị</a:t>
          </a:r>
          <a:endParaRPr lang="en-US" sz="3200" i="1" kern="1200" dirty="0"/>
        </a:p>
      </dsp:txBody>
      <dsp:txXfrm>
        <a:off x="0" y="1676400"/>
        <a:ext cx="3429000" cy="1676400"/>
      </dsp:txXfrm>
    </dsp:sp>
    <dsp:sp modelId="{23F9E49F-CAC3-49FB-829B-581DCCFD2EA0}">
      <dsp:nvSpPr>
        <dsp:cNvPr id="0" name=""/>
        <dsp:cNvSpPr/>
      </dsp:nvSpPr>
      <dsp:spPr>
        <a:xfrm>
          <a:off x="990600" y="0"/>
          <a:ext cx="1395603" cy="1081927"/>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9FDB8D-A5CC-4DAA-9302-19DE6523E63F}">
      <dsp:nvSpPr>
        <dsp:cNvPr id="0" name=""/>
        <dsp:cNvSpPr/>
      </dsp:nvSpPr>
      <dsp:spPr>
        <a:xfrm>
          <a:off x="76211" y="4063226"/>
          <a:ext cx="3154680" cy="127773"/>
        </a:xfrm>
        <a:prstGeom prst="leftRight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0B1C4-4DC6-4923-8D72-76D0E00BE4C7}">
      <dsp:nvSpPr>
        <dsp:cNvPr id="0" name=""/>
        <dsp:cNvSpPr/>
      </dsp:nvSpPr>
      <dsp:spPr>
        <a:xfrm>
          <a:off x="0" y="0"/>
          <a:ext cx="3810000" cy="42418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0" kern="1200"/>
            <a:t>Phát triển dưới thời Minh thanh, nhiều tác phẩm nổi tiếng như: </a:t>
          </a:r>
          <a:r>
            <a:rPr lang="en-US" sz="3200" b="0" i="1" kern="1200"/>
            <a:t>Tam</a:t>
          </a:r>
          <a:r>
            <a:rPr lang="en-US" sz="3200" b="0" i="1" kern="1200" baseline="0"/>
            <a:t> </a:t>
          </a:r>
          <a:r>
            <a:rPr lang="en-US" sz="3200" b="0" i="1" kern="1200" baseline="0" dirty="0" err="1"/>
            <a:t>quốc</a:t>
          </a:r>
          <a:r>
            <a:rPr lang="en-US" sz="3200" b="0" i="1" kern="1200" baseline="0" dirty="0"/>
            <a:t> </a:t>
          </a:r>
          <a:r>
            <a:rPr lang="en-US" sz="3200" b="0" i="1" kern="1200" baseline="0" dirty="0" err="1"/>
            <a:t>diễn</a:t>
          </a:r>
          <a:r>
            <a:rPr lang="en-US" sz="3200" b="0" i="1" kern="1200" baseline="0" dirty="0"/>
            <a:t> </a:t>
          </a:r>
          <a:r>
            <a:rPr lang="en-US" sz="3200" b="0" i="1" kern="1200" baseline="0" dirty="0" err="1"/>
            <a:t>nghĩa</a:t>
          </a:r>
          <a:r>
            <a:rPr lang="en-US" sz="3200" b="0" i="1" kern="1200" baseline="0" dirty="0"/>
            <a:t>, </a:t>
          </a:r>
          <a:r>
            <a:rPr lang="en-US" sz="3200" b="0" i="1" kern="1200" baseline="0" dirty="0" err="1"/>
            <a:t>Thủy</a:t>
          </a:r>
          <a:r>
            <a:rPr lang="en-US" sz="3200" b="0" i="1" kern="1200" baseline="0" dirty="0"/>
            <a:t> </a:t>
          </a:r>
          <a:r>
            <a:rPr lang="en-US" sz="3200" b="0" i="1" kern="1200" baseline="0" dirty="0" err="1"/>
            <a:t>hử</a:t>
          </a:r>
          <a:r>
            <a:rPr lang="en-US" sz="3200" b="0" i="1" kern="1200" baseline="0" dirty="0"/>
            <a:t>, </a:t>
          </a:r>
          <a:r>
            <a:rPr lang="en-US" sz="3200" b="0" i="1" kern="1200" baseline="0" dirty="0" err="1"/>
            <a:t>Tây</a:t>
          </a:r>
          <a:r>
            <a:rPr lang="en-US" sz="3200" b="0" i="1" kern="1200" baseline="0" dirty="0"/>
            <a:t> du </a:t>
          </a:r>
          <a:r>
            <a:rPr lang="en-US" sz="3200" b="0" i="1" kern="1200" baseline="0" dirty="0" err="1"/>
            <a:t>kí</a:t>
          </a:r>
          <a:r>
            <a:rPr lang="en-US" sz="3200" b="0" i="1" kern="1200" baseline="0" dirty="0"/>
            <a:t>, </a:t>
          </a:r>
          <a:r>
            <a:rPr lang="en-US" sz="3200" b="0" i="1" kern="1200" baseline="0" dirty="0" err="1"/>
            <a:t>Hồng</a:t>
          </a:r>
          <a:r>
            <a:rPr lang="en-US" sz="3200" b="0" i="1" kern="1200" baseline="0" dirty="0"/>
            <a:t> </a:t>
          </a:r>
          <a:r>
            <a:rPr lang="en-US" sz="3200" b="0" i="1" kern="1200" baseline="0" dirty="0" err="1"/>
            <a:t>lâu</a:t>
          </a:r>
          <a:r>
            <a:rPr lang="en-US" sz="3200" b="0" i="1" kern="1200" baseline="0" dirty="0"/>
            <a:t> </a:t>
          </a:r>
          <a:r>
            <a:rPr lang="en-US" sz="3200" b="0" i="1" kern="1200" baseline="0" dirty="0" err="1"/>
            <a:t>mộng</a:t>
          </a:r>
          <a:endParaRPr lang="en-US" sz="3200" b="0" i="1" kern="1200" dirty="0"/>
        </a:p>
      </dsp:txBody>
      <dsp:txXfrm>
        <a:off x="0" y="1696720"/>
        <a:ext cx="3810000" cy="1696720"/>
      </dsp:txXfrm>
    </dsp:sp>
    <dsp:sp modelId="{0E028D73-7454-421B-B8DA-A4002F323B73}">
      <dsp:nvSpPr>
        <dsp:cNvPr id="0" name=""/>
        <dsp:cNvSpPr/>
      </dsp:nvSpPr>
      <dsp:spPr>
        <a:xfrm>
          <a:off x="1143002" y="0"/>
          <a:ext cx="1412519" cy="873487"/>
        </a:xfrm>
        <a:prstGeom prst="ellipse">
          <a:avLst/>
        </a:prstGeom>
        <a:blipFill rotWithShape="0">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9DF2AB-6025-4435-B8BC-EBD1B6E77333}">
      <dsp:nvSpPr>
        <dsp:cNvPr id="0" name=""/>
        <dsp:cNvSpPr/>
      </dsp:nvSpPr>
      <dsp:spPr>
        <a:xfrm flipV="1">
          <a:off x="152400" y="4196077"/>
          <a:ext cx="3505200" cy="45722"/>
        </a:xfrm>
        <a:prstGeom prst="leftRight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F9207-586E-49E2-A57E-9EF9A7887EE6}"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A0CF2-0B5D-41AE-B286-1E34C41CD450}" type="slidenum">
              <a:rPr lang="en-US" smtClean="0"/>
              <a:t>‹#›</a:t>
            </a:fld>
            <a:endParaRPr lang="en-US"/>
          </a:p>
        </p:txBody>
      </p:sp>
    </p:spTree>
    <p:extLst>
      <p:ext uri="{BB962C8B-B14F-4D97-AF65-F5344CB8AC3E}">
        <p14:creationId xmlns:p14="http://schemas.microsoft.com/office/powerpoint/2010/main" val="32882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2.xml"/><Relationship Id="rId4" Type="http://schemas.openxmlformats.org/officeDocument/2006/relationships/image" Target="../media/image49.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Master" Target="../slideMasters/slideMaster4.xml"/><Relationship Id="rId4" Type="http://schemas.openxmlformats.org/officeDocument/2006/relationships/image" Target="../media/image5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CA53-21A6-4896-A3F1-1C67192C27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69F5E0-554B-45B1-97F4-9322378AF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DB893B-6B0F-45EC-8BC7-E1264FDD79D7}"/>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71EF1FE6-7C7B-4202-AD83-D57758447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B1C9A-9CDB-4215-9A78-482F31690184}"/>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62695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F4F48-E7C9-4998-9450-181F9AB07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D1C68-D901-4EC0-9B22-27CBDDD18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53B82-6EDE-4190-A880-9CB45B7D5F63}"/>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491C1930-D509-4F23-BD88-A3936B6E5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5FE0-FEB3-4EF6-8587-4CC415427AE6}"/>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37315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A927AE-DE34-4056-8400-DF6E1225D1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D585-866C-4017-A322-5820A4F75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B4E2C-F38B-41C9-9547-830D429E7B88}"/>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1E134AD3-4707-46B8-8BCC-E817C345B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1EB4F-65F6-4AD3-9122-C343B854ECB6}"/>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5964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9870" y="1471028"/>
            <a:ext cx="9440333" cy="1160357"/>
          </a:xfrm>
          <a:custGeom>
            <a:avLst/>
            <a:gdLst/>
            <a:ahLst/>
            <a:cxnLst/>
            <a:rect l="l" t="t" r="r" b="b"/>
            <a:pathLst>
              <a:path w="14160500" h="1740535">
                <a:moveTo>
                  <a:pt x="13927035" y="1739925"/>
                </a:moveTo>
                <a:lnTo>
                  <a:pt x="233252" y="1739925"/>
                </a:lnTo>
                <a:lnTo>
                  <a:pt x="186328" y="1735167"/>
                </a:lnTo>
                <a:lnTo>
                  <a:pt x="142584" y="1721523"/>
                </a:lnTo>
                <a:lnTo>
                  <a:pt x="102968" y="1699945"/>
                </a:lnTo>
                <a:lnTo>
                  <a:pt x="68428" y="1671383"/>
                </a:lnTo>
                <a:lnTo>
                  <a:pt x="39913" y="1636785"/>
                </a:lnTo>
                <a:lnTo>
                  <a:pt x="18371" y="1597103"/>
                </a:lnTo>
                <a:lnTo>
                  <a:pt x="4750" y="1553286"/>
                </a:lnTo>
                <a:lnTo>
                  <a:pt x="0" y="1506284"/>
                </a:lnTo>
                <a:lnTo>
                  <a:pt x="0" y="233641"/>
                </a:lnTo>
                <a:lnTo>
                  <a:pt x="4750" y="186639"/>
                </a:lnTo>
                <a:lnTo>
                  <a:pt x="18371" y="142822"/>
                </a:lnTo>
                <a:lnTo>
                  <a:pt x="39913" y="103139"/>
                </a:lnTo>
                <a:lnTo>
                  <a:pt x="68428" y="68542"/>
                </a:lnTo>
                <a:lnTo>
                  <a:pt x="102968" y="39980"/>
                </a:lnTo>
                <a:lnTo>
                  <a:pt x="142584" y="18402"/>
                </a:lnTo>
                <a:lnTo>
                  <a:pt x="186328" y="4758"/>
                </a:lnTo>
                <a:lnTo>
                  <a:pt x="233252" y="0"/>
                </a:lnTo>
                <a:lnTo>
                  <a:pt x="13927035" y="0"/>
                </a:lnTo>
                <a:lnTo>
                  <a:pt x="13973959" y="4758"/>
                </a:lnTo>
                <a:lnTo>
                  <a:pt x="14017703" y="18402"/>
                </a:lnTo>
                <a:lnTo>
                  <a:pt x="14057319" y="39980"/>
                </a:lnTo>
                <a:lnTo>
                  <a:pt x="14091859" y="68542"/>
                </a:lnTo>
                <a:lnTo>
                  <a:pt x="14120374" y="103139"/>
                </a:lnTo>
                <a:lnTo>
                  <a:pt x="14141916" y="142822"/>
                </a:lnTo>
                <a:lnTo>
                  <a:pt x="14155536" y="186639"/>
                </a:lnTo>
                <a:lnTo>
                  <a:pt x="14160287" y="233641"/>
                </a:lnTo>
                <a:lnTo>
                  <a:pt x="14160287" y="1506284"/>
                </a:lnTo>
                <a:lnTo>
                  <a:pt x="14155536" y="1553286"/>
                </a:lnTo>
                <a:lnTo>
                  <a:pt x="14141916" y="1597103"/>
                </a:lnTo>
                <a:lnTo>
                  <a:pt x="14120374" y="1636785"/>
                </a:lnTo>
                <a:lnTo>
                  <a:pt x="14091859" y="1671383"/>
                </a:lnTo>
                <a:lnTo>
                  <a:pt x="14057319" y="1699945"/>
                </a:lnTo>
                <a:lnTo>
                  <a:pt x="14017703" y="1721523"/>
                </a:lnTo>
                <a:lnTo>
                  <a:pt x="13973959" y="1735167"/>
                </a:lnTo>
                <a:lnTo>
                  <a:pt x="13927035" y="1739925"/>
                </a:lnTo>
                <a:close/>
              </a:path>
            </a:pathLst>
          </a:custGeom>
          <a:solidFill>
            <a:srgbClr val="ECECEC"/>
          </a:solidFill>
        </p:spPr>
        <p:txBody>
          <a:bodyPr wrap="square" lIns="0" tIns="0" rIns="0" bIns="0" rtlCol="0"/>
          <a:lstStyle/>
          <a:p>
            <a:endParaRPr sz="1200"/>
          </a:p>
        </p:txBody>
      </p:sp>
      <p:sp>
        <p:nvSpPr>
          <p:cNvPr id="17" name="bg object 17"/>
          <p:cNvSpPr/>
          <p:nvPr/>
        </p:nvSpPr>
        <p:spPr>
          <a:xfrm>
            <a:off x="10740559" y="5618021"/>
            <a:ext cx="1451433" cy="1239979"/>
          </a:xfrm>
          <a:prstGeom prst="rect">
            <a:avLst/>
          </a:prstGeom>
          <a:blipFill>
            <a:blip r:embed="rId2" cstate="print"/>
            <a:stretch>
              <a:fillRect/>
            </a:stretch>
          </a:blipFill>
        </p:spPr>
        <p:txBody>
          <a:bodyPr wrap="square" lIns="0" tIns="0" rIns="0" bIns="0" rtlCol="0"/>
          <a:lstStyle/>
          <a:p>
            <a:endParaRPr sz="1200"/>
          </a:p>
        </p:txBody>
      </p:sp>
      <p:sp>
        <p:nvSpPr>
          <p:cNvPr id="18" name="bg object 18"/>
          <p:cNvSpPr/>
          <p:nvPr/>
        </p:nvSpPr>
        <p:spPr>
          <a:xfrm>
            <a:off x="809764" y="2328306"/>
            <a:ext cx="984959" cy="295290"/>
          </a:xfrm>
          <a:prstGeom prst="rect">
            <a:avLst/>
          </a:prstGeom>
          <a:blipFill>
            <a:blip r:embed="rId3" cstate="print"/>
            <a:stretch>
              <a:fillRect/>
            </a:stretch>
          </a:blipFill>
        </p:spPr>
        <p:txBody>
          <a:bodyPr wrap="square" lIns="0" tIns="0" rIns="0" bIns="0" rtlCol="0"/>
          <a:lstStyle/>
          <a:p>
            <a:endParaRPr sz="1200"/>
          </a:p>
        </p:txBody>
      </p:sp>
      <p:sp>
        <p:nvSpPr>
          <p:cNvPr id="19" name="bg object 19"/>
          <p:cNvSpPr/>
          <p:nvPr/>
        </p:nvSpPr>
        <p:spPr>
          <a:xfrm>
            <a:off x="909716" y="2463393"/>
            <a:ext cx="726639" cy="150489"/>
          </a:xfrm>
          <a:prstGeom prst="rect">
            <a:avLst/>
          </a:prstGeom>
          <a:blipFill>
            <a:blip r:embed="rId4" cstate="print"/>
            <a:stretch>
              <a:fillRect/>
            </a:stretch>
          </a:blipFill>
        </p:spPr>
        <p:txBody>
          <a:bodyPr wrap="square" lIns="0" tIns="0" rIns="0" bIns="0" rtlCol="0"/>
          <a:lstStyle/>
          <a:p>
            <a:endParaRPr sz="1200"/>
          </a:p>
        </p:txBody>
      </p:sp>
      <p:sp>
        <p:nvSpPr>
          <p:cNvPr id="20" name="bg object 20"/>
          <p:cNvSpPr/>
          <p:nvPr/>
        </p:nvSpPr>
        <p:spPr>
          <a:xfrm>
            <a:off x="958445" y="2310668"/>
            <a:ext cx="745384" cy="251643"/>
          </a:xfrm>
          <a:prstGeom prst="rect">
            <a:avLst/>
          </a:prstGeom>
          <a:blipFill>
            <a:blip r:embed="rId5" cstate="print"/>
            <a:stretch>
              <a:fillRect/>
            </a:stretch>
          </a:blipFill>
        </p:spPr>
        <p:txBody>
          <a:bodyPr wrap="square" lIns="0" tIns="0" rIns="0" bIns="0" rtlCol="0"/>
          <a:lstStyle/>
          <a:p>
            <a:endParaRPr sz="1200"/>
          </a:p>
        </p:txBody>
      </p:sp>
      <p:sp>
        <p:nvSpPr>
          <p:cNvPr id="21" name="bg object 21"/>
          <p:cNvSpPr/>
          <p:nvPr/>
        </p:nvSpPr>
        <p:spPr>
          <a:xfrm>
            <a:off x="658660" y="2578080"/>
            <a:ext cx="1222329" cy="146401"/>
          </a:xfrm>
          <a:prstGeom prst="rect">
            <a:avLst/>
          </a:prstGeom>
          <a:blipFill>
            <a:blip r:embed="rId6" cstate="print"/>
            <a:stretch>
              <a:fillRect/>
            </a:stretch>
          </a:blipFill>
        </p:spPr>
        <p:txBody>
          <a:bodyPr wrap="square" lIns="0" tIns="0" rIns="0" bIns="0" rtlCol="0"/>
          <a:lstStyle/>
          <a:p>
            <a:endParaRPr sz="1200"/>
          </a:p>
        </p:txBody>
      </p:sp>
      <p:sp>
        <p:nvSpPr>
          <p:cNvPr id="22" name="bg object 22"/>
          <p:cNvSpPr/>
          <p:nvPr/>
        </p:nvSpPr>
        <p:spPr>
          <a:xfrm>
            <a:off x="781365" y="2473533"/>
            <a:ext cx="191237" cy="51613"/>
          </a:xfrm>
          <a:prstGeom prst="rect">
            <a:avLst/>
          </a:prstGeom>
          <a:blipFill>
            <a:blip r:embed="rId7" cstate="print"/>
            <a:stretch>
              <a:fillRect/>
            </a:stretch>
          </a:blipFill>
        </p:spPr>
        <p:txBody>
          <a:bodyPr wrap="square" lIns="0" tIns="0" rIns="0" bIns="0" rtlCol="0"/>
          <a:lstStyle/>
          <a:p>
            <a:endParaRPr sz="1200"/>
          </a:p>
        </p:txBody>
      </p:sp>
      <p:sp>
        <p:nvSpPr>
          <p:cNvPr id="23" name="bg object 23"/>
          <p:cNvSpPr/>
          <p:nvPr/>
        </p:nvSpPr>
        <p:spPr>
          <a:xfrm>
            <a:off x="646654" y="2578080"/>
            <a:ext cx="16737" cy="914"/>
          </a:xfrm>
          <a:prstGeom prst="rect">
            <a:avLst/>
          </a:prstGeom>
          <a:blipFill>
            <a:blip r:embed="rId8" cstate="print"/>
            <a:stretch>
              <a:fillRect/>
            </a:stretch>
          </a:blipFill>
        </p:spPr>
        <p:txBody>
          <a:bodyPr wrap="square" lIns="0" tIns="0" rIns="0" bIns="0" rtlCol="0"/>
          <a:lstStyle/>
          <a:p>
            <a:endParaRPr sz="1200"/>
          </a:p>
        </p:txBody>
      </p:sp>
      <p:sp>
        <p:nvSpPr>
          <p:cNvPr id="24" name="bg object 24"/>
          <p:cNvSpPr/>
          <p:nvPr/>
        </p:nvSpPr>
        <p:spPr>
          <a:xfrm>
            <a:off x="1687413" y="2539024"/>
            <a:ext cx="61139" cy="27493"/>
          </a:xfrm>
          <a:prstGeom prst="rect">
            <a:avLst/>
          </a:prstGeom>
          <a:blipFill>
            <a:blip r:embed="rId9" cstate="print"/>
            <a:stretch>
              <a:fillRect/>
            </a:stretch>
          </a:blipFill>
        </p:spPr>
        <p:txBody>
          <a:bodyPr wrap="square" lIns="0" tIns="0" rIns="0" bIns="0" rtlCol="0"/>
          <a:lstStyle/>
          <a:p>
            <a:endParaRPr sz="1200"/>
          </a:p>
        </p:txBody>
      </p:sp>
      <p:sp>
        <p:nvSpPr>
          <p:cNvPr id="25" name="bg object 25"/>
          <p:cNvSpPr/>
          <p:nvPr/>
        </p:nvSpPr>
        <p:spPr>
          <a:xfrm>
            <a:off x="1176347" y="2297359"/>
            <a:ext cx="50761" cy="15423"/>
          </a:xfrm>
          <a:prstGeom prst="rect">
            <a:avLst/>
          </a:prstGeom>
          <a:blipFill>
            <a:blip r:embed="rId10" cstate="print"/>
            <a:stretch>
              <a:fillRect/>
            </a:stretch>
          </a:blipFill>
        </p:spPr>
        <p:txBody>
          <a:bodyPr wrap="square" lIns="0" tIns="0" rIns="0" bIns="0" rtlCol="0"/>
          <a:lstStyle/>
          <a:p>
            <a:endParaRPr sz="1200"/>
          </a:p>
        </p:txBody>
      </p:sp>
      <p:sp>
        <p:nvSpPr>
          <p:cNvPr id="26" name="bg object 26"/>
          <p:cNvSpPr/>
          <p:nvPr/>
        </p:nvSpPr>
        <p:spPr>
          <a:xfrm>
            <a:off x="838070" y="2297359"/>
            <a:ext cx="931202" cy="291795"/>
          </a:xfrm>
          <a:prstGeom prst="rect">
            <a:avLst/>
          </a:prstGeom>
          <a:blipFill>
            <a:blip r:embed="rId11" cstate="print"/>
            <a:stretch>
              <a:fillRect/>
            </a:stretch>
          </a:blipFill>
        </p:spPr>
        <p:txBody>
          <a:bodyPr wrap="square" lIns="0" tIns="0" rIns="0" bIns="0" rtlCol="0"/>
          <a:lstStyle/>
          <a:p>
            <a:endParaRPr sz="1200"/>
          </a:p>
        </p:txBody>
      </p:sp>
      <p:sp>
        <p:nvSpPr>
          <p:cNvPr id="27" name="bg object 27"/>
          <p:cNvSpPr/>
          <p:nvPr/>
        </p:nvSpPr>
        <p:spPr>
          <a:xfrm>
            <a:off x="670952" y="2539805"/>
            <a:ext cx="91659" cy="46016"/>
          </a:xfrm>
          <a:prstGeom prst="rect">
            <a:avLst/>
          </a:prstGeom>
          <a:blipFill>
            <a:blip r:embed="rId12" cstate="print"/>
            <a:stretch>
              <a:fillRect/>
            </a:stretch>
          </a:blipFill>
        </p:spPr>
        <p:txBody>
          <a:bodyPr wrap="square" lIns="0" tIns="0" rIns="0" bIns="0" rtlCol="0"/>
          <a:lstStyle/>
          <a:p>
            <a:endParaRPr sz="1200"/>
          </a:p>
        </p:txBody>
      </p:sp>
      <p:sp>
        <p:nvSpPr>
          <p:cNvPr id="28" name="bg object 28"/>
          <p:cNvSpPr/>
          <p:nvPr/>
        </p:nvSpPr>
        <p:spPr>
          <a:xfrm>
            <a:off x="762611" y="2491598"/>
            <a:ext cx="47141" cy="48207"/>
          </a:xfrm>
          <a:prstGeom prst="rect">
            <a:avLst/>
          </a:prstGeom>
          <a:blipFill>
            <a:blip r:embed="rId13" cstate="print"/>
            <a:stretch>
              <a:fillRect/>
            </a:stretch>
          </a:blipFill>
        </p:spPr>
        <p:txBody>
          <a:bodyPr wrap="square" lIns="0" tIns="0" rIns="0" bIns="0" rtlCol="0"/>
          <a:lstStyle/>
          <a:p>
            <a:endParaRPr sz="1200"/>
          </a:p>
        </p:txBody>
      </p:sp>
      <p:sp>
        <p:nvSpPr>
          <p:cNvPr id="29" name="bg object 29"/>
          <p:cNvSpPr/>
          <p:nvPr/>
        </p:nvSpPr>
        <p:spPr>
          <a:xfrm>
            <a:off x="674018" y="2467782"/>
            <a:ext cx="284427" cy="118242"/>
          </a:xfrm>
          <a:prstGeom prst="rect">
            <a:avLst/>
          </a:prstGeom>
          <a:blipFill>
            <a:blip r:embed="rId14" cstate="print"/>
            <a:stretch>
              <a:fillRect/>
            </a:stretch>
          </a:blipFill>
        </p:spPr>
        <p:txBody>
          <a:bodyPr wrap="square" lIns="0" tIns="0" rIns="0" bIns="0" rtlCol="0"/>
          <a:lstStyle/>
          <a:p>
            <a:endParaRPr sz="1200"/>
          </a:p>
        </p:txBody>
      </p:sp>
      <p:sp>
        <p:nvSpPr>
          <p:cNvPr id="30" name="bg object 30"/>
          <p:cNvSpPr/>
          <p:nvPr/>
        </p:nvSpPr>
        <p:spPr>
          <a:xfrm>
            <a:off x="518478" y="2489214"/>
            <a:ext cx="1346662" cy="284293"/>
          </a:xfrm>
          <a:prstGeom prst="rect">
            <a:avLst/>
          </a:prstGeom>
          <a:blipFill>
            <a:blip r:embed="rId15" cstate="print"/>
            <a:stretch>
              <a:fillRect/>
            </a:stretch>
          </a:blipFill>
        </p:spPr>
        <p:txBody>
          <a:bodyPr wrap="square" lIns="0" tIns="0" rIns="0" bIns="0" rtlCol="0"/>
          <a:lstStyle/>
          <a:p>
            <a:endParaRPr sz="1200"/>
          </a:p>
        </p:txBody>
      </p:sp>
      <p:sp>
        <p:nvSpPr>
          <p:cNvPr id="31" name="bg object 31"/>
          <p:cNvSpPr/>
          <p:nvPr/>
        </p:nvSpPr>
        <p:spPr>
          <a:xfrm>
            <a:off x="518478" y="2617582"/>
            <a:ext cx="370257" cy="155925"/>
          </a:xfrm>
          <a:prstGeom prst="rect">
            <a:avLst/>
          </a:prstGeom>
          <a:blipFill>
            <a:blip r:embed="rId16" cstate="print"/>
            <a:stretch>
              <a:fillRect/>
            </a:stretch>
          </a:blipFill>
        </p:spPr>
        <p:txBody>
          <a:bodyPr wrap="square" lIns="0" tIns="0" rIns="0" bIns="0" rtlCol="0"/>
          <a:lstStyle/>
          <a:p>
            <a:endParaRPr sz="1200"/>
          </a:p>
        </p:txBody>
      </p:sp>
      <p:sp>
        <p:nvSpPr>
          <p:cNvPr id="32" name="bg object 32"/>
          <p:cNvSpPr/>
          <p:nvPr/>
        </p:nvSpPr>
        <p:spPr>
          <a:xfrm>
            <a:off x="931851" y="2623210"/>
            <a:ext cx="398965" cy="150297"/>
          </a:xfrm>
          <a:prstGeom prst="rect">
            <a:avLst/>
          </a:prstGeom>
          <a:blipFill>
            <a:blip r:embed="rId17" cstate="print"/>
            <a:stretch>
              <a:fillRect/>
            </a:stretch>
          </a:blipFill>
        </p:spPr>
        <p:txBody>
          <a:bodyPr wrap="square" lIns="0" tIns="0" rIns="0" bIns="0" rtlCol="0"/>
          <a:lstStyle/>
          <a:p>
            <a:endParaRPr sz="1200"/>
          </a:p>
        </p:txBody>
      </p:sp>
      <p:sp>
        <p:nvSpPr>
          <p:cNvPr id="33" name="bg object 33"/>
          <p:cNvSpPr/>
          <p:nvPr/>
        </p:nvSpPr>
        <p:spPr>
          <a:xfrm>
            <a:off x="1525631" y="2571292"/>
            <a:ext cx="361943" cy="202214"/>
          </a:xfrm>
          <a:prstGeom prst="rect">
            <a:avLst/>
          </a:prstGeom>
          <a:blipFill>
            <a:blip r:embed="rId18" cstate="print"/>
            <a:stretch>
              <a:fillRect/>
            </a:stretch>
          </a:blipFill>
        </p:spPr>
        <p:txBody>
          <a:bodyPr wrap="square" lIns="0" tIns="0" rIns="0" bIns="0" rtlCol="0"/>
          <a:lstStyle/>
          <a:p>
            <a:endParaRPr sz="1200"/>
          </a:p>
        </p:txBody>
      </p:sp>
      <p:sp>
        <p:nvSpPr>
          <p:cNvPr id="34" name="bg object 34"/>
          <p:cNvSpPr/>
          <p:nvPr/>
        </p:nvSpPr>
        <p:spPr>
          <a:xfrm>
            <a:off x="780640" y="2502753"/>
            <a:ext cx="290121" cy="140370"/>
          </a:xfrm>
          <a:prstGeom prst="rect">
            <a:avLst/>
          </a:prstGeom>
          <a:blipFill>
            <a:blip r:embed="rId19" cstate="print"/>
            <a:stretch>
              <a:fillRect/>
            </a:stretch>
          </a:blipFill>
        </p:spPr>
        <p:txBody>
          <a:bodyPr wrap="square" lIns="0" tIns="0" rIns="0" bIns="0" rtlCol="0"/>
          <a:lstStyle/>
          <a:p>
            <a:endParaRPr sz="1200"/>
          </a:p>
        </p:txBody>
      </p:sp>
      <p:sp>
        <p:nvSpPr>
          <p:cNvPr id="35" name="bg object 35"/>
          <p:cNvSpPr/>
          <p:nvPr/>
        </p:nvSpPr>
        <p:spPr>
          <a:xfrm>
            <a:off x="1070760" y="2532217"/>
            <a:ext cx="326853" cy="81401"/>
          </a:xfrm>
          <a:prstGeom prst="rect">
            <a:avLst/>
          </a:prstGeom>
          <a:blipFill>
            <a:blip r:embed="rId20" cstate="print"/>
            <a:stretch>
              <a:fillRect/>
            </a:stretch>
          </a:blipFill>
        </p:spPr>
        <p:txBody>
          <a:bodyPr wrap="square" lIns="0" tIns="0" rIns="0" bIns="0" rtlCol="0"/>
          <a:lstStyle/>
          <a:p>
            <a:endParaRPr sz="1200"/>
          </a:p>
        </p:txBody>
      </p:sp>
      <p:sp>
        <p:nvSpPr>
          <p:cNvPr id="36" name="bg object 36"/>
          <p:cNvSpPr/>
          <p:nvPr/>
        </p:nvSpPr>
        <p:spPr>
          <a:xfrm>
            <a:off x="541684" y="2538029"/>
            <a:ext cx="238955" cy="130657"/>
          </a:xfrm>
          <a:prstGeom prst="rect">
            <a:avLst/>
          </a:prstGeom>
          <a:blipFill>
            <a:blip r:embed="rId21" cstate="print"/>
            <a:stretch>
              <a:fillRect/>
            </a:stretch>
          </a:blipFill>
        </p:spPr>
        <p:txBody>
          <a:bodyPr wrap="square" lIns="0" tIns="0" rIns="0" bIns="0" rtlCol="0"/>
          <a:lstStyle/>
          <a:p>
            <a:endParaRPr sz="1200"/>
          </a:p>
        </p:txBody>
      </p:sp>
      <p:sp>
        <p:nvSpPr>
          <p:cNvPr id="37" name="bg object 37"/>
          <p:cNvSpPr/>
          <p:nvPr/>
        </p:nvSpPr>
        <p:spPr>
          <a:xfrm>
            <a:off x="1507421" y="2557536"/>
            <a:ext cx="379879" cy="211734"/>
          </a:xfrm>
          <a:prstGeom prst="rect">
            <a:avLst/>
          </a:prstGeom>
          <a:blipFill>
            <a:blip r:embed="rId22" cstate="print"/>
            <a:stretch>
              <a:fillRect/>
            </a:stretch>
          </a:blipFill>
        </p:spPr>
        <p:txBody>
          <a:bodyPr wrap="square" lIns="0" tIns="0" rIns="0" bIns="0" rtlCol="0"/>
          <a:lstStyle/>
          <a:p>
            <a:endParaRPr sz="1200"/>
          </a:p>
        </p:txBody>
      </p:sp>
      <p:sp>
        <p:nvSpPr>
          <p:cNvPr id="38" name="bg object 38"/>
          <p:cNvSpPr/>
          <p:nvPr/>
        </p:nvSpPr>
        <p:spPr>
          <a:xfrm>
            <a:off x="541197" y="2488996"/>
            <a:ext cx="871205" cy="180279"/>
          </a:xfrm>
          <a:prstGeom prst="rect">
            <a:avLst/>
          </a:prstGeom>
          <a:blipFill>
            <a:blip r:embed="rId23" cstate="print"/>
            <a:stretch>
              <a:fillRect/>
            </a:stretch>
          </a:blipFill>
        </p:spPr>
        <p:txBody>
          <a:bodyPr wrap="square" lIns="0" tIns="0" rIns="0" bIns="0" rtlCol="0"/>
          <a:lstStyle/>
          <a:p>
            <a:endParaRPr sz="1200"/>
          </a:p>
        </p:txBody>
      </p:sp>
      <p:sp>
        <p:nvSpPr>
          <p:cNvPr id="39" name="bg object 39"/>
          <p:cNvSpPr/>
          <p:nvPr/>
        </p:nvSpPr>
        <p:spPr>
          <a:xfrm>
            <a:off x="656305" y="2631907"/>
            <a:ext cx="409455" cy="141599"/>
          </a:xfrm>
          <a:prstGeom prst="rect">
            <a:avLst/>
          </a:prstGeom>
          <a:blipFill>
            <a:blip r:embed="rId24" cstate="print"/>
            <a:stretch>
              <a:fillRect/>
            </a:stretch>
          </a:blipFill>
        </p:spPr>
        <p:txBody>
          <a:bodyPr wrap="square" lIns="0" tIns="0" rIns="0" bIns="0" rtlCol="0"/>
          <a:lstStyle/>
          <a:p>
            <a:endParaRPr sz="1200"/>
          </a:p>
        </p:txBody>
      </p:sp>
      <p:sp>
        <p:nvSpPr>
          <p:cNvPr id="40" name="bg object 40"/>
          <p:cNvSpPr/>
          <p:nvPr/>
        </p:nvSpPr>
        <p:spPr>
          <a:xfrm>
            <a:off x="697450" y="2684576"/>
            <a:ext cx="16215" cy="6949"/>
          </a:xfrm>
          <a:prstGeom prst="rect">
            <a:avLst/>
          </a:prstGeom>
          <a:blipFill>
            <a:blip r:embed="rId25" cstate="print"/>
            <a:stretch>
              <a:fillRect/>
            </a:stretch>
          </a:blipFill>
        </p:spPr>
        <p:txBody>
          <a:bodyPr wrap="square" lIns="0" tIns="0" rIns="0" bIns="0" rtlCol="0"/>
          <a:lstStyle/>
          <a:p>
            <a:endParaRPr sz="1200"/>
          </a:p>
        </p:txBody>
      </p:sp>
      <p:sp>
        <p:nvSpPr>
          <p:cNvPr id="41" name="bg object 41"/>
          <p:cNvSpPr/>
          <p:nvPr/>
        </p:nvSpPr>
        <p:spPr>
          <a:xfrm>
            <a:off x="656305" y="2635138"/>
            <a:ext cx="409596" cy="138369"/>
          </a:xfrm>
          <a:prstGeom prst="rect">
            <a:avLst/>
          </a:prstGeom>
          <a:blipFill>
            <a:blip r:embed="rId26" cstate="print"/>
            <a:stretch>
              <a:fillRect/>
            </a:stretch>
          </a:blipFill>
        </p:spPr>
        <p:txBody>
          <a:bodyPr wrap="square" lIns="0" tIns="0" rIns="0" bIns="0" rtlCol="0"/>
          <a:lstStyle/>
          <a:p>
            <a:endParaRPr sz="1200"/>
          </a:p>
        </p:txBody>
      </p:sp>
      <p:sp>
        <p:nvSpPr>
          <p:cNvPr id="42" name="bg object 42"/>
          <p:cNvSpPr/>
          <p:nvPr/>
        </p:nvSpPr>
        <p:spPr>
          <a:xfrm>
            <a:off x="931851" y="2656616"/>
            <a:ext cx="117915" cy="65389"/>
          </a:xfrm>
          <a:prstGeom prst="rect">
            <a:avLst/>
          </a:prstGeom>
          <a:blipFill>
            <a:blip r:embed="rId27" cstate="print"/>
            <a:stretch>
              <a:fillRect/>
            </a:stretch>
          </a:blipFill>
        </p:spPr>
        <p:txBody>
          <a:bodyPr wrap="square" lIns="0" tIns="0" rIns="0" bIns="0" rtlCol="0"/>
          <a:lstStyle/>
          <a:p>
            <a:endParaRPr sz="1200"/>
          </a:p>
        </p:txBody>
      </p:sp>
      <p:sp>
        <p:nvSpPr>
          <p:cNvPr id="43" name="bg object 43"/>
          <p:cNvSpPr/>
          <p:nvPr/>
        </p:nvSpPr>
        <p:spPr>
          <a:xfrm>
            <a:off x="708219" y="2682443"/>
            <a:ext cx="18889" cy="3942"/>
          </a:xfrm>
          <a:prstGeom prst="rect">
            <a:avLst/>
          </a:prstGeom>
          <a:blipFill>
            <a:blip r:embed="rId28" cstate="print"/>
            <a:stretch>
              <a:fillRect/>
            </a:stretch>
          </a:blipFill>
        </p:spPr>
        <p:txBody>
          <a:bodyPr wrap="square" lIns="0" tIns="0" rIns="0" bIns="0" rtlCol="0"/>
          <a:lstStyle/>
          <a:p>
            <a:endParaRPr sz="1200"/>
          </a:p>
        </p:txBody>
      </p:sp>
      <p:sp>
        <p:nvSpPr>
          <p:cNvPr id="44" name="bg object 44"/>
          <p:cNvSpPr/>
          <p:nvPr/>
        </p:nvSpPr>
        <p:spPr>
          <a:xfrm>
            <a:off x="749233" y="2631866"/>
            <a:ext cx="102197" cy="46573"/>
          </a:xfrm>
          <a:prstGeom prst="rect">
            <a:avLst/>
          </a:prstGeom>
          <a:blipFill>
            <a:blip r:embed="rId29" cstate="print"/>
            <a:stretch>
              <a:fillRect/>
            </a:stretch>
          </a:blipFill>
        </p:spPr>
        <p:txBody>
          <a:bodyPr wrap="square" lIns="0" tIns="0" rIns="0" bIns="0" rtlCol="0"/>
          <a:lstStyle/>
          <a:p>
            <a:endParaRPr sz="1200"/>
          </a:p>
        </p:txBody>
      </p:sp>
      <p:sp>
        <p:nvSpPr>
          <p:cNvPr id="45" name="bg object 45"/>
          <p:cNvSpPr/>
          <p:nvPr/>
        </p:nvSpPr>
        <p:spPr>
          <a:xfrm>
            <a:off x="657935" y="2631866"/>
            <a:ext cx="407967" cy="137932"/>
          </a:xfrm>
          <a:prstGeom prst="rect">
            <a:avLst/>
          </a:prstGeom>
          <a:blipFill>
            <a:blip r:embed="rId30" cstate="print"/>
            <a:stretch>
              <a:fillRect/>
            </a:stretch>
          </a:blipFill>
        </p:spPr>
        <p:txBody>
          <a:bodyPr wrap="square" lIns="0" tIns="0" rIns="0" bIns="0" rtlCol="0"/>
          <a:lstStyle/>
          <a:p>
            <a:endParaRPr sz="1200"/>
          </a:p>
        </p:txBody>
      </p:sp>
      <p:sp>
        <p:nvSpPr>
          <p:cNvPr id="46" name="bg object 46"/>
          <p:cNvSpPr/>
          <p:nvPr/>
        </p:nvSpPr>
        <p:spPr>
          <a:xfrm>
            <a:off x="1131297" y="2614127"/>
            <a:ext cx="691139" cy="159379"/>
          </a:xfrm>
          <a:prstGeom prst="rect">
            <a:avLst/>
          </a:prstGeom>
          <a:blipFill>
            <a:blip r:embed="rId31" cstate="print"/>
            <a:stretch>
              <a:fillRect/>
            </a:stretch>
          </a:blipFill>
        </p:spPr>
        <p:txBody>
          <a:bodyPr wrap="square" lIns="0" tIns="0" rIns="0" bIns="0" rtlCol="0"/>
          <a:lstStyle/>
          <a:p>
            <a:endParaRPr sz="1200"/>
          </a:p>
        </p:txBody>
      </p:sp>
      <p:sp>
        <p:nvSpPr>
          <p:cNvPr id="47" name="bg object 47"/>
          <p:cNvSpPr/>
          <p:nvPr/>
        </p:nvSpPr>
        <p:spPr>
          <a:xfrm>
            <a:off x="1787137" y="2676469"/>
            <a:ext cx="15656" cy="17231"/>
          </a:xfrm>
          <a:prstGeom prst="rect">
            <a:avLst/>
          </a:prstGeom>
          <a:blipFill>
            <a:blip r:embed="rId32" cstate="print"/>
            <a:stretch>
              <a:fillRect/>
            </a:stretch>
          </a:blipFill>
        </p:spPr>
        <p:txBody>
          <a:bodyPr wrap="square" lIns="0" tIns="0" rIns="0" bIns="0" rtlCol="0"/>
          <a:lstStyle/>
          <a:p>
            <a:endParaRPr sz="1200"/>
          </a:p>
        </p:txBody>
      </p:sp>
      <p:sp>
        <p:nvSpPr>
          <p:cNvPr id="48" name="bg object 48"/>
          <p:cNvSpPr/>
          <p:nvPr/>
        </p:nvSpPr>
        <p:spPr>
          <a:xfrm>
            <a:off x="1147032" y="2664358"/>
            <a:ext cx="39111" cy="23408"/>
          </a:xfrm>
          <a:prstGeom prst="rect">
            <a:avLst/>
          </a:prstGeom>
          <a:blipFill>
            <a:blip r:embed="rId33" cstate="print"/>
            <a:stretch>
              <a:fillRect/>
            </a:stretch>
          </a:blipFill>
        </p:spPr>
        <p:txBody>
          <a:bodyPr wrap="square" lIns="0" tIns="0" rIns="0" bIns="0" rtlCol="0"/>
          <a:lstStyle/>
          <a:p>
            <a:endParaRPr sz="1200"/>
          </a:p>
        </p:txBody>
      </p:sp>
      <p:sp>
        <p:nvSpPr>
          <p:cNvPr id="49" name="bg object 49"/>
          <p:cNvSpPr/>
          <p:nvPr/>
        </p:nvSpPr>
        <p:spPr>
          <a:xfrm>
            <a:off x="1330816" y="2596937"/>
            <a:ext cx="99679" cy="43647"/>
          </a:xfrm>
          <a:prstGeom prst="rect">
            <a:avLst/>
          </a:prstGeom>
          <a:blipFill>
            <a:blip r:embed="rId34" cstate="print"/>
            <a:stretch>
              <a:fillRect/>
            </a:stretch>
          </a:blipFill>
        </p:spPr>
        <p:txBody>
          <a:bodyPr wrap="square" lIns="0" tIns="0" rIns="0" bIns="0" rtlCol="0"/>
          <a:lstStyle/>
          <a:p>
            <a:endParaRPr sz="1200"/>
          </a:p>
        </p:txBody>
      </p:sp>
      <p:sp>
        <p:nvSpPr>
          <p:cNvPr id="50" name="bg object 50"/>
          <p:cNvSpPr/>
          <p:nvPr/>
        </p:nvSpPr>
        <p:spPr>
          <a:xfrm>
            <a:off x="1569641" y="2636418"/>
            <a:ext cx="133071" cy="3474"/>
          </a:xfrm>
          <a:prstGeom prst="rect">
            <a:avLst/>
          </a:prstGeom>
          <a:blipFill>
            <a:blip r:embed="rId35" cstate="print"/>
            <a:stretch>
              <a:fillRect/>
            </a:stretch>
          </a:blipFill>
        </p:spPr>
        <p:txBody>
          <a:bodyPr wrap="square" lIns="0" tIns="0" rIns="0" bIns="0" rtlCol="0"/>
          <a:lstStyle/>
          <a:p>
            <a:endParaRPr sz="1200"/>
          </a:p>
        </p:txBody>
      </p:sp>
      <p:sp>
        <p:nvSpPr>
          <p:cNvPr id="51" name="bg object 51"/>
          <p:cNvSpPr/>
          <p:nvPr/>
        </p:nvSpPr>
        <p:spPr>
          <a:xfrm>
            <a:off x="1507421" y="2608641"/>
            <a:ext cx="28612" cy="11338"/>
          </a:xfrm>
          <a:prstGeom prst="rect">
            <a:avLst/>
          </a:prstGeom>
          <a:blipFill>
            <a:blip r:embed="rId36" cstate="print"/>
            <a:stretch>
              <a:fillRect/>
            </a:stretch>
          </a:blipFill>
        </p:spPr>
        <p:txBody>
          <a:bodyPr wrap="square" lIns="0" tIns="0" rIns="0" bIns="0" rtlCol="0"/>
          <a:lstStyle/>
          <a:p>
            <a:endParaRPr sz="1200"/>
          </a:p>
        </p:txBody>
      </p:sp>
      <p:sp>
        <p:nvSpPr>
          <p:cNvPr id="52" name="bg object 52"/>
          <p:cNvSpPr/>
          <p:nvPr/>
        </p:nvSpPr>
        <p:spPr>
          <a:xfrm>
            <a:off x="1131297" y="2596692"/>
            <a:ext cx="690874" cy="155712"/>
          </a:xfrm>
          <a:prstGeom prst="rect">
            <a:avLst/>
          </a:prstGeom>
          <a:blipFill>
            <a:blip r:embed="rId37" cstate="print"/>
            <a:stretch>
              <a:fillRect/>
            </a:stretch>
          </a:blipFill>
        </p:spPr>
        <p:txBody>
          <a:bodyPr wrap="square" lIns="0" tIns="0" rIns="0" bIns="0" rtlCol="0"/>
          <a:lstStyle/>
          <a:p>
            <a:endParaRPr sz="1200"/>
          </a:p>
        </p:txBody>
      </p:sp>
      <p:sp>
        <p:nvSpPr>
          <p:cNvPr id="53" name="bg object 53"/>
          <p:cNvSpPr/>
          <p:nvPr/>
        </p:nvSpPr>
        <p:spPr>
          <a:xfrm>
            <a:off x="1197299" y="2672283"/>
            <a:ext cx="624517" cy="101224"/>
          </a:xfrm>
          <a:prstGeom prst="rect">
            <a:avLst/>
          </a:prstGeom>
          <a:blipFill>
            <a:blip r:embed="rId38" cstate="print"/>
            <a:stretch>
              <a:fillRect/>
            </a:stretch>
          </a:blipFill>
        </p:spPr>
        <p:txBody>
          <a:bodyPr wrap="square" lIns="0" tIns="0" rIns="0" bIns="0" rtlCol="0"/>
          <a:lstStyle/>
          <a:p>
            <a:endParaRPr sz="1200"/>
          </a:p>
        </p:txBody>
      </p:sp>
      <p:sp>
        <p:nvSpPr>
          <p:cNvPr id="54" name="bg object 54"/>
          <p:cNvSpPr/>
          <p:nvPr/>
        </p:nvSpPr>
        <p:spPr>
          <a:xfrm>
            <a:off x="668943" y="2700832"/>
            <a:ext cx="366051" cy="72674"/>
          </a:xfrm>
          <a:prstGeom prst="rect">
            <a:avLst/>
          </a:prstGeom>
          <a:blipFill>
            <a:blip r:embed="rId39" cstate="print"/>
            <a:stretch>
              <a:fillRect/>
            </a:stretch>
          </a:blipFill>
        </p:spPr>
        <p:txBody>
          <a:bodyPr wrap="square" lIns="0" tIns="0" rIns="0" bIns="0" rtlCol="0"/>
          <a:lstStyle/>
          <a:p>
            <a:endParaRPr sz="1200"/>
          </a:p>
        </p:txBody>
      </p:sp>
      <p:sp>
        <p:nvSpPr>
          <p:cNvPr id="55" name="bg object 55"/>
          <p:cNvSpPr/>
          <p:nvPr/>
        </p:nvSpPr>
        <p:spPr>
          <a:xfrm>
            <a:off x="1183479" y="2375510"/>
            <a:ext cx="41560" cy="42001"/>
          </a:xfrm>
          <a:prstGeom prst="rect">
            <a:avLst/>
          </a:prstGeom>
          <a:blipFill>
            <a:blip r:embed="rId40" cstate="print"/>
            <a:stretch>
              <a:fillRect/>
            </a:stretch>
          </a:blipFill>
        </p:spPr>
        <p:txBody>
          <a:bodyPr wrap="square" lIns="0" tIns="0" rIns="0" bIns="0" rtlCol="0"/>
          <a:lstStyle/>
          <a:p>
            <a:endParaRPr sz="1200"/>
          </a:p>
        </p:txBody>
      </p:sp>
      <p:sp>
        <p:nvSpPr>
          <p:cNvPr id="56" name="bg object 56"/>
          <p:cNvSpPr/>
          <p:nvPr/>
        </p:nvSpPr>
        <p:spPr>
          <a:xfrm>
            <a:off x="1449052" y="2508870"/>
            <a:ext cx="41558" cy="42001"/>
          </a:xfrm>
          <a:prstGeom prst="rect">
            <a:avLst/>
          </a:prstGeom>
          <a:blipFill>
            <a:blip r:embed="rId41" cstate="print"/>
            <a:stretch>
              <a:fillRect/>
            </a:stretch>
          </a:blipFill>
        </p:spPr>
        <p:txBody>
          <a:bodyPr wrap="square" lIns="0" tIns="0" rIns="0" bIns="0" rtlCol="0"/>
          <a:lstStyle/>
          <a:p>
            <a:endParaRPr sz="1200"/>
          </a:p>
        </p:txBody>
      </p:sp>
      <p:sp>
        <p:nvSpPr>
          <p:cNvPr id="57" name="bg object 57"/>
          <p:cNvSpPr/>
          <p:nvPr/>
        </p:nvSpPr>
        <p:spPr>
          <a:xfrm>
            <a:off x="1706837" y="2587102"/>
            <a:ext cx="41558" cy="42021"/>
          </a:xfrm>
          <a:prstGeom prst="rect">
            <a:avLst/>
          </a:prstGeom>
          <a:blipFill>
            <a:blip r:embed="rId42" cstate="print"/>
            <a:stretch>
              <a:fillRect/>
            </a:stretch>
          </a:blipFill>
        </p:spPr>
        <p:txBody>
          <a:bodyPr wrap="square" lIns="0" tIns="0" rIns="0" bIns="0" rtlCol="0"/>
          <a:lstStyle/>
          <a:p>
            <a:endParaRPr sz="1200"/>
          </a:p>
        </p:txBody>
      </p:sp>
      <p:sp>
        <p:nvSpPr>
          <p:cNvPr id="58" name="bg object 58"/>
          <p:cNvSpPr/>
          <p:nvPr/>
        </p:nvSpPr>
        <p:spPr>
          <a:xfrm>
            <a:off x="1146401" y="2612380"/>
            <a:ext cx="19495" cy="19710"/>
          </a:xfrm>
          <a:prstGeom prst="rect">
            <a:avLst/>
          </a:prstGeom>
          <a:blipFill>
            <a:blip r:embed="rId43" cstate="print"/>
            <a:stretch>
              <a:fillRect/>
            </a:stretch>
          </a:blipFill>
        </p:spPr>
        <p:txBody>
          <a:bodyPr wrap="square" lIns="0" tIns="0" rIns="0" bIns="0" rtlCol="0"/>
          <a:lstStyle/>
          <a:p>
            <a:endParaRPr sz="1200"/>
          </a:p>
        </p:txBody>
      </p:sp>
      <p:sp>
        <p:nvSpPr>
          <p:cNvPr id="59" name="bg object 59"/>
          <p:cNvSpPr/>
          <p:nvPr/>
        </p:nvSpPr>
        <p:spPr>
          <a:xfrm>
            <a:off x="662143" y="2619268"/>
            <a:ext cx="19495" cy="19710"/>
          </a:xfrm>
          <a:prstGeom prst="rect">
            <a:avLst/>
          </a:prstGeom>
          <a:blipFill>
            <a:blip r:embed="rId44" cstate="print"/>
            <a:stretch>
              <a:fillRect/>
            </a:stretch>
          </a:blipFill>
        </p:spPr>
        <p:txBody>
          <a:bodyPr wrap="square" lIns="0" tIns="0" rIns="0" bIns="0" rtlCol="0"/>
          <a:lstStyle/>
          <a:p>
            <a:endParaRPr sz="1200"/>
          </a:p>
        </p:txBody>
      </p:sp>
      <p:sp>
        <p:nvSpPr>
          <p:cNvPr id="60" name="bg object 60"/>
          <p:cNvSpPr/>
          <p:nvPr/>
        </p:nvSpPr>
        <p:spPr>
          <a:xfrm>
            <a:off x="848758" y="3088021"/>
            <a:ext cx="788834" cy="1206773"/>
          </a:xfrm>
          <a:prstGeom prst="rect">
            <a:avLst/>
          </a:prstGeom>
          <a:blipFill>
            <a:blip r:embed="rId45" cstate="print"/>
            <a:stretch>
              <a:fillRect/>
            </a:stretch>
          </a:blipFill>
        </p:spPr>
        <p:txBody>
          <a:bodyPr wrap="square" lIns="0" tIns="0" rIns="0" bIns="0" rtlCol="0"/>
          <a:lstStyle/>
          <a:p>
            <a:endParaRPr sz="1200"/>
          </a:p>
        </p:txBody>
      </p:sp>
      <p:sp>
        <p:nvSpPr>
          <p:cNvPr id="61" name="bg object 61"/>
          <p:cNvSpPr/>
          <p:nvPr/>
        </p:nvSpPr>
        <p:spPr>
          <a:xfrm>
            <a:off x="695052" y="4542919"/>
            <a:ext cx="1023145" cy="891406"/>
          </a:xfrm>
          <a:prstGeom prst="rect">
            <a:avLst/>
          </a:prstGeom>
          <a:blipFill>
            <a:blip r:embed="rId46" cstate="print"/>
            <a:stretch>
              <a:fillRect/>
            </a:stretch>
          </a:blipFill>
        </p:spPr>
        <p:txBody>
          <a:bodyPr wrap="square" lIns="0" tIns="0" rIns="0" bIns="0" rtlCol="0"/>
          <a:lstStyle/>
          <a:p>
            <a:endParaRPr sz="1200"/>
          </a:p>
        </p:txBody>
      </p:sp>
      <p:sp>
        <p:nvSpPr>
          <p:cNvPr id="62" name="bg object 62"/>
          <p:cNvSpPr/>
          <p:nvPr/>
        </p:nvSpPr>
        <p:spPr>
          <a:xfrm>
            <a:off x="826942" y="5614467"/>
            <a:ext cx="995926" cy="994311"/>
          </a:xfrm>
          <a:prstGeom prst="rect">
            <a:avLst/>
          </a:prstGeom>
          <a:blipFill>
            <a:blip r:embed="rId47" cstate="print"/>
            <a:stretch>
              <a:fillRect/>
            </a:stretch>
          </a:blipFill>
        </p:spPr>
        <p:txBody>
          <a:bodyPr wrap="square" lIns="0" tIns="0" rIns="0" bIns="0" rtlCol="0"/>
          <a:lstStyle/>
          <a:p>
            <a:endParaRPr sz="1200"/>
          </a:p>
        </p:txBody>
      </p:sp>
      <p:sp>
        <p:nvSpPr>
          <p:cNvPr id="2" name="Holder 2"/>
          <p:cNvSpPr>
            <a:spLocks noGrp="1"/>
          </p:cNvSpPr>
          <p:nvPr>
            <p:ph type="ctrTitle"/>
          </p:nvPr>
        </p:nvSpPr>
        <p:spPr>
          <a:xfrm>
            <a:off x="364175" y="169481"/>
            <a:ext cx="11463651" cy="748453"/>
          </a:xfrm>
          <a:prstGeom prst="rect">
            <a:avLst/>
          </a:prstGeom>
        </p:spPr>
        <p:txBody>
          <a:bodyPr wrap="square" lIns="0" tIns="0" rIns="0" bIns="0">
            <a:spAutoFit/>
          </a:bodyPr>
          <a:lstStyle>
            <a:lvl1pPr>
              <a:defRPr sz="4800" b="0" i="0">
                <a:solidFill>
                  <a:srgbClr val="1C4E89"/>
                </a:solidFill>
                <a:latin typeface="TeXGyreTermes"/>
                <a:cs typeface="TeXGyreTermes"/>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277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72339" y="989850"/>
            <a:ext cx="9847323" cy="312843"/>
          </a:xfrm>
        </p:spPr>
        <p:txBody>
          <a:bodyPr lIns="0" tIns="0" rIns="0" bIns="0"/>
          <a:lstStyle>
            <a:lvl1pPr>
              <a:defRPr sz="2033" b="0" i="0">
                <a:solidFill>
                  <a:schemeClr val="bg1"/>
                </a:solidFill>
                <a:latin typeface="TeXGyreTermes"/>
                <a:cs typeface="TeXGyreTerme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3709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44089A"/>
          </a:solidFill>
        </p:spPr>
        <p:txBody>
          <a:bodyPr wrap="square" lIns="0" tIns="0" rIns="0" bIns="0" rtlCol="0"/>
          <a:lstStyle/>
          <a:p>
            <a:endParaRPr sz="1200"/>
          </a:p>
        </p:txBody>
      </p:sp>
      <p:sp>
        <p:nvSpPr>
          <p:cNvPr id="17" name="bg object 17"/>
          <p:cNvSpPr/>
          <p:nvPr/>
        </p:nvSpPr>
        <p:spPr>
          <a:xfrm>
            <a:off x="-6573" y="1"/>
            <a:ext cx="5643457" cy="6858423"/>
          </a:xfrm>
          <a:custGeom>
            <a:avLst/>
            <a:gdLst/>
            <a:ahLst/>
            <a:cxnLst/>
            <a:rect l="l" t="t" r="r" b="b"/>
            <a:pathLst>
              <a:path w="8465185" h="10287635">
                <a:moveTo>
                  <a:pt x="7553941" y="10275659"/>
                </a:moveTo>
                <a:lnTo>
                  <a:pt x="7553061" y="10287166"/>
                </a:lnTo>
                <a:lnTo>
                  <a:pt x="0" y="10286656"/>
                </a:lnTo>
                <a:lnTo>
                  <a:pt x="9860" y="410"/>
                </a:lnTo>
                <a:lnTo>
                  <a:pt x="5881692" y="35"/>
                </a:lnTo>
                <a:lnTo>
                  <a:pt x="5752463" y="1689464"/>
                </a:lnTo>
                <a:lnTo>
                  <a:pt x="5762561" y="1723956"/>
                </a:lnTo>
                <a:lnTo>
                  <a:pt x="5760224" y="1754509"/>
                </a:lnTo>
                <a:lnTo>
                  <a:pt x="5783420" y="1784293"/>
                </a:lnTo>
                <a:lnTo>
                  <a:pt x="5794140" y="1810665"/>
                </a:lnTo>
                <a:lnTo>
                  <a:pt x="5854049" y="1860032"/>
                </a:lnTo>
                <a:lnTo>
                  <a:pt x="5890536" y="1882585"/>
                </a:lnTo>
                <a:lnTo>
                  <a:pt x="5939791" y="1904712"/>
                </a:lnTo>
                <a:lnTo>
                  <a:pt x="5989134" y="1925708"/>
                </a:lnTo>
                <a:lnTo>
                  <a:pt x="6038543" y="1945836"/>
                </a:lnTo>
                <a:lnTo>
                  <a:pt x="6088207" y="1962625"/>
                </a:lnTo>
                <a:lnTo>
                  <a:pt x="6137850" y="1979681"/>
                </a:lnTo>
                <a:lnTo>
                  <a:pt x="6187474" y="1997003"/>
                </a:lnTo>
                <a:lnTo>
                  <a:pt x="6224414" y="2013623"/>
                </a:lnTo>
                <a:lnTo>
                  <a:pt x="6273996" y="2031478"/>
                </a:lnTo>
                <a:lnTo>
                  <a:pt x="6323559" y="2049599"/>
                </a:lnTo>
                <a:lnTo>
                  <a:pt x="6373101" y="2067986"/>
                </a:lnTo>
                <a:lnTo>
                  <a:pt x="6422622" y="2086639"/>
                </a:lnTo>
                <a:lnTo>
                  <a:pt x="6472123" y="2105559"/>
                </a:lnTo>
                <a:lnTo>
                  <a:pt x="6521604" y="2124745"/>
                </a:lnTo>
                <a:lnTo>
                  <a:pt x="6571065" y="2144198"/>
                </a:lnTo>
                <a:lnTo>
                  <a:pt x="6607842" y="2162948"/>
                </a:lnTo>
                <a:lnTo>
                  <a:pt x="6657261" y="2182933"/>
                </a:lnTo>
                <a:lnTo>
                  <a:pt x="6706661" y="2203184"/>
                </a:lnTo>
                <a:lnTo>
                  <a:pt x="6756040" y="2223702"/>
                </a:lnTo>
                <a:lnTo>
                  <a:pt x="6805398" y="2244485"/>
                </a:lnTo>
                <a:lnTo>
                  <a:pt x="6842181" y="2263162"/>
                </a:lnTo>
                <a:lnTo>
                  <a:pt x="6891573" y="2283506"/>
                </a:lnTo>
                <a:lnTo>
                  <a:pt x="6928249" y="2303574"/>
                </a:lnTo>
                <a:lnTo>
                  <a:pt x="6977536" y="2325295"/>
                </a:lnTo>
                <a:lnTo>
                  <a:pt x="7014108" y="2346726"/>
                </a:lnTo>
                <a:lnTo>
                  <a:pt x="7050629" y="2368829"/>
                </a:lnTo>
                <a:lnTo>
                  <a:pt x="7099762" y="2392566"/>
                </a:lnTo>
                <a:lnTo>
                  <a:pt x="7111901" y="2400375"/>
                </a:lnTo>
                <a:lnTo>
                  <a:pt x="6656296" y="8356555"/>
                </a:lnTo>
                <a:lnTo>
                  <a:pt x="6666291" y="8392411"/>
                </a:lnTo>
                <a:lnTo>
                  <a:pt x="6663704" y="8426223"/>
                </a:lnTo>
                <a:lnTo>
                  <a:pt x="6709227" y="8497158"/>
                </a:lnTo>
                <a:lnTo>
                  <a:pt x="6731908" y="8533675"/>
                </a:lnTo>
                <a:lnTo>
                  <a:pt x="6779793" y="8573718"/>
                </a:lnTo>
                <a:lnTo>
                  <a:pt x="6815265" y="8609531"/>
                </a:lnTo>
                <a:lnTo>
                  <a:pt x="6850691" y="8645946"/>
                </a:lnTo>
                <a:lnTo>
                  <a:pt x="6898734" y="8683920"/>
                </a:lnTo>
                <a:lnTo>
                  <a:pt x="6934071" y="8721507"/>
                </a:lnTo>
                <a:lnTo>
                  <a:pt x="6956700" y="8758695"/>
                </a:lnTo>
                <a:lnTo>
                  <a:pt x="6991950" y="8797411"/>
                </a:lnTo>
                <a:lnTo>
                  <a:pt x="7027158" y="8836676"/>
                </a:lnTo>
                <a:lnTo>
                  <a:pt x="7062324" y="8876480"/>
                </a:lnTo>
                <a:lnTo>
                  <a:pt x="7084788" y="8915843"/>
                </a:lnTo>
                <a:lnTo>
                  <a:pt x="7119874" y="8956693"/>
                </a:lnTo>
                <a:lnTo>
                  <a:pt x="7164606" y="9037965"/>
                </a:lnTo>
                <a:lnTo>
                  <a:pt x="7199579" y="9080304"/>
                </a:lnTo>
                <a:lnTo>
                  <a:pt x="7244090" y="9164462"/>
                </a:lnTo>
                <a:lnTo>
                  <a:pt x="7310597" y="9294080"/>
                </a:lnTo>
                <a:lnTo>
                  <a:pt x="7320038" y="9337178"/>
                </a:lnTo>
                <a:lnTo>
                  <a:pt x="7364151" y="9426537"/>
                </a:lnTo>
                <a:lnTo>
                  <a:pt x="7373499" y="9470841"/>
                </a:lnTo>
                <a:lnTo>
                  <a:pt x="7395481" y="9516494"/>
                </a:lnTo>
                <a:lnTo>
                  <a:pt x="7414035" y="9606964"/>
                </a:lnTo>
                <a:lnTo>
                  <a:pt x="7435934" y="9653697"/>
                </a:lnTo>
                <a:lnTo>
                  <a:pt x="7472629" y="9840040"/>
                </a:lnTo>
                <a:lnTo>
                  <a:pt x="7494407" y="9888363"/>
                </a:lnTo>
                <a:lnTo>
                  <a:pt x="7512571" y="9983920"/>
                </a:lnTo>
                <a:lnTo>
                  <a:pt x="7508960" y="10031134"/>
                </a:lnTo>
                <a:lnTo>
                  <a:pt x="7553941" y="10275659"/>
                </a:lnTo>
                <a:close/>
              </a:path>
              <a:path w="8465185" h="10287635">
                <a:moveTo>
                  <a:pt x="6442127" y="0"/>
                </a:moveTo>
                <a:lnTo>
                  <a:pt x="6441285" y="11002"/>
                </a:lnTo>
                <a:lnTo>
                  <a:pt x="6342290" y="306103"/>
                </a:lnTo>
                <a:lnTo>
                  <a:pt x="6338491" y="355759"/>
                </a:lnTo>
                <a:lnTo>
                  <a:pt x="6223566" y="692595"/>
                </a:lnTo>
                <a:lnTo>
                  <a:pt x="6194529" y="739178"/>
                </a:lnTo>
                <a:lnTo>
                  <a:pt x="6129139" y="927967"/>
                </a:lnTo>
                <a:lnTo>
                  <a:pt x="6100156" y="973841"/>
                </a:lnTo>
                <a:lnTo>
                  <a:pt x="6067548" y="1067100"/>
                </a:lnTo>
                <a:lnTo>
                  <a:pt x="6038598" y="1112549"/>
                </a:lnTo>
                <a:lnTo>
                  <a:pt x="6022321" y="1158824"/>
                </a:lnTo>
                <a:lnTo>
                  <a:pt x="5993392" y="1203988"/>
                </a:lnTo>
                <a:lnTo>
                  <a:pt x="5977137" y="1249980"/>
                </a:lnTo>
                <a:lnTo>
                  <a:pt x="5919333" y="1339600"/>
                </a:lnTo>
                <a:lnTo>
                  <a:pt x="5903110" y="1385165"/>
                </a:lnTo>
                <a:lnTo>
                  <a:pt x="5845372" y="1473934"/>
                </a:lnTo>
                <a:lnTo>
                  <a:pt x="5816045" y="1524304"/>
                </a:lnTo>
                <a:lnTo>
                  <a:pt x="5787045" y="1570392"/>
                </a:lnTo>
                <a:lnTo>
                  <a:pt x="5771016" y="1613429"/>
                </a:lnTo>
                <a:lnTo>
                  <a:pt x="5767937" y="1653678"/>
                </a:lnTo>
                <a:lnTo>
                  <a:pt x="5752463" y="1689464"/>
                </a:lnTo>
                <a:lnTo>
                  <a:pt x="5881692" y="35"/>
                </a:lnTo>
                <a:lnTo>
                  <a:pt x="6442127" y="0"/>
                </a:lnTo>
                <a:close/>
              </a:path>
              <a:path w="8465185" h="10287635">
                <a:moveTo>
                  <a:pt x="8437867" y="4381446"/>
                </a:moveTo>
                <a:lnTo>
                  <a:pt x="8340638" y="5652531"/>
                </a:lnTo>
                <a:lnTo>
                  <a:pt x="8128287" y="6263948"/>
                </a:lnTo>
                <a:lnTo>
                  <a:pt x="8099368" y="6308980"/>
                </a:lnTo>
                <a:lnTo>
                  <a:pt x="8066895" y="6400476"/>
                </a:lnTo>
                <a:lnTo>
                  <a:pt x="8038016" y="6444996"/>
                </a:lnTo>
                <a:lnTo>
                  <a:pt x="8005624" y="6535434"/>
                </a:lnTo>
                <a:lnTo>
                  <a:pt x="7976786" y="6579407"/>
                </a:lnTo>
                <a:lnTo>
                  <a:pt x="7960626" y="6624158"/>
                </a:lnTo>
                <a:lnTo>
                  <a:pt x="7903024" y="6711138"/>
                </a:lnTo>
                <a:lnTo>
                  <a:pt x="7886909" y="6755296"/>
                </a:lnTo>
                <a:lnTo>
                  <a:pt x="7829401" y="6841055"/>
                </a:lnTo>
                <a:lnTo>
                  <a:pt x="7813334" y="6884584"/>
                </a:lnTo>
                <a:lnTo>
                  <a:pt x="7698584" y="7052618"/>
                </a:lnTo>
                <a:lnTo>
                  <a:pt x="7682603" y="7095023"/>
                </a:lnTo>
                <a:lnTo>
                  <a:pt x="7539661" y="7298578"/>
                </a:lnTo>
                <a:lnTo>
                  <a:pt x="7498468" y="7337568"/>
                </a:lnTo>
                <a:lnTo>
                  <a:pt x="7384546" y="7494765"/>
                </a:lnTo>
                <a:lnTo>
                  <a:pt x="7343455" y="7532416"/>
                </a:lnTo>
                <a:lnTo>
                  <a:pt x="7286663" y="7608816"/>
                </a:lnTo>
                <a:lnTo>
                  <a:pt x="7245636" y="7645618"/>
                </a:lnTo>
                <a:lnTo>
                  <a:pt x="7217295" y="7683098"/>
                </a:lnTo>
                <a:lnTo>
                  <a:pt x="7176313" y="7719315"/>
                </a:lnTo>
                <a:lnTo>
                  <a:pt x="7148018" y="7756202"/>
                </a:lnTo>
                <a:lnTo>
                  <a:pt x="7119847" y="7791457"/>
                </a:lnTo>
                <a:lnTo>
                  <a:pt x="7079009" y="7825794"/>
                </a:lnTo>
                <a:lnTo>
                  <a:pt x="7009969" y="7895796"/>
                </a:lnTo>
                <a:lnTo>
                  <a:pt x="6969096" y="7930595"/>
                </a:lnTo>
                <a:lnTo>
                  <a:pt x="6940866" y="7966618"/>
                </a:lnTo>
                <a:lnTo>
                  <a:pt x="6899950" y="8001980"/>
                </a:lnTo>
                <a:lnTo>
                  <a:pt x="6843357" y="8075767"/>
                </a:lnTo>
                <a:lnTo>
                  <a:pt x="6802347" y="8112358"/>
                </a:lnTo>
                <a:lnTo>
                  <a:pt x="6773960" y="8150430"/>
                </a:lnTo>
                <a:lnTo>
                  <a:pt x="6732127" y="8197777"/>
                </a:lnTo>
                <a:lnTo>
                  <a:pt x="6703294" y="8241687"/>
                </a:lnTo>
                <a:lnTo>
                  <a:pt x="6687410" y="8282828"/>
                </a:lnTo>
                <a:lnTo>
                  <a:pt x="6671761" y="8320895"/>
                </a:lnTo>
                <a:lnTo>
                  <a:pt x="6656296" y="8356555"/>
                </a:lnTo>
                <a:lnTo>
                  <a:pt x="7111901" y="2400375"/>
                </a:lnTo>
                <a:lnTo>
                  <a:pt x="7136181" y="2415993"/>
                </a:lnTo>
                <a:lnTo>
                  <a:pt x="7172550" y="2440072"/>
                </a:lnTo>
                <a:lnTo>
                  <a:pt x="7221533" y="2465765"/>
                </a:lnTo>
                <a:lnTo>
                  <a:pt x="7257805" y="2491127"/>
                </a:lnTo>
                <a:lnTo>
                  <a:pt x="7294028" y="2517122"/>
                </a:lnTo>
                <a:lnTo>
                  <a:pt x="7330203" y="2543742"/>
                </a:lnTo>
                <a:lnTo>
                  <a:pt x="7366330" y="2570980"/>
                </a:lnTo>
                <a:lnTo>
                  <a:pt x="7402411" y="2598830"/>
                </a:lnTo>
                <a:lnTo>
                  <a:pt x="7438446" y="2627285"/>
                </a:lnTo>
                <a:lnTo>
                  <a:pt x="7474435" y="2656339"/>
                </a:lnTo>
                <a:lnTo>
                  <a:pt x="7510378" y="2685985"/>
                </a:lnTo>
                <a:lnTo>
                  <a:pt x="7546277" y="2716216"/>
                </a:lnTo>
                <a:lnTo>
                  <a:pt x="7582132" y="2747026"/>
                </a:lnTo>
                <a:lnTo>
                  <a:pt x="7605280" y="2777438"/>
                </a:lnTo>
                <a:lnTo>
                  <a:pt x="7641047" y="2809385"/>
                </a:lnTo>
                <a:lnTo>
                  <a:pt x="7676772" y="2841890"/>
                </a:lnTo>
                <a:lnTo>
                  <a:pt x="7712455" y="2874947"/>
                </a:lnTo>
                <a:lnTo>
                  <a:pt x="7735433" y="2907581"/>
                </a:lnTo>
                <a:lnTo>
                  <a:pt x="7771033" y="2941721"/>
                </a:lnTo>
                <a:lnTo>
                  <a:pt x="7793929" y="2975425"/>
                </a:lnTo>
                <a:lnTo>
                  <a:pt x="7829448" y="3010623"/>
                </a:lnTo>
                <a:lnTo>
                  <a:pt x="7852264" y="3045370"/>
                </a:lnTo>
                <a:lnTo>
                  <a:pt x="7887704" y="3081598"/>
                </a:lnTo>
                <a:lnTo>
                  <a:pt x="7910443" y="3117362"/>
                </a:lnTo>
                <a:lnTo>
                  <a:pt x="7945806" y="3154594"/>
                </a:lnTo>
                <a:lnTo>
                  <a:pt x="7991094" y="3228588"/>
                </a:lnTo>
                <a:lnTo>
                  <a:pt x="8036236" y="3304497"/>
                </a:lnTo>
                <a:lnTo>
                  <a:pt x="8071417" y="3344121"/>
                </a:lnTo>
                <a:lnTo>
                  <a:pt x="8116347" y="3422800"/>
                </a:lnTo>
                <a:lnTo>
                  <a:pt x="8138760" y="3462810"/>
                </a:lnTo>
                <a:lnTo>
                  <a:pt x="8148477" y="3502291"/>
                </a:lnTo>
                <a:lnTo>
                  <a:pt x="8193139" y="3584477"/>
                </a:lnTo>
                <a:lnTo>
                  <a:pt x="8237673" y="3668338"/>
                </a:lnTo>
                <a:lnTo>
                  <a:pt x="8247230" y="3709910"/>
                </a:lnTo>
                <a:lnTo>
                  <a:pt x="8269420" y="3752850"/>
                </a:lnTo>
                <a:lnTo>
                  <a:pt x="8278916" y="3795212"/>
                </a:lnTo>
                <a:lnTo>
                  <a:pt x="8301047" y="3838929"/>
                </a:lnTo>
                <a:lnTo>
                  <a:pt x="8310485" y="3882055"/>
                </a:lnTo>
                <a:lnTo>
                  <a:pt x="8332558" y="3926521"/>
                </a:lnTo>
                <a:lnTo>
                  <a:pt x="8351294" y="4014605"/>
                </a:lnTo>
                <a:lnTo>
                  <a:pt x="8373285" y="4060147"/>
                </a:lnTo>
                <a:lnTo>
                  <a:pt x="8437867" y="4381446"/>
                </a:lnTo>
                <a:close/>
              </a:path>
              <a:path w="8465185" h="10287635">
                <a:moveTo>
                  <a:pt x="8452530" y="4522785"/>
                </a:moveTo>
                <a:lnTo>
                  <a:pt x="8377210" y="5507457"/>
                </a:lnTo>
                <a:lnTo>
                  <a:pt x="8344379" y="5603635"/>
                </a:lnTo>
                <a:lnTo>
                  <a:pt x="8434335" y="4427624"/>
                </a:lnTo>
                <a:lnTo>
                  <a:pt x="8452530" y="4522785"/>
                </a:lnTo>
                <a:close/>
              </a:path>
              <a:path w="8465185" h="10287635">
                <a:moveTo>
                  <a:pt x="8457977" y="4618091"/>
                </a:moveTo>
                <a:lnTo>
                  <a:pt x="8397672" y="5406469"/>
                </a:lnTo>
                <a:lnTo>
                  <a:pt x="8381115" y="5456403"/>
                </a:lnTo>
                <a:lnTo>
                  <a:pt x="8448932" y="4569818"/>
                </a:lnTo>
                <a:lnTo>
                  <a:pt x="8457977" y="4618091"/>
                </a:lnTo>
                <a:close/>
              </a:path>
              <a:path w="8465185" h="10287635">
                <a:moveTo>
                  <a:pt x="8463343" y="4714458"/>
                </a:moveTo>
                <a:lnTo>
                  <a:pt x="8418085" y="5306114"/>
                </a:lnTo>
                <a:lnTo>
                  <a:pt x="8401553" y="5355725"/>
                </a:lnTo>
                <a:lnTo>
                  <a:pt x="8454338" y="4665661"/>
                </a:lnTo>
                <a:lnTo>
                  <a:pt x="8463343" y="4714458"/>
                </a:lnTo>
                <a:close/>
              </a:path>
              <a:path w="8465185" h="10287635">
                <a:moveTo>
                  <a:pt x="8464917" y="4860393"/>
                </a:moveTo>
                <a:lnTo>
                  <a:pt x="8442274" y="5156402"/>
                </a:lnTo>
                <a:lnTo>
                  <a:pt x="8425783" y="5205478"/>
                </a:lnTo>
                <a:lnTo>
                  <a:pt x="8455968" y="4810862"/>
                </a:lnTo>
                <a:lnTo>
                  <a:pt x="8464917" y="4860393"/>
                </a:lnTo>
                <a:close/>
              </a:path>
            </a:pathLst>
          </a:custGeom>
          <a:solidFill>
            <a:srgbClr val="FFCBB4"/>
          </a:solidFill>
        </p:spPr>
        <p:txBody>
          <a:bodyPr wrap="square" lIns="0" tIns="0" rIns="0" bIns="0" rtlCol="0"/>
          <a:lstStyle/>
          <a:p>
            <a:endParaRPr sz="1200"/>
          </a:p>
        </p:txBody>
      </p:sp>
      <p:sp>
        <p:nvSpPr>
          <p:cNvPr id="18" name="bg object 18"/>
          <p:cNvSpPr/>
          <p:nvPr/>
        </p:nvSpPr>
        <p:spPr>
          <a:xfrm>
            <a:off x="6605031" y="642137"/>
            <a:ext cx="4628727" cy="1308947"/>
          </a:xfrm>
          <a:custGeom>
            <a:avLst/>
            <a:gdLst/>
            <a:ahLst/>
            <a:cxnLst/>
            <a:rect l="l" t="t" r="r" b="b"/>
            <a:pathLst>
              <a:path w="6943090" h="1963420">
                <a:moveTo>
                  <a:pt x="461665" y="1897997"/>
                </a:moveTo>
                <a:lnTo>
                  <a:pt x="408437" y="1892870"/>
                </a:lnTo>
                <a:lnTo>
                  <a:pt x="355277" y="1885693"/>
                </a:lnTo>
                <a:lnTo>
                  <a:pt x="302232" y="1876470"/>
                </a:lnTo>
                <a:lnTo>
                  <a:pt x="245215" y="1861406"/>
                </a:lnTo>
                <a:lnTo>
                  <a:pt x="190611" y="1842340"/>
                </a:lnTo>
                <a:lnTo>
                  <a:pt x="154085" y="1822846"/>
                </a:lnTo>
                <a:lnTo>
                  <a:pt x="106273" y="1769100"/>
                </a:lnTo>
                <a:lnTo>
                  <a:pt x="96320" y="1731284"/>
                </a:lnTo>
                <a:lnTo>
                  <a:pt x="58545" y="1272640"/>
                </a:lnTo>
                <a:lnTo>
                  <a:pt x="920" y="660760"/>
                </a:lnTo>
                <a:lnTo>
                  <a:pt x="0" y="611556"/>
                </a:lnTo>
                <a:lnTo>
                  <a:pt x="3326" y="562539"/>
                </a:lnTo>
                <a:lnTo>
                  <a:pt x="10951" y="514021"/>
                </a:lnTo>
                <a:lnTo>
                  <a:pt x="22927" y="466319"/>
                </a:lnTo>
                <a:lnTo>
                  <a:pt x="39306" y="419748"/>
                </a:lnTo>
                <a:lnTo>
                  <a:pt x="60141" y="374621"/>
                </a:lnTo>
                <a:lnTo>
                  <a:pt x="104905" y="282803"/>
                </a:lnTo>
                <a:lnTo>
                  <a:pt x="126333" y="236235"/>
                </a:lnTo>
                <a:lnTo>
                  <a:pt x="145508" y="188787"/>
                </a:lnTo>
                <a:lnTo>
                  <a:pt x="161215" y="140129"/>
                </a:lnTo>
                <a:lnTo>
                  <a:pt x="172242" y="89929"/>
                </a:lnTo>
                <a:lnTo>
                  <a:pt x="185221" y="54430"/>
                </a:lnTo>
                <a:lnTo>
                  <a:pt x="210095" y="27538"/>
                </a:lnTo>
                <a:lnTo>
                  <a:pt x="245378" y="9403"/>
                </a:lnTo>
                <a:lnTo>
                  <a:pt x="289587" y="174"/>
                </a:lnTo>
                <a:lnTo>
                  <a:pt x="341236" y="0"/>
                </a:lnTo>
                <a:lnTo>
                  <a:pt x="544169" y="17527"/>
                </a:lnTo>
                <a:lnTo>
                  <a:pt x="594949" y="21329"/>
                </a:lnTo>
                <a:lnTo>
                  <a:pt x="1063409" y="45096"/>
                </a:lnTo>
                <a:lnTo>
                  <a:pt x="1421149" y="60547"/>
                </a:lnTo>
                <a:lnTo>
                  <a:pt x="1615349" y="67304"/>
                </a:lnTo>
                <a:lnTo>
                  <a:pt x="1712358" y="71810"/>
                </a:lnTo>
                <a:lnTo>
                  <a:pt x="1760809" y="74740"/>
                </a:lnTo>
                <a:lnTo>
                  <a:pt x="1809211" y="78271"/>
                </a:lnTo>
                <a:lnTo>
                  <a:pt x="2060954" y="99570"/>
                </a:lnTo>
                <a:lnTo>
                  <a:pt x="2315167" y="117571"/>
                </a:lnTo>
                <a:lnTo>
                  <a:pt x="2620181" y="135158"/>
                </a:lnTo>
                <a:lnTo>
                  <a:pt x="3128468" y="157615"/>
                </a:lnTo>
                <a:lnTo>
                  <a:pt x="3585127" y="174161"/>
                </a:lnTo>
                <a:lnTo>
                  <a:pt x="3685365" y="176357"/>
                </a:lnTo>
                <a:lnTo>
                  <a:pt x="3785726" y="177006"/>
                </a:lnTo>
                <a:lnTo>
                  <a:pt x="3936440" y="175850"/>
                </a:lnTo>
                <a:lnTo>
                  <a:pt x="4338670" y="168684"/>
                </a:lnTo>
                <a:lnTo>
                  <a:pt x="4642846" y="166864"/>
                </a:lnTo>
                <a:lnTo>
                  <a:pt x="4795076" y="164328"/>
                </a:lnTo>
                <a:lnTo>
                  <a:pt x="4897109" y="161395"/>
                </a:lnTo>
                <a:lnTo>
                  <a:pt x="5605192" y="131506"/>
                </a:lnTo>
                <a:lnTo>
                  <a:pt x="5655691" y="129899"/>
                </a:lnTo>
                <a:lnTo>
                  <a:pt x="5706429" y="128947"/>
                </a:lnTo>
                <a:lnTo>
                  <a:pt x="5808449" y="128799"/>
                </a:lnTo>
                <a:lnTo>
                  <a:pt x="5910894" y="130643"/>
                </a:lnTo>
                <a:lnTo>
                  <a:pt x="5962165" y="132180"/>
                </a:lnTo>
                <a:lnTo>
                  <a:pt x="6689839" y="170992"/>
                </a:lnTo>
                <a:lnTo>
                  <a:pt x="6751917" y="179470"/>
                </a:lnTo>
                <a:lnTo>
                  <a:pt x="6813661" y="192116"/>
                </a:lnTo>
                <a:lnTo>
                  <a:pt x="6859560" y="215378"/>
                </a:lnTo>
                <a:lnTo>
                  <a:pt x="6880589" y="261818"/>
                </a:lnTo>
                <a:lnTo>
                  <a:pt x="6932930" y="824779"/>
                </a:lnTo>
                <a:lnTo>
                  <a:pt x="6937287" y="876119"/>
                </a:lnTo>
                <a:lnTo>
                  <a:pt x="6940492" y="929520"/>
                </a:lnTo>
                <a:lnTo>
                  <a:pt x="6942157" y="982797"/>
                </a:lnTo>
                <a:lnTo>
                  <a:pt x="6942590" y="1035975"/>
                </a:lnTo>
                <a:lnTo>
                  <a:pt x="6942100" y="1089079"/>
                </a:lnTo>
                <a:lnTo>
                  <a:pt x="6939579" y="1195164"/>
                </a:lnTo>
                <a:lnTo>
                  <a:pt x="6937717" y="1245070"/>
                </a:lnTo>
                <a:lnTo>
                  <a:pt x="6934024" y="1294427"/>
                </a:lnTo>
                <a:lnTo>
                  <a:pt x="6919731" y="1442507"/>
                </a:lnTo>
                <a:lnTo>
                  <a:pt x="6928046" y="1443174"/>
                </a:lnTo>
                <a:lnTo>
                  <a:pt x="6913676" y="1830807"/>
                </a:lnTo>
                <a:lnTo>
                  <a:pt x="6901643" y="1872147"/>
                </a:lnTo>
                <a:lnTo>
                  <a:pt x="6871404" y="1905732"/>
                </a:lnTo>
                <a:lnTo>
                  <a:pt x="6827451" y="1927728"/>
                </a:lnTo>
                <a:lnTo>
                  <a:pt x="6774276" y="1934299"/>
                </a:lnTo>
                <a:lnTo>
                  <a:pt x="6620738" y="1929937"/>
                </a:lnTo>
                <a:lnTo>
                  <a:pt x="6467335" y="1927769"/>
                </a:lnTo>
                <a:lnTo>
                  <a:pt x="6314067" y="1927797"/>
                </a:lnTo>
                <a:lnTo>
                  <a:pt x="6160934" y="1930020"/>
                </a:lnTo>
                <a:lnTo>
                  <a:pt x="6007936" y="1934438"/>
                </a:lnTo>
                <a:lnTo>
                  <a:pt x="5855073" y="1941052"/>
                </a:lnTo>
                <a:lnTo>
                  <a:pt x="5702346" y="1949861"/>
                </a:lnTo>
                <a:lnTo>
                  <a:pt x="5651466" y="1953285"/>
                </a:lnTo>
                <a:lnTo>
                  <a:pt x="5599877" y="1955991"/>
                </a:lnTo>
                <a:lnTo>
                  <a:pt x="5548162" y="1957801"/>
                </a:lnTo>
                <a:lnTo>
                  <a:pt x="5496376" y="1958884"/>
                </a:lnTo>
                <a:lnTo>
                  <a:pt x="5238173" y="1959280"/>
                </a:lnTo>
                <a:lnTo>
                  <a:pt x="4796065" y="1962872"/>
                </a:lnTo>
                <a:lnTo>
                  <a:pt x="4550662" y="1962217"/>
                </a:lnTo>
                <a:lnTo>
                  <a:pt x="4152966" y="1958260"/>
                </a:lnTo>
                <a:lnTo>
                  <a:pt x="4003402" y="1955029"/>
                </a:lnTo>
                <a:lnTo>
                  <a:pt x="3854131" y="1949977"/>
                </a:lnTo>
                <a:lnTo>
                  <a:pt x="3754909" y="1945335"/>
                </a:lnTo>
                <a:lnTo>
                  <a:pt x="3354839" y="1925431"/>
                </a:lnTo>
                <a:lnTo>
                  <a:pt x="3104048" y="1915645"/>
                </a:lnTo>
                <a:lnTo>
                  <a:pt x="2903470" y="1910129"/>
                </a:lnTo>
                <a:lnTo>
                  <a:pt x="2753190" y="1907709"/>
                </a:lnTo>
                <a:lnTo>
                  <a:pt x="2603132" y="1907021"/>
                </a:lnTo>
                <a:lnTo>
                  <a:pt x="2503254" y="1907642"/>
                </a:lnTo>
                <a:lnTo>
                  <a:pt x="2402897" y="1906932"/>
                </a:lnTo>
                <a:lnTo>
                  <a:pt x="2252589" y="1903043"/>
                </a:lnTo>
                <a:lnTo>
                  <a:pt x="2002214" y="1894825"/>
                </a:lnTo>
                <a:lnTo>
                  <a:pt x="1339131" y="1884319"/>
                </a:lnTo>
                <a:lnTo>
                  <a:pt x="1185718" y="1883559"/>
                </a:lnTo>
                <a:lnTo>
                  <a:pt x="1032309" y="1884657"/>
                </a:lnTo>
                <a:lnTo>
                  <a:pt x="930030" y="1886727"/>
                </a:lnTo>
                <a:lnTo>
                  <a:pt x="827740" y="1890084"/>
                </a:lnTo>
                <a:lnTo>
                  <a:pt x="725433" y="1894911"/>
                </a:lnTo>
                <a:lnTo>
                  <a:pt x="621262" y="1901043"/>
                </a:lnTo>
                <a:lnTo>
                  <a:pt x="568126" y="1902088"/>
                </a:lnTo>
                <a:lnTo>
                  <a:pt x="514910" y="1901071"/>
                </a:lnTo>
                <a:close/>
              </a:path>
            </a:pathLst>
          </a:custGeom>
          <a:solidFill>
            <a:srgbClr val="00A799"/>
          </a:solidFill>
        </p:spPr>
        <p:txBody>
          <a:bodyPr wrap="square" lIns="0" tIns="0" rIns="0" bIns="0" rtlCol="0"/>
          <a:lstStyle/>
          <a:p>
            <a:endParaRPr sz="1200"/>
          </a:p>
        </p:txBody>
      </p:sp>
      <p:sp>
        <p:nvSpPr>
          <p:cNvPr id="19" name="bg object 19"/>
          <p:cNvSpPr/>
          <p:nvPr/>
        </p:nvSpPr>
        <p:spPr>
          <a:xfrm>
            <a:off x="6613595" y="2084080"/>
            <a:ext cx="4635077" cy="1271693"/>
          </a:xfrm>
          <a:custGeom>
            <a:avLst/>
            <a:gdLst/>
            <a:ahLst/>
            <a:cxnLst/>
            <a:rect l="l" t="t" r="r" b="b"/>
            <a:pathLst>
              <a:path w="6952615" h="1907539">
                <a:moveTo>
                  <a:pt x="494330" y="1714"/>
                </a:moveTo>
                <a:lnTo>
                  <a:pt x="440990" y="5482"/>
                </a:lnTo>
                <a:lnTo>
                  <a:pt x="387664" y="11301"/>
                </a:lnTo>
                <a:lnTo>
                  <a:pt x="334401" y="19167"/>
                </a:lnTo>
                <a:lnTo>
                  <a:pt x="277018" y="32772"/>
                </a:lnTo>
                <a:lnTo>
                  <a:pt x="221945" y="50439"/>
                </a:lnTo>
                <a:lnTo>
                  <a:pt x="184933" y="68995"/>
                </a:lnTo>
                <a:lnTo>
                  <a:pt x="135766" y="121504"/>
                </a:lnTo>
                <a:lnTo>
                  <a:pt x="124852" y="159053"/>
                </a:lnTo>
                <a:lnTo>
                  <a:pt x="75389" y="616585"/>
                </a:lnTo>
                <a:lnTo>
                  <a:pt x="2174" y="1226795"/>
                </a:lnTo>
                <a:lnTo>
                  <a:pt x="0" y="1275959"/>
                </a:lnTo>
                <a:lnTo>
                  <a:pt x="2074" y="1325045"/>
                </a:lnTo>
                <a:lnTo>
                  <a:pt x="8459" y="1373741"/>
                </a:lnTo>
                <a:lnTo>
                  <a:pt x="19215" y="1421733"/>
                </a:lnTo>
                <a:lnTo>
                  <a:pt x="34401" y="1468708"/>
                </a:lnTo>
                <a:lnTo>
                  <a:pt x="54077" y="1514351"/>
                </a:lnTo>
                <a:lnTo>
                  <a:pt x="96485" y="1607280"/>
                </a:lnTo>
                <a:lnTo>
                  <a:pt x="116718" y="1654380"/>
                </a:lnTo>
                <a:lnTo>
                  <a:pt x="134676" y="1702302"/>
                </a:lnTo>
                <a:lnTo>
                  <a:pt x="149137" y="1751345"/>
                </a:lnTo>
                <a:lnTo>
                  <a:pt x="158880" y="1801810"/>
                </a:lnTo>
                <a:lnTo>
                  <a:pt x="170949" y="1837628"/>
                </a:lnTo>
                <a:lnTo>
                  <a:pt x="195129" y="1865146"/>
                </a:lnTo>
                <a:lnTo>
                  <a:pt x="229938" y="1884175"/>
                </a:lnTo>
                <a:lnTo>
                  <a:pt x="273897" y="1894529"/>
                </a:lnTo>
                <a:lnTo>
                  <a:pt x="325524" y="1896021"/>
                </a:lnTo>
                <a:lnTo>
                  <a:pt x="528839" y="1883676"/>
                </a:lnTo>
                <a:lnTo>
                  <a:pt x="579699" y="1881170"/>
                </a:lnTo>
                <a:lnTo>
                  <a:pt x="1048612" y="1869361"/>
                </a:lnTo>
                <a:lnTo>
                  <a:pt x="1406631" y="1863041"/>
                </a:lnTo>
                <a:lnTo>
                  <a:pt x="1600939" y="1861240"/>
                </a:lnTo>
                <a:lnTo>
                  <a:pt x="1698032" y="1859210"/>
                </a:lnTo>
                <a:lnTo>
                  <a:pt x="1746541" y="1857517"/>
                </a:lnTo>
                <a:lnTo>
                  <a:pt x="1795018" y="1855222"/>
                </a:lnTo>
                <a:lnTo>
                  <a:pt x="2047222" y="1840352"/>
                </a:lnTo>
                <a:lnTo>
                  <a:pt x="2301812" y="1828841"/>
                </a:lnTo>
                <a:lnTo>
                  <a:pt x="2607175" y="1819041"/>
                </a:lnTo>
                <a:lnTo>
                  <a:pt x="3115869" y="1809557"/>
                </a:lnTo>
                <a:lnTo>
                  <a:pt x="3572802" y="1804666"/>
                </a:lnTo>
                <a:lnTo>
                  <a:pt x="3673063" y="1805027"/>
                </a:lnTo>
                <a:lnTo>
                  <a:pt x="3773408" y="1806939"/>
                </a:lnTo>
                <a:lnTo>
                  <a:pt x="3924043" y="1811939"/>
                </a:lnTo>
                <a:lnTo>
                  <a:pt x="4325959" y="1829363"/>
                </a:lnTo>
                <a:lnTo>
                  <a:pt x="4629990" y="1838942"/>
                </a:lnTo>
                <a:lnTo>
                  <a:pt x="4782106" y="1845360"/>
                </a:lnTo>
                <a:lnTo>
                  <a:pt x="4884030" y="1850896"/>
                </a:lnTo>
                <a:lnTo>
                  <a:pt x="5591121" y="1898837"/>
                </a:lnTo>
                <a:lnTo>
                  <a:pt x="5641562" y="1901732"/>
                </a:lnTo>
                <a:lnTo>
                  <a:pt x="5692259" y="1903978"/>
                </a:lnTo>
                <a:lnTo>
                  <a:pt x="5794242" y="1906728"/>
                </a:lnTo>
                <a:lnTo>
                  <a:pt x="5896701" y="1907498"/>
                </a:lnTo>
                <a:lnTo>
                  <a:pt x="5947994" y="1907269"/>
                </a:lnTo>
                <a:lnTo>
                  <a:pt x="6676421" y="1887033"/>
                </a:lnTo>
                <a:lnTo>
                  <a:pt x="6738696" y="1880141"/>
                </a:lnTo>
                <a:lnTo>
                  <a:pt x="6800742" y="1869074"/>
                </a:lnTo>
                <a:lnTo>
                  <a:pt x="6847220" y="1846990"/>
                </a:lnTo>
                <a:lnTo>
                  <a:pt x="6869426" y="1801102"/>
                </a:lnTo>
                <a:lnTo>
                  <a:pt x="6936110" y="1239660"/>
                </a:lnTo>
                <a:lnTo>
                  <a:pt x="6941777" y="1188447"/>
                </a:lnTo>
                <a:lnTo>
                  <a:pt x="6946342" y="1135146"/>
                </a:lnTo>
                <a:lnTo>
                  <a:pt x="6949366" y="1081929"/>
                </a:lnTo>
                <a:lnTo>
                  <a:pt x="6951155" y="1028779"/>
                </a:lnTo>
                <a:lnTo>
                  <a:pt x="6952020" y="975680"/>
                </a:lnTo>
                <a:lnTo>
                  <a:pt x="6952206" y="869565"/>
                </a:lnTo>
                <a:lnTo>
                  <a:pt x="6951617" y="819628"/>
                </a:lnTo>
                <a:lnTo>
                  <a:pt x="6949185" y="770193"/>
                </a:lnTo>
                <a:lnTo>
                  <a:pt x="6938674" y="621797"/>
                </a:lnTo>
                <a:lnTo>
                  <a:pt x="6947003" y="621342"/>
                </a:lnTo>
                <a:lnTo>
                  <a:pt x="6942526" y="233469"/>
                </a:lnTo>
                <a:lnTo>
                  <a:pt x="6931551" y="191836"/>
                </a:lnTo>
                <a:lnTo>
                  <a:pt x="6902179" y="157490"/>
                </a:lnTo>
                <a:lnTo>
                  <a:pt x="6858801" y="134380"/>
                </a:lnTo>
                <a:lnTo>
                  <a:pt x="6805812" y="126454"/>
                </a:lnTo>
                <a:lnTo>
                  <a:pt x="6652212" y="126899"/>
                </a:lnTo>
                <a:lnTo>
                  <a:pt x="6498804" y="125153"/>
                </a:lnTo>
                <a:lnTo>
                  <a:pt x="6345587" y="121215"/>
                </a:lnTo>
                <a:lnTo>
                  <a:pt x="6192560" y="115086"/>
                </a:lnTo>
                <a:lnTo>
                  <a:pt x="6039725" y="106766"/>
                </a:lnTo>
                <a:lnTo>
                  <a:pt x="5887080" y="96256"/>
                </a:lnTo>
                <a:lnTo>
                  <a:pt x="5734627" y="83553"/>
                </a:lnTo>
                <a:lnTo>
                  <a:pt x="5683852" y="78832"/>
                </a:lnTo>
                <a:lnTo>
                  <a:pt x="5632348" y="74812"/>
                </a:lnTo>
                <a:lnTo>
                  <a:pt x="5580697" y="71683"/>
                </a:lnTo>
                <a:lnTo>
                  <a:pt x="5528955" y="69279"/>
                </a:lnTo>
                <a:lnTo>
                  <a:pt x="5270846" y="62297"/>
                </a:lnTo>
                <a:lnTo>
                  <a:pt x="4828973" y="47428"/>
                </a:lnTo>
                <a:lnTo>
                  <a:pt x="4583634" y="41823"/>
                </a:lnTo>
                <a:lnTo>
                  <a:pt x="4185967" y="35633"/>
                </a:lnTo>
                <a:lnTo>
                  <a:pt x="4036369" y="35049"/>
                </a:lnTo>
                <a:lnTo>
                  <a:pt x="3887017" y="36291"/>
                </a:lnTo>
                <a:lnTo>
                  <a:pt x="3787710" y="38400"/>
                </a:lnTo>
                <a:lnTo>
                  <a:pt x="3387262" y="48092"/>
                </a:lnTo>
                <a:lnTo>
                  <a:pt x="3136303" y="51478"/>
                </a:lnTo>
                <a:lnTo>
                  <a:pt x="2935649" y="51875"/>
                </a:lnTo>
                <a:lnTo>
                  <a:pt x="2785357" y="50461"/>
                </a:lnTo>
                <a:lnTo>
                  <a:pt x="2635330" y="47320"/>
                </a:lnTo>
                <a:lnTo>
                  <a:pt x="2535501" y="44152"/>
                </a:lnTo>
                <a:lnTo>
                  <a:pt x="2435159" y="42302"/>
                </a:lnTo>
                <a:lnTo>
                  <a:pt x="2284800" y="42355"/>
                </a:lnTo>
                <a:lnTo>
                  <a:pt x="2034297" y="44184"/>
                </a:lnTo>
                <a:lnTo>
                  <a:pt x="1371162" y="37772"/>
                </a:lnTo>
                <a:lnTo>
                  <a:pt x="1217780" y="34618"/>
                </a:lnTo>
                <a:lnTo>
                  <a:pt x="1064449" y="29607"/>
                </a:lnTo>
                <a:lnTo>
                  <a:pt x="962256" y="24928"/>
                </a:lnTo>
                <a:lnTo>
                  <a:pt x="860085" y="18963"/>
                </a:lnTo>
                <a:lnTo>
                  <a:pt x="757934" y="11528"/>
                </a:lnTo>
                <a:lnTo>
                  <a:pt x="653954" y="2741"/>
                </a:lnTo>
                <a:lnTo>
                  <a:pt x="600861" y="341"/>
                </a:lnTo>
                <a:lnTo>
                  <a:pt x="547637" y="0"/>
                </a:lnTo>
                <a:close/>
              </a:path>
            </a:pathLst>
          </a:custGeom>
          <a:solidFill>
            <a:srgbClr val="F55950"/>
          </a:solidFill>
        </p:spPr>
        <p:txBody>
          <a:bodyPr wrap="square" lIns="0" tIns="0" rIns="0" bIns="0" rtlCol="0"/>
          <a:lstStyle/>
          <a:p>
            <a:endParaRPr sz="1200"/>
          </a:p>
        </p:txBody>
      </p:sp>
      <p:sp>
        <p:nvSpPr>
          <p:cNvPr id="20" name="bg object 20"/>
          <p:cNvSpPr/>
          <p:nvPr/>
        </p:nvSpPr>
        <p:spPr>
          <a:xfrm>
            <a:off x="6594607" y="3479918"/>
            <a:ext cx="4628727" cy="1308947"/>
          </a:xfrm>
          <a:custGeom>
            <a:avLst/>
            <a:gdLst/>
            <a:ahLst/>
            <a:cxnLst/>
            <a:rect l="l" t="t" r="r" b="b"/>
            <a:pathLst>
              <a:path w="6943090" h="1963420">
                <a:moveTo>
                  <a:pt x="461665" y="1897997"/>
                </a:moveTo>
                <a:lnTo>
                  <a:pt x="408437" y="1892870"/>
                </a:lnTo>
                <a:lnTo>
                  <a:pt x="355277" y="1885693"/>
                </a:lnTo>
                <a:lnTo>
                  <a:pt x="302232" y="1876470"/>
                </a:lnTo>
                <a:lnTo>
                  <a:pt x="245215" y="1861406"/>
                </a:lnTo>
                <a:lnTo>
                  <a:pt x="190611" y="1842340"/>
                </a:lnTo>
                <a:lnTo>
                  <a:pt x="154085" y="1822846"/>
                </a:lnTo>
                <a:lnTo>
                  <a:pt x="106273" y="1769100"/>
                </a:lnTo>
                <a:lnTo>
                  <a:pt x="96320" y="1731284"/>
                </a:lnTo>
                <a:lnTo>
                  <a:pt x="58545" y="1272640"/>
                </a:lnTo>
                <a:lnTo>
                  <a:pt x="920" y="660760"/>
                </a:lnTo>
                <a:lnTo>
                  <a:pt x="0" y="611556"/>
                </a:lnTo>
                <a:lnTo>
                  <a:pt x="3326" y="562539"/>
                </a:lnTo>
                <a:lnTo>
                  <a:pt x="10951" y="514021"/>
                </a:lnTo>
                <a:lnTo>
                  <a:pt x="22927" y="466319"/>
                </a:lnTo>
                <a:lnTo>
                  <a:pt x="39306" y="419748"/>
                </a:lnTo>
                <a:lnTo>
                  <a:pt x="60141" y="374621"/>
                </a:lnTo>
                <a:lnTo>
                  <a:pt x="104905" y="282803"/>
                </a:lnTo>
                <a:lnTo>
                  <a:pt x="126333" y="236235"/>
                </a:lnTo>
                <a:lnTo>
                  <a:pt x="145508" y="188787"/>
                </a:lnTo>
                <a:lnTo>
                  <a:pt x="161215" y="140129"/>
                </a:lnTo>
                <a:lnTo>
                  <a:pt x="172242" y="89929"/>
                </a:lnTo>
                <a:lnTo>
                  <a:pt x="185221" y="54430"/>
                </a:lnTo>
                <a:lnTo>
                  <a:pt x="210095" y="27538"/>
                </a:lnTo>
                <a:lnTo>
                  <a:pt x="245378" y="9403"/>
                </a:lnTo>
                <a:lnTo>
                  <a:pt x="289587" y="174"/>
                </a:lnTo>
                <a:lnTo>
                  <a:pt x="341236" y="0"/>
                </a:lnTo>
                <a:lnTo>
                  <a:pt x="544169" y="17527"/>
                </a:lnTo>
                <a:lnTo>
                  <a:pt x="594949" y="21329"/>
                </a:lnTo>
                <a:lnTo>
                  <a:pt x="1063409" y="45096"/>
                </a:lnTo>
                <a:lnTo>
                  <a:pt x="1421149" y="60547"/>
                </a:lnTo>
                <a:lnTo>
                  <a:pt x="1615349" y="67304"/>
                </a:lnTo>
                <a:lnTo>
                  <a:pt x="1712358" y="71810"/>
                </a:lnTo>
                <a:lnTo>
                  <a:pt x="1760809" y="74740"/>
                </a:lnTo>
                <a:lnTo>
                  <a:pt x="1809211" y="78271"/>
                </a:lnTo>
                <a:lnTo>
                  <a:pt x="2060954" y="99570"/>
                </a:lnTo>
                <a:lnTo>
                  <a:pt x="2315167" y="117571"/>
                </a:lnTo>
                <a:lnTo>
                  <a:pt x="2620181" y="135158"/>
                </a:lnTo>
                <a:lnTo>
                  <a:pt x="3128468" y="157615"/>
                </a:lnTo>
                <a:lnTo>
                  <a:pt x="3585127" y="174161"/>
                </a:lnTo>
                <a:lnTo>
                  <a:pt x="3685365" y="176357"/>
                </a:lnTo>
                <a:lnTo>
                  <a:pt x="3785726" y="177006"/>
                </a:lnTo>
                <a:lnTo>
                  <a:pt x="3936440" y="175850"/>
                </a:lnTo>
                <a:lnTo>
                  <a:pt x="4338670" y="168684"/>
                </a:lnTo>
                <a:lnTo>
                  <a:pt x="4642846" y="166864"/>
                </a:lnTo>
                <a:lnTo>
                  <a:pt x="4795076" y="164328"/>
                </a:lnTo>
                <a:lnTo>
                  <a:pt x="4897109" y="161395"/>
                </a:lnTo>
                <a:lnTo>
                  <a:pt x="5605192" y="131506"/>
                </a:lnTo>
                <a:lnTo>
                  <a:pt x="5655691" y="129899"/>
                </a:lnTo>
                <a:lnTo>
                  <a:pt x="5706429" y="128947"/>
                </a:lnTo>
                <a:lnTo>
                  <a:pt x="5808449" y="128799"/>
                </a:lnTo>
                <a:lnTo>
                  <a:pt x="5910894" y="130643"/>
                </a:lnTo>
                <a:lnTo>
                  <a:pt x="5962165" y="132180"/>
                </a:lnTo>
                <a:lnTo>
                  <a:pt x="6689839" y="170992"/>
                </a:lnTo>
                <a:lnTo>
                  <a:pt x="6751917" y="179470"/>
                </a:lnTo>
                <a:lnTo>
                  <a:pt x="6813661" y="192116"/>
                </a:lnTo>
                <a:lnTo>
                  <a:pt x="6859560" y="215378"/>
                </a:lnTo>
                <a:lnTo>
                  <a:pt x="6880589" y="261818"/>
                </a:lnTo>
                <a:lnTo>
                  <a:pt x="6932930" y="824779"/>
                </a:lnTo>
                <a:lnTo>
                  <a:pt x="6937287" y="876119"/>
                </a:lnTo>
                <a:lnTo>
                  <a:pt x="6940492" y="929520"/>
                </a:lnTo>
                <a:lnTo>
                  <a:pt x="6942157" y="982797"/>
                </a:lnTo>
                <a:lnTo>
                  <a:pt x="6942590" y="1035975"/>
                </a:lnTo>
                <a:lnTo>
                  <a:pt x="6942100" y="1089079"/>
                </a:lnTo>
                <a:lnTo>
                  <a:pt x="6939579" y="1195164"/>
                </a:lnTo>
                <a:lnTo>
                  <a:pt x="6937717" y="1245070"/>
                </a:lnTo>
                <a:lnTo>
                  <a:pt x="6934024" y="1294427"/>
                </a:lnTo>
                <a:lnTo>
                  <a:pt x="6919731" y="1442507"/>
                </a:lnTo>
                <a:lnTo>
                  <a:pt x="6928046" y="1443174"/>
                </a:lnTo>
                <a:lnTo>
                  <a:pt x="6913676" y="1830807"/>
                </a:lnTo>
                <a:lnTo>
                  <a:pt x="6901643" y="1872147"/>
                </a:lnTo>
                <a:lnTo>
                  <a:pt x="6871404" y="1905732"/>
                </a:lnTo>
                <a:lnTo>
                  <a:pt x="6827451" y="1927728"/>
                </a:lnTo>
                <a:lnTo>
                  <a:pt x="6774276" y="1934299"/>
                </a:lnTo>
                <a:lnTo>
                  <a:pt x="6620738" y="1929937"/>
                </a:lnTo>
                <a:lnTo>
                  <a:pt x="6467335" y="1927769"/>
                </a:lnTo>
                <a:lnTo>
                  <a:pt x="6314067" y="1927797"/>
                </a:lnTo>
                <a:lnTo>
                  <a:pt x="6160934" y="1930020"/>
                </a:lnTo>
                <a:lnTo>
                  <a:pt x="6007936" y="1934438"/>
                </a:lnTo>
                <a:lnTo>
                  <a:pt x="5855073" y="1941052"/>
                </a:lnTo>
                <a:lnTo>
                  <a:pt x="5702346" y="1949861"/>
                </a:lnTo>
                <a:lnTo>
                  <a:pt x="5651466" y="1953285"/>
                </a:lnTo>
                <a:lnTo>
                  <a:pt x="5599877" y="1955991"/>
                </a:lnTo>
                <a:lnTo>
                  <a:pt x="5548162" y="1957801"/>
                </a:lnTo>
                <a:lnTo>
                  <a:pt x="5496376" y="1958884"/>
                </a:lnTo>
                <a:lnTo>
                  <a:pt x="5238173" y="1959280"/>
                </a:lnTo>
                <a:lnTo>
                  <a:pt x="4796065" y="1962872"/>
                </a:lnTo>
                <a:lnTo>
                  <a:pt x="4550662" y="1962217"/>
                </a:lnTo>
                <a:lnTo>
                  <a:pt x="4152966" y="1958260"/>
                </a:lnTo>
                <a:lnTo>
                  <a:pt x="4003402" y="1955029"/>
                </a:lnTo>
                <a:lnTo>
                  <a:pt x="3854131" y="1949977"/>
                </a:lnTo>
                <a:lnTo>
                  <a:pt x="3754909" y="1945335"/>
                </a:lnTo>
                <a:lnTo>
                  <a:pt x="3354839" y="1925431"/>
                </a:lnTo>
                <a:lnTo>
                  <a:pt x="3104048" y="1915645"/>
                </a:lnTo>
                <a:lnTo>
                  <a:pt x="2903470" y="1910129"/>
                </a:lnTo>
                <a:lnTo>
                  <a:pt x="2753190" y="1907709"/>
                </a:lnTo>
                <a:lnTo>
                  <a:pt x="2603132" y="1907021"/>
                </a:lnTo>
                <a:lnTo>
                  <a:pt x="2503254" y="1907642"/>
                </a:lnTo>
                <a:lnTo>
                  <a:pt x="2402897" y="1906932"/>
                </a:lnTo>
                <a:lnTo>
                  <a:pt x="2252589" y="1903043"/>
                </a:lnTo>
                <a:lnTo>
                  <a:pt x="2002214" y="1894825"/>
                </a:lnTo>
                <a:lnTo>
                  <a:pt x="1339131" y="1884319"/>
                </a:lnTo>
                <a:lnTo>
                  <a:pt x="1185718" y="1883559"/>
                </a:lnTo>
                <a:lnTo>
                  <a:pt x="1032309" y="1884657"/>
                </a:lnTo>
                <a:lnTo>
                  <a:pt x="930030" y="1886727"/>
                </a:lnTo>
                <a:lnTo>
                  <a:pt x="827740" y="1890084"/>
                </a:lnTo>
                <a:lnTo>
                  <a:pt x="725433" y="1894911"/>
                </a:lnTo>
                <a:lnTo>
                  <a:pt x="621262" y="1901043"/>
                </a:lnTo>
                <a:lnTo>
                  <a:pt x="568126" y="1902088"/>
                </a:lnTo>
                <a:lnTo>
                  <a:pt x="514910" y="1901071"/>
                </a:lnTo>
                <a:close/>
              </a:path>
            </a:pathLst>
          </a:custGeom>
          <a:solidFill>
            <a:srgbClr val="00A799"/>
          </a:solidFill>
        </p:spPr>
        <p:txBody>
          <a:bodyPr wrap="square" lIns="0" tIns="0" rIns="0" bIns="0" rtlCol="0"/>
          <a:lstStyle/>
          <a:p>
            <a:endParaRPr sz="1200"/>
          </a:p>
        </p:txBody>
      </p:sp>
      <p:sp>
        <p:nvSpPr>
          <p:cNvPr id="21" name="bg object 21"/>
          <p:cNvSpPr/>
          <p:nvPr/>
        </p:nvSpPr>
        <p:spPr>
          <a:xfrm>
            <a:off x="6564848" y="4949830"/>
            <a:ext cx="4635077" cy="1271693"/>
          </a:xfrm>
          <a:custGeom>
            <a:avLst/>
            <a:gdLst/>
            <a:ahLst/>
            <a:cxnLst/>
            <a:rect l="l" t="t" r="r" b="b"/>
            <a:pathLst>
              <a:path w="6952615" h="1907540">
                <a:moveTo>
                  <a:pt x="494330" y="1714"/>
                </a:moveTo>
                <a:lnTo>
                  <a:pt x="440990" y="5482"/>
                </a:lnTo>
                <a:lnTo>
                  <a:pt x="387664" y="11301"/>
                </a:lnTo>
                <a:lnTo>
                  <a:pt x="334401" y="19167"/>
                </a:lnTo>
                <a:lnTo>
                  <a:pt x="277018" y="32772"/>
                </a:lnTo>
                <a:lnTo>
                  <a:pt x="221945" y="50439"/>
                </a:lnTo>
                <a:lnTo>
                  <a:pt x="184933" y="68995"/>
                </a:lnTo>
                <a:lnTo>
                  <a:pt x="135766" y="121504"/>
                </a:lnTo>
                <a:lnTo>
                  <a:pt x="124852" y="159053"/>
                </a:lnTo>
                <a:lnTo>
                  <a:pt x="75389" y="616585"/>
                </a:lnTo>
                <a:lnTo>
                  <a:pt x="2174" y="1226795"/>
                </a:lnTo>
                <a:lnTo>
                  <a:pt x="0" y="1275959"/>
                </a:lnTo>
                <a:lnTo>
                  <a:pt x="2074" y="1325045"/>
                </a:lnTo>
                <a:lnTo>
                  <a:pt x="8459" y="1373741"/>
                </a:lnTo>
                <a:lnTo>
                  <a:pt x="19215" y="1421733"/>
                </a:lnTo>
                <a:lnTo>
                  <a:pt x="34401" y="1468708"/>
                </a:lnTo>
                <a:lnTo>
                  <a:pt x="54077" y="1514351"/>
                </a:lnTo>
                <a:lnTo>
                  <a:pt x="96485" y="1607280"/>
                </a:lnTo>
                <a:lnTo>
                  <a:pt x="116718" y="1654380"/>
                </a:lnTo>
                <a:lnTo>
                  <a:pt x="134676" y="1702302"/>
                </a:lnTo>
                <a:lnTo>
                  <a:pt x="149137" y="1751345"/>
                </a:lnTo>
                <a:lnTo>
                  <a:pt x="158880" y="1801810"/>
                </a:lnTo>
                <a:lnTo>
                  <a:pt x="170949" y="1837628"/>
                </a:lnTo>
                <a:lnTo>
                  <a:pt x="195129" y="1865146"/>
                </a:lnTo>
                <a:lnTo>
                  <a:pt x="229938" y="1884175"/>
                </a:lnTo>
                <a:lnTo>
                  <a:pt x="273897" y="1894529"/>
                </a:lnTo>
                <a:lnTo>
                  <a:pt x="325524" y="1896021"/>
                </a:lnTo>
                <a:lnTo>
                  <a:pt x="528839" y="1883676"/>
                </a:lnTo>
                <a:lnTo>
                  <a:pt x="579699" y="1881170"/>
                </a:lnTo>
                <a:lnTo>
                  <a:pt x="1048612" y="1869361"/>
                </a:lnTo>
                <a:lnTo>
                  <a:pt x="1406631" y="1863041"/>
                </a:lnTo>
                <a:lnTo>
                  <a:pt x="1600939" y="1861240"/>
                </a:lnTo>
                <a:lnTo>
                  <a:pt x="1698032" y="1859210"/>
                </a:lnTo>
                <a:lnTo>
                  <a:pt x="1746541" y="1857517"/>
                </a:lnTo>
                <a:lnTo>
                  <a:pt x="1795018" y="1855222"/>
                </a:lnTo>
                <a:lnTo>
                  <a:pt x="2047222" y="1840352"/>
                </a:lnTo>
                <a:lnTo>
                  <a:pt x="2301812" y="1828841"/>
                </a:lnTo>
                <a:lnTo>
                  <a:pt x="2607175" y="1819041"/>
                </a:lnTo>
                <a:lnTo>
                  <a:pt x="3115869" y="1809557"/>
                </a:lnTo>
                <a:lnTo>
                  <a:pt x="3572802" y="1804666"/>
                </a:lnTo>
                <a:lnTo>
                  <a:pt x="3673063" y="1805027"/>
                </a:lnTo>
                <a:lnTo>
                  <a:pt x="3773408" y="1806939"/>
                </a:lnTo>
                <a:lnTo>
                  <a:pt x="3924043" y="1811939"/>
                </a:lnTo>
                <a:lnTo>
                  <a:pt x="4325959" y="1829363"/>
                </a:lnTo>
                <a:lnTo>
                  <a:pt x="4629990" y="1838942"/>
                </a:lnTo>
                <a:lnTo>
                  <a:pt x="4782106" y="1845360"/>
                </a:lnTo>
                <a:lnTo>
                  <a:pt x="4884030" y="1850896"/>
                </a:lnTo>
                <a:lnTo>
                  <a:pt x="5591121" y="1898837"/>
                </a:lnTo>
                <a:lnTo>
                  <a:pt x="5641562" y="1901732"/>
                </a:lnTo>
                <a:lnTo>
                  <a:pt x="5692259" y="1903978"/>
                </a:lnTo>
                <a:lnTo>
                  <a:pt x="5794242" y="1906728"/>
                </a:lnTo>
                <a:lnTo>
                  <a:pt x="5896701" y="1907498"/>
                </a:lnTo>
                <a:lnTo>
                  <a:pt x="5947994" y="1907269"/>
                </a:lnTo>
                <a:lnTo>
                  <a:pt x="6676421" y="1887033"/>
                </a:lnTo>
                <a:lnTo>
                  <a:pt x="6738696" y="1880141"/>
                </a:lnTo>
                <a:lnTo>
                  <a:pt x="6800742" y="1869074"/>
                </a:lnTo>
                <a:lnTo>
                  <a:pt x="6847220" y="1846990"/>
                </a:lnTo>
                <a:lnTo>
                  <a:pt x="6869426" y="1801102"/>
                </a:lnTo>
                <a:lnTo>
                  <a:pt x="6936110" y="1239660"/>
                </a:lnTo>
                <a:lnTo>
                  <a:pt x="6941777" y="1188447"/>
                </a:lnTo>
                <a:lnTo>
                  <a:pt x="6946342" y="1135146"/>
                </a:lnTo>
                <a:lnTo>
                  <a:pt x="6949366" y="1081929"/>
                </a:lnTo>
                <a:lnTo>
                  <a:pt x="6951155" y="1028779"/>
                </a:lnTo>
                <a:lnTo>
                  <a:pt x="6952020" y="975680"/>
                </a:lnTo>
                <a:lnTo>
                  <a:pt x="6952206" y="869565"/>
                </a:lnTo>
                <a:lnTo>
                  <a:pt x="6951617" y="819628"/>
                </a:lnTo>
                <a:lnTo>
                  <a:pt x="6949185" y="770193"/>
                </a:lnTo>
                <a:lnTo>
                  <a:pt x="6938674" y="621797"/>
                </a:lnTo>
                <a:lnTo>
                  <a:pt x="6947003" y="621342"/>
                </a:lnTo>
                <a:lnTo>
                  <a:pt x="6942526" y="233469"/>
                </a:lnTo>
                <a:lnTo>
                  <a:pt x="6931551" y="191836"/>
                </a:lnTo>
                <a:lnTo>
                  <a:pt x="6902179" y="157490"/>
                </a:lnTo>
                <a:lnTo>
                  <a:pt x="6858801" y="134380"/>
                </a:lnTo>
                <a:lnTo>
                  <a:pt x="6805812" y="126454"/>
                </a:lnTo>
                <a:lnTo>
                  <a:pt x="6652212" y="126899"/>
                </a:lnTo>
                <a:lnTo>
                  <a:pt x="6498804" y="125153"/>
                </a:lnTo>
                <a:lnTo>
                  <a:pt x="6345587" y="121215"/>
                </a:lnTo>
                <a:lnTo>
                  <a:pt x="6192560" y="115086"/>
                </a:lnTo>
                <a:lnTo>
                  <a:pt x="6039725" y="106766"/>
                </a:lnTo>
                <a:lnTo>
                  <a:pt x="5887080" y="96256"/>
                </a:lnTo>
                <a:lnTo>
                  <a:pt x="5734627" y="83553"/>
                </a:lnTo>
                <a:lnTo>
                  <a:pt x="5683852" y="78832"/>
                </a:lnTo>
                <a:lnTo>
                  <a:pt x="5632348" y="74812"/>
                </a:lnTo>
                <a:lnTo>
                  <a:pt x="5580697" y="71683"/>
                </a:lnTo>
                <a:lnTo>
                  <a:pt x="5528955" y="69279"/>
                </a:lnTo>
                <a:lnTo>
                  <a:pt x="5270846" y="62297"/>
                </a:lnTo>
                <a:lnTo>
                  <a:pt x="4828973" y="47428"/>
                </a:lnTo>
                <a:lnTo>
                  <a:pt x="4583634" y="41823"/>
                </a:lnTo>
                <a:lnTo>
                  <a:pt x="4185967" y="35633"/>
                </a:lnTo>
                <a:lnTo>
                  <a:pt x="4036369" y="35049"/>
                </a:lnTo>
                <a:lnTo>
                  <a:pt x="3887017" y="36291"/>
                </a:lnTo>
                <a:lnTo>
                  <a:pt x="3787710" y="38400"/>
                </a:lnTo>
                <a:lnTo>
                  <a:pt x="3387262" y="48092"/>
                </a:lnTo>
                <a:lnTo>
                  <a:pt x="3136303" y="51478"/>
                </a:lnTo>
                <a:lnTo>
                  <a:pt x="2935649" y="51875"/>
                </a:lnTo>
                <a:lnTo>
                  <a:pt x="2785357" y="50461"/>
                </a:lnTo>
                <a:lnTo>
                  <a:pt x="2635330" y="47320"/>
                </a:lnTo>
                <a:lnTo>
                  <a:pt x="2535501" y="44152"/>
                </a:lnTo>
                <a:lnTo>
                  <a:pt x="2435159" y="42302"/>
                </a:lnTo>
                <a:lnTo>
                  <a:pt x="2284800" y="42355"/>
                </a:lnTo>
                <a:lnTo>
                  <a:pt x="2034297" y="44184"/>
                </a:lnTo>
                <a:lnTo>
                  <a:pt x="1371162" y="37772"/>
                </a:lnTo>
                <a:lnTo>
                  <a:pt x="1217780" y="34618"/>
                </a:lnTo>
                <a:lnTo>
                  <a:pt x="1064449" y="29607"/>
                </a:lnTo>
                <a:lnTo>
                  <a:pt x="962256" y="24928"/>
                </a:lnTo>
                <a:lnTo>
                  <a:pt x="860085" y="18963"/>
                </a:lnTo>
                <a:lnTo>
                  <a:pt x="757934" y="11528"/>
                </a:lnTo>
                <a:lnTo>
                  <a:pt x="653954" y="2741"/>
                </a:lnTo>
                <a:lnTo>
                  <a:pt x="600861" y="341"/>
                </a:lnTo>
                <a:lnTo>
                  <a:pt x="547637" y="0"/>
                </a:lnTo>
                <a:close/>
              </a:path>
            </a:pathLst>
          </a:custGeom>
          <a:solidFill>
            <a:srgbClr val="F55950"/>
          </a:solidFill>
        </p:spPr>
        <p:txBody>
          <a:bodyPr wrap="square" lIns="0" tIns="0" rIns="0" bIns="0" rtlCol="0"/>
          <a:lstStyle/>
          <a:p>
            <a:endParaRPr sz="1200"/>
          </a:p>
        </p:txBody>
      </p:sp>
      <p:sp>
        <p:nvSpPr>
          <p:cNvPr id="22" name="bg object 22"/>
          <p:cNvSpPr/>
          <p:nvPr/>
        </p:nvSpPr>
        <p:spPr>
          <a:xfrm>
            <a:off x="10693099" y="6043682"/>
            <a:ext cx="1224703" cy="290830"/>
          </a:xfrm>
          <a:custGeom>
            <a:avLst/>
            <a:gdLst/>
            <a:ahLst/>
            <a:cxnLst/>
            <a:rect l="l" t="t" r="r" b="b"/>
            <a:pathLst>
              <a:path w="1837055" h="436245">
                <a:moveTo>
                  <a:pt x="448353" y="436034"/>
                </a:moveTo>
                <a:lnTo>
                  <a:pt x="421963" y="422143"/>
                </a:lnTo>
                <a:lnTo>
                  <a:pt x="399351" y="389310"/>
                </a:lnTo>
                <a:lnTo>
                  <a:pt x="377542" y="345207"/>
                </a:lnTo>
                <a:lnTo>
                  <a:pt x="354584" y="301820"/>
                </a:lnTo>
                <a:lnTo>
                  <a:pt x="329838" y="259528"/>
                </a:lnTo>
                <a:lnTo>
                  <a:pt x="302664" y="218710"/>
                </a:lnTo>
                <a:lnTo>
                  <a:pt x="272422" y="179745"/>
                </a:lnTo>
                <a:lnTo>
                  <a:pt x="264864" y="171524"/>
                </a:lnTo>
                <a:lnTo>
                  <a:pt x="259441" y="165659"/>
                </a:lnTo>
                <a:lnTo>
                  <a:pt x="217922" y="201598"/>
                </a:lnTo>
                <a:lnTo>
                  <a:pt x="167984" y="247598"/>
                </a:lnTo>
                <a:lnTo>
                  <a:pt x="95072" y="315611"/>
                </a:lnTo>
                <a:lnTo>
                  <a:pt x="52658" y="354991"/>
                </a:lnTo>
                <a:lnTo>
                  <a:pt x="45679" y="362002"/>
                </a:lnTo>
                <a:lnTo>
                  <a:pt x="38596" y="362788"/>
                </a:lnTo>
                <a:lnTo>
                  <a:pt x="29833" y="363416"/>
                </a:lnTo>
                <a:lnTo>
                  <a:pt x="20696" y="363145"/>
                </a:lnTo>
                <a:lnTo>
                  <a:pt x="0" y="333717"/>
                </a:lnTo>
                <a:lnTo>
                  <a:pt x="2008" y="326144"/>
                </a:lnTo>
                <a:lnTo>
                  <a:pt x="27016" y="290604"/>
                </a:lnTo>
                <a:lnTo>
                  <a:pt x="73364" y="240725"/>
                </a:lnTo>
                <a:lnTo>
                  <a:pt x="110020" y="201728"/>
                </a:lnTo>
                <a:lnTo>
                  <a:pt x="146790" y="162838"/>
                </a:lnTo>
                <a:lnTo>
                  <a:pt x="183703" y="124087"/>
                </a:lnTo>
                <a:lnTo>
                  <a:pt x="220789" y="85503"/>
                </a:lnTo>
                <a:lnTo>
                  <a:pt x="272434" y="59533"/>
                </a:lnTo>
                <a:lnTo>
                  <a:pt x="296897" y="68505"/>
                </a:lnTo>
                <a:lnTo>
                  <a:pt x="350460" y="130899"/>
                </a:lnTo>
                <a:lnTo>
                  <a:pt x="380256" y="169948"/>
                </a:lnTo>
                <a:lnTo>
                  <a:pt x="409868" y="209133"/>
                </a:lnTo>
                <a:lnTo>
                  <a:pt x="439171" y="248544"/>
                </a:lnTo>
                <a:lnTo>
                  <a:pt x="460527" y="286584"/>
                </a:lnTo>
                <a:lnTo>
                  <a:pt x="468249" y="301474"/>
                </a:lnTo>
                <a:lnTo>
                  <a:pt x="523661" y="236159"/>
                </a:lnTo>
                <a:lnTo>
                  <a:pt x="575089" y="175864"/>
                </a:lnTo>
                <a:lnTo>
                  <a:pt x="608544" y="136535"/>
                </a:lnTo>
                <a:lnTo>
                  <a:pt x="642278" y="97460"/>
                </a:lnTo>
                <a:lnTo>
                  <a:pt x="676604" y="58925"/>
                </a:lnTo>
                <a:lnTo>
                  <a:pt x="704057" y="37689"/>
                </a:lnTo>
                <a:lnTo>
                  <a:pt x="730977" y="33507"/>
                </a:lnTo>
                <a:lnTo>
                  <a:pt x="755934" y="45835"/>
                </a:lnTo>
                <a:lnTo>
                  <a:pt x="777497" y="74131"/>
                </a:lnTo>
                <a:lnTo>
                  <a:pt x="891410" y="285903"/>
                </a:lnTo>
                <a:lnTo>
                  <a:pt x="908457" y="262253"/>
                </a:lnTo>
                <a:lnTo>
                  <a:pt x="941425" y="216731"/>
                </a:lnTo>
                <a:lnTo>
                  <a:pt x="995187" y="151426"/>
                </a:lnTo>
                <a:lnTo>
                  <a:pt x="1032209" y="107986"/>
                </a:lnTo>
                <a:lnTo>
                  <a:pt x="1069658" y="64920"/>
                </a:lnTo>
                <a:lnTo>
                  <a:pt x="1107613" y="22313"/>
                </a:lnTo>
                <a:lnTo>
                  <a:pt x="1156147" y="0"/>
                </a:lnTo>
                <a:lnTo>
                  <a:pt x="1179661" y="9625"/>
                </a:lnTo>
                <a:lnTo>
                  <a:pt x="1225568" y="74706"/>
                </a:lnTo>
                <a:lnTo>
                  <a:pt x="1250707" y="116890"/>
                </a:lnTo>
                <a:lnTo>
                  <a:pt x="1275646" y="159196"/>
                </a:lnTo>
                <a:lnTo>
                  <a:pt x="1300518" y="201544"/>
                </a:lnTo>
                <a:lnTo>
                  <a:pt x="1346328" y="278921"/>
                </a:lnTo>
                <a:lnTo>
                  <a:pt x="1396390" y="217858"/>
                </a:lnTo>
                <a:lnTo>
                  <a:pt x="1412280" y="198351"/>
                </a:lnTo>
                <a:lnTo>
                  <a:pt x="1441244" y="162426"/>
                </a:lnTo>
                <a:lnTo>
                  <a:pt x="1470135" y="126440"/>
                </a:lnTo>
                <a:lnTo>
                  <a:pt x="1499179" y="90583"/>
                </a:lnTo>
                <a:lnTo>
                  <a:pt x="1528603" y="55045"/>
                </a:lnTo>
                <a:lnTo>
                  <a:pt x="1554290" y="32555"/>
                </a:lnTo>
                <a:lnTo>
                  <a:pt x="1580632" y="24735"/>
                </a:lnTo>
                <a:lnTo>
                  <a:pt x="1606328" y="32108"/>
                </a:lnTo>
                <a:lnTo>
                  <a:pt x="1660261" y="97811"/>
                </a:lnTo>
                <a:lnTo>
                  <a:pt x="1689957" y="140776"/>
                </a:lnTo>
                <a:lnTo>
                  <a:pt x="1719279" y="184009"/>
                </a:lnTo>
                <a:lnTo>
                  <a:pt x="1748340" y="227426"/>
                </a:lnTo>
                <a:lnTo>
                  <a:pt x="1806120" y="314485"/>
                </a:lnTo>
                <a:lnTo>
                  <a:pt x="1827182" y="356503"/>
                </a:lnTo>
                <a:lnTo>
                  <a:pt x="1836660" y="386863"/>
                </a:lnTo>
                <a:lnTo>
                  <a:pt x="1834604" y="401082"/>
                </a:lnTo>
                <a:lnTo>
                  <a:pt x="1827258" y="413411"/>
                </a:lnTo>
                <a:lnTo>
                  <a:pt x="1814996" y="423493"/>
                </a:lnTo>
                <a:lnTo>
                  <a:pt x="1799891" y="430073"/>
                </a:lnTo>
                <a:lnTo>
                  <a:pt x="1784691" y="431622"/>
                </a:lnTo>
                <a:lnTo>
                  <a:pt x="1770016" y="427846"/>
                </a:lnTo>
                <a:lnTo>
                  <a:pt x="1736275" y="396012"/>
                </a:lnTo>
                <a:lnTo>
                  <a:pt x="1690758" y="328677"/>
                </a:lnTo>
                <a:lnTo>
                  <a:pt x="1662947" y="285682"/>
                </a:lnTo>
                <a:lnTo>
                  <a:pt x="1578000" y="153590"/>
                </a:lnTo>
                <a:lnTo>
                  <a:pt x="1536869" y="203771"/>
                </a:lnTo>
                <a:lnTo>
                  <a:pt x="1517441" y="227618"/>
                </a:lnTo>
                <a:lnTo>
                  <a:pt x="1498525" y="251256"/>
                </a:lnTo>
                <a:lnTo>
                  <a:pt x="1470064" y="287579"/>
                </a:lnTo>
                <a:lnTo>
                  <a:pt x="1413452" y="360473"/>
                </a:lnTo>
                <a:lnTo>
                  <a:pt x="1384910" y="396732"/>
                </a:lnTo>
                <a:lnTo>
                  <a:pt x="1355496" y="421311"/>
                </a:lnTo>
                <a:lnTo>
                  <a:pt x="1325072" y="425629"/>
                </a:lnTo>
                <a:lnTo>
                  <a:pt x="1296573" y="410921"/>
                </a:lnTo>
                <a:lnTo>
                  <a:pt x="1272933" y="378421"/>
                </a:lnTo>
                <a:lnTo>
                  <a:pt x="1248941" y="331292"/>
                </a:lnTo>
                <a:lnTo>
                  <a:pt x="1224029" y="284618"/>
                </a:lnTo>
                <a:lnTo>
                  <a:pt x="1198558" y="238221"/>
                </a:lnTo>
                <a:lnTo>
                  <a:pt x="1172890" y="191922"/>
                </a:lnTo>
                <a:lnTo>
                  <a:pt x="1145941" y="142889"/>
                </a:lnTo>
                <a:lnTo>
                  <a:pt x="1143524" y="140767"/>
                </a:lnTo>
                <a:lnTo>
                  <a:pt x="1137271" y="133224"/>
                </a:lnTo>
                <a:lnTo>
                  <a:pt x="1110221" y="167225"/>
                </a:lnTo>
                <a:lnTo>
                  <a:pt x="1083796" y="200321"/>
                </a:lnTo>
                <a:lnTo>
                  <a:pt x="1058026" y="232993"/>
                </a:lnTo>
                <a:lnTo>
                  <a:pt x="1032939" y="265721"/>
                </a:lnTo>
                <a:lnTo>
                  <a:pt x="1008091" y="299475"/>
                </a:lnTo>
                <a:lnTo>
                  <a:pt x="983701" y="333573"/>
                </a:lnTo>
                <a:lnTo>
                  <a:pt x="959469" y="367790"/>
                </a:lnTo>
                <a:lnTo>
                  <a:pt x="935092" y="401900"/>
                </a:lnTo>
                <a:lnTo>
                  <a:pt x="923043" y="416268"/>
                </a:lnTo>
                <a:lnTo>
                  <a:pt x="909084" y="427393"/>
                </a:lnTo>
                <a:lnTo>
                  <a:pt x="892838" y="433911"/>
                </a:lnTo>
                <a:lnTo>
                  <a:pt x="873927" y="434455"/>
                </a:lnTo>
                <a:lnTo>
                  <a:pt x="856267" y="428708"/>
                </a:lnTo>
                <a:lnTo>
                  <a:pt x="842724" y="418051"/>
                </a:lnTo>
                <a:lnTo>
                  <a:pt x="832105" y="403778"/>
                </a:lnTo>
                <a:lnTo>
                  <a:pt x="823218" y="387185"/>
                </a:lnTo>
                <a:lnTo>
                  <a:pt x="801986" y="343967"/>
                </a:lnTo>
                <a:lnTo>
                  <a:pt x="780338" y="300625"/>
                </a:lnTo>
                <a:lnTo>
                  <a:pt x="712673" y="166716"/>
                </a:lnTo>
                <a:lnTo>
                  <a:pt x="671058" y="214816"/>
                </a:lnTo>
                <a:lnTo>
                  <a:pt x="658250" y="229791"/>
                </a:lnTo>
                <a:lnTo>
                  <a:pt x="628501" y="265077"/>
                </a:lnTo>
                <a:lnTo>
                  <a:pt x="598877" y="300475"/>
                </a:lnTo>
                <a:lnTo>
                  <a:pt x="569163" y="335792"/>
                </a:lnTo>
                <a:lnTo>
                  <a:pt x="539147" y="370836"/>
                </a:lnTo>
                <a:lnTo>
                  <a:pt x="508613" y="405415"/>
                </a:lnTo>
                <a:lnTo>
                  <a:pt x="477557" y="430588"/>
                </a:lnTo>
                <a:lnTo>
                  <a:pt x="448353" y="436034"/>
                </a:lnTo>
                <a:close/>
              </a:path>
            </a:pathLst>
          </a:custGeom>
          <a:solidFill>
            <a:srgbClr val="FFFFFF"/>
          </a:solidFill>
        </p:spPr>
        <p:txBody>
          <a:bodyPr wrap="square" lIns="0" tIns="0" rIns="0" bIns="0" rtlCol="0"/>
          <a:lstStyle/>
          <a:p>
            <a:endParaRPr sz="1200"/>
          </a:p>
        </p:txBody>
      </p:sp>
      <p:sp>
        <p:nvSpPr>
          <p:cNvPr id="23" name="bg object 23"/>
          <p:cNvSpPr/>
          <p:nvPr/>
        </p:nvSpPr>
        <p:spPr>
          <a:xfrm>
            <a:off x="10712320" y="6331232"/>
            <a:ext cx="1146387" cy="259503"/>
          </a:xfrm>
          <a:custGeom>
            <a:avLst/>
            <a:gdLst/>
            <a:ahLst/>
            <a:cxnLst/>
            <a:rect l="l" t="t" r="r" b="b"/>
            <a:pathLst>
              <a:path w="1719580" h="389254">
                <a:moveTo>
                  <a:pt x="1227256" y="388990"/>
                </a:moveTo>
                <a:lnTo>
                  <a:pt x="1163038" y="337306"/>
                </a:lnTo>
                <a:lnTo>
                  <a:pt x="1134260" y="298273"/>
                </a:lnTo>
                <a:lnTo>
                  <a:pt x="1106720" y="258285"/>
                </a:lnTo>
                <a:lnTo>
                  <a:pt x="1079710" y="217885"/>
                </a:lnTo>
                <a:lnTo>
                  <a:pt x="1049830" y="173696"/>
                </a:lnTo>
                <a:lnTo>
                  <a:pt x="1046553" y="170178"/>
                </a:lnTo>
                <a:lnTo>
                  <a:pt x="1040829" y="163124"/>
                </a:lnTo>
                <a:lnTo>
                  <a:pt x="978966" y="232053"/>
                </a:lnTo>
                <a:lnTo>
                  <a:pt x="957565" y="256113"/>
                </a:lnTo>
                <a:lnTo>
                  <a:pt x="936226" y="280235"/>
                </a:lnTo>
                <a:lnTo>
                  <a:pt x="914641" y="304114"/>
                </a:lnTo>
                <a:lnTo>
                  <a:pt x="892500" y="327446"/>
                </a:lnTo>
                <a:lnTo>
                  <a:pt x="862667" y="349426"/>
                </a:lnTo>
                <a:lnTo>
                  <a:pt x="833005" y="355087"/>
                </a:lnTo>
                <a:lnTo>
                  <a:pt x="804341" y="344671"/>
                </a:lnTo>
                <a:lnTo>
                  <a:pt x="777503" y="318422"/>
                </a:lnTo>
                <a:lnTo>
                  <a:pt x="747626" y="278585"/>
                </a:lnTo>
                <a:lnTo>
                  <a:pt x="653520" y="152621"/>
                </a:lnTo>
                <a:lnTo>
                  <a:pt x="647958" y="146982"/>
                </a:lnTo>
                <a:lnTo>
                  <a:pt x="641753" y="139851"/>
                </a:lnTo>
                <a:lnTo>
                  <a:pt x="574193" y="207494"/>
                </a:lnTo>
                <a:lnTo>
                  <a:pt x="540863" y="240740"/>
                </a:lnTo>
                <a:lnTo>
                  <a:pt x="507539" y="273695"/>
                </a:lnTo>
                <a:lnTo>
                  <a:pt x="474952" y="302886"/>
                </a:lnTo>
                <a:lnTo>
                  <a:pt x="436460" y="326461"/>
                </a:lnTo>
                <a:lnTo>
                  <a:pt x="410869" y="328424"/>
                </a:lnTo>
                <a:lnTo>
                  <a:pt x="387220" y="317919"/>
                </a:lnTo>
                <a:lnTo>
                  <a:pt x="366010" y="295090"/>
                </a:lnTo>
                <a:lnTo>
                  <a:pt x="351707" y="273960"/>
                </a:lnTo>
                <a:lnTo>
                  <a:pt x="323371" y="231515"/>
                </a:lnTo>
                <a:lnTo>
                  <a:pt x="309054" y="210394"/>
                </a:lnTo>
                <a:lnTo>
                  <a:pt x="293005" y="187503"/>
                </a:lnTo>
                <a:lnTo>
                  <a:pt x="276767" y="164738"/>
                </a:lnTo>
                <a:lnTo>
                  <a:pt x="260764" y="141827"/>
                </a:lnTo>
                <a:lnTo>
                  <a:pt x="245421" y="118500"/>
                </a:lnTo>
                <a:lnTo>
                  <a:pt x="236252" y="107221"/>
                </a:lnTo>
                <a:lnTo>
                  <a:pt x="227053" y="102917"/>
                </a:lnTo>
                <a:lnTo>
                  <a:pt x="217030" y="105000"/>
                </a:lnTo>
                <a:lnTo>
                  <a:pt x="205385" y="112883"/>
                </a:lnTo>
                <a:lnTo>
                  <a:pt x="174905" y="137934"/>
                </a:lnTo>
                <a:lnTo>
                  <a:pt x="144153" y="162661"/>
                </a:lnTo>
                <a:lnTo>
                  <a:pt x="113199" y="187136"/>
                </a:lnTo>
                <a:lnTo>
                  <a:pt x="82107" y="211434"/>
                </a:lnTo>
                <a:lnTo>
                  <a:pt x="43015" y="235895"/>
                </a:lnTo>
                <a:lnTo>
                  <a:pt x="23597" y="241751"/>
                </a:lnTo>
                <a:lnTo>
                  <a:pt x="14695" y="238804"/>
                </a:lnTo>
                <a:lnTo>
                  <a:pt x="6579" y="230980"/>
                </a:lnTo>
                <a:lnTo>
                  <a:pt x="1166" y="220660"/>
                </a:lnTo>
                <a:lnTo>
                  <a:pt x="0" y="210565"/>
                </a:lnTo>
                <a:lnTo>
                  <a:pt x="2961" y="200831"/>
                </a:lnTo>
                <a:lnTo>
                  <a:pt x="57289" y="144190"/>
                </a:lnTo>
                <a:lnTo>
                  <a:pt x="105278" y="97448"/>
                </a:lnTo>
                <a:lnTo>
                  <a:pt x="146663" y="59922"/>
                </a:lnTo>
                <a:lnTo>
                  <a:pt x="167650" y="41469"/>
                </a:lnTo>
                <a:lnTo>
                  <a:pt x="188540" y="22912"/>
                </a:lnTo>
                <a:lnTo>
                  <a:pt x="212928" y="5817"/>
                </a:lnTo>
                <a:lnTo>
                  <a:pt x="236329" y="0"/>
                </a:lnTo>
                <a:lnTo>
                  <a:pt x="259088" y="6181"/>
                </a:lnTo>
                <a:lnTo>
                  <a:pt x="281550" y="25081"/>
                </a:lnTo>
                <a:lnTo>
                  <a:pt x="315758" y="65252"/>
                </a:lnTo>
                <a:lnTo>
                  <a:pt x="349039" y="106238"/>
                </a:lnTo>
                <a:lnTo>
                  <a:pt x="381911" y="147585"/>
                </a:lnTo>
                <a:lnTo>
                  <a:pt x="414886" y="188841"/>
                </a:lnTo>
                <a:lnTo>
                  <a:pt x="432785" y="210427"/>
                </a:lnTo>
                <a:lnTo>
                  <a:pt x="556878" y="87886"/>
                </a:lnTo>
                <a:lnTo>
                  <a:pt x="596591" y="48354"/>
                </a:lnTo>
                <a:lnTo>
                  <a:pt x="622537" y="28599"/>
                </a:lnTo>
                <a:lnTo>
                  <a:pt x="672140" y="28964"/>
                </a:lnTo>
                <a:lnTo>
                  <a:pt x="726948" y="86512"/>
                </a:lnTo>
                <a:lnTo>
                  <a:pt x="756345" y="123632"/>
                </a:lnTo>
                <a:lnTo>
                  <a:pt x="785334" y="161104"/>
                </a:lnTo>
                <a:lnTo>
                  <a:pt x="828026" y="215991"/>
                </a:lnTo>
                <a:lnTo>
                  <a:pt x="843466" y="235990"/>
                </a:lnTo>
                <a:lnTo>
                  <a:pt x="881258" y="196282"/>
                </a:lnTo>
                <a:lnTo>
                  <a:pt x="913519" y="161692"/>
                </a:lnTo>
                <a:lnTo>
                  <a:pt x="945685" y="127007"/>
                </a:lnTo>
                <a:lnTo>
                  <a:pt x="978188" y="92666"/>
                </a:lnTo>
                <a:lnTo>
                  <a:pt x="1011457" y="59110"/>
                </a:lnTo>
                <a:lnTo>
                  <a:pt x="1036807" y="41748"/>
                </a:lnTo>
                <a:lnTo>
                  <a:pt x="1061606" y="38794"/>
                </a:lnTo>
                <a:lnTo>
                  <a:pt x="1085058" y="49628"/>
                </a:lnTo>
                <a:lnTo>
                  <a:pt x="1106366" y="73627"/>
                </a:lnTo>
                <a:lnTo>
                  <a:pt x="1182603" y="189252"/>
                </a:lnTo>
                <a:lnTo>
                  <a:pt x="1207940" y="227843"/>
                </a:lnTo>
                <a:lnTo>
                  <a:pt x="1233152" y="266516"/>
                </a:lnTo>
                <a:lnTo>
                  <a:pt x="1241045" y="276142"/>
                </a:lnTo>
                <a:lnTo>
                  <a:pt x="1249004" y="280114"/>
                </a:lnTo>
                <a:lnTo>
                  <a:pt x="1257520" y="278186"/>
                </a:lnTo>
                <a:lnTo>
                  <a:pt x="1267090" y="270111"/>
                </a:lnTo>
                <a:lnTo>
                  <a:pt x="1298933" y="235338"/>
                </a:lnTo>
                <a:lnTo>
                  <a:pt x="1362798" y="165955"/>
                </a:lnTo>
                <a:lnTo>
                  <a:pt x="1426775" y="96672"/>
                </a:lnTo>
                <a:lnTo>
                  <a:pt x="1458799" y="63260"/>
                </a:lnTo>
                <a:lnTo>
                  <a:pt x="1501893" y="42167"/>
                </a:lnTo>
                <a:lnTo>
                  <a:pt x="1523375" y="47344"/>
                </a:lnTo>
                <a:lnTo>
                  <a:pt x="1576774" y="101638"/>
                </a:lnTo>
                <a:lnTo>
                  <a:pt x="1609721" y="139937"/>
                </a:lnTo>
                <a:lnTo>
                  <a:pt x="1642381" y="178484"/>
                </a:lnTo>
                <a:lnTo>
                  <a:pt x="1674725" y="217291"/>
                </a:lnTo>
                <a:lnTo>
                  <a:pt x="1706728" y="256370"/>
                </a:lnTo>
                <a:lnTo>
                  <a:pt x="1719305" y="282006"/>
                </a:lnTo>
                <a:lnTo>
                  <a:pt x="1718823" y="307273"/>
                </a:lnTo>
                <a:lnTo>
                  <a:pt x="1706734" y="327138"/>
                </a:lnTo>
                <a:lnTo>
                  <a:pt x="1684491" y="336567"/>
                </a:lnTo>
                <a:lnTo>
                  <a:pt x="1671356" y="335744"/>
                </a:lnTo>
                <a:lnTo>
                  <a:pt x="1633216" y="316709"/>
                </a:lnTo>
                <a:lnTo>
                  <a:pt x="1597057" y="280881"/>
                </a:lnTo>
                <a:lnTo>
                  <a:pt x="1563193" y="242523"/>
                </a:lnTo>
                <a:lnTo>
                  <a:pt x="1530619" y="204378"/>
                </a:lnTo>
                <a:lnTo>
                  <a:pt x="1496992" y="164017"/>
                </a:lnTo>
                <a:lnTo>
                  <a:pt x="1478467" y="185377"/>
                </a:lnTo>
                <a:lnTo>
                  <a:pt x="1441847" y="227421"/>
                </a:lnTo>
                <a:lnTo>
                  <a:pt x="1395195" y="276610"/>
                </a:lnTo>
                <a:lnTo>
                  <a:pt x="1367134" y="305355"/>
                </a:lnTo>
                <a:lnTo>
                  <a:pt x="1338416" y="333365"/>
                </a:lnTo>
                <a:lnTo>
                  <a:pt x="1308619" y="360097"/>
                </a:lnTo>
                <a:lnTo>
                  <a:pt x="1264692" y="386921"/>
                </a:lnTo>
                <a:lnTo>
                  <a:pt x="1227256" y="388990"/>
                </a:lnTo>
                <a:close/>
              </a:path>
            </a:pathLst>
          </a:custGeom>
          <a:solidFill>
            <a:srgbClr val="FFEBCF"/>
          </a:solidFill>
        </p:spPr>
        <p:txBody>
          <a:bodyPr wrap="square" lIns="0" tIns="0" rIns="0" bIns="0" rtlCol="0"/>
          <a:lstStyle/>
          <a:p>
            <a:endParaRPr sz="1200"/>
          </a:p>
        </p:txBody>
      </p:sp>
      <p:sp>
        <p:nvSpPr>
          <p:cNvPr id="2" name="Holder 2"/>
          <p:cNvSpPr>
            <a:spLocks noGrp="1"/>
          </p:cNvSpPr>
          <p:nvPr>
            <p:ph type="title"/>
          </p:nvPr>
        </p:nvSpPr>
        <p:spPr>
          <a:xfrm>
            <a:off x="1172339" y="989850"/>
            <a:ext cx="9847323" cy="312843"/>
          </a:xfrm>
        </p:spPr>
        <p:txBody>
          <a:bodyPr lIns="0" tIns="0" rIns="0" bIns="0"/>
          <a:lstStyle>
            <a:lvl1pPr>
              <a:defRPr sz="2033" b="0" i="0">
                <a:solidFill>
                  <a:schemeClr val="bg1"/>
                </a:solidFill>
                <a:latin typeface="TeXGyreTermes"/>
                <a:cs typeface="TeXGyreTermes"/>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875890" y="2266885"/>
            <a:ext cx="4229946" cy="312843"/>
          </a:xfrm>
          <a:prstGeom prst="rect">
            <a:avLst/>
          </a:prstGeom>
        </p:spPr>
        <p:txBody>
          <a:bodyPr wrap="square" lIns="0" tIns="0" rIns="0" bIns="0">
            <a:spAutoFit/>
          </a:bodyPr>
          <a:lstStyle>
            <a:lvl1pPr>
              <a:defRPr sz="2033" b="0" i="0">
                <a:solidFill>
                  <a:schemeClr val="bg1"/>
                </a:solidFill>
                <a:latin typeface="TeXGyreTermes"/>
                <a:cs typeface="TeXGyreTerme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712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731022" y="3473257"/>
            <a:ext cx="6350" cy="3384973"/>
          </a:xfrm>
          <a:custGeom>
            <a:avLst/>
            <a:gdLst/>
            <a:ahLst/>
            <a:cxnLst/>
            <a:rect l="l" t="t" r="r" b="b"/>
            <a:pathLst>
              <a:path w="9525" h="5077459">
                <a:moveTo>
                  <a:pt x="0" y="0"/>
                </a:moveTo>
                <a:lnTo>
                  <a:pt x="9524" y="0"/>
                </a:lnTo>
                <a:lnTo>
                  <a:pt x="9524" y="5077114"/>
                </a:lnTo>
                <a:lnTo>
                  <a:pt x="0" y="5077114"/>
                </a:lnTo>
                <a:lnTo>
                  <a:pt x="0" y="0"/>
                </a:lnTo>
                <a:close/>
              </a:path>
            </a:pathLst>
          </a:custGeom>
          <a:solidFill>
            <a:srgbClr val="000000"/>
          </a:solidFill>
        </p:spPr>
        <p:txBody>
          <a:bodyPr wrap="square" lIns="0" tIns="0" rIns="0" bIns="0" rtlCol="0"/>
          <a:lstStyle/>
          <a:p>
            <a:endParaRPr sz="1200"/>
          </a:p>
        </p:txBody>
      </p:sp>
      <p:sp>
        <p:nvSpPr>
          <p:cNvPr id="17" name="bg object 17"/>
          <p:cNvSpPr/>
          <p:nvPr/>
        </p:nvSpPr>
        <p:spPr>
          <a:xfrm>
            <a:off x="251339" y="3351093"/>
            <a:ext cx="5156199" cy="3155960"/>
          </a:xfrm>
          <a:prstGeom prst="rect">
            <a:avLst/>
          </a:prstGeom>
          <a:blipFill>
            <a:blip r:embed="rId2" cstate="print"/>
            <a:stretch>
              <a:fillRect/>
            </a:stretch>
          </a:blipFill>
        </p:spPr>
        <p:txBody>
          <a:bodyPr wrap="square" lIns="0" tIns="0" rIns="0" bIns="0" rtlCol="0"/>
          <a:lstStyle/>
          <a:p>
            <a:endParaRPr sz="1200"/>
          </a:p>
        </p:txBody>
      </p:sp>
      <p:sp>
        <p:nvSpPr>
          <p:cNvPr id="18" name="bg object 18"/>
          <p:cNvSpPr/>
          <p:nvPr/>
        </p:nvSpPr>
        <p:spPr>
          <a:xfrm>
            <a:off x="9135812" y="0"/>
            <a:ext cx="2476499" cy="3183908"/>
          </a:xfrm>
          <a:prstGeom prst="rect">
            <a:avLst/>
          </a:prstGeom>
          <a:blipFill>
            <a:blip r:embed="rId3" cstate="print"/>
            <a:stretch>
              <a:fillRect/>
            </a:stretch>
          </a:blipFill>
        </p:spPr>
        <p:txBody>
          <a:bodyPr wrap="square" lIns="0" tIns="0" rIns="0" bIns="0" rtlCol="0"/>
          <a:lstStyle/>
          <a:p>
            <a:endParaRPr sz="1200"/>
          </a:p>
        </p:txBody>
      </p:sp>
      <p:sp>
        <p:nvSpPr>
          <p:cNvPr id="19" name="bg object 19"/>
          <p:cNvSpPr/>
          <p:nvPr/>
        </p:nvSpPr>
        <p:spPr>
          <a:xfrm>
            <a:off x="4973862" y="2646391"/>
            <a:ext cx="389467" cy="134620"/>
          </a:xfrm>
          <a:custGeom>
            <a:avLst/>
            <a:gdLst/>
            <a:ahLst/>
            <a:cxnLst/>
            <a:rect l="l" t="t" r="r" b="b"/>
            <a:pathLst>
              <a:path w="584200" h="201929">
                <a:moveTo>
                  <a:pt x="583793" y="100685"/>
                </a:moveTo>
                <a:lnTo>
                  <a:pt x="434670" y="0"/>
                </a:lnTo>
                <a:lnTo>
                  <a:pt x="434670" y="85509"/>
                </a:lnTo>
                <a:lnTo>
                  <a:pt x="0" y="85509"/>
                </a:lnTo>
                <a:lnTo>
                  <a:pt x="0" y="115874"/>
                </a:lnTo>
                <a:lnTo>
                  <a:pt x="434670" y="115874"/>
                </a:lnTo>
                <a:lnTo>
                  <a:pt x="434670" y="201383"/>
                </a:lnTo>
                <a:lnTo>
                  <a:pt x="583793" y="100685"/>
                </a:lnTo>
                <a:close/>
              </a:path>
            </a:pathLst>
          </a:custGeom>
          <a:solidFill>
            <a:srgbClr val="000000"/>
          </a:solidFill>
        </p:spPr>
        <p:txBody>
          <a:bodyPr wrap="square" lIns="0" tIns="0" rIns="0" bIns="0" rtlCol="0"/>
          <a:lstStyle/>
          <a:p>
            <a:endParaRPr sz="1200"/>
          </a:p>
        </p:txBody>
      </p:sp>
      <p:sp>
        <p:nvSpPr>
          <p:cNvPr id="20" name="bg object 20"/>
          <p:cNvSpPr/>
          <p:nvPr/>
        </p:nvSpPr>
        <p:spPr>
          <a:xfrm>
            <a:off x="6296497" y="1370340"/>
            <a:ext cx="2209799" cy="3740129"/>
          </a:xfrm>
          <a:prstGeom prst="rect">
            <a:avLst/>
          </a:prstGeom>
          <a:blipFill>
            <a:blip r:embed="rId4" cstate="print"/>
            <a:stretch>
              <a:fillRect/>
            </a:stretch>
          </a:blipFill>
        </p:spPr>
        <p:txBody>
          <a:bodyPr wrap="square" lIns="0" tIns="0" rIns="0" bIns="0" rtlCol="0"/>
          <a:lstStyle/>
          <a:p>
            <a:endParaRPr sz="1200"/>
          </a:p>
        </p:txBody>
      </p:sp>
      <p:sp>
        <p:nvSpPr>
          <p:cNvPr id="21" name="bg object 21"/>
          <p:cNvSpPr/>
          <p:nvPr/>
        </p:nvSpPr>
        <p:spPr>
          <a:xfrm>
            <a:off x="586084" y="170983"/>
            <a:ext cx="196850" cy="19050"/>
          </a:xfrm>
          <a:custGeom>
            <a:avLst/>
            <a:gdLst/>
            <a:ahLst/>
            <a:cxnLst/>
            <a:rect l="l" t="t" r="r" b="b"/>
            <a:pathLst>
              <a:path w="295275" h="28575">
                <a:moveTo>
                  <a:pt x="295275" y="28575"/>
                </a:moveTo>
                <a:lnTo>
                  <a:pt x="0" y="28575"/>
                </a:lnTo>
                <a:lnTo>
                  <a:pt x="0" y="0"/>
                </a:lnTo>
                <a:lnTo>
                  <a:pt x="295275" y="0"/>
                </a:lnTo>
                <a:lnTo>
                  <a:pt x="295275" y="28575"/>
                </a:lnTo>
                <a:close/>
              </a:path>
            </a:pathLst>
          </a:custGeom>
          <a:solidFill>
            <a:srgbClr val="000000"/>
          </a:solidFill>
        </p:spPr>
        <p:txBody>
          <a:bodyPr wrap="square" lIns="0" tIns="0" rIns="0" bIns="0" rtlCol="0"/>
          <a:lstStyle/>
          <a:p>
            <a:endParaRPr sz="1200"/>
          </a:p>
        </p:txBody>
      </p:sp>
      <p:sp>
        <p:nvSpPr>
          <p:cNvPr id="22" name="bg object 22"/>
          <p:cNvSpPr/>
          <p:nvPr/>
        </p:nvSpPr>
        <p:spPr>
          <a:xfrm>
            <a:off x="586084" y="297982"/>
            <a:ext cx="196850" cy="19050"/>
          </a:xfrm>
          <a:custGeom>
            <a:avLst/>
            <a:gdLst/>
            <a:ahLst/>
            <a:cxnLst/>
            <a:rect l="l" t="t" r="r" b="b"/>
            <a:pathLst>
              <a:path w="295275" h="28575">
                <a:moveTo>
                  <a:pt x="295275" y="28575"/>
                </a:moveTo>
                <a:lnTo>
                  <a:pt x="0" y="28575"/>
                </a:lnTo>
                <a:lnTo>
                  <a:pt x="0" y="0"/>
                </a:lnTo>
                <a:lnTo>
                  <a:pt x="295275" y="0"/>
                </a:lnTo>
                <a:lnTo>
                  <a:pt x="295275" y="28575"/>
                </a:lnTo>
                <a:close/>
              </a:path>
            </a:pathLst>
          </a:custGeom>
          <a:solidFill>
            <a:srgbClr val="000000"/>
          </a:solidFill>
        </p:spPr>
        <p:txBody>
          <a:bodyPr wrap="square" lIns="0" tIns="0" rIns="0" bIns="0" rtlCol="0"/>
          <a:lstStyle/>
          <a:p>
            <a:endParaRPr sz="1200"/>
          </a:p>
        </p:txBody>
      </p:sp>
      <p:sp>
        <p:nvSpPr>
          <p:cNvPr id="23" name="bg object 23"/>
          <p:cNvSpPr/>
          <p:nvPr/>
        </p:nvSpPr>
        <p:spPr>
          <a:xfrm>
            <a:off x="586084" y="234482"/>
            <a:ext cx="196850" cy="19050"/>
          </a:xfrm>
          <a:custGeom>
            <a:avLst/>
            <a:gdLst/>
            <a:ahLst/>
            <a:cxnLst/>
            <a:rect l="l" t="t" r="r" b="b"/>
            <a:pathLst>
              <a:path w="295275" h="28575">
                <a:moveTo>
                  <a:pt x="295275" y="28575"/>
                </a:moveTo>
                <a:lnTo>
                  <a:pt x="0" y="28575"/>
                </a:lnTo>
                <a:lnTo>
                  <a:pt x="0" y="0"/>
                </a:lnTo>
                <a:lnTo>
                  <a:pt x="295275" y="0"/>
                </a:lnTo>
                <a:lnTo>
                  <a:pt x="295275" y="28575"/>
                </a:lnTo>
                <a:close/>
              </a:path>
            </a:pathLst>
          </a:custGeom>
          <a:solidFill>
            <a:srgbClr val="000000"/>
          </a:solidFill>
        </p:spPr>
        <p:txBody>
          <a:bodyPr wrap="square" lIns="0" tIns="0" rIns="0" bIns="0" rtlCol="0"/>
          <a:lstStyle/>
          <a:p>
            <a:endParaRPr sz="1200"/>
          </a:p>
        </p:txBody>
      </p:sp>
      <p:sp>
        <p:nvSpPr>
          <p:cNvPr id="24" name="bg object 24"/>
          <p:cNvSpPr/>
          <p:nvPr/>
        </p:nvSpPr>
        <p:spPr>
          <a:xfrm>
            <a:off x="6014476" y="0"/>
            <a:ext cx="2101850" cy="1295400"/>
          </a:xfrm>
          <a:custGeom>
            <a:avLst/>
            <a:gdLst/>
            <a:ahLst/>
            <a:cxnLst/>
            <a:rect l="l" t="t" r="r" b="b"/>
            <a:pathLst>
              <a:path w="3152775" h="1943100">
                <a:moveTo>
                  <a:pt x="3152775" y="1943100"/>
                </a:moveTo>
                <a:lnTo>
                  <a:pt x="0" y="1943100"/>
                </a:lnTo>
                <a:lnTo>
                  <a:pt x="0" y="0"/>
                </a:lnTo>
                <a:lnTo>
                  <a:pt x="3152775" y="0"/>
                </a:lnTo>
                <a:lnTo>
                  <a:pt x="3152775" y="1943100"/>
                </a:lnTo>
                <a:close/>
              </a:path>
            </a:pathLst>
          </a:custGeom>
          <a:solidFill>
            <a:srgbClr val="F1CF34"/>
          </a:solidFill>
        </p:spPr>
        <p:txBody>
          <a:bodyPr wrap="square" lIns="0" tIns="0" rIns="0" bIns="0" rtlCol="0"/>
          <a:lstStyle/>
          <a:p>
            <a:endParaRPr sz="1200"/>
          </a:p>
        </p:txBody>
      </p:sp>
      <p:sp>
        <p:nvSpPr>
          <p:cNvPr id="2" name="Holder 2"/>
          <p:cNvSpPr>
            <a:spLocks noGrp="1"/>
          </p:cNvSpPr>
          <p:nvPr>
            <p:ph type="title"/>
          </p:nvPr>
        </p:nvSpPr>
        <p:spPr>
          <a:xfrm>
            <a:off x="1172339" y="989850"/>
            <a:ext cx="9847323" cy="312843"/>
          </a:xfrm>
        </p:spPr>
        <p:txBody>
          <a:bodyPr lIns="0" tIns="0" rIns="0" bIns="0"/>
          <a:lstStyle>
            <a:lvl1pPr>
              <a:defRPr sz="2033" b="0" i="0">
                <a:solidFill>
                  <a:schemeClr val="bg1"/>
                </a:solidFill>
                <a:latin typeface="TeXGyreTermes"/>
                <a:cs typeface="TeXGyreTerme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82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5300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CB8AED2-CEEF-1B92-7A33-C98236E6D141}"/>
              </a:ext>
            </a:extLst>
          </p:cNvPr>
          <p:cNvSpPr>
            <a:spLocks noGrp="1"/>
          </p:cNvSpPr>
          <p:nvPr>
            <p:ph type="dt" sz="half" idx="10"/>
          </p:nvPr>
        </p:nvSpPr>
        <p:spPr/>
        <p:txBody>
          <a:bodyPr/>
          <a:lstStyle>
            <a:lvl1pPr>
              <a:defRPr/>
            </a:lvl1pPr>
          </a:lstStyle>
          <a:p>
            <a:pPr>
              <a:defRPr/>
            </a:pPr>
            <a:fld id="{0523B4B1-F480-4630-992C-04AE7DCD7059}" type="datetimeFigureOut">
              <a:rPr lang="en-US"/>
              <a:pPr>
                <a:defRPr/>
              </a:pPr>
              <a:t>10/4/2023</a:t>
            </a:fld>
            <a:endParaRPr lang="en-US"/>
          </a:p>
        </p:txBody>
      </p:sp>
      <p:sp>
        <p:nvSpPr>
          <p:cNvPr id="5" name="Footer Placeholder 4">
            <a:extLst>
              <a:ext uri="{FF2B5EF4-FFF2-40B4-BE49-F238E27FC236}">
                <a16:creationId xmlns:a16="http://schemas.microsoft.com/office/drawing/2014/main" id="{B628A469-4F59-2D15-7D41-5303569B6F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076BB0-CE72-2C03-CEC2-D197015EC03D}"/>
              </a:ext>
            </a:extLst>
          </p:cNvPr>
          <p:cNvSpPr>
            <a:spLocks noGrp="1"/>
          </p:cNvSpPr>
          <p:nvPr>
            <p:ph type="sldNum" sz="quarter" idx="12"/>
          </p:nvPr>
        </p:nvSpPr>
        <p:spPr/>
        <p:txBody>
          <a:bodyPr/>
          <a:lstStyle>
            <a:lvl1pPr>
              <a:defRPr/>
            </a:lvl1pPr>
          </a:lstStyle>
          <a:p>
            <a:fld id="{4373CD1C-632A-4A80-BBEA-C9FD52F1BF95}" type="slidenum">
              <a:rPr lang="en-US" altLang="en-US"/>
              <a:pPr/>
              <a:t>‹#›</a:t>
            </a:fld>
            <a:endParaRPr lang="en-US" altLang="en-US"/>
          </a:p>
        </p:txBody>
      </p:sp>
    </p:spTree>
    <p:extLst>
      <p:ext uri="{BB962C8B-B14F-4D97-AF65-F5344CB8AC3E}">
        <p14:creationId xmlns:p14="http://schemas.microsoft.com/office/powerpoint/2010/main" val="1777399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2495F-71BC-FBAF-1F5C-B67E194B26D7}"/>
              </a:ext>
            </a:extLst>
          </p:cNvPr>
          <p:cNvSpPr>
            <a:spLocks noGrp="1"/>
          </p:cNvSpPr>
          <p:nvPr>
            <p:ph type="dt" sz="half" idx="10"/>
          </p:nvPr>
        </p:nvSpPr>
        <p:spPr/>
        <p:txBody>
          <a:bodyPr/>
          <a:lstStyle>
            <a:lvl1pPr>
              <a:defRPr/>
            </a:lvl1pPr>
          </a:lstStyle>
          <a:p>
            <a:pPr>
              <a:defRPr/>
            </a:pPr>
            <a:fld id="{86B3A634-8048-4FA3-9BF4-689269A29884}" type="datetimeFigureOut">
              <a:rPr lang="en-US"/>
              <a:pPr>
                <a:defRPr/>
              </a:pPr>
              <a:t>10/4/2023</a:t>
            </a:fld>
            <a:endParaRPr lang="en-US"/>
          </a:p>
        </p:txBody>
      </p:sp>
      <p:sp>
        <p:nvSpPr>
          <p:cNvPr id="5" name="Footer Placeholder 4">
            <a:extLst>
              <a:ext uri="{FF2B5EF4-FFF2-40B4-BE49-F238E27FC236}">
                <a16:creationId xmlns:a16="http://schemas.microsoft.com/office/drawing/2014/main" id="{591D7BDC-D3B3-CF99-F50F-760A7EDA3E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7DBEDA-9442-AE8C-4CD9-EA230AC469ED}"/>
              </a:ext>
            </a:extLst>
          </p:cNvPr>
          <p:cNvSpPr>
            <a:spLocks noGrp="1"/>
          </p:cNvSpPr>
          <p:nvPr>
            <p:ph type="sldNum" sz="quarter" idx="12"/>
          </p:nvPr>
        </p:nvSpPr>
        <p:spPr/>
        <p:txBody>
          <a:bodyPr/>
          <a:lstStyle>
            <a:lvl1pPr>
              <a:defRPr/>
            </a:lvl1pPr>
          </a:lstStyle>
          <a:p>
            <a:fld id="{0E157DC5-2D5D-48DD-8EC7-2CC19519FBC3}" type="slidenum">
              <a:rPr lang="en-US" altLang="en-US"/>
              <a:pPr/>
              <a:t>‹#›</a:t>
            </a:fld>
            <a:endParaRPr lang="en-US" altLang="en-US"/>
          </a:p>
        </p:txBody>
      </p:sp>
    </p:spTree>
    <p:extLst>
      <p:ext uri="{BB962C8B-B14F-4D97-AF65-F5344CB8AC3E}">
        <p14:creationId xmlns:p14="http://schemas.microsoft.com/office/powerpoint/2010/main" val="1489570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EDF1F-A40C-DD77-B11D-36CAD9A48144}"/>
              </a:ext>
            </a:extLst>
          </p:cNvPr>
          <p:cNvSpPr>
            <a:spLocks noGrp="1"/>
          </p:cNvSpPr>
          <p:nvPr>
            <p:ph type="dt" sz="half" idx="10"/>
          </p:nvPr>
        </p:nvSpPr>
        <p:spPr/>
        <p:txBody>
          <a:bodyPr/>
          <a:lstStyle>
            <a:lvl1pPr>
              <a:defRPr/>
            </a:lvl1pPr>
          </a:lstStyle>
          <a:p>
            <a:pPr>
              <a:defRPr/>
            </a:pPr>
            <a:fld id="{80E23A9C-7A7D-475A-826F-89D6F00C96BE}" type="datetimeFigureOut">
              <a:rPr lang="en-US"/>
              <a:pPr>
                <a:defRPr/>
              </a:pPr>
              <a:t>10/4/2023</a:t>
            </a:fld>
            <a:endParaRPr lang="en-US"/>
          </a:p>
        </p:txBody>
      </p:sp>
      <p:sp>
        <p:nvSpPr>
          <p:cNvPr id="5" name="Footer Placeholder 4">
            <a:extLst>
              <a:ext uri="{FF2B5EF4-FFF2-40B4-BE49-F238E27FC236}">
                <a16:creationId xmlns:a16="http://schemas.microsoft.com/office/drawing/2014/main" id="{8D9AFB0F-D78D-21F0-889B-475C3E3F8A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44FB1E-CAB0-B631-9D70-D96CE5901190}"/>
              </a:ext>
            </a:extLst>
          </p:cNvPr>
          <p:cNvSpPr>
            <a:spLocks noGrp="1"/>
          </p:cNvSpPr>
          <p:nvPr>
            <p:ph type="sldNum" sz="quarter" idx="12"/>
          </p:nvPr>
        </p:nvSpPr>
        <p:spPr/>
        <p:txBody>
          <a:bodyPr/>
          <a:lstStyle>
            <a:lvl1pPr>
              <a:defRPr/>
            </a:lvl1pPr>
          </a:lstStyle>
          <a:p>
            <a:fld id="{64BF79BF-ED77-4E9A-889E-60957B3D264B}" type="slidenum">
              <a:rPr lang="en-US" altLang="en-US"/>
              <a:pPr/>
              <a:t>‹#›</a:t>
            </a:fld>
            <a:endParaRPr lang="en-US" altLang="en-US"/>
          </a:p>
        </p:txBody>
      </p:sp>
    </p:spTree>
    <p:extLst>
      <p:ext uri="{BB962C8B-B14F-4D97-AF65-F5344CB8AC3E}">
        <p14:creationId xmlns:p14="http://schemas.microsoft.com/office/powerpoint/2010/main" val="329770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5109-F13F-4629-A3A9-17F2BDBC5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58758-6539-4542-920A-74F698D1E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0EBBE-A9FC-4D06-ADD8-A0CA2DDBDF76}"/>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4B7011FB-50E0-4F09-BFFB-0423F8E4D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CC6BA-D9B6-42B6-81A8-95ED4CB26F65}"/>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881776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ECDB39-3F32-9950-E376-483DBD7519EC}"/>
              </a:ext>
            </a:extLst>
          </p:cNvPr>
          <p:cNvSpPr>
            <a:spLocks noGrp="1"/>
          </p:cNvSpPr>
          <p:nvPr>
            <p:ph type="dt" sz="half" idx="10"/>
          </p:nvPr>
        </p:nvSpPr>
        <p:spPr/>
        <p:txBody>
          <a:bodyPr/>
          <a:lstStyle>
            <a:lvl1pPr>
              <a:defRPr/>
            </a:lvl1pPr>
          </a:lstStyle>
          <a:p>
            <a:pPr>
              <a:defRPr/>
            </a:pPr>
            <a:fld id="{E273BB76-2907-4401-95A9-F95092340D8D}" type="datetimeFigureOut">
              <a:rPr lang="en-US"/>
              <a:pPr>
                <a:defRPr/>
              </a:pPr>
              <a:t>10/4/2023</a:t>
            </a:fld>
            <a:endParaRPr lang="en-US"/>
          </a:p>
        </p:txBody>
      </p:sp>
      <p:sp>
        <p:nvSpPr>
          <p:cNvPr id="6" name="Footer Placeholder 4">
            <a:extLst>
              <a:ext uri="{FF2B5EF4-FFF2-40B4-BE49-F238E27FC236}">
                <a16:creationId xmlns:a16="http://schemas.microsoft.com/office/drawing/2014/main" id="{C1CBE148-54C7-EFF6-64CD-7815D604AD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6C57D-B116-CFD8-4AD2-12A210F701A9}"/>
              </a:ext>
            </a:extLst>
          </p:cNvPr>
          <p:cNvSpPr>
            <a:spLocks noGrp="1"/>
          </p:cNvSpPr>
          <p:nvPr>
            <p:ph type="sldNum" sz="quarter" idx="12"/>
          </p:nvPr>
        </p:nvSpPr>
        <p:spPr/>
        <p:txBody>
          <a:bodyPr/>
          <a:lstStyle>
            <a:lvl1pPr>
              <a:defRPr/>
            </a:lvl1pPr>
          </a:lstStyle>
          <a:p>
            <a:fld id="{236375D3-7311-491F-BF5A-E35356F734A4}" type="slidenum">
              <a:rPr lang="en-US" altLang="en-US"/>
              <a:pPr/>
              <a:t>‹#›</a:t>
            </a:fld>
            <a:endParaRPr lang="en-US" altLang="en-US"/>
          </a:p>
        </p:txBody>
      </p:sp>
    </p:spTree>
    <p:extLst>
      <p:ext uri="{BB962C8B-B14F-4D97-AF65-F5344CB8AC3E}">
        <p14:creationId xmlns:p14="http://schemas.microsoft.com/office/powerpoint/2010/main" val="1886331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65C96F-2C2E-0A62-E614-87C4AFEFCB15}"/>
              </a:ext>
            </a:extLst>
          </p:cNvPr>
          <p:cNvSpPr>
            <a:spLocks noGrp="1"/>
          </p:cNvSpPr>
          <p:nvPr>
            <p:ph type="dt" sz="half" idx="10"/>
          </p:nvPr>
        </p:nvSpPr>
        <p:spPr/>
        <p:txBody>
          <a:bodyPr/>
          <a:lstStyle>
            <a:lvl1pPr>
              <a:defRPr/>
            </a:lvl1pPr>
          </a:lstStyle>
          <a:p>
            <a:pPr>
              <a:defRPr/>
            </a:pPr>
            <a:fld id="{CDB69599-A515-446B-916A-11BC43C29DA6}" type="datetimeFigureOut">
              <a:rPr lang="en-US"/>
              <a:pPr>
                <a:defRPr/>
              </a:pPr>
              <a:t>10/4/2023</a:t>
            </a:fld>
            <a:endParaRPr lang="en-US"/>
          </a:p>
        </p:txBody>
      </p:sp>
      <p:sp>
        <p:nvSpPr>
          <p:cNvPr id="8" name="Footer Placeholder 4">
            <a:extLst>
              <a:ext uri="{FF2B5EF4-FFF2-40B4-BE49-F238E27FC236}">
                <a16:creationId xmlns:a16="http://schemas.microsoft.com/office/drawing/2014/main" id="{6FD31E4F-6DC4-593B-924C-C286895BC2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B64B33-2A31-BD48-603C-B588A28F0153}"/>
              </a:ext>
            </a:extLst>
          </p:cNvPr>
          <p:cNvSpPr>
            <a:spLocks noGrp="1"/>
          </p:cNvSpPr>
          <p:nvPr>
            <p:ph type="sldNum" sz="quarter" idx="12"/>
          </p:nvPr>
        </p:nvSpPr>
        <p:spPr/>
        <p:txBody>
          <a:bodyPr/>
          <a:lstStyle>
            <a:lvl1pPr>
              <a:defRPr/>
            </a:lvl1pPr>
          </a:lstStyle>
          <a:p>
            <a:fld id="{D0F37790-5028-4830-ACD8-7F8DF31D4982}" type="slidenum">
              <a:rPr lang="en-US" altLang="en-US"/>
              <a:pPr/>
              <a:t>‹#›</a:t>
            </a:fld>
            <a:endParaRPr lang="en-US" altLang="en-US"/>
          </a:p>
        </p:txBody>
      </p:sp>
    </p:spTree>
    <p:extLst>
      <p:ext uri="{BB962C8B-B14F-4D97-AF65-F5344CB8AC3E}">
        <p14:creationId xmlns:p14="http://schemas.microsoft.com/office/powerpoint/2010/main" val="3275769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CA244AC-D158-BFB0-ABF3-C7A9065E0086}"/>
              </a:ext>
            </a:extLst>
          </p:cNvPr>
          <p:cNvSpPr>
            <a:spLocks noGrp="1"/>
          </p:cNvSpPr>
          <p:nvPr>
            <p:ph type="dt" sz="half" idx="10"/>
          </p:nvPr>
        </p:nvSpPr>
        <p:spPr/>
        <p:txBody>
          <a:bodyPr/>
          <a:lstStyle>
            <a:lvl1pPr>
              <a:defRPr/>
            </a:lvl1pPr>
          </a:lstStyle>
          <a:p>
            <a:pPr>
              <a:defRPr/>
            </a:pPr>
            <a:fld id="{DA1E92BB-7F7C-4A21-A810-89E15E857A0A}" type="datetimeFigureOut">
              <a:rPr lang="en-US"/>
              <a:pPr>
                <a:defRPr/>
              </a:pPr>
              <a:t>10/4/2023</a:t>
            </a:fld>
            <a:endParaRPr lang="en-US"/>
          </a:p>
        </p:txBody>
      </p:sp>
      <p:sp>
        <p:nvSpPr>
          <p:cNvPr id="4" name="Footer Placeholder 4">
            <a:extLst>
              <a:ext uri="{FF2B5EF4-FFF2-40B4-BE49-F238E27FC236}">
                <a16:creationId xmlns:a16="http://schemas.microsoft.com/office/drawing/2014/main" id="{D71AF67B-3FB1-7F63-ACC1-DD877891170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F1F47C0-B6D0-6CC1-7F58-BC64D6B53062}"/>
              </a:ext>
            </a:extLst>
          </p:cNvPr>
          <p:cNvSpPr>
            <a:spLocks noGrp="1"/>
          </p:cNvSpPr>
          <p:nvPr>
            <p:ph type="sldNum" sz="quarter" idx="12"/>
          </p:nvPr>
        </p:nvSpPr>
        <p:spPr/>
        <p:txBody>
          <a:bodyPr/>
          <a:lstStyle>
            <a:lvl1pPr>
              <a:defRPr/>
            </a:lvl1pPr>
          </a:lstStyle>
          <a:p>
            <a:fld id="{54283E60-F91A-46DC-B8AD-28C2E0803727}" type="slidenum">
              <a:rPr lang="en-US" altLang="en-US"/>
              <a:pPr/>
              <a:t>‹#›</a:t>
            </a:fld>
            <a:endParaRPr lang="en-US" altLang="en-US"/>
          </a:p>
        </p:txBody>
      </p:sp>
    </p:spTree>
    <p:extLst>
      <p:ext uri="{BB962C8B-B14F-4D97-AF65-F5344CB8AC3E}">
        <p14:creationId xmlns:p14="http://schemas.microsoft.com/office/powerpoint/2010/main" val="135586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492FA25-D13E-DD42-354F-EE418AF960A1}"/>
              </a:ext>
            </a:extLst>
          </p:cNvPr>
          <p:cNvSpPr>
            <a:spLocks noGrp="1"/>
          </p:cNvSpPr>
          <p:nvPr>
            <p:ph type="dt" sz="half" idx="10"/>
          </p:nvPr>
        </p:nvSpPr>
        <p:spPr/>
        <p:txBody>
          <a:bodyPr/>
          <a:lstStyle>
            <a:lvl1pPr>
              <a:defRPr/>
            </a:lvl1pPr>
          </a:lstStyle>
          <a:p>
            <a:pPr>
              <a:defRPr/>
            </a:pPr>
            <a:fld id="{C5274162-AB3D-4AB4-927B-C5DCCE18BA4F}" type="datetimeFigureOut">
              <a:rPr lang="en-US"/>
              <a:pPr>
                <a:defRPr/>
              </a:pPr>
              <a:t>10/4/2023</a:t>
            </a:fld>
            <a:endParaRPr lang="en-US"/>
          </a:p>
        </p:txBody>
      </p:sp>
      <p:sp>
        <p:nvSpPr>
          <p:cNvPr id="3" name="Footer Placeholder 4">
            <a:extLst>
              <a:ext uri="{FF2B5EF4-FFF2-40B4-BE49-F238E27FC236}">
                <a16:creationId xmlns:a16="http://schemas.microsoft.com/office/drawing/2014/main" id="{4660F132-C073-F496-B480-746E43086F7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10D2AF-350E-6623-998D-524CAAF4958F}"/>
              </a:ext>
            </a:extLst>
          </p:cNvPr>
          <p:cNvSpPr>
            <a:spLocks noGrp="1"/>
          </p:cNvSpPr>
          <p:nvPr>
            <p:ph type="sldNum" sz="quarter" idx="12"/>
          </p:nvPr>
        </p:nvSpPr>
        <p:spPr/>
        <p:txBody>
          <a:bodyPr/>
          <a:lstStyle>
            <a:lvl1pPr>
              <a:defRPr/>
            </a:lvl1pPr>
          </a:lstStyle>
          <a:p>
            <a:fld id="{E694FF20-81D4-495D-81D8-6BDAA25F8CF6}" type="slidenum">
              <a:rPr lang="en-US" altLang="en-US"/>
              <a:pPr/>
              <a:t>‹#›</a:t>
            </a:fld>
            <a:endParaRPr lang="en-US" altLang="en-US"/>
          </a:p>
        </p:txBody>
      </p:sp>
    </p:spTree>
    <p:extLst>
      <p:ext uri="{BB962C8B-B14F-4D97-AF65-F5344CB8AC3E}">
        <p14:creationId xmlns:p14="http://schemas.microsoft.com/office/powerpoint/2010/main" val="3762855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AB409D2-E361-1C80-493A-19F512C1FBE0}"/>
              </a:ext>
            </a:extLst>
          </p:cNvPr>
          <p:cNvSpPr>
            <a:spLocks noGrp="1"/>
          </p:cNvSpPr>
          <p:nvPr>
            <p:ph type="dt" sz="half" idx="10"/>
          </p:nvPr>
        </p:nvSpPr>
        <p:spPr/>
        <p:txBody>
          <a:bodyPr/>
          <a:lstStyle>
            <a:lvl1pPr>
              <a:defRPr/>
            </a:lvl1pPr>
          </a:lstStyle>
          <a:p>
            <a:pPr>
              <a:defRPr/>
            </a:pPr>
            <a:fld id="{161C03AB-7914-4BEF-87EB-C92EE2296B05}" type="datetimeFigureOut">
              <a:rPr lang="en-US"/>
              <a:pPr>
                <a:defRPr/>
              </a:pPr>
              <a:t>10/4/2023</a:t>
            </a:fld>
            <a:endParaRPr lang="en-US"/>
          </a:p>
        </p:txBody>
      </p:sp>
      <p:sp>
        <p:nvSpPr>
          <p:cNvPr id="6" name="Footer Placeholder 4">
            <a:extLst>
              <a:ext uri="{FF2B5EF4-FFF2-40B4-BE49-F238E27FC236}">
                <a16:creationId xmlns:a16="http://schemas.microsoft.com/office/drawing/2014/main" id="{942FB476-FBA0-C3C0-74BE-A87CD177E5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1BAE67-0DC5-4444-B60E-E2D431DA2005}"/>
              </a:ext>
            </a:extLst>
          </p:cNvPr>
          <p:cNvSpPr>
            <a:spLocks noGrp="1"/>
          </p:cNvSpPr>
          <p:nvPr>
            <p:ph type="sldNum" sz="quarter" idx="12"/>
          </p:nvPr>
        </p:nvSpPr>
        <p:spPr/>
        <p:txBody>
          <a:bodyPr/>
          <a:lstStyle>
            <a:lvl1pPr>
              <a:defRPr/>
            </a:lvl1pPr>
          </a:lstStyle>
          <a:p>
            <a:fld id="{7FA4D67E-8756-43C4-8A59-6ED7EC568BF2}" type="slidenum">
              <a:rPr lang="en-US" altLang="en-US"/>
              <a:pPr/>
              <a:t>‹#›</a:t>
            </a:fld>
            <a:endParaRPr lang="en-US" altLang="en-US"/>
          </a:p>
        </p:txBody>
      </p:sp>
    </p:spTree>
    <p:extLst>
      <p:ext uri="{BB962C8B-B14F-4D97-AF65-F5344CB8AC3E}">
        <p14:creationId xmlns:p14="http://schemas.microsoft.com/office/powerpoint/2010/main" val="308196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E132DB-1D42-90A3-7BC2-49646FF76156}"/>
              </a:ext>
            </a:extLst>
          </p:cNvPr>
          <p:cNvSpPr>
            <a:spLocks noGrp="1"/>
          </p:cNvSpPr>
          <p:nvPr>
            <p:ph type="dt" sz="half" idx="10"/>
          </p:nvPr>
        </p:nvSpPr>
        <p:spPr/>
        <p:txBody>
          <a:bodyPr/>
          <a:lstStyle>
            <a:lvl1pPr>
              <a:defRPr/>
            </a:lvl1pPr>
          </a:lstStyle>
          <a:p>
            <a:pPr>
              <a:defRPr/>
            </a:pPr>
            <a:fld id="{3C66756D-361D-4515-9C59-4ACA963A1B1C}" type="datetimeFigureOut">
              <a:rPr lang="en-US"/>
              <a:pPr>
                <a:defRPr/>
              </a:pPr>
              <a:t>10/4/2023</a:t>
            </a:fld>
            <a:endParaRPr lang="en-US"/>
          </a:p>
        </p:txBody>
      </p:sp>
      <p:sp>
        <p:nvSpPr>
          <p:cNvPr id="6" name="Footer Placeholder 4">
            <a:extLst>
              <a:ext uri="{FF2B5EF4-FFF2-40B4-BE49-F238E27FC236}">
                <a16:creationId xmlns:a16="http://schemas.microsoft.com/office/drawing/2014/main" id="{CD2731EA-759C-1552-6E85-60BE30599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98D051-DE6E-6625-F754-BE1A44390B6B}"/>
              </a:ext>
            </a:extLst>
          </p:cNvPr>
          <p:cNvSpPr>
            <a:spLocks noGrp="1"/>
          </p:cNvSpPr>
          <p:nvPr>
            <p:ph type="sldNum" sz="quarter" idx="12"/>
          </p:nvPr>
        </p:nvSpPr>
        <p:spPr/>
        <p:txBody>
          <a:bodyPr/>
          <a:lstStyle>
            <a:lvl1pPr>
              <a:defRPr/>
            </a:lvl1pPr>
          </a:lstStyle>
          <a:p>
            <a:fld id="{FA66CA95-B773-4697-A8B5-A2C8C9909BC8}" type="slidenum">
              <a:rPr lang="en-US" altLang="en-US"/>
              <a:pPr/>
              <a:t>‹#›</a:t>
            </a:fld>
            <a:endParaRPr lang="en-US" altLang="en-US"/>
          </a:p>
        </p:txBody>
      </p:sp>
    </p:spTree>
    <p:extLst>
      <p:ext uri="{BB962C8B-B14F-4D97-AF65-F5344CB8AC3E}">
        <p14:creationId xmlns:p14="http://schemas.microsoft.com/office/powerpoint/2010/main" val="3445918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7FD71-BC10-ED6F-FC55-65E6D7C0D3D7}"/>
              </a:ext>
            </a:extLst>
          </p:cNvPr>
          <p:cNvSpPr>
            <a:spLocks noGrp="1"/>
          </p:cNvSpPr>
          <p:nvPr>
            <p:ph type="dt" sz="half" idx="10"/>
          </p:nvPr>
        </p:nvSpPr>
        <p:spPr/>
        <p:txBody>
          <a:bodyPr/>
          <a:lstStyle>
            <a:lvl1pPr>
              <a:defRPr/>
            </a:lvl1pPr>
          </a:lstStyle>
          <a:p>
            <a:pPr>
              <a:defRPr/>
            </a:pPr>
            <a:fld id="{4311F69C-1010-466C-AAB8-1F2D92C2CAB5}" type="datetimeFigureOut">
              <a:rPr lang="en-US"/>
              <a:pPr>
                <a:defRPr/>
              </a:pPr>
              <a:t>10/4/2023</a:t>
            </a:fld>
            <a:endParaRPr lang="en-US"/>
          </a:p>
        </p:txBody>
      </p:sp>
      <p:sp>
        <p:nvSpPr>
          <p:cNvPr id="5" name="Footer Placeholder 4">
            <a:extLst>
              <a:ext uri="{FF2B5EF4-FFF2-40B4-BE49-F238E27FC236}">
                <a16:creationId xmlns:a16="http://schemas.microsoft.com/office/drawing/2014/main" id="{FF5C15D0-E546-ACB0-409E-FF82398502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E7C760-DF7B-38A1-B502-B9857995CDCF}"/>
              </a:ext>
            </a:extLst>
          </p:cNvPr>
          <p:cNvSpPr>
            <a:spLocks noGrp="1"/>
          </p:cNvSpPr>
          <p:nvPr>
            <p:ph type="sldNum" sz="quarter" idx="12"/>
          </p:nvPr>
        </p:nvSpPr>
        <p:spPr/>
        <p:txBody>
          <a:bodyPr/>
          <a:lstStyle>
            <a:lvl1pPr>
              <a:defRPr/>
            </a:lvl1pPr>
          </a:lstStyle>
          <a:p>
            <a:fld id="{18726273-906C-446B-BD21-C5260AC87D92}" type="slidenum">
              <a:rPr lang="en-US" altLang="en-US"/>
              <a:pPr/>
              <a:t>‹#›</a:t>
            </a:fld>
            <a:endParaRPr lang="en-US" altLang="en-US"/>
          </a:p>
        </p:txBody>
      </p:sp>
    </p:spTree>
    <p:extLst>
      <p:ext uri="{BB962C8B-B14F-4D97-AF65-F5344CB8AC3E}">
        <p14:creationId xmlns:p14="http://schemas.microsoft.com/office/powerpoint/2010/main" val="259735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C853A-7453-DE90-746D-7F7D74553B87}"/>
              </a:ext>
            </a:extLst>
          </p:cNvPr>
          <p:cNvSpPr>
            <a:spLocks noGrp="1"/>
          </p:cNvSpPr>
          <p:nvPr>
            <p:ph type="dt" sz="half" idx="10"/>
          </p:nvPr>
        </p:nvSpPr>
        <p:spPr/>
        <p:txBody>
          <a:bodyPr/>
          <a:lstStyle>
            <a:lvl1pPr>
              <a:defRPr/>
            </a:lvl1pPr>
          </a:lstStyle>
          <a:p>
            <a:pPr>
              <a:defRPr/>
            </a:pPr>
            <a:fld id="{2DDB058A-56D4-4AB1-88DB-139597413CAB}" type="datetimeFigureOut">
              <a:rPr lang="en-US"/>
              <a:pPr>
                <a:defRPr/>
              </a:pPr>
              <a:t>10/4/2023</a:t>
            </a:fld>
            <a:endParaRPr lang="en-US"/>
          </a:p>
        </p:txBody>
      </p:sp>
      <p:sp>
        <p:nvSpPr>
          <p:cNvPr id="5" name="Footer Placeholder 4">
            <a:extLst>
              <a:ext uri="{FF2B5EF4-FFF2-40B4-BE49-F238E27FC236}">
                <a16:creationId xmlns:a16="http://schemas.microsoft.com/office/drawing/2014/main" id="{BF81A9F3-4A97-B029-383B-27F7B90000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3EBB35-9555-C02A-A548-6D7AAB0ABADB}"/>
              </a:ext>
            </a:extLst>
          </p:cNvPr>
          <p:cNvSpPr>
            <a:spLocks noGrp="1"/>
          </p:cNvSpPr>
          <p:nvPr>
            <p:ph type="sldNum" sz="quarter" idx="12"/>
          </p:nvPr>
        </p:nvSpPr>
        <p:spPr/>
        <p:txBody>
          <a:bodyPr/>
          <a:lstStyle>
            <a:lvl1pPr>
              <a:defRPr/>
            </a:lvl1pPr>
          </a:lstStyle>
          <a:p>
            <a:fld id="{44C1F7B6-35AE-43A0-AB50-06A6FA92F80C}" type="slidenum">
              <a:rPr lang="en-US" altLang="en-US"/>
              <a:pPr/>
              <a:t>‹#›</a:t>
            </a:fld>
            <a:endParaRPr lang="en-US" altLang="en-US"/>
          </a:p>
        </p:txBody>
      </p:sp>
    </p:spTree>
    <p:extLst>
      <p:ext uri="{BB962C8B-B14F-4D97-AF65-F5344CB8AC3E}">
        <p14:creationId xmlns:p14="http://schemas.microsoft.com/office/powerpoint/2010/main" val="386716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104">
            <a:extLst>
              <a:ext uri="{FF2B5EF4-FFF2-40B4-BE49-F238E27FC236}">
                <a16:creationId xmlns:a16="http://schemas.microsoft.com/office/drawing/2014/main" id="{F45E4FA7-BBB1-1832-7841-BFE8B61DA193}"/>
              </a:ext>
            </a:extLst>
          </p:cNvPr>
          <p:cNvGrpSpPr>
            <a:grpSpLocks/>
          </p:cNvGrpSpPr>
          <p:nvPr/>
        </p:nvGrpSpPr>
        <p:grpSpPr bwMode="auto">
          <a:xfrm>
            <a:off x="203200" y="533400"/>
            <a:ext cx="1219200" cy="636588"/>
            <a:chOff x="5041" y="44"/>
            <a:chExt cx="414" cy="401"/>
          </a:xfrm>
          <a:solidFill>
            <a:schemeClr val="accent3">
              <a:lumMod val="60000"/>
              <a:lumOff val="40000"/>
            </a:schemeClr>
          </a:solidFill>
        </p:grpSpPr>
        <p:sp>
          <p:nvSpPr>
            <p:cNvPr id="5" name="Oval 105">
              <a:extLst>
                <a:ext uri="{FF2B5EF4-FFF2-40B4-BE49-F238E27FC236}">
                  <a16:creationId xmlns:a16="http://schemas.microsoft.com/office/drawing/2014/main" id="{97291F5A-9F04-440C-1EE7-9F731B6BB2B5}"/>
                </a:ext>
              </a:extLst>
            </p:cNvPr>
            <p:cNvSpPr>
              <a:spLocks noChangeArrowheads="1"/>
            </p:cNvSpPr>
            <p:nvPr/>
          </p:nvSpPr>
          <p:spPr bwMode="gray">
            <a:xfrm rot="149948">
              <a:off x="5161" y="161"/>
              <a:ext cx="175" cy="170"/>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nvGrpSpPr>
            <p:cNvPr id="6" name="Group 106">
              <a:extLst>
                <a:ext uri="{FF2B5EF4-FFF2-40B4-BE49-F238E27FC236}">
                  <a16:creationId xmlns:a16="http://schemas.microsoft.com/office/drawing/2014/main" id="{1E1478BC-C52E-0CA5-6C8F-12834D99FECC}"/>
                </a:ext>
              </a:extLst>
            </p:cNvPr>
            <p:cNvGrpSpPr>
              <a:grpSpLocks/>
            </p:cNvGrpSpPr>
            <p:nvPr/>
          </p:nvGrpSpPr>
          <p:grpSpPr bwMode="auto">
            <a:xfrm rot="334874">
              <a:off x="5287" y="314"/>
              <a:ext cx="97" cy="76"/>
              <a:chOff x="3452" y="878"/>
              <a:chExt cx="402" cy="342"/>
            </a:xfrm>
            <a:grpFill/>
          </p:grpSpPr>
          <p:sp>
            <p:nvSpPr>
              <p:cNvPr id="35" name="Oval 107">
                <a:extLst>
                  <a:ext uri="{FF2B5EF4-FFF2-40B4-BE49-F238E27FC236}">
                    <a16:creationId xmlns:a16="http://schemas.microsoft.com/office/drawing/2014/main" id="{3162C3BE-2CB1-8FFA-0354-0BA26521058B}"/>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6" name="Oval 108">
                <a:extLst>
                  <a:ext uri="{FF2B5EF4-FFF2-40B4-BE49-F238E27FC236}">
                    <a16:creationId xmlns:a16="http://schemas.microsoft.com/office/drawing/2014/main" id="{40D03225-FA2E-C5AB-B872-EDFE53DEA70B}"/>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7" name="Oval 109">
                <a:extLst>
                  <a:ext uri="{FF2B5EF4-FFF2-40B4-BE49-F238E27FC236}">
                    <a16:creationId xmlns:a16="http://schemas.microsoft.com/office/drawing/2014/main" id="{A40CB1F8-AA5C-2583-FD16-3AAC9AC004C9}"/>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7" name="Group 110">
              <a:extLst>
                <a:ext uri="{FF2B5EF4-FFF2-40B4-BE49-F238E27FC236}">
                  <a16:creationId xmlns:a16="http://schemas.microsoft.com/office/drawing/2014/main" id="{7FFE0F34-2FCA-A938-B4E2-82AC689416A1}"/>
                </a:ext>
              </a:extLst>
            </p:cNvPr>
            <p:cNvGrpSpPr>
              <a:grpSpLocks/>
            </p:cNvGrpSpPr>
            <p:nvPr/>
          </p:nvGrpSpPr>
          <p:grpSpPr bwMode="auto">
            <a:xfrm rot="-23704554">
              <a:off x="5360" y="220"/>
              <a:ext cx="97" cy="76"/>
              <a:chOff x="3452" y="878"/>
              <a:chExt cx="402" cy="342"/>
            </a:xfrm>
            <a:grpFill/>
          </p:grpSpPr>
          <p:sp>
            <p:nvSpPr>
              <p:cNvPr id="32" name="Oval 111">
                <a:extLst>
                  <a:ext uri="{FF2B5EF4-FFF2-40B4-BE49-F238E27FC236}">
                    <a16:creationId xmlns:a16="http://schemas.microsoft.com/office/drawing/2014/main" id="{A7C95999-5198-8CB4-509F-55315B00FC5D}"/>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3" name="Oval 112">
                <a:extLst>
                  <a:ext uri="{FF2B5EF4-FFF2-40B4-BE49-F238E27FC236}">
                    <a16:creationId xmlns:a16="http://schemas.microsoft.com/office/drawing/2014/main" id="{647A077A-D863-69F7-1A76-AB5C035AB2EB}"/>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4" name="Oval 113">
                <a:extLst>
                  <a:ext uri="{FF2B5EF4-FFF2-40B4-BE49-F238E27FC236}">
                    <a16:creationId xmlns:a16="http://schemas.microsoft.com/office/drawing/2014/main" id="{0A6DDAE0-AB77-15CC-A558-578806A1202B}"/>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8" name="Group 114">
              <a:extLst>
                <a:ext uri="{FF2B5EF4-FFF2-40B4-BE49-F238E27FC236}">
                  <a16:creationId xmlns:a16="http://schemas.microsoft.com/office/drawing/2014/main" id="{D6F856E5-BFFF-79D1-0C15-60E2FDE321C5}"/>
                </a:ext>
              </a:extLst>
            </p:cNvPr>
            <p:cNvGrpSpPr>
              <a:grpSpLocks/>
            </p:cNvGrpSpPr>
            <p:nvPr/>
          </p:nvGrpSpPr>
          <p:grpSpPr bwMode="auto">
            <a:xfrm rot="-4646600">
              <a:off x="5304" y="125"/>
              <a:ext cx="86" cy="81"/>
              <a:chOff x="3452" y="878"/>
              <a:chExt cx="402" cy="342"/>
            </a:xfrm>
            <a:grpFill/>
          </p:grpSpPr>
          <p:sp>
            <p:nvSpPr>
              <p:cNvPr id="29" name="Oval 115">
                <a:extLst>
                  <a:ext uri="{FF2B5EF4-FFF2-40B4-BE49-F238E27FC236}">
                    <a16:creationId xmlns:a16="http://schemas.microsoft.com/office/drawing/2014/main" id="{153B9BA9-526A-DC43-8AB2-7E56528E851B}"/>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0" name="Oval 116">
                <a:extLst>
                  <a:ext uri="{FF2B5EF4-FFF2-40B4-BE49-F238E27FC236}">
                    <a16:creationId xmlns:a16="http://schemas.microsoft.com/office/drawing/2014/main" id="{B86438E6-B111-DAFE-A37D-23A6514E97D7}"/>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31" name="Oval 117">
                <a:extLst>
                  <a:ext uri="{FF2B5EF4-FFF2-40B4-BE49-F238E27FC236}">
                    <a16:creationId xmlns:a16="http://schemas.microsoft.com/office/drawing/2014/main" id="{FE96A908-38D0-D83B-9064-2E47A0D1F072}"/>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9" name="Group 118">
              <a:extLst>
                <a:ext uri="{FF2B5EF4-FFF2-40B4-BE49-F238E27FC236}">
                  <a16:creationId xmlns:a16="http://schemas.microsoft.com/office/drawing/2014/main" id="{D0989C04-0508-03F4-6BDA-357CDDE355B4}"/>
                </a:ext>
              </a:extLst>
            </p:cNvPr>
            <p:cNvGrpSpPr>
              <a:grpSpLocks/>
            </p:cNvGrpSpPr>
            <p:nvPr/>
          </p:nvGrpSpPr>
          <p:grpSpPr bwMode="auto">
            <a:xfrm rot="2913403">
              <a:off x="5194" y="348"/>
              <a:ext cx="86" cy="85"/>
              <a:chOff x="3452" y="878"/>
              <a:chExt cx="402" cy="342"/>
            </a:xfrm>
            <a:grpFill/>
          </p:grpSpPr>
          <p:sp>
            <p:nvSpPr>
              <p:cNvPr id="26" name="Oval 119">
                <a:extLst>
                  <a:ext uri="{FF2B5EF4-FFF2-40B4-BE49-F238E27FC236}">
                    <a16:creationId xmlns:a16="http://schemas.microsoft.com/office/drawing/2014/main" id="{4190FEB7-5616-EF25-9580-8B891B480960}"/>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7" name="Oval 120">
                <a:extLst>
                  <a:ext uri="{FF2B5EF4-FFF2-40B4-BE49-F238E27FC236}">
                    <a16:creationId xmlns:a16="http://schemas.microsoft.com/office/drawing/2014/main" id="{E9F721F2-6316-ABB8-6EFF-6C5769568141}"/>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8" name="Oval 121">
                <a:extLst>
                  <a:ext uri="{FF2B5EF4-FFF2-40B4-BE49-F238E27FC236}">
                    <a16:creationId xmlns:a16="http://schemas.microsoft.com/office/drawing/2014/main" id="{1ADCE57B-C43F-E71E-0FBB-BD6A55C860C4}"/>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10" name="Group 122">
              <a:extLst>
                <a:ext uri="{FF2B5EF4-FFF2-40B4-BE49-F238E27FC236}">
                  <a16:creationId xmlns:a16="http://schemas.microsoft.com/office/drawing/2014/main" id="{B0657E39-38E3-3C79-5C5B-9360377C8995}"/>
                </a:ext>
              </a:extLst>
            </p:cNvPr>
            <p:cNvGrpSpPr>
              <a:grpSpLocks/>
            </p:cNvGrpSpPr>
            <p:nvPr/>
          </p:nvGrpSpPr>
          <p:grpSpPr bwMode="auto">
            <a:xfrm rot="-29488389">
              <a:off x="5230" y="55"/>
              <a:ext cx="86" cy="85"/>
              <a:chOff x="3452" y="878"/>
              <a:chExt cx="402" cy="342"/>
            </a:xfrm>
            <a:grpFill/>
          </p:grpSpPr>
          <p:sp>
            <p:nvSpPr>
              <p:cNvPr id="23" name="Oval 123">
                <a:extLst>
                  <a:ext uri="{FF2B5EF4-FFF2-40B4-BE49-F238E27FC236}">
                    <a16:creationId xmlns:a16="http://schemas.microsoft.com/office/drawing/2014/main" id="{C89982C4-61A7-8E79-A6D0-CEE4590A973A}"/>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4" name="Oval 124">
                <a:extLst>
                  <a:ext uri="{FF2B5EF4-FFF2-40B4-BE49-F238E27FC236}">
                    <a16:creationId xmlns:a16="http://schemas.microsoft.com/office/drawing/2014/main" id="{A24CC513-D430-434E-A928-564205E3F11D}"/>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5" name="Oval 125">
                <a:extLst>
                  <a:ext uri="{FF2B5EF4-FFF2-40B4-BE49-F238E27FC236}">
                    <a16:creationId xmlns:a16="http://schemas.microsoft.com/office/drawing/2014/main" id="{C6F934A1-6EF9-6AE6-70BF-2E1B020DEE02}"/>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11" name="Group 126">
              <a:extLst>
                <a:ext uri="{FF2B5EF4-FFF2-40B4-BE49-F238E27FC236}">
                  <a16:creationId xmlns:a16="http://schemas.microsoft.com/office/drawing/2014/main" id="{C7610F37-2309-A624-D9F6-0C4EC4DFFEF3}"/>
                </a:ext>
              </a:extLst>
            </p:cNvPr>
            <p:cNvGrpSpPr>
              <a:grpSpLocks/>
            </p:cNvGrpSpPr>
            <p:nvPr/>
          </p:nvGrpSpPr>
          <p:grpSpPr bwMode="auto">
            <a:xfrm rot="-10069553">
              <a:off x="5089" y="95"/>
              <a:ext cx="97" cy="76"/>
              <a:chOff x="3452" y="878"/>
              <a:chExt cx="402" cy="342"/>
            </a:xfrm>
            <a:grpFill/>
          </p:grpSpPr>
          <p:sp>
            <p:nvSpPr>
              <p:cNvPr id="20" name="Oval 127">
                <a:extLst>
                  <a:ext uri="{FF2B5EF4-FFF2-40B4-BE49-F238E27FC236}">
                    <a16:creationId xmlns:a16="http://schemas.microsoft.com/office/drawing/2014/main" id="{DF0870B1-0402-F6E2-16F3-AEC6EC4FC89E}"/>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1" name="Oval 128">
                <a:extLst>
                  <a:ext uri="{FF2B5EF4-FFF2-40B4-BE49-F238E27FC236}">
                    <a16:creationId xmlns:a16="http://schemas.microsoft.com/office/drawing/2014/main" id="{1697F046-F42B-FB26-49E6-57CD993BFA86}"/>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22" name="Oval 129">
                <a:extLst>
                  <a:ext uri="{FF2B5EF4-FFF2-40B4-BE49-F238E27FC236}">
                    <a16:creationId xmlns:a16="http://schemas.microsoft.com/office/drawing/2014/main" id="{2E1D910F-AE4F-ECE2-023C-B33428D5B40A}"/>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12" name="Group 130">
              <a:extLst>
                <a:ext uri="{FF2B5EF4-FFF2-40B4-BE49-F238E27FC236}">
                  <a16:creationId xmlns:a16="http://schemas.microsoft.com/office/drawing/2014/main" id="{C39150BE-3AF2-3EFF-D36F-CCEAF8CA1AF3}"/>
                </a:ext>
              </a:extLst>
            </p:cNvPr>
            <p:cNvGrpSpPr>
              <a:grpSpLocks/>
            </p:cNvGrpSpPr>
            <p:nvPr/>
          </p:nvGrpSpPr>
          <p:grpSpPr bwMode="auto">
            <a:xfrm rot="-34314642">
              <a:off x="5064" y="225"/>
              <a:ext cx="97" cy="76"/>
              <a:chOff x="3452" y="878"/>
              <a:chExt cx="402" cy="342"/>
            </a:xfrm>
            <a:grpFill/>
          </p:grpSpPr>
          <p:sp>
            <p:nvSpPr>
              <p:cNvPr id="17" name="Oval 131">
                <a:extLst>
                  <a:ext uri="{FF2B5EF4-FFF2-40B4-BE49-F238E27FC236}">
                    <a16:creationId xmlns:a16="http://schemas.microsoft.com/office/drawing/2014/main" id="{7C9C9E7E-79A4-4F11-0654-AC7BA797EB99}"/>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18" name="Oval 132">
                <a:extLst>
                  <a:ext uri="{FF2B5EF4-FFF2-40B4-BE49-F238E27FC236}">
                    <a16:creationId xmlns:a16="http://schemas.microsoft.com/office/drawing/2014/main" id="{BAE837B4-FBF9-487A-F3B2-9D700B428336}"/>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19" name="Oval 133">
                <a:extLst>
                  <a:ext uri="{FF2B5EF4-FFF2-40B4-BE49-F238E27FC236}">
                    <a16:creationId xmlns:a16="http://schemas.microsoft.com/office/drawing/2014/main" id="{8F313329-19B4-2609-8123-92524A2F13B1}"/>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nvGrpSpPr>
            <p:cNvPr id="13" name="Group 134">
              <a:extLst>
                <a:ext uri="{FF2B5EF4-FFF2-40B4-BE49-F238E27FC236}">
                  <a16:creationId xmlns:a16="http://schemas.microsoft.com/office/drawing/2014/main" id="{6CC2091C-6218-D693-2550-09B77A557C6E}"/>
                </a:ext>
              </a:extLst>
            </p:cNvPr>
            <p:cNvGrpSpPr>
              <a:grpSpLocks/>
            </p:cNvGrpSpPr>
            <p:nvPr/>
          </p:nvGrpSpPr>
          <p:grpSpPr bwMode="auto">
            <a:xfrm rot="-15041649">
              <a:off x="5070" y="264"/>
              <a:ext cx="86" cy="81"/>
              <a:chOff x="3452" y="878"/>
              <a:chExt cx="402" cy="342"/>
            </a:xfrm>
            <a:grpFill/>
          </p:grpSpPr>
          <p:sp>
            <p:nvSpPr>
              <p:cNvPr id="14" name="Oval 135">
                <a:extLst>
                  <a:ext uri="{FF2B5EF4-FFF2-40B4-BE49-F238E27FC236}">
                    <a16:creationId xmlns:a16="http://schemas.microsoft.com/office/drawing/2014/main" id="{1265EFB3-9F7B-D902-06D7-EE969B100F87}"/>
                  </a:ext>
                </a:extLst>
              </p:cNvPr>
              <p:cNvSpPr>
                <a:spLocks noChangeArrowheads="1"/>
              </p:cNvSpPr>
              <p:nvPr/>
            </p:nvSpPr>
            <p:spPr bwMode="gray">
              <a:xfrm>
                <a:off x="3639" y="1026"/>
                <a:ext cx="111" cy="126"/>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15" name="Oval 136">
                <a:extLst>
                  <a:ext uri="{FF2B5EF4-FFF2-40B4-BE49-F238E27FC236}">
                    <a16:creationId xmlns:a16="http://schemas.microsoft.com/office/drawing/2014/main" id="{6268E792-7C56-95D8-53A4-E1E5598D4E52}"/>
                  </a:ext>
                </a:extLst>
              </p:cNvPr>
              <p:cNvSpPr>
                <a:spLocks noChangeArrowheads="1"/>
              </p:cNvSpPr>
              <p:nvPr/>
            </p:nvSpPr>
            <p:spPr bwMode="gray">
              <a:xfrm>
                <a:off x="3763" y="1129"/>
                <a:ext cx="91" cy="91"/>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sp>
            <p:nvSpPr>
              <p:cNvPr id="16" name="Oval 137">
                <a:extLst>
                  <a:ext uri="{FF2B5EF4-FFF2-40B4-BE49-F238E27FC236}">
                    <a16:creationId xmlns:a16="http://schemas.microsoft.com/office/drawing/2014/main" id="{1E2E7047-4043-AD11-8389-29A24FF0A023}"/>
                  </a:ext>
                </a:extLst>
              </p:cNvPr>
              <p:cNvSpPr>
                <a:spLocks noChangeArrowheads="1"/>
              </p:cNvSpPr>
              <p:nvPr/>
            </p:nvSpPr>
            <p:spPr bwMode="gray">
              <a:xfrm>
                <a:off x="3452" y="878"/>
                <a:ext cx="182" cy="182"/>
              </a:xfrm>
              <a:prstGeom prst="ellipse">
                <a:avLst/>
              </a:prstGeom>
              <a:grpFill/>
              <a:ln w="0" algn="ctr">
                <a:noFill/>
                <a:round/>
                <a:headEnd/>
                <a:tailEnd/>
              </a:ln>
              <a:effectLst/>
            </p:spPr>
            <p:txBody>
              <a:bodyPr wrap="none" anchor="ctr"/>
              <a:lstStyle/>
              <a:p>
                <a:pPr fontAlgn="auto">
                  <a:spcBef>
                    <a:spcPts val="0"/>
                  </a:spcBef>
                  <a:spcAft>
                    <a:spcPts val="0"/>
                  </a:spcAft>
                  <a:defRPr/>
                </a:pPr>
                <a:endParaRPr lang="en-US" sz="1800">
                  <a:latin typeface="+mn-lt"/>
                  <a:cs typeface="+mn-cs"/>
                </a:endParaRPr>
              </a:p>
            </p:txBody>
          </p:sp>
        </p:grpSp>
      </p:grpSp>
      <p:sp>
        <p:nvSpPr>
          <p:cNvPr id="3" name="Content Placeholder 2"/>
          <p:cNvSpPr>
            <a:spLocks noGrp="1"/>
          </p:cNvSpPr>
          <p:nvPr>
            <p:ph idx="1"/>
          </p:nvPr>
        </p:nvSpPr>
        <p:spPr>
          <a:xfrm>
            <a:off x="609600" y="1371601"/>
            <a:ext cx="10972800" cy="4754563"/>
          </a:xfrm>
          <a:prstGeom prst="rect">
            <a:avLst/>
          </a:prstGeom>
        </p:spPr>
        <p:txBody>
          <a:bodyPr/>
          <a:lstStyle>
            <a:lvl5pPr>
              <a:defRPr/>
            </a:lvl5pPr>
            <a:lvl6pPr>
              <a:buFontTx/>
              <a:buBlip>
                <a:blip r:embed="rId3"/>
              </a:buBlip>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Date Placeholder 3">
            <a:extLst>
              <a:ext uri="{FF2B5EF4-FFF2-40B4-BE49-F238E27FC236}">
                <a16:creationId xmlns:a16="http://schemas.microsoft.com/office/drawing/2014/main" id="{E4EDE607-E9B2-99FD-B193-31D63F869434}"/>
              </a:ext>
            </a:extLst>
          </p:cNvPr>
          <p:cNvSpPr>
            <a:spLocks noGrp="1"/>
          </p:cNvSpPr>
          <p:nvPr>
            <p:ph type="dt" sz="half" idx="10"/>
          </p:nvPr>
        </p:nvSpPr>
        <p:spPr/>
        <p:txBody>
          <a:bodyPr/>
          <a:lstStyle>
            <a:lvl1pPr>
              <a:defRPr/>
            </a:lvl1pPr>
          </a:lstStyle>
          <a:p>
            <a:pPr>
              <a:defRPr/>
            </a:pPr>
            <a:fld id="{BA3E668A-391F-479D-A587-B202CA40B939}" type="datetimeFigureOut">
              <a:rPr lang="en-US"/>
              <a:pPr>
                <a:defRPr/>
              </a:pPr>
              <a:t>10/4/2023</a:t>
            </a:fld>
            <a:endParaRPr lang="en-US"/>
          </a:p>
        </p:txBody>
      </p:sp>
      <p:sp>
        <p:nvSpPr>
          <p:cNvPr id="39" name="Footer Placeholder 4">
            <a:extLst>
              <a:ext uri="{FF2B5EF4-FFF2-40B4-BE49-F238E27FC236}">
                <a16:creationId xmlns:a16="http://schemas.microsoft.com/office/drawing/2014/main" id="{1B0E47D1-60B2-B2B4-9A49-5A0E0AD9B94D}"/>
              </a:ext>
            </a:extLst>
          </p:cNvPr>
          <p:cNvSpPr>
            <a:spLocks noGrp="1"/>
          </p:cNvSpPr>
          <p:nvPr>
            <p:ph type="ftr" sz="quarter" idx="11"/>
          </p:nvPr>
        </p:nvSpPr>
        <p:spPr/>
        <p:txBody>
          <a:bodyPr/>
          <a:lstStyle>
            <a:lvl1pPr>
              <a:defRPr/>
            </a:lvl1pPr>
          </a:lstStyle>
          <a:p>
            <a:pPr>
              <a:defRPr/>
            </a:pPr>
            <a:endParaRPr lang="en-US"/>
          </a:p>
        </p:txBody>
      </p:sp>
      <p:sp>
        <p:nvSpPr>
          <p:cNvPr id="40" name="Slide Number Placeholder 5">
            <a:extLst>
              <a:ext uri="{FF2B5EF4-FFF2-40B4-BE49-F238E27FC236}">
                <a16:creationId xmlns:a16="http://schemas.microsoft.com/office/drawing/2014/main" id="{0493FD07-36D7-B1C5-79E9-7613A76BF5D6}"/>
              </a:ext>
            </a:extLst>
          </p:cNvPr>
          <p:cNvSpPr>
            <a:spLocks noGrp="1"/>
          </p:cNvSpPr>
          <p:nvPr>
            <p:ph type="sldNum" sz="quarter" idx="12"/>
          </p:nvPr>
        </p:nvSpPr>
        <p:spPr/>
        <p:txBody>
          <a:bodyPr/>
          <a:lstStyle>
            <a:lvl1pPr>
              <a:defRPr/>
            </a:lvl1pPr>
          </a:lstStyle>
          <a:p>
            <a:fld id="{CDFFC5CC-CCB2-4FEA-859D-CCF316D65335}" type="slidenum">
              <a:rPr lang="en-US" altLang="en-US"/>
              <a:pPr/>
              <a:t>‹#›</a:t>
            </a:fld>
            <a:endParaRPr lang="en-US" altLang="en-US"/>
          </a:p>
        </p:txBody>
      </p:sp>
    </p:spTree>
    <p:extLst>
      <p:ext uri="{BB962C8B-B14F-4D97-AF65-F5344CB8AC3E}">
        <p14:creationId xmlns:p14="http://schemas.microsoft.com/office/powerpoint/2010/main" val="3407511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E6E18-53FB-7710-E8D3-0FD3CE77C2DB}"/>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32F8F74-FDD0-1E13-DEFF-36D7C416F5C0}"/>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E54D569-A3F4-84C5-F2EC-B235ACF234D4}"/>
              </a:ext>
            </a:extLst>
          </p:cNvPr>
          <p:cNvSpPr>
            <a:spLocks noGrp="1"/>
          </p:cNvSpPr>
          <p:nvPr>
            <p:ph type="sldNum" sz="quarter" idx="12"/>
          </p:nvPr>
        </p:nvSpPr>
        <p:spPr>
          <a:xfrm>
            <a:off x="8737600" y="6245225"/>
            <a:ext cx="2844800" cy="476250"/>
          </a:xfrm>
        </p:spPr>
        <p:txBody>
          <a:bodyPr/>
          <a:lstStyle>
            <a:lvl1pPr>
              <a:defRPr/>
            </a:lvl1pPr>
          </a:lstStyle>
          <a:p>
            <a:fld id="{C2D2106D-678C-44A6-9A34-ECBA79E9BEC7}" type="slidenum">
              <a:rPr lang="en-US" altLang="en-US"/>
              <a:pPr/>
              <a:t>‹#›</a:t>
            </a:fld>
            <a:endParaRPr lang="en-US" altLang="en-US"/>
          </a:p>
        </p:txBody>
      </p:sp>
    </p:spTree>
    <p:extLst>
      <p:ext uri="{BB962C8B-B14F-4D97-AF65-F5344CB8AC3E}">
        <p14:creationId xmlns:p14="http://schemas.microsoft.com/office/powerpoint/2010/main" val="21160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7634-0C8F-4355-9E6E-62930FC8C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225873-C1BF-4D4B-A2D9-8416D2BA2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B4307-D85D-4F31-A1C4-AB7E1833FA75}"/>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20D877EE-7D54-4081-B84F-F834E8353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1E7E4-5D90-4D7B-82B5-6FA6E8F2DFE1}"/>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1386398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E055C3D-871D-7392-D891-6DAB093D5CE1}"/>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FEAE043A-3105-3472-23A4-CB943D54156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CEBA1C88-9EB0-2768-93C7-66D85810645A}"/>
              </a:ext>
            </a:extLst>
          </p:cNvPr>
          <p:cNvSpPr>
            <a:spLocks noGrp="1"/>
          </p:cNvSpPr>
          <p:nvPr>
            <p:ph type="sldNum" sz="quarter" idx="12"/>
          </p:nvPr>
        </p:nvSpPr>
        <p:spPr>
          <a:xfrm>
            <a:off x="8737600" y="6245225"/>
            <a:ext cx="2844800" cy="476250"/>
          </a:xfrm>
        </p:spPr>
        <p:txBody>
          <a:bodyPr/>
          <a:lstStyle>
            <a:lvl1pPr>
              <a:defRPr/>
            </a:lvl1pPr>
          </a:lstStyle>
          <a:p>
            <a:fld id="{A251384C-EA7C-4A3C-BCD3-1A1B964D5CD6}" type="slidenum">
              <a:rPr lang="en-US" altLang="en-US"/>
              <a:pPr/>
              <a:t>‹#›</a:t>
            </a:fld>
            <a:endParaRPr lang="en-US" altLang="en-US"/>
          </a:p>
        </p:txBody>
      </p:sp>
    </p:spTree>
    <p:extLst>
      <p:ext uri="{BB962C8B-B14F-4D97-AF65-F5344CB8AC3E}">
        <p14:creationId xmlns:p14="http://schemas.microsoft.com/office/powerpoint/2010/main" val="241384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60AFCD0-5888-237B-E1BF-62F19F13DF18}"/>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D70D0D68-B38D-36DA-F962-1D79FC6C058D}"/>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58D8EFC2-7AE1-8E7F-2CB4-D770672FC02A}"/>
              </a:ext>
            </a:extLst>
          </p:cNvPr>
          <p:cNvSpPr>
            <a:spLocks noGrp="1"/>
          </p:cNvSpPr>
          <p:nvPr>
            <p:ph type="sldNum" sz="quarter" idx="12"/>
          </p:nvPr>
        </p:nvSpPr>
        <p:spPr>
          <a:xfrm>
            <a:off x="8737600" y="6245225"/>
            <a:ext cx="2844800" cy="476250"/>
          </a:xfrm>
        </p:spPr>
        <p:txBody>
          <a:bodyPr/>
          <a:lstStyle>
            <a:lvl1pPr>
              <a:defRPr/>
            </a:lvl1pPr>
          </a:lstStyle>
          <a:p>
            <a:fld id="{ACA3847D-C31B-4F1C-A3E5-04BC5F36796B}" type="slidenum">
              <a:rPr lang="en-US" altLang="en-US"/>
              <a:pPr/>
              <a:t>‹#›</a:t>
            </a:fld>
            <a:endParaRPr lang="en-US" altLang="en-US"/>
          </a:p>
        </p:txBody>
      </p:sp>
    </p:spTree>
    <p:extLst>
      <p:ext uri="{BB962C8B-B14F-4D97-AF65-F5344CB8AC3E}">
        <p14:creationId xmlns:p14="http://schemas.microsoft.com/office/powerpoint/2010/main" val="2371080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E22D9C-CDE4-239F-0DE0-9008F2C85A29}"/>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5604F00-5320-88B1-1BF6-0A32D0C5C172}"/>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DF8BA80-7BDD-7E9C-3564-A83E46B7D519}"/>
              </a:ext>
            </a:extLst>
          </p:cNvPr>
          <p:cNvSpPr>
            <a:spLocks noGrp="1"/>
          </p:cNvSpPr>
          <p:nvPr>
            <p:ph type="sldNum" sz="quarter" idx="12"/>
          </p:nvPr>
        </p:nvSpPr>
        <p:spPr>
          <a:xfrm>
            <a:off x="8737600" y="6245225"/>
            <a:ext cx="2844800" cy="476250"/>
          </a:xfrm>
        </p:spPr>
        <p:txBody>
          <a:bodyPr/>
          <a:lstStyle>
            <a:lvl1pPr>
              <a:defRPr/>
            </a:lvl1pPr>
          </a:lstStyle>
          <a:p>
            <a:fld id="{47370D8A-0E18-47B0-A9A7-9E68648CA705}" type="slidenum">
              <a:rPr lang="en-US" altLang="en-US"/>
              <a:pPr/>
              <a:t>‹#›</a:t>
            </a:fld>
            <a:endParaRPr lang="en-US" altLang="en-US"/>
          </a:p>
        </p:txBody>
      </p:sp>
    </p:spTree>
    <p:extLst>
      <p:ext uri="{BB962C8B-B14F-4D97-AF65-F5344CB8AC3E}">
        <p14:creationId xmlns:p14="http://schemas.microsoft.com/office/powerpoint/2010/main" val="2086364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38201" y="2166762"/>
            <a:ext cx="10515599" cy="4354265"/>
          </a:xfrm>
          <a:prstGeom prst="rect">
            <a:avLst/>
          </a:prstGeom>
        </p:spPr>
      </p:pic>
      <p:pic>
        <p:nvPicPr>
          <p:cNvPr id="17" name="bg object 17"/>
          <p:cNvPicPr/>
          <p:nvPr/>
        </p:nvPicPr>
        <p:blipFill>
          <a:blip r:embed="rId3" cstate="print"/>
          <a:stretch>
            <a:fillRect/>
          </a:stretch>
        </p:blipFill>
        <p:spPr>
          <a:xfrm>
            <a:off x="838202" y="2209631"/>
            <a:ext cx="11101551" cy="4273291"/>
          </a:xfrm>
          <a:prstGeom prst="rect">
            <a:avLst/>
          </a:prstGeom>
        </p:spPr>
      </p:pic>
      <p:pic>
        <p:nvPicPr>
          <p:cNvPr id="18" name="bg object 18"/>
          <p:cNvPicPr/>
          <p:nvPr/>
        </p:nvPicPr>
        <p:blipFill>
          <a:blip r:embed="rId4" cstate="print"/>
          <a:stretch>
            <a:fillRect/>
          </a:stretch>
        </p:blipFill>
        <p:spPr>
          <a:xfrm>
            <a:off x="838199" y="2166761"/>
            <a:ext cx="11101549" cy="4316160"/>
          </a:xfrm>
          <a:prstGeom prst="rect">
            <a:avLst/>
          </a:prstGeom>
        </p:spPr>
      </p:pic>
      <p:sp>
        <p:nvSpPr>
          <p:cNvPr id="2" name="Holder 2"/>
          <p:cNvSpPr>
            <a:spLocks noGrp="1"/>
          </p:cNvSpPr>
          <p:nvPr>
            <p:ph type="ctrTitle"/>
          </p:nvPr>
        </p:nvSpPr>
        <p:spPr>
          <a:xfrm>
            <a:off x="896244" y="324785"/>
            <a:ext cx="10399513" cy="369332"/>
          </a:xfrm>
          <a:prstGeom prst="rect">
            <a:avLst/>
          </a:prstGeom>
        </p:spPr>
        <p:txBody>
          <a:bodyPr wrap="square" lIns="0" tIns="0" rIns="0" bIns="0">
            <a:spAutoFit/>
          </a:bodyPr>
          <a:lstStyle>
            <a:lvl1pPr>
              <a:defRPr sz="2400" b="1" i="0">
                <a:solidFill>
                  <a:srgbClr val="44546A"/>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229753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A"/>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337929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A"/>
                </a:solidFill>
                <a:latin typeface="Times New Roman"/>
                <a:cs typeface="Times New Roman"/>
              </a:defRPr>
            </a:lvl1pPr>
          </a:lstStyle>
          <a:p>
            <a:endParaRPr/>
          </a:p>
        </p:txBody>
      </p:sp>
      <p:sp>
        <p:nvSpPr>
          <p:cNvPr id="3" name="Holder 3"/>
          <p:cNvSpPr>
            <a:spLocks noGrp="1"/>
          </p:cNvSpPr>
          <p:nvPr>
            <p:ph sz="half" idx="2"/>
          </p:nvPr>
        </p:nvSpPr>
        <p:spPr>
          <a:xfrm>
            <a:off x="2359433" y="2673755"/>
            <a:ext cx="4942839" cy="307777"/>
          </a:xfrm>
          <a:prstGeom prst="rect">
            <a:avLst/>
          </a:prstGeom>
        </p:spPr>
        <p:txBody>
          <a:bodyPr wrap="square" lIns="0" tIns="0" rIns="0" bIns="0">
            <a:spAutoFit/>
          </a:bodyPr>
          <a:lstStyle>
            <a:lvl1pPr>
              <a:defRPr sz="2000" b="0" i="0">
                <a:solidFill>
                  <a:schemeClr val="tx1"/>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7" name="Holder 7"/>
          <p:cNvSpPr>
            <a:spLocks noGrp="1"/>
          </p:cNvSpPr>
          <p:nvPr>
            <p:ph type="sldNum" sz="quarter" idx="7"/>
          </p:nvPr>
        </p:nvSpPr>
        <p:spPr/>
        <p:txBody>
          <a:bodyPr lIns="0" tIns="0" rIns="0" bIns="0"/>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430687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A"/>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5" name="Holder 5"/>
          <p:cNvSpPr>
            <a:spLocks noGrp="1"/>
          </p:cNvSpPr>
          <p:nvPr>
            <p:ph type="sldNum" sz="quarter" idx="7"/>
          </p:nvPr>
        </p:nvSpPr>
        <p:spPr/>
        <p:txBody>
          <a:bodyPr lIns="0" tIns="0" rIns="0" bIns="0"/>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3362789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4" name="Holder 4"/>
          <p:cNvSpPr>
            <a:spLocks noGrp="1"/>
          </p:cNvSpPr>
          <p:nvPr>
            <p:ph type="sldNum" sz="quarter" idx="7"/>
          </p:nvPr>
        </p:nvSpPr>
        <p:spPr/>
        <p:txBody>
          <a:bodyPr lIns="0" tIns="0" rIns="0" bIns="0"/>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2704899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2388557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9"/>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p:txBody>
          <a:bodyPr lIns="0" tIns="0" rIns="0" bIns="0"/>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406086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2F05-1018-4C95-86A9-CBD2A0C64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A4682-5C5A-47EB-8474-03B0493BD1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3FEEB-FC12-4872-BA9A-D19FFEDF76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8E3BC8-AA32-4F88-9D89-E5059A5B6D9A}"/>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6" name="Footer Placeholder 5">
            <a:extLst>
              <a:ext uri="{FF2B5EF4-FFF2-40B4-BE49-F238E27FC236}">
                <a16:creationId xmlns:a16="http://schemas.microsoft.com/office/drawing/2014/main" id="{56205F4E-5C53-43DB-B40E-6B90F49A8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01D9F-A16E-46C5-97B4-E568634DE665}"/>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455488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9"/>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7" name="Holder 7"/>
          <p:cNvSpPr>
            <a:spLocks noGrp="1"/>
          </p:cNvSpPr>
          <p:nvPr>
            <p:ph type="sldNum" sz="quarter" idx="7"/>
          </p:nvPr>
        </p:nvSpPr>
        <p:spPr/>
        <p:txBody>
          <a:bodyPr lIns="0" tIns="0" rIns="0" bIns="0"/>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675652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45469"/>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5" name="Holder 5"/>
          <p:cNvSpPr>
            <a:spLocks noGrp="1"/>
          </p:cNvSpPr>
          <p:nvPr>
            <p:ph type="sldNum" sz="quarter" idx="7"/>
          </p:nvPr>
        </p:nvSpPr>
        <p:spPr/>
        <p:txBody>
          <a:bodyPr lIns="0" tIns="0" rIns="0" bIns="0"/>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3591039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4" name="Holder 4"/>
          <p:cNvSpPr>
            <a:spLocks noGrp="1"/>
          </p:cNvSpPr>
          <p:nvPr>
            <p:ph type="sldNum" sz="quarter" idx="7"/>
          </p:nvPr>
        </p:nvSpPr>
        <p:spPr/>
        <p:txBody>
          <a:bodyPr lIns="0" tIns="0" rIns="0" bIns="0"/>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10321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C80F-40A7-4E50-8446-C64884F3A6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901753-85C9-407C-BEB7-46806F9D3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8BCDB8-AB3F-4057-8616-7D49385621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9CDEA1-3ED3-4BC0-B045-4B09C2C24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AAE61-BF4E-48B1-B206-F1F371A80A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E437F-5A95-4277-9C6D-B6CD7E8E356E}"/>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8" name="Footer Placeholder 7">
            <a:extLst>
              <a:ext uri="{FF2B5EF4-FFF2-40B4-BE49-F238E27FC236}">
                <a16:creationId xmlns:a16="http://schemas.microsoft.com/office/drawing/2014/main" id="{6A182EA2-3AD5-4A90-B0FC-1D5D7B9B88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6F8162-D78D-4E0F-9901-1156CEE5266F}"/>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00173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1585-2166-47C9-97BD-73D7B65D73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41199-57EE-42F9-95E5-6F20CD0DBF8A}"/>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4" name="Footer Placeholder 3">
            <a:extLst>
              <a:ext uri="{FF2B5EF4-FFF2-40B4-BE49-F238E27FC236}">
                <a16:creationId xmlns:a16="http://schemas.microsoft.com/office/drawing/2014/main" id="{F7090742-9310-4F12-96EE-006F76F0A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AA6866-DBAD-41DD-BDBE-A096CDC7FD5B}"/>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174193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FE91D-26FF-4785-9666-F2E42BFDD47E}"/>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3" name="Footer Placeholder 2">
            <a:extLst>
              <a:ext uri="{FF2B5EF4-FFF2-40B4-BE49-F238E27FC236}">
                <a16:creationId xmlns:a16="http://schemas.microsoft.com/office/drawing/2014/main" id="{E42F4FD7-802B-4E7B-AA63-C457D2726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A8F5BD-2A7C-4CB7-8A82-851E1FD5D265}"/>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46285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9526-51F6-46B5-A56B-0C2B4C0C4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B0CB1-AB9B-40DF-8CA0-8CBFB05BB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58B8E0-0277-4805-A3F2-73F04C38B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FDB8E-A844-4D98-A5F4-4D0981D8B5D1}"/>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6" name="Footer Placeholder 5">
            <a:extLst>
              <a:ext uri="{FF2B5EF4-FFF2-40B4-BE49-F238E27FC236}">
                <a16:creationId xmlns:a16="http://schemas.microsoft.com/office/drawing/2014/main" id="{F326908C-DCBD-4883-BF08-7485746D9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20BCA-0D71-487E-B4FB-E16C7E8823C1}"/>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347503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1C64-80F2-4B8D-AF98-BF910438E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22277F-C173-4D5D-824E-6DE47A0597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58C66E-C675-419E-8DEF-5BE4FD634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D781CF-DA6A-4DB7-B867-BEE32B882883}"/>
              </a:ext>
            </a:extLst>
          </p:cNvPr>
          <p:cNvSpPr>
            <a:spLocks noGrp="1"/>
          </p:cNvSpPr>
          <p:nvPr>
            <p:ph type="dt" sz="half" idx="10"/>
          </p:nvPr>
        </p:nvSpPr>
        <p:spPr/>
        <p:txBody>
          <a:bodyPr/>
          <a:lstStyle/>
          <a:p>
            <a:fld id="{AE5D526D-7CBC-4285-A5F1-2AED86B04335}" type="datetimeFigureOut">
              <a:rPr lang="en-US" smtClean="0"/>
              <a:t>10/4/2023</a:t>
            </a:fld>
            <a:endParaRPr lang="en-US"/>
          </a:p>
        </p:txBody>
      </p:sp>
      <p:sp>
        <p:nvSpPr>
          <p:cNvPr id="6" name="Footer Placeholder 5">
            <a:extLst>
              <a:ext uri="{FF2B5EF4-FFF2-40B4-BE49-F238E27FC236}">
                <a16:creationId xmlns:a16="http://schemas.microsoft.com/office/drawing/2014/main" id="{09164BAE-DCCA-48EB-AFC3-A9B78BA6B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6B7BC-AD12-4C03-A6D4-56A56BE73CA9}"/>
              </a:ext>
            </a:extLst>
          </p:cNvPr>
          <p:cNvSpPr>
            <a:spLocks noGrp="1"/>
          </p:cNvSpPr>
          <p:nvPr>
            <p:ph type="sldNum" sz="quarter" idx="12"/>
          </p:nvPr>
        </p:nvSpPr>
        <p:spPr/>
        <p:txBody>
          <a:bodyPr/>
          <a:lstStyle/>
          <a:p>
            <a:fld id="{D9CB1EB6-595A-4105-BD03-C800B849508C}" type="slidenum">
              <a:rPr lang="en-US" smtClean="0"/>
              <a:t>‹#›</a:t>
            </a:fld>
            <a:endParaRPr lang="en-US"/>
          </a:p>
        </p:txBody>
      </p:sp>
    </p:spTree>
    <p:extLst>
      <p:ext uri="{BB962C8B-B14F-4D97-AF65-F5344CB8AC3E}">
        <p14:creationId xmlns:p14="http://schemas.microsoft.com/office/powerpoint/2010/main" val="107625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D4DA5-B0FF-43B3-AF18-81EA59318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1B8EFC-0647-4DA1-9F31-B8529BE92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30F8F-2D00-4128-A386-D884560F88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D526D-7CBC-4285-A5F1-2AED86B04335}" type="datetimeFigureOut">
              <a:rPr lang="en-US" smtClean="0"/>
              <a:t>10/4/2023</a:t>
            </a:fld>
            <a:endParaRPr lang="en-US"/>
          </a:p>
        </p:txBody>
      </p:sp>
      <p:sp>
        <p:nvSpPr>
          <p:cNvPr id="5" name="Footer Placeholder 4">
            <a:extLst>
              <a:ext uri="{FF2B5EF4-FFF2-40B4-BE49-F238E27FC236}">
                <a16:creationId xmlns:a16="http://schemas.microsoft.com/office/drawing/2014/main" id="{E3BE3F18-E961-42E1-91EF-05508EFC9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C647D-DD8E-43BA-B1BC-07D603A549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B1EB6-595A-4105-BD03-C800B849508C}" type="slidenum">
              <a:rPr lang="en-US" smtClean="0"/>
              <a:t>‹#›</a:t>
            </a:fld>
            <a:endParaRPr lang="en-US"/>
          </a:p>
        </p:txBody>
      </p:sp>
    </p:spTree>
    <p:extLst>
      <p:ext uri="{BB962C8B-B14F-4D97-AF65-F5344CB8AC3E}">
        <p14:creationId xmlns:p14="http://schemas.microsoft.com/office/powerpoint/2010/main" val="27400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2339" y="989850"/>
            <a:ext cx="9847323" cy="469359"/>
          </a:xfrm>
          <a:prstGeom prst="rect">
            <a:avLst/>
          </a:prstGeom>
        </p:spPr>
        <p:txBody>
          <a:bodyPr wrap="square" lIns="0" tIns="0" rIns="0" bIns="0">
            <a:spAutoFit/>
          </a:bodyPr>
          <a:lstStyle>
            <a:lvl1pPr>
              <a:defRPr sz="3050" b="0" i="0">
                <a:solidFill>
                  <a:schemeClr val="bg1"/>
                </a:solidFill>
                <a:latin typeface="TeXGyreTermes"/>
                <a:cs typeface="TeXGyreTermes"/>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2135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8CC4C9-13FD-3E84-91C1-B442FF30CD6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FB8B06-E86E-5E6F-15C7-F10D60D1E71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E57A25-3D44-0383-6B08-6371CF50976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B49BE46-74BB-467E-BF76-91A077B43D57}" type="datetimeFigureOut">
              <a:rPr lang="en-US"/>
              <a:pPr>
                <a:defRPr/>
              </a:pPr>
              <a:t>10/4/2023</a:t>
            </a:fld>
            <a:endParaRPr lang="en-US"/>
          </a:p>
        </p:txBody>
      </p:sp>
      <p:sp>
        <p:nvSpPr>
          <p:cNvPr id="5" name="Footer Placeholder 4">
            <a:extLst>
              <a:ext uri="{FF2B5EF4-FFF2-40B4-BE49-F238E27FC236}">
                <a16:creationId xmlns:a16="http://schemas.microsoft.com/office/drawing/2014/main" id="{4F2B783B-C863-0DAF-5674-7978F4E2488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8A9A929-5523-DC80-1C0E-6E705BEA759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C22A258-5D59-4D67-A2E5-082E752C98B3}" type="slidenum">
              <a:rPr lang="en-US" altLang="en-US"/>
              <a:pPr/>
              <a:t>‹#›</a:t>
            </a:fld>
            <a:endParaRPr lang="en-US" altLang="en-US"/>
          </a:p>
        </p:txBody>
      </p:sp>
    </p:spTree>
    <p:extLst>
      <p:ext uri="{BB962C8B-B14F-4D97-AF65-F5344CB8AC3E}">
        <p14:creationId xmlns:p14="http://schemas.microsoft.com/office/powerpoint/2010/main" val="20240587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9124" y="324785"/>
            <a:ext cx="10316633" cy="369332"/>
          </a:xfrm>
          <a:prstGeom prst="rect">
            <a:avLst/>
          </a:prstGeom>
        </p:spPr>
        <p:txBody>
          <a:bodyPr wrap="square" lIns="0" tIns="0" rIns="0" bIns="0">
            <a:spAutoFit/>
          </a:bodyPr>
          <a:lstStyle>
            <a:lvl1pPr>
              <a:defRPr sz="2400" b="1" i="0">
                <a:solidFill>
                  <a:srgbClr val="44546A"/>
                </a:solidFill>
                <a:latin typeface="Times New Roman"/>
                <a:cs typeface="Times New Roman"/>
              </a:defRPr>
            </a:lvl1pPr>
          </a:lstStyle>
          <a:p>
            <a:endParaRPr/>
          </a:p>
        </p:txBody>
      </p:sp>
      <p:sp>
        <p:nvSpPr>
          <p:cNvPr id="3" name="Holder 3"/>
          <p:cNvSpPr>
            <a:spLocks noGrp="1"/>
          </p:cNvSpPr>
          <p:nvPr>
            <p:ph type="body" idx="1"/>
          </p:nvPr>
        </p:nvSpPr>
        <p:spPr>
          <a:xfrm>
            <a:off x="833967" y="2200518"/>
            <a:ext cx="517736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231936" y="6463890"/>
            <a:ext cx="1726352" cy="138499"/>
          </a:xfrm>
          <a:prstGeom prst="rect">
            <a:avLst/>
          </a:prstGeom>
        </p:spPr>
        <p:txBody>
          <a:bodyPr wrap="square" lIns="0" tIns="0" rIns="0" bIns="0">
            <a:spAutoFit/>
          </a:bodyPr>
          <a:lstStyle>
            <a:lvl1pPr>
              <a:defRPr sz="900" b="0" i="0">
                <a:solidFill>
                  <a:srgbClr val="888888"/>
                </a:solidFill>
                <a:latin typeface="Arial MT"/>
                <a:cs typeface="Arial MT"/>
              </a:defRPr>
            </a:lvl1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lang="en-US" spc="-5" dirty="0">
              <a:solidFill>
                <a:srgbClr val="FFFFFF"/>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a:xfrm>
            <a:off x="11019184" y="6463890"/>
            <a:ext cx="271779" cy="138499"/>
          </a:xfrm>
          <a:prstGeom prst="rect">
            <a:avLst/>
          </a:prstGeom>
        </p:spPr>
        <p:txBody>
          <a:bodyPr wrap="square" lIns="0" tIns="0" rIns="0" bIns="0">
            <a:spAutoFit/>
          </a:bodyPr>
          <a:lstStyle>
            <a:lvl1pPr>
              <a:defRPr sz="900" b="0" i="0">
                <a:solidFill>
                  <a:srgbClr val="888888"/>
                </a:solidFill>
                <a:latin typeface="Arial MT"/>
                <a:cs typeface="Arial MT"/>
              </a:defRPr>
            </a:lvl1pPr>
          </a:lstStyle>
          <a:p>
            <a:pPr marL="101600">
              <a:spcBef>
                <a:spcPts val="15"/>
              </a:spcBef>
            </a:pPr>
            <a:fld id="{81D60167-4931-47E6-BA6A-407CBD079E47}" type="slidenum">
              <a:rPr lang="en-US" smtClean="0">
                <a:solidFill>
                  <a:srgbClr val="FFFFFF"/>
                </a:solidFill>
              </a:rPr>
              <a:pPr marL="101600">
                <a:spcBef>
                  <a:spcPts val="15"/>
                </a:spcBef>
              </a:pPr>
              <a:t>‹#›</a:t>
            </a:fld>
            <a:endParaRPr lang="en-US" dirty="0">
              <a:solidFill>
                <a:srgbClr val="FFFFFF"/>
              </a:solidFill>
            </a:endParaRPr>
          </a:p>
        </p:txBody>
      </p:sp>
    </p:spTree>
    <p:extLst>
      <p:ext uri="{BB962C8B-B14F-4D97-AF65-F5344CB8AC3E}">
        <p14:creationId xmlns:p14="http://schemas.microsoft.com/office/powerpoint/2010/main" val="366261684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96244" y="324785"/>
            <a:ext cx="10399509" cy="369332"/>
          </a:xfrm>
          <a:prstGeom prst="rect">
            <a:avLst/>
          </a:prstGeom>
        </p:spPr>
        <p:txBody>
          <a:bodyPr wrap="square" lIns="0" tIns="0" rIns="0" bIns="0">
            <a:spAutoFit/>
          </a:bodyPr>
          <a:lstStyle>
            <a:lvl1pPr>
              <a:defRPr sz="2400" b="1" i="0">
                <a:solidFill>
                  <a:srgbClr val="445469"/>
                </a:solidFill>
                <a:latin typeface="Times New Roman"/>
                <a:cs typeface="Times New Roman"/>
              </a:defRPr>
            </a:lvl1pPr>
          </a:lstStyle>
          <a:p>
            <a:endParaRPr/>
          </a:p>
        </p:txBody>
      </p:sp>
      <p:sp>
        <p:nvSpPr>
          <p:cNvPr id="3" name="Holder 3"/>
          <p:cNvSpPr>
            <a:spLocks noGrp="1"/>
          </p:cNvSpPr>
          <p:nvPr>
            <p:ph type="body" idx="1"/>
          </p:nvPr>
        </p:nvSpPr>
        <p:spPr>
          <a:xfrm>
            <a:off x="1301747" y="1662110"/>
            <a:ext cx="960374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6" name="Holder 6"/>
          <p:cNvSpPr>
            <a:spLocks noGrp="1"/>
          </p:cNvSpPr>
          <p:nvPr>
            <p:ph type="sldNum" sz="quarter" idx="7"/>
          </p:nvPr>
        </p:nvSpPr>
        <p:spPr>
          <a:xfrm>
            <a:off x="11019157" y="6463873"/>
            <a:ext cx="271779" cy="138499"/>
          </a:xfrm>
          <a:prstGeom prst="rect">
            <a:avLst/>
          </a:prstGeom>
        </p:spPr>
        <p:txBody>
          <a:bodyPr wrap="square" lIns="0" tIns="0" rIns="0" bIns="0">
            <a:spAutoFit/>
          </a:bodyPr>
          <a:lstStyle>
            <a:lvl1pPr>
              <a:defRPr sz="900" b="0" i="0">
                <a:solidFill>
                  <a:srgbClr val="878787"/>
                </a:solidFill>
                <a:latin typeface="Arial"/>
                <a:cs typeface="Arial"/>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97651941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hyperlink" Target="https://thatpsychprof.com/fresh-spring-background/" TargetMode="External"/><Relationship Id="rId2" Type="http://schemas.openxmlformats.org/officeDocument/2006/relationships/image" Target="../media/image77.jpg"/><Relationship Id="rId1" Type="http://schemas.openxmlformats.org/officeDocument/2006/relationships/slideLayout" Target="../slideLayouts/slideLayout39.xml"/><Relationship Id="rId5" Type="http://schemas.openxmlformats.org/officeDocument/2006/relationships/image" Target="../media/image79.jpg"/><Relationship Id="rId4" Type="http://schemas.openxmlformats.org/officeDocument/2006/relationships/image" Target="../media/image7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1.jpe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image" Target="../media/image103.jp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jp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3.xml"/><Relationship Id="rId5" Type="http://schemas.openxmlformats.org/officeDocument/2006/relationships/hyperlink" Target="http://vi.wikipedia.org/wiki/Huy%E1%BB%81n_Trang" TargetMode="External"/><Relationship Id="rId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0.xml"/><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1.xml"/><Relationship Id="rId4" Type="http://schemas.openxmlformats.org/officeDocument/2006/relationships/image" Target="../media/image122.jpeg"/></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30.xml"/><Relationship Id="rId4" Type="http://schemas.openxmlformats.org/officeDocument/2006/relationships/image" Target="../media/image125.jpeg"/></Relationships>
</file>

<file path=ppt/slides/_rels/slide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gif"/><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gif"/><Relationship Id="rId1" Type="http://schemas.openxmlformats.org/officeDocument/2006/relationships/slideLayout" Target="../slideLayouts/slideLayout28.xml"/><Relationship Id="rId4" Type="http://schemas.openxmlformats.org/officeDocument/2006/relationships/image" Target="../media/image148.gif"/></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3.xml"/><Relationship Id="rId5" Type="http://schemas.openxmlformats.org/officeDocument/2006/relationships/image" Target="../media/image152.pn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34.xml"/><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4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0.jpg"/><Relationship Id="rId1" Type="http://schemas.openxmlformats.org/officeDocument/2006/relationships/slideLayout" Target="../slideLayouts/slideLayout4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mở đầu">
            <a:hlinkClick r:id="" action="ppaction://media"/>
            <a:extLst>
              <a:ext uri="{FF2B5EF4-FFF2-40B4-BE49-F238E27FC236}">
                <a16:creationId xmlns:a16="http://schemas.microsoft.com/office/drawing/2014/main" id="{85561C96-0EC6-460B-A56A-20FD08DC58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25" y="6350"/>
            <a:ext cx="12180888" cy="6851650"/>
          </a:xfrm>
        </p:spPr>
      </p:pic>
    </p:spTree>
    <p:extLst>
      <p:ext uri="{BB962C8B-B14F-4D97-AF65-F5344CB8AC3E}">
        <p14:creationId xmlns:p14="http://schemas.microsoft.com/office/powerpoint/2010/main" val="17638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653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8758" y="14"/>
            <a:ext cx="12111789" cy="6857986"/>
            <a:chOff x="0" y="0"/>
            <a:chExt cx="9143981" cy="6857986"/>
          </a:xfrm>
        </p:grpSpPr>
        <p:sp>
          <p:nvSpPr>
            <p:cNvPr id="3" name="object 3"/>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4368818" y="2147588"/>
              <a:ext cx="4281316" cy="377008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4305966" y="2147588"/>
              <a:ext cx="4291330" cy="3780154"/>
            </a:xfrm>
            <a:custGeom>
              <a:avLst/>
              <a:gdLst/>
              <a:ahLst/>
              <a:cxnLst/>
              <a:rect l="l" t="t" r="r" b="b"/>
              <a:pathLst>
                <a:path w="4291330" h="3780154">
                  <a:moveTo>
                    <a:pt x="0" y="0"/>
                  </a:moveTo>
                  <a:lnTo>
                    <a:pt x="4290841" y="0"/>
                  </a:lnTo>
                  <a:lnTo>
                    <a:pt x="4290841" y="3779599"/>
                  </a:lnTo>
                  <a:lnTo>
                    <a:pt x="0" y="3779599"/>
                  </a:lnTo>
                  <a:lnTo>
                    <a:pt x="0" y="0"/>
                  </a:lnTo>
                  <a:close/>
                </a:path>
              </a:pathLst>
            </a:custGeom>
            <a:ln w="9524">
              <a:solidFill>
                <a:srgbClr val="4472C3"/>
              </a:solidFill>
            </a:ln>
          </p:spPr>
          <p:txBody>
            <a:bodyPr wrap="square" lIns="0" tIns="0" rIns="0" bIns="0" rtlCol="0"/>
            <a:lstStyle/>
            <a:p>
              <a:endParaRPr>
                <a:solidFill>
                  <a:prstClr val="black"/>
                </a:solidFill>
                <a:latin typeface="Calibri"/>
              </a:endParaRPr>
            </a:p>
          </p:txBody>
        </p:sp>
        <p:sp>
          <p:nvSpPr>
            <p:cNvPr id="6" name="object 6"/>
            <p:cNvSpPr/>
            <p:nvPr/>
          </p:nvSpPr>
          <p:spPr>
            <a:xfrm>
              <a:off x="210063" y="1582644"/>
              <a:ext cx="4100829" cy="4773295"/>
            </a:xfrm>
            <a:custGeom>
              <a:avLst/>
              <a:gdLst/>
              <a:ahLst/>
              <a:cxnLst/>
              <a:rect l="l" t="t" r="r" b="b"/>
              <a:pathLst>
                <a:path w="4100829" h="4773295">
                  <a:moveTo>
                    <a:pt x="3844378" y="256291"/>
                  </a:moveTo>
                  <a:lnTo>
                    <a:pt x="3588078" y="256291"/>
                  </a:lnTo>
                  <a:lnTo>
                    <a:pt x="3588078" y="0"/>
                  </a:lnTo>
                  <a:lnTo>
                    <a:pt x="3598149" y="49881"/>
                  </a:lnTo>
                  <a:lnTo>
                    <a:pt x="3625613" y="90614"/>
                  </a:lnTo>
                  <a:lnTo>
                    <a:pt x="3666347" y="118076"/>
                  </a:lnTo>
                  <a:lnTo>
                    <a:pt x="3716228" y="128147"/>
                  </a:lnTo>
                  <a:lnTo>
                    <a:pt x="3844378" y="128147"/>
                  </a:lnTo>
                  <a:lnTo>
                    <a:pt x="3844378" y="256291"/>
                  </a:lnTo>
                  <a:close/>
                </a:path>
                <a:path w="4100829" h="4773295">
                  <a:moveTo>
                    <a:pt x="3844378" y="128147"/>
                  </a:moveTo>
                  <a:lnTo>
                    <a:pt x="3716228" y="128147"/>
                  </a:lnTo>
                  <a:lnTo>
                    <a:pt x="3766110" y="118076"/>
                  </a:lnTo>
                  <a:lnTo>
                    <a:pt x="3806844" y="90614"/>
                  </a:lnTo>
                  <a:lnTo>
                    <a:pt x="3834307" y="49881"/>
                  </a:lnTo>
                  <a:lnTo>
                    <a:pt x="3844378" y="0"/>
                  </a:lnTo>
                  <a:lnTo>
                    <a:pt x="3844378" y="128147"/>
                  </a:lnTo>
                  <a:close/>
                </a:path>
                <a:path w="4100829" h="4773295">
                  <a:moveTo>
                    <a:pt x="256292" y="4772893"/>
                  </a:moveTo>
                  <a:lnTo>
                    <a:pt x="210223" y="4768763"/>
                  </a:lnTo>
                  <a:lnTo>
                    <a:pt x="166863" y="4756858"/>
                  </a:lnTo>
                  <a:lnTo>
                    <a:pt x="126936" y="4737901"/>
                  </a:lnTo>
                  <a:lnTo>
                    <a:pt x="91166" y="4712616"/>
                  </a:lnTo>
                  <a:lnTo>
                    <a:pt x="60276" y="4681728"/>
                  </a:lnTo>
                  <a:lnTo>
                    <a:pt x="34991" y="4645959"/>
                  </a:lnTo>
                  <a:lnTo>
                    <a:pt x="16034" y="4606036"/>
                  </a:lnTo>
                  <a:lnTo>
                    <a:pt x="4129" y="4562681"/>
                  </a:lnTo>
                  <a:lnTo>
                    <a:pt x="0" y="4516618"/>
                  </a:lnTo>
                  <a:lnTo>
                    <a:pt x="0" y="512583"/>
                  </a:lnTo>
                  <a:lnTo>
                    <a:pt x="4129" y="466515"/>
                  </a:lnTo>
                  <a:lnTo>
                    <a:pt x="16034" y="423155"/>
                  </a:lnTo>
                  <a:lnTo>
                    <a:pt x="34991" y="383229"/>
                  </a:lnTo>
                  <a:lnTo>
                    <a:pt x="60276" y="347458"/>
                  </a:lnTo>
                  <a:lnTo>
                    <a:pt x="91166" y="316569"/>
                  </a:lnTo>
                  <a:lnTo>
                    <a:pt x="126936" y="291283"/>
                  </a:lnTo>
                  <a:lnTo>
                    <a:pt x="166863" y="272326"/>
                  </a:lnTo>
                  <a:lnTo>
                    <a:pt x="210223" y="260421"/>
                  </a:lnTo>
                  <a:lnTo>
                    <a:pt x="256292" y="256291"/>
                  </a:lnTo>
                  <a:lnTo>
                    <a:pt x="3844378" y="256291"/>
                  </a:lnTo>
                  <a:lnTo>
                    <a:pt x="3890448" y="252162"/>
                  </a:lnTo>
                  <a:lnTo>
                    <a:pt x="3933809" y="240257"/>
                  </a:lnTo>
                  <a:lnTo>
                    <a:pt x="3973737" y="221300"/>
                  </a:lnTo>
                  <a:lnTo>
                    <a:pt x="4009508" y="196015"/>
                  </a:lnTo>
                  <a:lnTo>
                    <a:pt x="4040399" y="165126"/>
                  </a:lnTo>
                  <a:lnTo>
                    <a:pt x="4065685" y="129355"/>
                  </a:lnTo>
                  <a:lnTo>
                    <a:pt x="4084643" y="89429"/>
                  </a:lnTo>
                  <a:lnTo>
                    <a:pt x="4096548" y="46069"/>
                  </a:lnTo>
                  <a:lnTo>
                    <a:pt x="4100677" y="0"/>
                  </a:lnTo>
                  <a:lnTo>
                    <a:pt x="4100677" y="384439"/>
                  </a:lnTo>
                  <a:lnTo>
                    <a:pt x="384437" y="384439"/>
                  </a:lnTo>
                  <a:lnTo>
                    <a:pt x="334558" y="394509"/>
                  </a:lnTo>
                  <a:lnTo>
                    <a:pt x="293825" y="421971"/>
                  </a:lnTo>
                  <a:lnTo>
                    <a:pt x="266363" y="462704"/>
                  </a:lnTo>
                  <a:lnTo>
                    <a:pt x="256292" y="512583"/>
                  </a:lnTo>
                  <a:lnTo>
                    <a:pt x="256292" y="768875"/>
                  </a:lnTo>
                  <a:lnTo>
                    <a:pt x="4100677" y="768875"/>
                  </a:lnTo>
                  <a:lnTo>
                    <a:pt x="4100677" y="4004019"/>
                  </a:lnTo>
                  <a:lnTo>
                    <a:pt x="4096548" y="4050089"/>
                  </a:lnTo>
                  <a:lnTo>
                    <a:pt x="4084643" y="4093450"/>
                  </a:lnTo>
                  <a:lnTo>
                    <a:pt x="4065685" y="4133378"/>
                  </a:lnTo>
                  <a:lnTo>
                    <a:pt x="4040399" y="4169149"/>
                  </a:lnTo>
                  <a:lnTo>
                    <a:pt x="4009508" y="4200040"/>
                  </a:lnTo>
                  <a:lnTo>
                    <a:pt x="3973737" y="4225326"/>
                  </a:lnTo>
                  <a:lnTo>
                    <a:pt x="3933809" y="4244284"/>
                  </a:lnTo>
                  <a:lnTo>
                    <a:pt x="3890448" y="4256189"/>
                  </a:lnTo>
                  <a:lnTo>
                    <a:pt x="3844378" y="4260319"/>
                  </a:lnTo>
                  <a:lnTo>
                    <a:pt x="512584" y="4260319"/>
                  </a:lnTo>
                  <a:lnTo>
                    <a:pt x="512584" y="4516618"/>
                  </a:lnTo>
                  <a:lnTo>
                    <a:pt x="508455" y="4562681"/>
                  </a:lnTo>
                  <a:lnTo>
                    <a:pt x="496550" y="4606036"/>
                  </a:lnTo>
                  <a:lnTo>
                    <a:pt x="477593" y="4645959"/>
                  </a:lnTo>
                  <a:lnTo>
                    <a:pt x="452307" y="4681728"/>
                  </a:lnTo>
                  <a:lnTo>
                    <a:pt x="421418" y="4712616"/>
                  </a:lnTo>
                  <a:lnTo>
                    <a:pt x="385647" y="4737901"/>
                  </a:lnTo>
                  <a:lnTo>
                    <a:pt x="345720" y="4756858"/>
                  </a:lnTo>
                  <a:lnTo>
                    <a:pt x="302361" y="4768763"/>
                  </a:lnTo>
                  <a:lnTo>
                    <a:pt x="256292" y="4772893"/>
                  </a:lnTo>
                  <a:close/>
                </a:path>
                <a:path w="4100829" h="4773295">
                  <a:moveTo>
                    <a:pt x="4100677" y="768875"/>
                  </a:moveTo>
                  <a:lnTo>
                    <a:pt x="256292" y="768875"/>
                  </a:lnTo>
                  <a:lnTo>
                    <a:pt x="302361" y="764746"/>
                  </a:lnTo>
                  <a:lnTo>
                    <a:pt x="345720" y="752841"/>
                  </a:lnTo>
                  <a:lnTo>
                    <a:pt x="385647" y="733884"/>
                  </a:lnTo>
                  <a:lnTo>
                    <a:pt x="421418" y="708599"/>
                  </a:lnTo>
                  <a:lnTo>
                    <a:pt x="452307" y="677710"/>
                  </a:lnTo>
                  <a:lnTo>
                    <a:pt x="477593" y="641939"/>
                  </a:lnTo>
                  <a:lnTo>
                    <a:pt x="496550" y="602012"/>
                  </a:lnTo>
                  <a:lnTo>
                    <a:pt x="508455" y="558653"/>
                  </a:lnTo>
                  <a:lnTo>
                    <a:pt x="512584" y="512583"/>
                  </a:lnTo>
                  <a:lnTo>
                    <a:pt x="502514" y="462704"/>
                  </a:lnTo>
                  <a:lnTo>
                    <a:pt x="475050" y="421971"/>
                  </a:lnTo>
                  <a:lnTo>
                    <a:pt x="434317" y="394509"/>
                  </a:lnTo>
                  <a:lnTo>
                    <a:pt x="384437" y="384439"/>
                  </a:lnTo>
                  <a:lnTo>
                    <a:pt x="4100677" y="384439"/>
                  </a:lnTo>
                  <a:lnTo>
                    <a:pt x="4100677" y="768875"/>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7" name="object 7"/>
            <p:cNvSpPr/>
            <p:nvPr/>
          </p:nvSpPr>
          <p:spPr>
            <a:xfrm>
              <a:off x="466356" y="1326352"/>
              <a:ext cx="3844925" cy="1025525"/>
            </a:xfrm>
            <a:custGeom>
              <a:avLst/>
              <a:gdLst/>
              <a:ahLst/>
              <a:cxnLst/>
              <a:rect l="l" t="t" r="r" b="b"/>
              <a:pathLst>
                <a:path w="3844925" h="1025525">
                  <a:moveTo>
                    <a:pt x="0" y="1025167"/>
                  </a:moveTo>
                  <a:lnTo>
                    <a:pt x="0" y="768875"/>
                  </a:lnTo>
                  <a:lnTo>
                    <a:pt x="10070" y="718996"/>
                  </a:lnTo>
                  <a:lnTo>
                    <a:pt x="37532" y="678263"/>
                  </a:lnTo>
                  <a:lnTo>
                    <a:pt x="78265" y="650801"/>
                  </a:lnTo>
                  <a:lnTo>
                    <a:pt x="128144" y="640731"/>
                  </a:lnTo>
                  <a:lnTo>
                    <a:pt x="178024" y="650801"/>
                  </a:lnTo>
                  <a:lnTo>
                    <a:pt x="218758" y="678263"/>
                  </a:lnTo>
                  <a:lnTo>
                    <a:pt x="246221" y="718996"/>
                  </a:lnTo>
                  <a:lnTo>
                    <a:pt x="256291" y="768875"/>
                  </a:lnTo>
                  <a:lnTo>
                    <a:pt x="252162" y="814945"/>
                  </a:lnTo>
                  <a:lnTo>
                    <a:pt x="240257" y="858304"/>
                  </a:lnTo>
                  <a:lnTo>
                    <a:pt x="221300" y="898231"/>
                  </a:lnTo>
                  <a:lnTo>
                    <a:pt x="196014" y="934002"/>
                  </a:lnTo>
                  <a:lnTo>
                    <a:pt x="165125" y="964891"/>
                  </a:lnTo>
                  <a:lnTo>
                    <a:pt x="129354" y="990176"/>
                  </a:lnTo>
                  <a:lnTo>
                    <a:pt x="89427" y="1009133"/>
                  </a:lnTo>
                  <a:lnTo>
                    <a:pt x="46068" y="1021038"/>
                  </a:lnTo>
                  <a:lnTo>
                    <a:pt x="0" y="1025167"/>
                  </a:lnTo>
                  <a:close/>
                </a:path>
                <a:path w="3844925" h="1025525">
                  <a:moveTo>
                    <a:pt x="3459935" y="384439"/>
                  </a:moveTo>
                  <a:lnTo>
                    <a:pt x="3410054" y="374368"/>
                  </a:lnTo>
                  <a:lnTo>
                    <a:pt x="3369320" y="346906"/>
                  </a:lnTo>
                  <a:lnTo>
                    <a:pt x="3341856" y="306173"/>
                  </a:lnTo>
                  <a:lnTo>
                    <a:pt x="3331785" y="256291"/>
                  </a:lnTo>
                  <a:lnTo>
                    <a:pt x="3335915" y="210223"/>
                  </a:lnTo>
                  <a:lnTo>
                    <a:pt x="3347820" y="166863"/>
                  </a:lnTo>
                  <a:lnTo>
                    <a:pt x="3366778" y="126937"/>
                  </a:lnTo>
                  <a:lnTo>
                    <a:pt x="3392064" y="91166"/>
                  </a:lnTo>
                  <a:lnTo>
                    <a:pt x="3422955" y="60277"/>
                  </a:lnTo>
                  <a:lnTo>
                    <a:pt x="3458726" y="34991"/>
                  </a:lnTo>
                  <a:lnTo>
                    <a:pt x="3498654" y="16034"/>
                  </a:lnTo>
                  <a:lnTo>
                    <a:pt x="3542015" y="4129"/>
                  </a:lnTo>
                  <a:lnTo>
                    <a:pt x="3588085" y="0"/>
                  </a:lnTo>
                  <a:lnTo>
                    <a:pt x="3634155" y="4129"/>
                  </a:lnTo>
                  <a:lnTo>
                    <a:pt x="3677516" y="16034"/>
                  </a:lnTo>
                  <a:lnTo>
                    <a:pt x="3717444" y="34991"/>
                  </a:lnTo>
                  <a:lnTo>
                    <a:pt x="3753215" y="60277"/>
                  </a:lnTo>
                  <a:lnTo>
                    <a:pt x="3784106" y="91166"/>
                  </a:lnTo>
                  <a:lnTo>
                    <a:pt x="3809392" y="126937"/>
                  </a:lnTo>
                  <a:lnTo>
                    <a:pt x="3828350" y="166863"/>
                  </a:lnTo>
                  <a:lnTo>
                    <a:pt x="3840255" y="210223"/>
                  </a:lnTo>
                  <a:lnTo>
                    <a:pt x="3844384" y="256291"/>
                  </a:lnTo>
                  <a:lnTo>
                    <a:pt x="3588085" y="256291"/>
                  </a:lnTo>
                  <a:lnTo>
                    <a:pt x="3578014" y="306173"/>
                  </a:lnTo>
                  <a:lnTo>
                    <a:pt x="3550551" y="346906"/>
                  </a:lnTo>
                  <a:lnTo>
                    <a:pt x="3509817" y="374368"/>
                  </a:lnTo>
                  <a:lnTo>
                    <a:pt x="3459935" y="384439"/>
                  </a:lnTo>
                  <a:close/>
                </a:path>
                <a:path w="3844925" h="1025525">
                  <a:moveTo>
                    <a:pt x="3588085" y="512583"/>
                  </a:moveTo>
                  <a:lnTo>
                    <a:pt x="3588085" y="256291"/>
                  </a:lnTo>
                  <a:lnTo>
                    <a:pt x="3844384" y="256291"/>
                  </a:lnTo>
                  <a:lnTo>
                    <a:pt x="3840255" y="302361"/>
                  </a:lnTo>
                  <a:lnTo>
                    <a:pt x="3828350" y="345720"/>
                  </a:lnTo>
                  <a:lnTo>
                    <a:pt x="3809392" y="385647"/>
                  </a:lnTo>
                  <a:lnTo>
                    <a:pt x="3784106" y="421418"/>
                  </a:lnTo>
                  <a:lnTo>
                    <a:pt x="3753215" y="452307"/>
                  </a:lnTo>
                  <a:lnTo>
                    <a:pt x="3717444" y="477592"/>
                  </a:lnTo>
                  <a:lnTo>
                    <a:pt x="3677516" y="496549"/>
                  </a:lnTo>
                  <a:lnTo>
                    <a:pt x="3634155" y="508454"/>
                  </a:lnTo>
                  <a:lnTo>
                    <a:pt x="3588085" y="512583"/>
                  </a:lnTo>
                  <a:close/>
                </a:path>
              </a:pathLst>
            </a:custGeom>
            <a:solidFill>
              <a:srgbClr val="C8B6A8"/>
            </a:solidFill>
          </p:spPr>
          <p:txBody>
            <a:bodyPr wrap="square" lIns="0" tIns="0" rIns="0" bIns="0" rtlCol="0"/>
            <a:lstStyle/>
            <a:p>
              <a:endParaRPr>
                <a:solidFill>
                  <a:prstClr val="black"/>
                </a:solidFill>
                <a:latin typeface="Calibri"/>
              </a:endParaRPr>
            </a:p>
          </p:txBody>
        </p:sp>
        <p:sp>
          <p:nvSpPr>
            <p:cNvPr id="8" name="object 8"/>
            <p:cNvSpPr/>
            <p:nvPr/>
          </p:nvSpPr>
          <p:spPr>
            <a:xfrm>
              <a:off x="210063" y="1326352"/>
              <a:ext cx="4100829" cy="5029200"/>
            </a:xfrm>
            <a:custGeom>
              <a:avLst/>
              <a:gdLst/>
              <a:ahLst/>
              <a:cxnLst/>
              <a:rect l="l" t="t" r="r" b="b"/>
              <a:pathLst>
                <a:path w="4100829" h="5029200">
                  <a:moveTo>
                    <a:pt x="0" y="768875"/>
                  </a:moveTo>
                  <a:lnTo>
                    <a:pt x="4129" y="722807"/>
                  </a:lnTo>
                  <a:lnTo>
                    <a:pt x="16034" y="679447"/>
                  </a:lnTo>
                  <a:lnTo>
                    <a:pt x="34991" y="639521"/>
                  </a:lnTo>
                  <a:lnTo>
                    <a:pt x="60276" y="603750"/>
                  </a:lnTo>
                  <a:lnTo>
                    <a:pt x="91166" y="572861"/>
                  </a:lnTo>
                  <a:lnTo>
                    <a:pt x="126936" y="547575"/>
                  </a:lnTo>
                  <a:lnTo>
                    <a:pt x="166863" y="528618"/>
                  </a:lnTo>
                  <a:lnTo>
                    <a:pt x="210223" y="516713"/>
                  </a:lnTo>
                  <a:lnTo>
                    <a:pt x="256292" y="512583"/>
                  </a:lnTo>
                  <a:lnTo>
                    <a:pt x="3588078" y="512583"/>
                  </a:lnTo>
                  <a:lnTo>
                    <a:pt x="3588078" y="256291"/>
                  </a:lnTo>
                  <a:lnTo>
                    <a:pt x="3592208" y="210223"/>
                  </a:lnTo>
                  <a:lnTo>
                    <a:pt x="3604113" y="166863"/>
                  </a:lnTo>
                  <a:lnTo>
                    <a:pt x="3623071" y="126937"/>
                  </a:lnTo>
                  <a:lnTo>
                    <a:pt x="3648357" y="91166"/>
                  </a:lnTo>
                  <a:lnTo>
                    <a:pt x="3679247" y="60277"/>
                  </a:lnTo>
                  <a:lnTo>
                    <a:pt x="3715019" y="34991"/>
                  </a:lnTo>
                  <a:lnTo>
                    <a:pt x="3754947" y="16034"/>
                  </a:lnTo>
                  <a:lnTo>
                    <a:pt x="3798308" y="4129"/>
                  </a:lnTo>
                  <a:lnTo>
                    <a:pt x="3844378" y="0"/>
                  </a:lnTo>
                  <a:lnTo>
                    <a:pt x="3890448" y="4129"/>
                  </a:lnTo>
                  <a:lnTo>
                    <a:pt x="3933809" y="16034"/>
                  </a:lnTo>
                  <a:lnTo>
                    <a:pt x="3973737" y="34991"/>
                  </a:lnTo>
                  <a:lnTo>
                    <a:pt x="4009508" y="60277"/>
                  </a:lnTo>
                  <a:lnTo>
                    <a:pt x="4040399" y="91166"/>
                  </a:lnTo>
                  <a:lnTo>
                    <a:pt x="4065685" y="126937"/>
                  </a:lnTo>
                  <a:lnTo>
                    <a:pt x="4084642" y="166863"/>
                  </a:lnTo>
                  <a:lnTo>
                    <a:pt x="4096548" y="210223"/>
                  </a:lnTo>
                  <a:lnTo>
                    <a:pt x="4100677" y="256291"/>
                  </a:lnTo>
                  <a:lnTo>
                    <a:pt x="4100677" y="4260311"/>
                  </a:lnTo>
                  <a:lnTo>
                    <a:pt x="4096548" y="4306381"/>
                  </a:lnTo>
                  <a:lnTo>
                    <a:pt x="4084642" y="4349742"/>
                  </a:lnTo>
                  <a:lnTo>
                    <a:pt x="4065685" y="4389670"/>
                  </a:lnTo>
                  <a:lnTo>
                    <a:pt x="4040399" y="4425441"/>
                  </a:lnTo>
                  <a:lnTo>
                    <a:pt x="4009508" y="4456332"/>
                  </a:lnTo>
                  <a:lnTo>
                    <a:pt x="3973737" y="4481618"/>
                  </a:lnTo>
                  <a:lnTo>
                    <a:pt x="3933809" y="4500576"/>
                  </a:lnTo>
                  <a:lnTo>
                    <a:pt x="3890448" y="4512481"/>
                  </a:lnTo>
                  <a:lnTo>
                    <a:pt x="3844378" y="4516610"/>
                  </a:lnTo>
                  <a:lnTo>
                    <a:pt x="512584" y="4516610"/>
                  </a:lnTo>
                  <a:lnTo>
                    <a:pt x="512584" y="4772910"/>
                  </a:lnTo>
                  <a:lnTo>
                    <a:pt x="508455" y="4818972"/>
                  </a:lnTo>
                  <a:lnTo>
                    <a:pt x="496550" y="4862328"/>
                  </a:lnTo>
                  <a:lnTo>
                    <a:pt x="477593" y="4902251"/>
                  </a:lnTo>
                  <a:lnTo>
                    <a:pt x="452307" y="4938019"/>
                  </a:lnTo>
                  <a:lnTo>
                    <a:pt x="421418" y="4968908"/>
                  </a:lnTo>
                  <a:lnTo>
                    <a:pt x="385647" y="4994193"/>
                  </a:lnTo>
                  <a:lnTo>
                    <a:pt x="345720" y="5013150"/>
                  </a:lnTo>
                  <a:lnTo>
                    <a:pt x="302361" y="5025055"/>
                  </a:lnTo>
                  <a:lnTo>
                    <a:pt x="256292" y="5029184"/>
                  </a:lnTo>
                  <a:lnTo>
                    <a:pt x="210223" y="5025055"/>
                  </a:lnTo>
                  <a:lnTo>
                    <a:pt x="166863" y="5013150"/>
                  </a:lnTo>
                  <a:lnTo>
                    <a:pt x="126936" y="4994193"/>
                  </a:lnTo>
                  <a:lnTo>
                    <a:pt x="91166" y="4968908"/>
                  </a:lnTo>
                  <a:lnTo>
                    <a:pt x="60276" y="4938019"/>
                  </a:lnTo>
                  <a:lnTo>
                    <a:pt x="34991" y="4902251"/>
                  </a:lnTo>
                  <a:lnTo>
                    <a:pt x="16034" y="4862328"/>
                  </a:lnTo>
                  <a:lnTo>
                    <a:pt x="4129" y="4818972"/>
                  </a:lnTo>
                  <a:lnTo>
                    <a:pt x="0" y="4772910"/>
                  </a:lnTo>
                  <a:lnTo>
                    <a:pt x="0" y="768875"/>
                  </a:lnTo>
                  <a:close/>
                </a:path>
                <a:path w="4100829" h="5029200">
                  <a:moveTo>
                    <a:pt x="3588078" y="512583"/>
                  </a:moveTo>
                  <a:lnTo>
                    <a:pt x="3844378" y="512583"/>
                  </a:lnTo>
                  <a:lnTo>
                    <a:pt x="3890448" y="508454"/>
                  </a:lnTo>
                  <a:lnTo>
                    <a:pt x="3933809" y="496549"/>
                  </a:lnTo>
                  <a:lnTo>
                    <a:pt x="3973737" y="477592"/>
                  </a:lnTo>
                  <a:lnTo>
                    <a:pt x="4009508" y="452307"/>
                  </a:lnTo>
                  <a:lnTo>
                    <a:pt x="4040399" y="421418"/>
                  </a:lnTo>
                  <a:lnTo>
                    <a:pt x="4065685" y="385647"/>
                  </a:lnTo>
                  <a:lnTo>
                    <a:pt x="4084642" y="345720"/>
                  </a:lnTo>
                  <a:lnTo>
                    <a:pt x="4096548" y="302361"/>
                  </a:lnTo>
                  <a:lnTo>
                    <a:pt x="4100677" y="256291"/>
                  </a:lnTo>
                </a:path>
                <a:path w="4100829" h="5029200">
                  <a:moveTo>
                    <a:pt x="3844378" y="512583"/>
                  </a:moveTo>
                  <a:lnTo>
                    <a:pt x="3844378" y="256291"/>
                  </a:lnTo>
                  <a:lnTo>
                    <a:pt x="3834307" y="306173"/>
                  </a:lnTo>
                  <a:lnTo>
                    <a:pt x="3806843" y="346906"/>
                  </a:lnTo>
                  <a:lnTo>
                    <a:pt x="3766110" y="374368"/>
                  </a:lnTo>
                  <a:lnTo>
                    <a:pt x="3716228" y="384439"/>
                  </a:lnTo>
                  <a:lnTo>
                    <a:pt x="3666346" y="374368"/>
                  </a:lnTo>
                  <a:lnTo>
                    <a:pt x="3625613" y="346906"/>
                  </a:lnTo>
                  <a:lnTo>
                    <a:pt x="3598149" y="306173"/>
                  </a:lnTo>
                  <a:lnTo>
                    <a:pt x="3588078" y="256291"/>
                  </a:lnTo>
                </a:path>
                <a:path w="4100829" h="5029200">
                  <a:moveTo>
                    <a:pt x="256292" y="1025167"/>
                  </a:moveTo>
                  <a:lnTo>
                    <a:pt x="256292" y="768875"/>
                  </a:lnTo>
                  <a:lnTo>
                    <a:pt x="266363" y="718996"/>
                  </a:lnTo>
                  <a:lnTo>
                    <a:pt x="293825" y="678263"/>
                  </a:lnTo>
                  <a:lnTo>
                    <a:pt x="334558" y="650801"/>
                  </a:lnTo>
                  <a:lnTo>
                    <a:pt x="384437" y="640731"/>
                  </a:lnTo>
                  <a:lnTo>
                    <a:pt x="434317" y="650801"/>
                  </a:lnTo>
                  <a:lnTo>
                    <a:pt x="475050" y="678263"/>
                  </a:lnTo>
                  <a:lnTo>
                    <a:pt x="502514" y="718996"/>
                  </a:lnTo>
                  <a:lnTo>
                    <a:pt x="512584" y="768875"/>
                  </a:lnTo>
                  <a:lnTo>
                    <a:pt x="508455" y="814945"/>
                  </a:lnTo>
                  <a:lnTo>
                    <a:pt x="496550" y="858304"/>
                  </a:lnTo>
                  <a:lnTo>
                    <a:pt x="477593" y="898231"/>
                  </a:lnTo>
                  <a:lnTo>
                    <a:pt x="452307" y="934002"/>
                  </a:lnTo>
                  <a:lnTo>
                    <a:pt x="421418" y="964891"/>
                  </a:lnTo>
                  <a:lnTo>
                    <a:pt x="385647" y="990176"/>
                  </a:lnTo>
                  <a:lnTo>
                    <a:pt x="345720" y="1009133"/>
                  </a:lnTo>
                  <a:lnTo>
                    <a:pt x="302361" y="1021038"/>
                  </a:lnTo>
                  <a:lnTo>
                    <a:pt x="256292" y="1025167"/>
                  </a:lnTo>
                  <a:lnTo>
                    <a:pt x="210223" y="1021038"/>
                  </a:lnTo>
                  <a:lnTo>
                    <a:pt x="166863" y="1009133"/>
                  </a:lnTo>
                  <a:lnTo>
                    <a:pt x="126936" y="990176"/>
                  </a:lnTo>
                  <a:lnTo>
                    <a:pt x="91166" y="964891"/>
                  </a:lnTo>
                  <a:lnTo>
                    <a:pt x="60276" y="934002"/>
                  </a:lnTo>
                  <a:lnTo>
                    <a:pt x="34991" y="898231"/>
                  </a:lnTo>
                  <a:lnTo>
                    <a:pt x="16034" y="858304"/>
                  </a:lnTo>
                  <a:lnTo>
                    <a:pt x="4129" y="814945"/>
                  </a:lnTo>
                  <a:lnTo>
                    <a:pt x="0" y="768875"/>
                  </a:lnTo>
                </a:path>
                <a:path w="4100829" h="5029200">
                  <a:moveTo>
                    <a:pt x="512584" y="768875"/>
                  </a:moveTo>
                  <a:lnTo>
                    <a:pt x="512584" y="4516610"/>
                  </a:lnTo>
                </a:path>
              </a:pathLst>
            </a:custGeom>
            <a:ln w="9524">
              <a:solidFill>
                <a:srgbClr val="000000"/>
              </a:solidFill>
            </a:ln>
          </p:spPr>
          <p:txBody>
            <a:bodyPr wrap="square" lIns="0" tIns="0" rIns="0" bIns="0" rtlCol="0"/>
            <a:lstStyle/>
            <a:p>
              <a:endParaRPr>
                <a:solidFill>
                  <a:prstClr val="black"/>
                </a:solidFill>
                <a:latin typeface="Calibri"/>
              </a:endParaRPr>
            </a:p>
          </p:txBody>
        </p:sp>
      </p:grpSp>
      <p:sp>
        <p:nvSpPr>
          <p:cNvPr id="9" name="object 9"/>
          <p:cNvSpPr txBox="1">
            <a:spLocks noGrp="1"/>
          </p:cNvSpPr>
          <p:nvPr>
            <p:ph type="title"/>
          </p:nvPr>
        </p:nvSpPr>
        <p:spPr>
          <a:xfrm>
            <a:off x="2420245" y="324785"/>
            <a:ext cx="10399509" cy="382156"/>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
        <p:nvSpPr>
          <p:cNvPr id="13" name="object 13"/>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10</a:t>
            </a:fld>
            <a:endParaRPr dirty="0"/>
          </a:p>
        </p:txBody>
      </p:sp>
      <p:sp>
        <p:nvSpPr>
          <p:cNvPr id="10" name="object 10"/>
          <p:cNvSpPr txBox="1"/>
          <p:nvPr/>
        </p:nvSpPr>
        <p:spPr>
          <a:xfrm>
            <a:off x="1918301" y="784417"/>
            <a:ext cx="4838065" cy="5029582"/>
          </a:xfrm>
          <a:prstGeom prst="rect">
            <a:avLst/>
          </a:prstGeom>
        </p:spPr>
        <p:txBody>
          <a:bodyPr vert="horz" wrap="square" lIns="0" tIns="12700" rIns="0" bIns="0" rtlCol="0">
            <a:spAutoFit/>
          </a:bodyPr>
          <a:lstStyle/>
          <a:p>
            <a:pPr marL="12700">
              <a:spcBef>
                <a:spcPts val="100"/>
              </a:spcBef>
            </a:pPr>
            <a:r>
              <a:rPr sz="2800" b="1" dirty="0">
                <a:solidFill>
                  <a:prstClr val="black"/>
                </a:solidFill>
                <a:latin typeface="Times New Roman"/>
                <a:cs typeface="Times New Roman"/>
              </a:rPr>
              <a:t>2. </a:t>
            </a:r>
            <a:r>
              <a:rPr sz="2800" b="1" spc="-45" dirty="0">
                <a:solidFill>
                  <a:prstClr val="black"/>
                </a:solidFill>
                <a:latin typeface="Times New Roman"/>
                <a:cs typeface="Times New Roman"/>
              </a:rPr>
              <a:t>Trung </a:t>
            </a:r>
            <a:r>
              <a:rPr sz="2800" b="1" spc="-5" dirty="0">
                <a:solidFill>
                  <a:prstClr val="black"/>
                </a:solidFill>
                <a:latin typeface="Times New Roman"/>
                <a:cs typeface="Times New Roman"/>
              </a:rPr>
              <a:t>Quốc dưới </a:t>
            </a:r>
            <a:r>
              <a:rPr sz="2800" b="1" dirty="0">
                <a:solidFill>
                  <a:prstClr val="black"/>
                </a:solidFill>
                <a:latin typeface="Times New Roman"/>
                <a:cs typeface="Times New Roman"/>
              </a:rPr>
              <a:t>thời</a:t>
            </a:r>
            <a:r>
              <a:rPr sz="2800" b="1" spc="-105" dirty="0">
                <a:solidFill>
                  <a:prstClr val="black"/>
                </a:solidFill>
                <a:latin typeface="Times New Roman"/>
                <a:cs typeface="Times New Roman"/>
              </a:rPr>
              <a:t> </a:t>
            </a:r>
            <a:r>
              <a:rPr sz="2800" b="1" spc="-5" dirty="0">
                <a:solidFill>
                  <a:prstClr val="black"/>
                </a:solidFill>
                <a:latin typeface="Times New Roman"/>
                <a:cs typeface="Times New Roman"/>
              </a:rPr>
              <a:t>Đường</a:t>
            </a:r>
            <a:endParaRPr sz="2800">
              <a:solidFill>
                <a:prstClr val="black"/>
              </a:solidFill>
              <a:latin typeface="Times New Roman"/>
              <a:cs typeface="Times New Roman"/>
            </a:endParaRPr>
          </a:p>
          <a:p>
            <a:endParaRPr sz="3100">
              <a:solidFill>
                <a:prstClr val="black"/>
              </a:solidFill>
              <a:latin typeface="Times New Roman"/>
              <a:cs typeface="Times New Roman"/>
            </a:endParaRPr>
          </a:p>
          <a:p>
            <a:pPr marL="414020" marR="1256665" algn="just">
              <a:spcBef>
                <a:spcPts val="1810"/>
              </a:spcBef>
            </a:pPr>
            <a:r>
              <a:rPr sz="2800" b="1" spc="-5" dirty="0">
                <a:solidFill>
                  <a:prstClr val="black"/>
                </a:solidFill>
                <a:latin typeface="Times New Roman"/>
                <a:cs typeface="Times New Roman"/>
              </a:rPr>
              <a:t>Nhà Đường </a:t>
            </a:r>
            <a:r>
              <a:rPr sz="2800" b="1" dirty="0">
                <a:solidFill>
                  <a:prstClr val="black"/>
                </a:solidFill>
                <a:latin typeface="Times New Roman"/>
                <a:cs typeface="Times New Roman"/>
              </a:rPr>
              <a:t>xác </a:t>
            </a:r>
            <a:r>
              <a:rPr sz="2800" b="1" spc="-5" dirty="0">
                <a:solidFill>
                  <a:prstClr val="black"/>
                </a:solidFill>
                <a:latin typeface="Times New Roman"/>
                <a:cs typeface="Times New Roman"/>
              </a:rPr>
              <a:t>lập  </a:t>
            </a:r>
            <a:r>
              <a:rPr sz="2800" b="1" dirty="0">
                <a:solidFill>
                  <a:prstClr val="black"/>
                </a:solidFill>
                <a:latin typeface="Times New Roman"/>
                <a:cs typeface="Times New Roman"/>
              </a:rPr>
              <a:t>618 – 907. </a:t>
            </a:r>
            <a:r>
              <a:rPr sz="2800" b="1" spc="-55" dirty="0">
                <a:solidFill>
                  <a:prstClr val="black"/>
                </a:solidFill>
                <a:latin typeface="Times New Roman"/>
                <a:cs typeface="Times New Roman"/>
              </a:rPr>
              <a:t>Trải </a:t>
            </a:r>
            <a:r>
              <a:rPr sz="2800" b="1" spc="-5" dirty="0">
                <a:solidFill>
                  <a:prstClr val="black"/>
                </a:solidFill>
                <a:latin typeface="Times New Roman"/>
                <a:cs typeface="Times New Roman"/>
              </a:rPr>
              <a:t>qua  </a:t>
            </a:r>
            <a:r>
              <a:rPr sz="2800" b="1" dirty="0">
                <a:solidFill>
                  <a:prstClr val="black"/>
                </a:solidFill>
                <a:latin typeface="Times New Roman"/>
                <a:cs typeface="Times New Roman"/>
              </a:rPr>
              <a:t>22 vị </a:t>
            </a:r>
            <a:r>
              <a:rPr sz="2800" b="1" spc="-5" dirty="0">
                <a:solidFill>
                  <a:prstClr val="black"/>
                </a:solidFill>
                <a:latin typeface="Times New Roman"/>
                <a:cs typeface="Times New Roman"/>
              </a:rPr>
              <a:t>hoàng đế khác  nhau </a:t>
            </a:r>
            <a:r>
              <a:rPr sz="2800" b="1" spc="-15" dirty="0">
                <a:solidFill>
                  <a:prstClr val="black"/>
                </a:solidFill>
                <a:latin typeface="Times New Roman"/>
                <a:cs typeface="Times New Roman"/>
              </a:rPr>
              <a:t>trong </a:t>
            </a:r>
            <a:r>
              <a:rPr sz="2800" b="1" spc="-5" dirty="0">
                <a:solidFill>
                  <a:prstClr val="black"/>
                </a:solidFill>
                <a:latin typeface="Times New Roman"/>
                <a:cs typeface="Times New Roman"/>
              </a:rPr>
              <a:t>suốt  chiều dài lịch sử </a:t>
            </a:r>
            <a:r>
              <a:rPr sz="2800" b="1" dirty="0">
                <a:solidFill>
                  <a:prstClr val="black"/>
                </a:solidFill>
                <a:latin typeface="Times New Roman"/>
                <a:cs typeface="Times New Roman"/>
              </a:rPr>
              <a:t>gần  300</a:t>
            </a:r>
            <a:r>
              <a:rPr sz="2800" b="1" spc="-5" dirty="0">
                <a:solidFill>
                  <a:prstClr val="black"/>
                </a:solidFill>
                <a:latin typeface="Times New Roman"/>
                <a:cs typeface="Times New Roman"/>
              </a:rPr>
              <a:t> năm.</a:t>
            </a:r>
            <a:endParaRPr sz="2800">
              <a:solidFill>
                <a:prstClr val="black"/>
              </a:solidFill>
              <a:latin typeface="Times New Roman"/>
              <a:cs typeface="Times New Roman"/>
            </a:endParaRPr>
          </a:p>
          <a:p>
            <a:pPr marL="414020" marR="1258570" algn="just"/>
            <a:r>
              <a:rPr sz="2800" b="1" spc="-5" dirty="0">
                <a:solidFill>
                  <a:prstClr val="black"/>
                </a:solidFill>
                <a:latin typeface="Times New Roman"/>
                <a:cs typeface="Times New Roman"/>
              </a:rPr>
              <a:t>Đây là đỉnh cao của  chế độ phong kiến  </a:t>
            </a:r>
            <a:r>
              <a:rPr sz="2800" b="1" spc="-45" dirty="0">
                <a:solidFill>
                  <a:prstClr val="black"/>
                </a:solidFill>
                <a:latin typeface="Times New Roman"/>
                <a:cs typeface="Times New Roman"/>
              </a:rPr>
              <a:t>Trung</a:t>
            </a:r>
            <a:r>
              <a:rPr sz="2800" b="1" spc="-15" dirty="0">
                <a:solidFill>
                  <a:prstClr val="black"/>
                </a:solidFill>
                <a:latin typeface="Times New Roman"/>
                <a:cs typeface="Times New Roman"/>
              </a:rPr>
              <a:t> </a:t>
            </a:r>
            <a:r>
              <a:rPr sz="2800" b="1" spc="-5" dirty="0">
                <a:solidFill>
                  <a:prstClr val="black"/>
                </a:solidFill>
                <a:latin typeface="Times New Roman"/>
                <a:cs typeface="Times New Roman"/>
              </a:rPr>
              <a:t>Quốc.</a:t>
            </a:r>
            <a:endParaRPr sz="2800">
              <a:solidFill>
                <a:prstClr val="black"/>
              </a:solidFill>
              <a:latin typeface="Times New Roman"/>
              <a:cs typeface="Times New Roman"/>
            </a:endParaRPr>
          </a:p>
        </p:txBody>
      </p:sp>
      <p:sp>
        <p:nvSpPr>
          <p:cNvPr id="11" name="object 11"/>
          <p:cNvSpPr txBox="1"/>
          <p:nvPr/>
        </p:nvSpPr>
        <p:spPr>
          <a:xfrm>
            <a:off x="5764334" y="5925744"/>
            <a:ext cx="4441825" cy="299720"/>
          </a:xfrm>
          <a:prstGeom prst="rect">
            <a:avLst/>
          </a:prstGeom>
        </p:spPr>
        <p:txBody>
          <a:bodyPr vert="horz" wrap="square" lIns="0" tIns="12700" rIns="0" bIns="0" rtlCol="0">
            <a:spAutoFit/>
          </a:bodyPr>
          <a:lstStyle/>
          <a:p>
            <a:pPr marL="12700">
              <a:spcBef>
                <a:spcPts val="100"/>
              </a:spcBef>
            </a:pPr>
            <a:r>
              <a:rPr b="1" spc="-5" dirty="0">
                <a:solidFill>
                  <a:srgbClr val="0000FF"/>
                </a:solidFill>
                <a:latin typeface="Times New Roman"/>
                <a:cs typeface="Times New Roman"/>
              </a:rPr>
              <a:t>Bản đồ </a:t>
            </a:r>
            <a:r>
              <a:rPr b="1" spc="-30" dirty="0">
                <a:solidFill>
                  <a:srgbClr val="0000FF"/>
                </a:solidFill>
                <a:latin typeface="Times New Roman"/>
                <a:cs typeface="Times New Roman"/>
              </a:rPr>
              <a:t>Trung </a:t>
            </a:r>
            <a:r>
              <a:rPr b="1" spc="-5" dirty="0">
                <a:solidFill>
                  <a:srgbClr val="0000FF"/>
                </a:solidFill>
                <a:latin typeface="Times New Roman"/>
                <a:cs typeface="Times New Roman"/>
              </a:rPr>
              <a:t>Quốc </a:t>
            </a:r>
            <a:r>
              <a:rPr b="1" dirty="0">
                <a:solidFill>
                  <a:srgbClr val="0000FF"/>
                </a:solidFill>
                <a:latin typeface="Times New Roman"/>
                <a:cs typeface="Times New Roman"/>
              </a:rPr>
              <a:t>thời </a:t>
            </a:r>
            <a:r>
              <a:rPr b="1" spc="-5" dirty="0">
                <a:solidFill>
                  <a:srgbClr val="0000FF"/>
                </a:solidFill>
                <a:latin typeface="Times New Roman"/>
                <a:cs typeface="Times New Roman"/>
              </a:rPr>
              <a:t>nhà Đường năm</a:t>
            </a:r>
            <a:r>
              <a:rPr b="1" spc="-80" dirty="0">
                <a:solidFill>
                  <a:srgbClr val="0000FF"/>
                </a:solidFill>
                <a:latin typeface="Times New Roman"/>
                <a:cs typeface="Times New Roman"/>
              </a:rPr>
              <a:t> </a:t>
            </a:r>
            <a:r>
              <a:rPr b="1" dirty="0">
                <a:solidFill>
                  <a:srgbClr val="0000FF"/>
                </a:solidFill>
                <a:latin typeface="Times New Roman"/>
                <a:cs typeface="Times New Roman"/>
              </a:rPr>
              <a:t>700</a:t>
            </a:r>
            <a:endParaRPr>
              <a:solidFill>
                <a:prstClr val="black"/>
              </a:solidFill>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667981" cy="6857986"/>
          </a:xfrm>
          <a:prstGeom prst="rect">
            <a:avLst/>
          </a:prstGeom>
          <a:blipFill>
            <a:blip r:embed="rId2">
              <a:extLst>
                <a:ext uri="{837473B0-CC2E-450A-ABE3-18F120FF3D39}">
                  <a1611:picAttrSrcUrl xmlns:a1611="http://schemas.microsoft.com/office/drawing/2016/11/main" r:id="rId3"/>
                </a:ext>
              </a:extLst>
            </a:blip>
            <a:stretch>
              <a:fillRect/>
            </a:stretch>
          </a:blipFill>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2420245" y="324785"/>
            <a:ext cx="10399509" cy="382156"/>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
        <p:nvSpPr>
          <p:cNvPr id="4" name="object 4"/>
          <p:cNvSpPr txBox="1"/>
          <p:nvPr/>
        </p:nvSpPr>
        <p:spPr>
          <a:xfrm>
            <a:off x="1918301" y="784417"/>
            <a:ext cx="4838065" cy="452120"/>
          </a:xfrm>
          <a:prstGeom prst="rect">
            <a:avLst/>
          </a:prstGeom>
        </p:spPr>
        <p:txBody>
          <a:bodyPr vert="horz" wrap="square" lIns="0" tIns="12700" rIns="0" bIns="0" rtlCol="0">
            <a:spAutoFit/>
          </a:bodyPr>
          <a:lstStyle/>
          <a:p>
            <a:pPr marL="12700">
              <a:spcBef>
                <a:spcPts val="100"/>
              </a:spcBef>
            </a:pPr>
            <a:r>
              <a:rPr sz="2800" b="1" dirty="0">
                <a:solidFill>
                  <a:prstClr val="black"/>
                </a:solidFill>
                <a:latin typeface="Times New Roman"/>
                <a:cs typeface="Times New Roman"/>
              </a:rPr>
              <a:t>2. </a:t>
            </a:r>
            <a:r>
              <a:rPr sz="2800" b="1" spc="-45" dirty="0">
                <a:solidFill>
                  <a:prstClr val="black"/>
                </a:solidFill>
                <a:latin typeface="Times New Roman"/>
                <a:cs typeface="Times New Roman"/>
              </a:rPr>
              <a:t>Trung </a:t>
            </a:r>
            <a:r>
              <a:rPr sz="2800" b="1" spc="-5" dirty="0">
                <a:solidFill>
                  <a:prstClr val="black"/>
                </a:solidFill>
                <a:latin typeface="Times New Roman"/>
                <a:cs typeface="Times New Roman"/>
              </a:rPr>
              <a:t>Quốc dưới </a:t>
            </a:r>
            <a:r>
              <a:rPr sz="2800" b="1" dirty="0">
                <a:solidFill>
                  <a:prstClr val="black"/>
                </a:solidFill>
                <a:latin typeface="Times New Roman"/>
                <a:cs typeface="Times New Roman"/>
              </a:rPr>
              <a:t>thời</a:t>
            </a:r>
            <a:r>
              <a:rPr sz="2800" b="1" spc="-105" dirty="0">
                <a:solidFill>
                  <a:prstClr val="black"/>
                </a:solidFill>
                <a:latin typeface="Times New Roman"/>
                <a:cs typeface="Times New Roman"/>
              </a:rPr>
              <a:t> </a:t>
            </a:r>
            <a:r>
              <a:rPr sz="2800" b="1" spc="-5" dirty="0">
                <a:solidFill>
                  <a:prstClr val="black"/>
                </a:solidFill>
                <a:latin typeface="Times New Roman"/>
                <a:cs typeface="Times New Roman"/>
              </a:rPr>
              <a:t>Đường</a:t>
            </a:r>
            <a:endParaRPr sz="2800">
              <a:solidFill>
                <a:prstClr val="black"/>
              </a:solidFill>
              <a:latin typeface="Times New Roman"/>
              <a:cs typeface="Times New Roman"/>
            </a:endParaRPr>
          </a:p>
        </p:txBody>
      </p:sp>
      <p:grpSp>
        <p:nvGrpSpPr>
          <p:cNvPr id="5" name="object 5"/>
          <p:cNvGrpSpPr/>
          <p:nvPr/>
        </p:nvGrpSpPr>
        <p:grpSpPr>
          <a:xfrm>
            <a:off x="1754488" y="1595881"/>
            <a:ext cx="4507865" cy="1657350"/>
            <a:chOff x="230487" y="1595881"/>
            <a:chExt cx="4507865" cy="1657350"/>
          </a:xfrm>
        </p:grpSpPr>
        <p:sp>
          <p:nvSpPr>
            <p:cNvPr id="6" name="object 6"/>
            <p:cNvSpPr/>
            <p:nvPr/>
          </p:nvSpPr>
          <p:spPr>
            <a:xfrm>
              <a:off x="2924269" y="1595881"/>
              <a:ext cx="1813546" cy="123443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236837" y="1665216"/>
              <a:ext cx="2385060" cy="1581785"/>
            </a:xfrm>
            <a:custGeom>
              <a:avLst/>
              <a:gdLst/>
              <a:ahLst/>
              <a:cxnLst/>
              <a:rect l="l" t="t" r="r" b="b"/>
              <a:pathLst>
                <a:path w="2385060" h="1581785">
                  <a:moveTo>
                    <a:pt x="2121232" y="1581651"/>
                  </a:moveTo>
                  <a:lnTo>
                    <a:pt x="263616" y="1581651"/>
                  </a:lnTo>
                  <a:lnTo>
                    <a:pt x="216230" y="1577404"/>
                  </a:lnTo>
                  <a:lnTo>
                    <a:pt x="171631" y="1565159"/>
                  </a:lnTo>
                  <a:lnTo>
                    <a:pt x="130563" y="1545661"/>
                  </a:lnTo>
                  <a:lnTo>
                    <a:pt x="93771" y="1519654"/>
                  </a:lnTo>
                  <a:lnTo>
                    <a:pt x="61999" y="1487883"/>
                  </a:lnTo>
                  <a:lnTo>
                    <a:pt x="35991" y="1451092"/>
                  </a:lnTo>
                  <a:lnTo>
                    <a:pt x="16492" y="1410027"/>
                  </a:lnTo>
                  <a:lnTo>
                    <a:pt x="4247" y="1365432"/>
                  </a:lnTo>
                  <a:lnTo>
                    <a:pt x="0" y="1318052"/>
                  </a:lnTo>
                  <a:lnTo>
                    <a:pt x="0" y="263614"/>
                  </a:lnTo>
                  <a:lnTo>
                    <a:pt x="4247" y="216229"/>
                  </a:lnTo>
                  <a:lnTo>
                    <a:pt x="16492" y="171631"/>
                  </a:lnTo>
                  <a:lnTo>
                    <a:pt x="35991" y="130563"/>
                  </a:lnTo>
                  <a:lnTo>
                    <a:pt x="61999" y="93771"/>
                  </a:lnTo>
                  <a:lnTo>
                    <a:pt x="93771" y="61998"/>
                  </a:lnTo>
                  <a:lnTo>
                    <a:pt x="130563" y="35991"/>
                  </a:lnTo>
                  <a:lnTo>
                    <a:pt x="171631" y="16492"/>
                  </a:lnTo>
                  <a:lnTo>
                    <a:pt x="216230" y="4247"/>
                  </a:lnTo>
                  <a:lnTo>
                    <a:pt x="263616" y="0"/>
                  </a:lnTo>
                  <a:lnTo>
                    <a:pt x="2121232" y="0"/>
                  </a:lnTo>
                  <a:lnTo>
                    <a:pt x="2172902" y="5111"/>
                  </a:lnTo>
                  <a:lnTo>
                    <a:pt x="2222114" y="20065"/>
                  </a:lnTo>
                  <a:lnTo>
                    <a:pt x="2267485" y="44289"/>
                  </a:lnTo>
                  <a:lnTo>
                    <a:pt x="2307632" y="77209"/>
                  </a:lnTo>
                  <a:lnTo>
                    <a:pt x="2340560" y="117360"/>
                  </a:lnTo>
                  <a:lnTo>
                    <a:pt x="2364788" y="162733"/>
                  </a:lnTo>
                  <a:lnTo>
                    <a:pt x="2379744" y="211945"/>
                  </a:lnTo>
                  <a:lnTo>
                    <a:pt x="2384857" y="263614"/>
                  </a:lnTo>
                  <a:lnTo>
                    <a:pt x="2384857" y="1318052"/>
                  </a:lnTo>
                  <a:lnTo>
                    <a:pt x="2380609" y="1365432"/>
                  </a:lnTo>
                  <a:lnTo>
                    <a:pt x="2368364" y="1410027"/>
                  </a:lnTo>
                  <a:lnTo>
                    <a:pt x="2348865" y="1451092"/>
                  </a:lnTo>
                  <a:lnTo>
                    <a:pt x="2322857" y="1487883"/>
                  </a:lnTo>
                  <a:lnTo>
                    <a:pt x="2291084" y="1519654"/>
                  </a:lnTo>
                  <a:lnTo>
                    <a:pt x="2254290" y="1545661"/>
                  </a:lnTo>
                  <a:lnTo>
                    <a:pt x="2213221" y="1565159"/>
                  </a:lnTo>
                  <a:lnTo>
                    <a:pt x="2168620" y="1577404"/>
                  </a:lnTo>
                  <a:lnTo>
                    <a:pt x="2121232" y="1581651"/>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8" name="object 8"/>
            <p:cNvSpPr/>
            <p:nvPr/>
          </p:nvSpPr>
          <p:spPr>
            <a:xfrm>
              <a:off x="236837" y="1665216"/>
              <a:ext cx="2385060" cy="1581785"/>
            </a:xfrm>
            <a:custGeom>
              <a:avLst/>
              <a:gdLst/>
              <a:ahLst/>
              <a:cxnLst/>
              <a:rect l="l" t="t" r="r" b="b"/>
              <a:pathLst>
                <a:path w="2385060" h="1581785">
                  <a:moveTo>
                    <a:pt x="0" y="263614"/>
                  </a:moveTo>
                  <a:lnTo>
                    <a:pt x="4247" y="216229"/>
                  </a:lnTo>
                  <a:lnTo>
                    <a:pt x="16492" y="171631"/>
                  </a:lnTo>
                  <a:lnTo>
                    <a:pt x="35991" y="130563"/>
                  </a:lnTo>
                  <a:lnTo>
                    <a:pt x="61999" y="93771"/>
                  </a:lnTo>
                  <a:lnTo>
                    <a:pt x="93771" y="61998"/>
                  </a:lnTo>
                  <a:lnTo>
                    <a:pt x="130563" y="35991"/>
                  </a:lnTo>
                  <a:lnTo>
                    <a:pt x="171631" y="16492"/>
                  </a:lnTo>
                  <a:lnTo>
                    <a:pt x="216230" y="4247"/>
                  </a:lnTo>
                  <a:lnTo>
                    <a:pt x="263616" y="0"/>
                  </a:lnTo>
                  <a:lnTo>
                    <a:pt x="2121232" y="0"/>
                  </a:lnTo>
                  <a:lnTo>
                    <a:pt x="2172902" y="5111"/>
                  </a:lnTo>
                  <a:lnTo>
                    <a:pt x="2222114" y="20065"/>
                  </a:lnTo>
                  <a:lnTo>
                    <a:pt x="2267485" y="44289"/>
                  </a:lnTo>
                  <a:lnTo>
                    <a:pt x="2307632" y="77209"/>
                  </a:lnTo>
                  <a:lnTo>
                    <a:pt x="2340560" y="117360"/>
                  </a:lnTo>
                  <a:lnTo>
                    <a:pt x="2364788" y="162733"/>
                  </a:lnTo>
                  <a:lnTo>
                    <a:pt x="2379744" y="211945"/>
                  </a:lnTo>
                  <a:lnTo>
                    <a:pt x="2384857" y="263614"/>
                  </a:lnTo>
                  <a:lnTo>
                    <a:pt x="2384857" y="1318052"/>
                  </a:lnTo>
                  <a:lnTo>
                    <a:pt x="2380609" y="1365432"/>
                  </a:lnTo>
                  <a:lnTo>
                    <a:pt x="2368364" y="1410027"/>
                  </a:lnTo>
                  <a:lnTo>
                    <a:pt x="2348865" y="1451092"/>
                  </a:lnTo>
                  <a:lnTo>
                    <a:pt x="2322857" y="1487883"/>
                  </a:lnTo>
                  <a:lnTo>
                    <a:pt x="2291084" y="1519654"/>
                  </a:lnTo>
                  <a:lnTo>
                    <a:pt x="2254290" y="1545661"/>
                  </a:lnTo>
                  <a:lnTo>
                    <a:pt x="2213221" y="1565159"/>
                  </a:lnTo>
                  <a:lnTo>
                    <a:pt x="2168620" y="1577404"/>
                  </a:lnTo>
                  <a:lnTo>
                    <a:pt x="2121232" y="1581651"/>
                  </a:lnTo>
                  <a:lnTo>
                    <a:pt x="263616" y="1581651"/>
                  </a:lnTo>
                  <a:lnTo>
                    <a:pt x="216230" y="1577404"/>
                  </a:lnTo>
                  <a:lnTo>
                    <a:pt x="171631" y="1565159"/>
                  </a:lnTo>
                  <a:lnTo>
                    <a:pt x="130563" y="1545661"/>
                  </a:lnTo>
                  <a:lnTo>
                    <a:pt x="93771" y="1519654"/>
                  </a:lnTo>
                  <a:lnTo>
                    <a:pt x="61999" y="1487883"/>
                  </a:lnTo>
                  <a:lnTo>
                    <a:pt x="35991" y="1451092"/>
                  </a:lnTo>
                  <a:lnTo>
                    <a:pt x="16492" y="1410027"/>
                  </a:lnTo>
                  <a:lnTo>
                    <a:pt x="4247" y="1365432"/>
                  </a:lnTo>
                  <a:lnTo>
                    <a:pt x="0" y="1318052"/>
                  </a:lnTo>
                  <a:lnTo>
                    <a:pt x="0" y="263614"/>
                  </a:lnTo>
                  <a:close/>
                </a:path>
              </a:pathLst>
            </a:custGeom>
            <a:ln w="12699">
              <a:solidFill>
                <a:srgbClr val="31528E"/>
              </a:solidFill>
            </a:ln>
          </p:spPr>
          <p:txBody>
            <a:bodyPr wrap="square" lIns="0" tIns="0" rIns="0" bIns="0" rtlCol="0"/>
            <a:lstStyle/>
            <a:p>
              <a:endParaRPr>
                <a:solidFill>
                  <a:prstClr val="black"/>
                </a:solidFill>
                <a:latin typeface="Calibri"/>
              </a:endParaRPr>
            </a:p>
          </p:txBody>
        </p:sp>
      </p:grpSp>
      <p:sp>
        <p:nvSpPr>
          <p:cNvPr id="9" name="object 9"/>
          <p:cNvSpPr txBox="1"/>
          <p:nvPr/>
        </p:nvSpPr>
        <p:spPr>
          <a:xfrm>
            <a:off x="2011877" y="1699633"/>
            <a:ext cx="1882139" cy="1488440"/>
          </a:xfrm>
          <a:prstGeom prst="rect">
            <a:avLst/>
          </a:prstGeom>
          <a:solidFill>
            <a:schemeClr val="accent6"/>
          </a:solidFill>
        </p:spPr>
        <p:txBody>
          <a:bodyPr vert="horz" wrap="square" lIns="0" tIns="12700" rIns="0" bIns="0" rtlCol="0">
            <a:spAutoFit/>
          </a:bodyPr>
          <a:lstStyle/>
          <a:p>
            <a:pPr marL="12700" marR="5080" algn="ctr">
              <a:spcBef>
                <a:spcPts val="100"/>
              </a:spcBef>
            </a:pPr>
            <a:r>
              <a:rPr sz="2400" spc="-5" dirty="0">
                <a:solidFill>
                  <a:prstClr val="black"/>
                </a:solidFill>
                <a:latin typeface="Times New Roman"/>
                <a:cs typeface="Times New Roman"/>
              </a:rPr>
              <a:t>Nhóm </a:t>
            </a:r>
            <a:r>
              <a:rPr sz="2400" dirty="0">
                <a:solidFill>
                  <a:prstClr val="black"/>
                </a:solidFill>
                <a:latin typeface="Times New Roman"/>
                <a:cs typeface="Times New Roman"/>
              </a:rPr>
              <a:t>1: </a:t>
            </a:r>
            <a:r>
              <a:rPr sz="2400" spc="-5" dirty="0">
                <a:solidFill>
                  <a:prstClr val="black"/>
                </a:solidFill>
                <a:latin typeface="Times New Roman"/>
                <a:cs typeface="Times New Roman"/>
              </a:rPr>
              <a:t>Vẽ</a:t>
            </a:r>
            <a:r>
              <a:rPr sz="2400" spc="-140" dirty="0">
                <a:solidFill>
                  <a:prstClr val="black"/>
                </a:solidFill>
                <a:latin typeface="Times New Roman"/>
                <a:cs typeface="Times New Roman"/>
              </a:rPr>
              <a:t> </a:t>
            </a:r>
            <a:r>
              <a:rPr sz="2400" spc="-5" dirty="0">
                <a:solidFill>
                  <a:prstClr val="black"/>
                </a:solidFill>
                <a:latin typeface="Times New Roman"/>
                <a:cs typeface="Times New Roman"/>
              </a:rPr>
              <a:t>sơ  </a:t>
            </a:r>
            <a:r>
              <a:rPr sz="2400" dirty="0">
                <a:solidFill>
                  <a:prstClr val="black"/>
                </a:solidFill>
                <a:latin typeface="Times New Roman"/>
                <a:cs typeface="Times New Roman"/>
              </a:rPr>
              <a:t>đồ và nhận xét  bộ </a:t>
            </a:r>
            <a:r>
              <a:rPr sz="2400" spc="-5" dirty="0">
                <a:solidFill>
                  <a:prstClr val="black"/>
                </a:solidFill>
                <a:latin typeface="Times New Roman"/>
                <a:cs typeface="Times New Roman"/>
              </a:rPr>
              <a:t>máy </a:t>
            </a:r>
            <a:r>
              <a:rPr sz="2400" dirty="0">
                <a:solidFill>
                  <a:prstClr val="black"/>
                </a:solidFill>
                <a:latin typeface="Times New Roman"/>
                <a:cs typeface="Times New Roman"/>
              </a:rPr>
              <a:t>nhà  nước</a:t>
            </a:r>
            <a:endParaRPr sz="2400">
              <a:solidFill>
                <a:prstClr val="black"/>
              </a:solidFill>
              <a:latin typeface="Times New Roman"/>
              <a:cs typeface="Times New Roman"/>
            </a:endParaRPr>
          </a:p>
        </p:txBody>
      </p:sp>
      <p:grpSp>
        <p:nvGrpSpPr>
          <p:cNvPr id="10" name="object 10"/>
          <p:cNvGrpSpPr/>
          <p:nvPr/>
        </p:nvGrpSpPr>
        <p:grpSpPr>
          <a:xfrm>
            <a:off x="4223945" y="2975969"/>
            <a:ext cx="2237105" cy="1607185"/>
            <a:chOff x="2699944" y="2975968"/>
            <a:chExt cx="2237105" cy="1607185"/>
          </a:xfrm>
        </p:grpSpPr>
        <p:sp>
          <p:nvSpPr>
            <p:cNvPr id="11" name="object 11"/>
            <p:cNvSpPr/>
            <p:nvPr/>
          </p:nvSpPr>
          <p:spPr>
            <a:xfrm>
              <a:off x="2706294" y="2982318"/>
              <a:ext cx="2224405" cy="1594485"/>
            </a:xfrm>
            <a:custGeom>
              <a:avLst/>
              <a:gdLst/>
              <a:ahLst/>
              <a:cxnLst/>
              <a:rect l="l" t="t" r="r" b="b"/>
              <a:pathLst>
                <a:path w="2224404" h="1594485">
                  <a:moveTo>
                    <a:pt x="1958521" y="1594021"/>
                  </a:moveTo>
                  <a:lnTo>
                    <a:pt x="265674" y="1594021"/>
                  </a:lnTo>
                  <a:lnTo>
                    <a:pt x="217919" y="1589741"/>
                  </a:lnTo>
                  <a:lnTo>
                    <a:pt x="172973" y="1577400"/>
                  </a:lnTo>
                  <a:lnTo>
                    <a:pt x="131584" y="1557748"/>
                  </a:lnTo>
                  <a:lnTo>
                    <a:pt x="94505" y="1531537"/>
                  </a:lnTo>
                  <a:lnTo>
                    <a:pt x="62484" y="1499516"/>
                  </a:lnTo>
                  <a:lnTo>
                    <a:pt x="36273" y="1462436"/>
                  </a:lnTo>
                  <a:lnTo>
                    <a:pt x="16621" y="1421048"/>
                  </a:lnTo>
                  <a:lnTo>
                    <a:pt x="4280" y="1376101"/>
                  </a:lnTo>
                  <a:lnTo>
                    <a:pt x="0" y="1328347"/>
                  </a:lnTo>
                  <a:lnTo>
                    <a:pt x="0" y="265674"/>
                  </a:lnTo>
                  <a:lnTo>
                    <a:pt x="4280" y="217919"/>
                  </a:lnTo>
                  <a:lnTo>
                    <a:pt x="16621" y="172973"/>
                  </a:lnTo>
                  <a:lnTo>
                    <a:pt x="36273" y="131584"/>
                  </a:lnTo>
                  <a:lnTo>
                    <a:pt x="62484" y="94505"/>
                  </a:lnTo>
                  <a:lnTo>
                    <a:pt x="94505" y="62484"/>
                  </a:lnTo>
                  <a:lnTo>
                    <a:pt x="131584" y="36273"/>
                  </a:lnTo>
                  <a:lnTo>
                    <a:pt x="172973" y="16621"/>
                  </a:lnTo>
                  <a:lnTo>
                    <a:pt x="217919" y="4280"/>
                  </a:lnTo>
                  <a:lnTo>
                    <a:pt x="265674" y="0"/>
                  </a:lnTo>
                  <a:lnTo>
                    <a:pt x="1958521" y="0"/>
                  </a:lnTo>
                  <a:lnTo>
                    <a:pt x="2010601" y="5153"/>
                  </a:lnTo>
                  <a:lnTo>
                    <a:pt x="2060202" y="20228"/>
                  </a:lnTo>
                  <a:lnTo>
                    <a:pt x="2105930" y="44644"/>
                  </a:lnTo>
                  <a:lnTo>
                    <a:pt x="2146395" y="77824"/>
                  </a:lnTo>
                  <a:lnTo>
                    <a:pt x="2179571" y="118289"/>
                  </a:lnTo>
                  <a:lnTo>
                    <a:pt x="2203979" y="164015"/>
                  </a:lnTo>
                  <a:lnTo>
                    <a:pt x="2219045" y="213608"/>
                  </a:lnTo>
                  <a:lnTo>
                    <a:pt x="2224195" y="265674"/>
                  </a:lnTo>
                  <a:lnTo>
                    <a:pt x="2224195" y="1328347"/>
                  </a:lnTo>
                  <a:lnTo>
                    <a:pt x="2219915" y="1376101"/>
                  </a:lnTo>
                  <a:lnTo>
                    <a:pt x="2207573" y="1421048"/>
                  </a:lnTo>
                  <a:lnTo>
                    <a:pt x="2187922" y="1462436"/>
                  </a:lnTo>
                  <a:lnTo>
                    <a:pt x="2161711" y="1499516"/>
                  </a:lnTo>
                  <a:lnTo>
                    <a:pt x="2129690" y="1531537"/>
                  </a:lnTo>
                  <a:lnTo>
                    <a:pt x="2092610" y="1557748"/>
                  </a:lnTo>
                  <a:lnTo>
                    <a:pt x="2051222" y="1577400"/>
                  </a:lnTo>
                  <a:lnTo>
                    <a:pt x="2006275" y="1589741"/>
                  </a:lnTo>
                  <a:lnTo>
                    <a:pt x="1958521" y="1594021"/>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12" name="object 12"/>
            <p:cNvSpPr/>
            <p:nvPr/>
          </p:nvSpPr>
          <p:spPr>
            <a:xfrm>
              <a:off x="2706294" y="2982318"/>
              <a:ext cx="2224405" cy="1594485"/>
            </a:xfrm>
            <a:custGeom>
              <a:avLst/>
              <a:gdLst/>
              <a:ahLst/>
              <a:cxnLst/>
              <a:rect l="l" t="t" r="r" b="b"/>
              <a:pathLst>
                <a:path w="2224404" h="1594485">
                  <a:moveTo>
                    <a:pt x="0" y="265674"/>
                  </a:moveTo>
                  <a:lnTo>
                    <a:pt x="4280" y="217919"/>
                  </a:lnTo>
                  <a:lnTo>
                    <a:pt x="16621" y="172973"/>
                  </a:lnTo>
                  <a:lnTo>
                    <a:pt x="36273" y="131584"/>
                  </a:lnTo>
                  <a:lnTo>
                    <a:pt x="62484" y="94505"/>
                  </a:lnTo>
                  <a:lnTo>
                    <a:pt x="94505" y="62484"/>
                  </a:lnTo>
                  <a:lnTo>
                    <a:pt x="131584" y="36273"/>
                  </a:lnTo>
                  <a:lnTo>
                    <a:pt x="172973" y="16621"/>
                  </a:lnTo>
                  <a:lnTo>
                    <a:pt x="217919" y="4280"/>
                  </a:lnTo>
                  <a:lnTo>
                    <a:pt x="265674" y="0"/>
                  </a:lnTo>
                  <a:lnTo>
                    <a:pt x="1958521" y="0"/>
                  </a:lnTo>
                  <a:lnTo>
                    <a:pt x="2010601" y="5153"/>
                  </a:lnTo>
                  <a:lnTo>
                    <a:pt x="2060202" y="20228"/>
                  </a:lnTo>
                  <a:lnTo>
                    <a:pt x="2105930" y="44644"/>
                  </a:lnTo>
                  <a:lnTo>
                    <a:pt x="2146395" y="77824"/>
                  </a:lnTo>
                  <a:lnTo>
                    <a:pt x="2179571" y="118289"/>
                  </a:lnTo>
                  <a:lnTo>
                    <a:pt x="2203979" y="164015"/>
                  </a:lnTo>
                  <a:lnTo>
                    <a:pt x="2219045" y="213608"/>
                  </a:lnTo>
                  <a:lnTo>
                    <a:pt x="2224195" y="265674"/>
                  </a:lnTo>
                  <a:lnTo>
                    <a:pt x="2224195" y="1328347"/>
                  </a:lnTo>
                  <a:lnTo>
                    <a:pt x="2219915" y="1376101"/>
                  </a:lnTo>
                  <a:lnTo>
                    <a:pt x="2207573" y="1421048"/>
                  </a:lnTo>
                  <a:lnTo>
                    <a:pt x="2187922" y="1462436"/>
                  </a:lnTo>
                  <a:lnTo>
                    <a:pt x="2161711" y="1499516"/>
                  </a:lnTo>
                  <a:lnTo>
                    <a:pt x="2129690" y="1531537"/>
                  </a:lnTo>
                  <a:lnTo>
                    <a:pt x="2092610" y="1557748"/>
                  </a:lnTo>
                  <a:lnTo>
                    <a:pt x="2051222" y="1577400"/>
                  </a:lnTo>
                  <a:lnTo>
                    <a:pt x="2006275" y="1589741"/>
                  </a:lnTo>
                  <a:lnTo>
                    <a:pt x="1958521" y="1594021"/>
                  </a:lnTo>
                  <a:lnTo>
                    <a:pt x="265674" y="1594021"/>
                  </a:lnTo>
                  <a:lnTo>
                    <a:pt x="217919" y="1589741"/>
                  </a:lnTo>
                  <a:lnTo>
                    <a:pt x="172973" y="1577400"/>
                  </a:lnTo>
                  <a:lnTo>
                    <a:pt x="131584" y="1557748"/>
                  </a:lnTo>
                  <a:lnTo>
                    <a:pt x="94505" y="1531537"/>
                  </a:lnTo>
                  <a:lnTo>
                    <a:pt x="62484" y="1499516"/>
                  </a:lnTo>
                  <a:lnTo>
                    <a:pt x="36273" y="1462436"/>
                  </a:lnTo>
                  <a:lnTo>
                    <a:pt x="16621" y="1421048"/>
                  </a:lnTo>
                  <a:lnTo>
                    <a:pt x="4280" y="1376101"/>
                  </a:lnTo>
                  <a:lnTo>
                    <a:pt x="0" y="1328347"/>
                  </a:lnTo>
                  <a:lnTo>
                    <a:pt x="0" y="265674"/>
                  </a:lnTo>
                  <a:close/>
                </a:path>
              </a:pathLst>
            </a:custGeom>
            <a:ln w="12699">
              <a:solidFill>
                <a:srgbClr val="31528E"/>
              </a:solidFill>
            </a:ln>
          </p:spPr>
          <p:txBody>
            <a:bodyPr wrap="square" lIns="0" tIns="0" rIns="0" bIns="0" rtlCol="0"/>
            <a:lstStyle/>
            <a:p>
              <a:endParaRPr>
                <a:solidFill>
                  <a:prstClr val="black"/>
                </a:solidFill>
                <a:latin typeface="Calibri"/>
              </a:endParaRPr>
            </a:p>
          </p:txBody>
        </p:sp>
      </p:grpSp>
      <p:sp>
        <p:nvSpPr>
          <p:cNvPr id="13" name="object 13"/>
          <p:cNvSpPr txBox="1"/>
          <p:nvPr/>
        </p:nvSpPr>
        <p:spPr>
          <a:xfrm>
            <a:off x="4423475" y="3022922"/>
            <a:ext cx="1837689" cy="1488440"/>
          </a:xfrm>
          <a:prstGeom prst="rect">
            <a:avLst/>
          </a:prstGeom>
          <a:solidFill>
            <a:schemeClr val="accent5">
              <a:lumMod val="60000"/>
              <a:lumOff val="40000"/>
            </a:schemeClr>
          </a:solidFill>
        </p:spPr>
        <p:txBody>
          <a:bodyPr vert="horz" wrap="square" lIns="0" tIns="12700" rIns="0" bIns="0" rtlCol="0">
            <a:spAutoFit/>
          </a:bodyPr>
          <a:lstStyle/>
          <a:p>
            <a:pPr marL="12700" marR="5080" algn="ctr">
              <a:spcBef>
                <a:spcPts val="100"/>
              </a:spcBef>
            </a:pPr>
            <a:r>
              <a:rPr sz="2400" spc="-5" dirty="0">
                <a:solidFill>
                  <a:prstClr val="black"/>
                </a:solidFill>
                <a:latin typeface="Times New Roman"/>
                <a:cs typeface="Times New Roman"/>
              </a:rPr>
              <a:t>Nhóm </a:t>
            </a:r>
            <a:r>
              <a:rPr sz="2400" dirty="0">
                <a:solidFill>
                  <a:prstClr val="black"/>
                </a:solidFill>
                <a:latin typeface="Times New Roman"/>
                <a:cs typeface="Times New Roman"/>
              </a:rPr>
              <a:t>2:</a:t>
            </a:r>
            <a:r>
              <a:rPr sz="2400" spc="-130" dirty="0">
                <a:solidFill>
                  <a:prstClr val="black"/>
                </a:solidFill>
                <a:latin typeface="Times New Roman"/>
                <a:cs typeface="Times New Roman"/>
              </a:rPr>
              <a:t> </a:t>
            </a:r>
            <a:r>
              <a:rPr sz="2400" spc="-20" dirty="0">
                <a:solidFill>
                  <a:prstClr val="black"/>
                </a:solidFill>
                <a:latin typeface="Times New Roman"/>
                <a:cs typeface="Times New Roman"/>
              </a:rPr>
              <a:t>Trình  </a:t>
            </a:r>
            <a:r>
              <a:rPr sz="2400" dirty="0">
                <a:solidFill>
                  <a:prstClr val="black"/>
                </a:solidFill>
                <a:latin typeface="Times New Roman"/>
                <a:cs typeface="Times New Roman"/>
              </a:rPr>
              <a:t>bày và nhận  xét </a:t>
            </a:r>
            <a:r>
              <a:rPr sz="2400" spc="-5" dirty="0">
                <a:solidFill>
                  <a:prstClr val="black"/>
                </a:solidFill>
                <a:latin typeface="Times New Roman"/>
                <a:cs typeface="Times New Roman"/>
              </a:rPr>
              <a:t>chính sách  </a:t>
            </a:r>
            <a:r>
              <a:rPr sz="2400" dirty="0">
                <a:solidFill>
                  <a:prstClr val="black"/>
                </a:solidFill>
                <a:latin typeface="Times New Roman"/>
                <a:cs typeface="Times New Roman"/>
              </a:rPr>
              <a:t>đối</a:t>
            </a:r>
            <a:r>
              <a:rPr sz="2400" spc="-20" dirty="0">
                <a:solidFill>
                  <a:prstClr val="black"/>
                </a:solidFill>
                <a:latin typeface="Times New Roman"/>
                <a:cs typeface="Times New Roman"/>
              </a:rPr>
              <a:t> </a:t>
            </a:r>
            <a:r>
              <a:rPr sz="2400" dirty="0">
                <a:solidFill>
                  <a:prstClr val="black"/>
                </a:solidFill>
                <a:latin typeface="Times New Roman"/>
                <a:cs typeface="Times New Roman"/>
              </a:rPr>
              <a:t>ngoại</a:t>
            </a:r>
            <a:endParaRPr sz="2400">
              <a:solidFill>
                <a:prstClr val="black"/>
              </a:solidFill>
              <a:latin typeface="Times New Roman"/>
              <a:cs typeface="Times New Roman"/>
            </a:endParaRPr>
          </a:p>
        </p:txBody>
      </p:sp>
      <p:grpSp>
        <p:nvGrpSpPr>
          <p:cNvPr id="14" name="object 14"/>
          <p:cNvGrpSpPr/>
          <p:nvPr/>
        </p:nvGrpSpPr>
        <p:grpSpPr>
          <a:xfrm>
            <a:off x="6558040" y="1621445"/>
            <a:ext cx="2125980" cy="1607185"/>
            <a:chOff x="5034040" y="1621444"/>
            <a:chExt cx="2125980" cy="1607185"/>
          </a:xfrm>
        </p:grpSpPr>
        <p:sp>
          <p:nvSpPr>
            <p:cNvPr id="15" name="object 15"/>
            <p:cNvSpPr/>
            <p:nvPr/>
          </p:nvSpPr>
          <p:spPr>
            <a:xfrm>
              <a:off x="5040390" y="1627794"/>
              <a:ext cx="2113280" cy="1594485"/>
            </a:xfrm>
            <a:custGeom>
              <a:avLst/>
              <a:gdLst/>
              <a:ahLst/>
              <a:cxnLst/>
              <a:rect l="l" t="t" r="r" b="b"/>
              <a:pathLst>
                <a:path w="2113279" h="1594485">
                  <a:moveTo>
                    <a:pt x="1847346" y="1594024"/>
                  </a:moveTo>
                  <a:lnTo>
                    <a:pt x="265674" y="1594024"/>
                  </a:lnTo>
                  <a:lnTo>
                    <a:pt x="217920" y="1589743"/>
                  </a:lnTo>
                  <a:lnTo>
                    <a:pt x="172973" y="1577402"/>
                  </a:lnTo>
                  <a:lnTo>
                    <a:pt x="131584" y="1557751"/>
                  </a:lnTo>
                  <a:lnTo>
                    <a:pt x="94505" y="1531539"/>
                  </a:lnTo>
                  <a:lnTo>
                    <a:pt x="62484" y="1499519"/>
                  </a:lnTo>
                  <a:lnTo>
                    <a:pt x="36273" y="1462439"/>
                  </a:lnTo>
                  <a:lnTo>
                    <a:pt x="16621" y="1421050"/>
                  </a:lnTo>
                  <a:lnTo>
                    <a:pt x="4280" y="1376104"/>
                  </a:lnTo>
                  <a:lnTo>
                    <a:pt x="0" y="1328349"/>
                  </a:lnTo>
                  <a:lnTo>
                    <a:pt x="0" y="265674"/>
                  </a:lnTo>
                  <a:lnTo>
                    <a:pt x="4280" y="217919"/>
                  </a:lnTo>
                  <a:lnTo>
                    <a:pt x="16621" y="172972"/>
                  </a:lnTo>
                  <a:lnTo>
                    <a:pt x="36273" y="131583"/>
                  </a:lnTo>
                  <a:lnTo>
                    <a:pt x="62484" y="94504"/>
                  </a:lnTo>
                  <a:lnTo>
                    <a:pt x="94505" y="62483"/>
                  </a:lnTo>
                  <a:lnTo>
                    <a:pt x="131584" y="36272"/>
                  </a:lnTo>
                  <a:lnTo>
                    <a:pt x="172973" y="16621"/>
                  </a:lnTo>
                  <a:lnTo>
                    <a:pt x="217920" y="4280"/>
                  </a:lnTo>
                  <a:lnTo>
                    <a:pt x="265674" y="0"/>
                  </a:lnTo>
                  <a:lnTo>
                    <a:pt x="1847346" y="0"/>
                  </a:lnTo>
                  <a:lnTo>
                    <a:pt x="1899412" y="5152"/>
                  </a:lnTo>
                  <a:lnTo>
                    <a:pt x="1949005" y="20224"/>
                  </a:lnTo>
                  <a:lnTo>
                    <a:pt x="1994731" y="44637"/>
                  </a:lnTo>
                  <a:lnTo>
                    <a:pt x="2035195" y="77814"/>
                  </a:lnTo>
                  <a:lnTo>
                    <a:pt x="2068375" y="118278"/>
                  </a:lnTo>
                  <a:lnTo>
                    <a:pt x="2092792" y="164005"/>
                  </a:lnTo>
                  <a:lnTo>
                    <a:pt x="2107867" y="213602"/>
                  </a:lnTo>
                  <a:lnTo>
                    <a:pt x="2113020" y="265674"/>
                  </a:lnTo>
                  <a:lnTo>
                    <a:pt x="2113020" y="1328349"/>
                  </a:lnTo>
                  <a:lnTo>
                    <a:pt x="2108740" y="1376104"/>
                  </a:lnTo>
                  <a:lnTo>
                    <a:pt x="2096399" y="1421050"/>
                  </a:lnTo>
                  <a:lnTo>
                    <a:pt x="2076747" y="1462439"/>
                  </a:lnTo>
                  <a:lnTo>
                    <a:pt x="2050536" y="1499519"/>
                  </a:lnTo>
                  <a:lnTo>
                    <a:pt x="2018515" y="1531539"/>
                  </a:lnTo>
                  <a:lnTo>
                    <a:pt x="1981435" y="1557751"/>
                  </a:lnTo>
                  <a:lnTo>
                    <a:pt x="1940047" y="1577402"/>
                  </a:lnTo>
                  <a:lnTo>
                    <a:pt x="1895100" y="1589743"/>
                  </a:lnTo>
                  <a:lnTo>
                    <a:pt x="1847346" y="1594024"/>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16" name="object 16"/>
            <p:cNvSpPr/>
            <p:nvPr/>
          </p:nvSpPr>
          <p:spPr>
            <a:xfrm>
              <a:off x="5040390" y="1627794"/>
              <a:ext cx="2113280" cy="1594485"/>
            </a:xfrm>
            <a:custGeom>
              <a:avLst/>
              <a:gdLst/>
              <a:ahLst/>
              <a:cxnLst/>
              <a:rect l="l" t="t" r="r" b="b"/>
              <a:pathLst>
                <a:path w="2113279" h="1594485">
                  <a:moveTo>
                    <a:pt x="0" y="265674"/>
                  </a:moveTo>
                  <a:lnTo>
                    <a:pt x="4280" y="217919"/>
                  </a:lnTo>
                  <a:lnTo>
                    <a:pt x="16621" y="172972"/>
                  </a:lnTo>
                  <a:lnTo>
                    <a:pt x="36273" y="131583"/>
                  </a:lnTo>
                  <a:lnTo>
                    <a:pt x="62484" y="94504"/>
                  </a:lnTo>
                  <a:lnTo>
                    <a:pt x="94505" y="62483"/>
                  </a:lnTo>
                  <a:lnTo>
                    <a:pt x="131584" y="36272"/>
                  </a:lnTo>
                  <a:lnTo>
                    <a:pt x="172973" y="16621"/>
                  </a:lnTo>
                  <a:lnTo>
                    <a:pt x="217919" y="4280"/>
                  </a:lnTo>
                  <a:lnTo>
                    <a:pt x="265674" y="0"/>
                  </a:lnTo>
                  <a:lnTo>
                    <a:pt x="1847346" y="0"/>
                  </a:lnTo>
                  <a:lnTo>
                    <a:pt x="1899412" y="5152"/>
                  </a:lnTo>
                  <a:lnTo>
                    <a:pt x="1949005" y="20224"/>
                  </a:lnTo>
                  <a:lnTo>
                    <a:pt x="1994731" y="44637"/>
                  </a:lnTo>
                  <a:lnTo>
                    <a:pt x="2035195" y="77814"/>
                  </a:lnTo>
                  <a:lnTo>
                    <a:pt x="2068375" y="118278"/>
                  </a:lnTo>
                  <a:lnTo>
                    <a:pt x="2092792" y="164005"/>
                  </a:lnTo>
                  <a:lnTo>
                    <a:pt x="2107867" y="213602"/>
                  </a:lnTo>
                  <a:lnTo>
                    <a:pt x="2113020" y="265674"/>
                  </a:lnTo>
                  <a:lnTo>
                    <a:pt x="2113020" y="1328349"/>
                  </a:lnTo>
                  <a:lnTo>
                    <a:pt x="2108740" y="1376104"/>
                  </a:lnTo>
                  <a:lnTo>
                    <a:pt x="2096399" y="1421050"/>
                  </a:lnTo>
                  <a:lnTo>
                    <a:pt x="2076747" y="1462439"/>
                  </a:lnTo>
                  <a:lnTo>
                    <a:pt x="2050536" y="1499519"/>
                  </a:lnTo>
                  <a:lnTo>
                    <a:pt x="2018515" y="1531539"/>
                  </a:lnTo>
                  <a:lnTo>
                    <a:pt x="1981435" y="1557751"/>
                  </a:lnTo>
                  <a:lnTo>
                    <a:pt x="1940047" y="1577402"/>
                  </a:lnTo>
                  <a:lnTo>
                    <a:pt x="1895100" y="1589743"/>
                  </a:lnTo>
                  <a:lnTo>
                    <a:pt x="1847346" y="1594024"/>
                  </a:lnTo>
                  <a:lnTo>
                    <a:pt x="265674" y="1594024"/>
                  </a:lnTo>
                  <a:lnTo>
                    <a:pt x="217919" y="1589743"/>
                  </a:lnTo>
                  <a:lnTo>
                    <a:pt x="172973" y="1577402"/>
                  </a:lnTo>
                  <a:lnTo>
                    <a:pt x="131584" y="1557751"/>
                  </a:lnTo>
                  <a:lnTo>
                    <a:pt x="94505" y="1531539"/>
                  </a:lnTo>
                  <a:lnTo>
                    <a:pt x="62484" y="1499519"/>
                  </a:lnTo>
                  <a:lnTo>
                    <a:pt x="36273" y="1462439"/>
                  </a:lnTo>
                  <a:lnTo>
                    <a:pt x="16621" y="1421050"/>
                  </a:lnTo>
                  <a:lnTo>
                    <a:pt x="4280" y="1376104"/>
                  </a:lnTo>
                  <a:lnTo>
                    <a:pt x="0" y="1328349"/>
                  </a:lnTo>
                  <a:lnTo>
                    <a:pt x="0" y="265674"/>
                  </a:lnTo>
                  <a:close/>
                </a:path>
              </a:pathLst>
            </a:custGeom>
            <a:ln w="12699">
              <a:solidFill>
                <a:srgbClr val="31528E"/>
              </a:solidFill>
            </a:ln>
          </p:spPr>
          <p:txBody>
            <a:bodyPr wrap="square" lIns="0" tIns="0" rIns="0" bIns="0" rtlCol="0"/>
            <a:lstStyle/>
            <a:p>
              <a:endParaRPr>
                <a:solidFill>
                  <a:prstClr val="black"/>
                </a:solidFill>
                <a:latin typeface="Calibri"/>
              </a:endParaRPr>
            </a:p>
          </p:txBody>
        </p:sp>
      </p:grpSp>
      <p:sp>
        <p:nvSpPr>
          <p:cNvPr id="17" name="object 17"/>
          <p:cNvSpPr txBox="1"/>
          <p:nvPr/>
        </p:nvSpPr>
        <p:spPr>
          <a:xfrm>
            <a:off x="6812490" y="1668394"/>
            <a:ext cx="1614805" cy="1488440"/>
          </a:xfrm>
          <a:prstGeom prst="rect">
            <a:avLst/>
          </a:prstGeom>
          <a:solidFill>
            <a:schemeClr val="accent3"/>
          </a:solidFill>
        </p:spPr>
        <p:txBody>
          <a:bodyPr vert="horz" wrap="square" lIns="0" tIns="12700" rIns="0" bIns="0" rtlCol="0">
            <a:spAutoFit/>
          </a:bodyPr>
          <a:lstStyle/>
          <a:p>
            <a:pPr marL="12065" marR="5080" indent="1270" algn="ctr">
              <a:spcBef>
                <a:spcPts val="100"/>
              </a:spcBef>
            </a:pPr>
            <a:r>
              <a:rPr sz="2400" spc="-5" dirty="0">
                <a:solidFill>
                  <a:prstClr val="black"/>
                </a:solidFill>
                <a:latin typeface="Times New Roman"/>
                <a:cs typeface="Times New Roman"/>
              </a:rPr>
              <a:t>Nhóm </a:t>
            </a:r>
            <a:r>
              <a:rPr sz="2400" dirty="0">
                <a:solidFill>
                  <a:prstClr val="black"/>
                </a:solidFill>
                <a:latin typeface="Times New Roman"/>
                <a:cs typeface="Times New Roman"/>
              </a:rPr>
              <a:t>3:  </a:t>
            </a:r>
            <a:r>
              <a:rPr sz="2400" spc="-20" dirty="0">
                <a:solidFill>
                  <a:prstClr val="black"/>
                </a:solidFill>
                <a:latin typeface="Times New Roman"/>
                <a:cs typeface="Times New Roman"/>
              </a:rPr>
              <a:t>Trình </a:t>
            </a:r>
            <a:r>
              <a:rPr sz="2400" dirty="0">
                <a:solidFill>
                  <a:prstClr val="black"/>
                </a:solidFill>
                <a:latin typeface="Times New Roman"/>
                <a:cs typeface="Times New Roman"/>
              </a:rPr>
              <a:t>bày và  nhận</a:t>
            </a:r>
            <a:r>
              <a:rPr sz="2400" spc="-50" dirty="0">
                <a:solidFill>
                  <a:prstClr val="black"/>
                </a:solidFill>
                <a:latin typeface="Times New Roman"/>
                <a:cs typeface="Times New Roman"/>
              </a:rPr>
              <a:t> </a:t>
            </a:r>
            <a:r>
              <a:rPr sz="2400" dirty="0">
                <a:solidFill>
                  <a:prstClr val="black"/>
                </a:solidFill>
                <a:latin typeface="Times New Roman"/>
                <a:cs typeface="Times New Roman"/>
              </a:rPr>
              <a:t>xét</a:t>
            </a:r>
            <a:r>
              <a:rPr sz="2400" spc="-50" dirty="0">
                <a:solidFill>
                  <a:prstClr val="black"/>
                </a:solidFill>
                <a:latin typeface="Times New Roman"/>
                <a:cs typeface="Times New Roman"/>
              </a:rPr>
              <a:t> </a:t>
            </a:r>
            <a:r>
              <a:rPr sz="2400" spc="-5" dirty="0">
                <a:solidFill>
                  <a:prstClr val="black"/>
                </a:solidFill>
                <a:latin typeface="Times New Roman"/>
                <a:cs typeface="Times New Roman"/>
              </a:rPr>
              <a:t>tình  </a:t>
            </a:r>
            <a:r>
              <a:rPr sz="2400" dirty="0">
                <a:solidFill>
                  <a:prstClr val="black"/>
                </a:solidFill>
                <a:latin typeface="Times New Roman"/>
                <a:cs typeface="Times New Roman"/>
              </a:rPr>
              <a:t>hình kinh</a:t>
            </a:r>
            <a:r>
              <a:rPr sz="2400" spc="-70" dirty="0">
                <a:solidFill>
                  <a:prstClr val="black"/>
                </a:solidFill>
                <a:latin typeface="Times New Roman"/>
                <a:cs typeface="Times New Roman"/>
              </a:rPr>
              <a:t> </a:t>
            </a:r>
            <a:r>
              <a:rPr sz="2400" spc="-5" dirty="0">
                <a:solidFill>
                  <a:prstClr val="black"/>
                </a:solidFill>
                <a:latin typeface="Times New Roman"/>
                <a:cs typeface="Times New Roman"/>
              </a:rPr>
              <a:t>tế</a:t>
            </a:r>
            <a:endParaRPr sz="2400">
              <a:solidFill>
                <a:prstClr val="black"/>
              </a:solidFill>
              <a:latin typeface="Times New Roman"/>
              <a:cs typeface="Times New Roman"/>
            </a:endParaRPr>
          </a:p>
        </p:txBody>
      </p:sp>
      <p:sp>
        <p:nvSpPr>
          <p:cNvPr id="18" name="object 18"/>
          <p:cNvSpPr/>
          <p:nvPr/>
        </p:nvSpPr>
        <p:spPr>
          <a:xfrm>
            <a:off x="6551741" y="3636167"/>
            <a:ext cx="3963841" cy="2630794"/>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9" name="object 19"/>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20" name="object 20"/>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11</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43099" y="703659"/>
            <a:ext cx="1981200" cy="800735"/>
          </a:xfrm>
          <a:custGeom>
            <a:avLst/>
            <a:gdLst/>
            <a:ahLst/>
            <a:cxnLst/>
            <a:rect l="l" t="t" r="r" b="b"/>
            <a:pathLst>
              <a:path w="1981200" h="800735">
                <a:moveTo>
                  <a:pt x="1981196" y="800740"/>
                </a:moveTo>
                <a:lnTo>
                  <a:pt x="0" y="800740"/>
                </a:lnTo>
                <a:lnTo>
                  <a:pt x="0" y="0"/>
                </a:lnTo>
                <a:lnTo>
                  <a:pt x="1981196" y="0"/>
                </a:lnTo>
                <a:lnTo>
                  <a:pt x="1981196" y="800740"/>
                </a:lnTo>
                <a:close/>
              </a:path>
            </a:pathLst>
          </a:custGeom>
          <a:solidFill>
            <a:srgbClr val="FFFF00"/>
          </a:solidFill>
        </p:spPr>
        <p:txBody>
          <a:bodyPr wrap="square" lIns="0" tIns="0" rIns="0" bIns="0" rtlCol="0"/>
          <a:lstStyle/>
          <a:p>
            <a:endParaRPr>
              <a:solidFill>
                <a:prstClr val="black"/>
              </a:solidFill>
              <a:latin typeface="Calibri"/>
            </a:endParaRPr>
          </a:p>
        </p:txBody>
      </p:sp>
      <p:sp>
        <p:nvSpPr>
          <p:cNvPr id="3" name="object 3"/>
          <p:cNvSpPr txBox="1"/>
          <p:nvPr/>
        </p:nvSpPr>
        <p:spPr>
          <a:xfrm>
            <a:off x="1943099" y="703659"/>
            <a:ext cx="1981200" cy="800735"/>
          </a:xfrm>
          <a:prstGeom prst="rect">
            <a:avLst/>
          </a:prstGeom>
          <a:ln w="9524">
            <a:solidFill>
              <a:srgbClr val="FF3300"/>
            </a:solidFill>
          </a:ln>
        </p:spPr>
        <p:txBody>
          <a:bodyPr vert="horz" wrap="square" lIns="0" tIns="0" rIns="0" bIns="0" rtlCol="0">
            <a:spAutoFit/>
          </a:bodyPr>
          <a:lstStyle/>
          <a:p>
            <a:pPr marL="519430">
              <a:lnSpc>
                <a:spcPts val="3040"/>
              </a:lnSpc>
            </a:pPr>
            <a:r>
              <a:rPr sz="2800" b="1" spc="-50" dirty="0">
                <a:solidFill>
                  <a:srgbClr val="FF0000"/>
                </a:solidFill>
                <a:latin typeface="Times New Roman"/>
                <a:cs typeface="Times New Roman"/>
              </a:rPr>
              <a:t>Trung</a:t>
            </a:r>
            <a:endParaRPr sz="2800">
              <a:solidFill>
                <a:prstClr val="black"/>
              </a:solidFill>
              <a:latin typeface="Times New Roman"/>
              <a:cs typeface="Times New Roman"/>
            </a:endParaRPr>
          </a:p>
          <a:p>
            <a:pPr marL="597535">
              <a:lnSpc>
                <a:spcPts val="3265"/>
              </a:lnSpc>
            </a:pPr>
            <a:r>
              <a:rPr sz="2800" b="1" spc="-5" dirty="0">
                <a:solidFill>
                  <a:srgbClr val="FF0000"/>
                </a:solidFill>
                <a:latin typeface="Times New Roman"/>
                <a:cs typeface="Times New Roman"/>
              </a:rPr>
              <a:t>ương</a:t>
            </a:r>
            <a:endParaRPr sz="2800">
              <a:solidFill>
                <a:prstClr val="black"/>
              </a:solidFill>
              <a:latin typeface="Times New Roman"/>
              <a:cs typeface="Times New Roman"/>
            </a:endParaRPr>
          </a:p>
        </p:txBody>
      </p:sp>
      <p:grpSp>
        <p:nvGrpSpPr>
          <p:cNvPr id="4" name="object 4"/>
          <p:cNvGrpSpPr/>
          <p:nvPr/>
        </p:nvGrpSpPr>
        <p:grpSpPr>
          <a:xfrm>
            <a:off x="5138731" y="649436"/>
            <a:ext cx="2600325" cy="807720"/>
            <a:chOff x="3614730" y="649436"/>
            <a:chExt cx="2600325" cy="807720"/>
          </a:xfrm>
        </p:grpSpPr>
        <p:sp>
          <p:nvSpPr>
            <p:cNvPr id="5" name="object 5"/>
            <p:cNvSpPr/>
            <p:nvPr/>
          </p:nvSpPr>
          <p:spPr>
            <a:xfrm>
              <a:off x="3619492" y="654198"/>
              <a:ext cx="2590800" cy="798195"/>
            </a:xfrm>
            <a:custGeom>
              <a:avLst/>
              <a:gdLst/>
              <a:ahLst/>
              <a:cxnLst/>
              <a:rect l="l" t="t" r="r" b="b"/>
              <a:pathLst>
                <a:path w="2590800" h="798194">
                  <a:moveTo>
                    <a:pt x="2590794" y="797715"/>
                  </a:moveTo>
                  <a:lnTo>
                    <a:pt x="0" y="797715"/>
                  </a:lnTo>
                  <a:lnTo>
                    <a:pt x="0" y="0"/>
                  </a:lnTo>
                  <a:lnTo>
                    <a:pt x="2590794" y="0"/>
                  </a:lnTo>
                  <a:lnTo>
                    <a:pt x="2590794" y="797715"/>
                  </a:lnTo>
                  <a:close/>
                </a:path>
              </a:pathLst>
            </a:custGeom>
            <a:solidFill>
              <a:srgbClr val="FFFF00"/>
            </a:solidFill>
          </p:spPr>
          <p:txBody>
            <a:bodyPr wrap="square" lIns="0" tIns="0" rIns="0" bIns="0" rtlCol="0"/>
            <a:lstStyle/>
            <a:p>
              <a:endParaRPr>
                <a:solidFill>
                  <a:prstClr val="black"/>
                </a:solidFill>
                <a:latin typeface="Calibri"/>
              </a:endParaRPr>
            </a:p>
          </p:txBody>
        </p:sp>
        <p:sp>
          <p:nvSpPr>
            <p:cNvPr id="6" name="object 6"/>
            <p:cNvSpPr/>
            <p:nvPr/>
          </p:nvSpPr>
          <p:spPr>
            <a:xfrm>
              <a:off x="3619492" y="654198"/>
              <a:ext cx="2590800" cy="798195"/>
            </a:xfrm>
            <a:custGeom>
              <a:avLst/>
              <a:gdLst/>
              <a:ahLst/>
              <a:cxnLst/>
              <a:rect l="l" t="t" r="r" b="b"/>
              <a:pathLst>
                <a:path w="2590800" h="798194">
                  <a:moveTo>
                    <a:pt x="0" y="0"/>
                  </a:moveTo>
                  <a:lnTo>
                    <a:pt x="2590794" y="0"/>
                  </a:lnTo>
                  <a:lnTo>
                    <a:pt x="2590794" y="797715"/>
                  </a:lnTo>
                  <a:lnTo>
                    <a:pt x="0" y="797715"/>
                  </a:lnTo>
                  <a:lnTo>
                    <a:pt x="0" y="0"/>
                  </a:lnTo>
                  <a:close/>
                </a:path>
              </a:pathLst>
            </a:custGeom>
            <a:ln w="9524">
              <a:solidFill>
                <a:srgbClr val="FF3300"/>
              </a:solidFill>
            </a:ln>
          </p:spPr>
          <p:txBody>
            <a:bodyPr wrap="square" lIns="0" tIns="0" rIns="0" bIns="0" rtlCol="0"/>
            <a:lstStyle/>
            <a:p>
              <a:endParaRPr>
                <a:solidFill>
                  <a:prstClr val="black"/>
                </a:solidFill>
                <a:latin typeface="Calibri"/>
              </a:endParaRPr>
            </a:p>
          </p:txBody>
        </p:sp>
      </p:grpSp>
      <p:sp>
        <p:nvSpPr>
          <p:cNvPr id="7" name="object 7"/>
          <p:cNvSpPr txBox="1"/>
          <p:nvPr/>
        </p:nvSpPr>
        <p:spPr>
          <a:xfrm>
            <a:off x="5600641" y="845285"/>
            <a:ext cx="1673860" cy="391160"/>
          </a:xfrm>
          <a:prstGeom prst="rect">
            <a:avLst/>
          </a:prstGeom>
        </p:spPr>
        <p:txBody>
          <a:bodyPr vert="horz" wrap="square" lIns="0" tIns="12700" rIns="0" bIns="0" rtlCol="0">
            <a:spAutoFit/>
          </a:bodyPr>
          <a:lstStyle/>
          <a:p>
            <a:pPr marL="12700">
              <a:spcBef>
                <a:spcPts val="100"/>
              </a:spcBef>
            </a:pPr>
            <a:r>
              <a:rPr sz="2400" b="1" spc="-5" dirty="0">
                <a:solidFill>
                  <a:srgbClr val="FF0000"/>
                </a:solidFill>
                <a:latin typeface="Times New Roman"/>
                <a:cs typeface="Times New Roman"/>
              </a:rPr>
              <a:t>HOÀNG</a:t>
            </a:r>
            <a:r>
              <a:rPr sz="2400" b="1" spc="-85" dirty="0">
                <a:solidFill>
                  <a:srgbClr val="FF0000"/>
                </a:solidFill>
                <a:latin typeface="Times New Roman"/>
                <a:cs typeface="Times New Roman"/>
              </a:rPr>
              <a:t> </a:t>
            </a:r>
            <a:r>
              <a:rPr sz="2400" b="1" spc="-5" dirty="0">
                <a:solidFill>
                  <a:srgbClr val="FF0000"/>
                </a:solidFill>
                <a:latin typeface="Times New Roman"/>
                <a:cs typeface="Times New Roman"/>
              </a:rPr>
              <a:t>ĐẾ</a:t>
            </a:r>
            <a:endParaRPr sz="2400">
              <a:solidFill>
                <a:prstClr val="black"/>
              </a:solidFill>
              <a:latin typeface="Times New Roman"/>
              <a:cs typeface="Times New Roman"/>
            </a:endParaRPr>
          </a:p>
        </p:txBody>
      </p:sp>
      <p:sp>
        <p:nvSpPr>
          <p:cNvPr id="8" name="object 8"/>
          <p:cNvSpPr txBox="1"/>
          <p:nvPr/>
        </p:nvSpPr>
        <p:spPr>
          <a:xfrm>
            <a:off x="1828799" y="3352794"/>
            <a:ext cx="1981200" cy="700833"/>
          </a:xfrm>
          <a:prstGeom prst="rect">
            <a:avLst/>
          </a:prstGeom>
          <a:solidFill>
            <a:srgbClr val="CCFFFF"/>
          </a:solidFill>
          <a:ln w="9524">
            <a:solidFill>
              <a:srgbClr val="FF3300"/>
            </a:solidFill>
          </a:ln>
        </p:spPr>
        <p:txBody>
          <a:bodyPr vert="horz" wrap="square" lIns="0" tIns="267335" rIns="0" bIns="0" rtlCol="0">
            <a:spAutoFit/>
          </a:bodyPr>
          <a:lstStyle/>
          <a:p>
            <a:pPr marL="88265">
              <a:spcBef>
                <a:spcPts val="2105"/>
              </a:spcBef>
            </a:pPr>
            <a:r>
              <a:rPr sz="2800" b="1" spc="-5" dirty="0">
                <a:solidFill>
                  <a:srgbClr val="FF0000"/>
                </a:solidFill>
                <a:latin typeface="Times New Roman"/>
                <a:cs typeface="Times New Roman"/>
              </a:rPr>
              <a:t>Địa</a:t>
            </a:r>
            <a:r>
              <a:rPr sz="2800" b="1" spc="-55" dirty="0">
                <a:solidFill>
                  <a:srgbClr val="FF0000"/>
                </a:solidFill>
                <a:latin typeface="Times New Roman"/>
                <a:cs typeface="Times New Roman"/>
              </a:rPr>
              <a:t> </a:t>
            </a:r>
            <a:r>
              <a:rPr sz="2800" b="1" spc="-5" dirty="0">
                <a:solidFill>
                  <a:srgbClr val="FF0000"/>
                </a:solidFill>
                <a:latin typeface="Times New Roman"/>
                <a:cs typeface="Times New Roman"/>
              </a:rPr>
              <a:t>phương</a:t>
            </a:r>
            <a:endParaRPr sz="2800">
              <a:solidFill>
                <a:prstClr val="black"/>
              </a:solidFill>
              <a:latin typeface="Times New Roman"/>
              <a:cs typeface="Times New Roman"/>
            </a:endParaRPr>
          </a:p>
        </p:txBody>
      </p:sp>
      <p:grpSp>
        <p:nvGrpSpPr>
          <p:cNvPr id="9" name="object 9"/>
          <p:cNvGrpSpPr/>
          <p:nvPr/>
        </p:nvGrpSpPr>
        <p:grpSpPr>
          <a:xfrm>
            <a:off x="3386134" y="1866252"/>
            <a:ext cx="2295525" cy="1152525"/>
            <a:chOff x="1862133" y="1866251"/>
            <a:chExt cx="2295525" cy="1152525"/>
          </a:xfrm>
        </p:grpSpPr>
        <p:sp>
          <p:nvSpPr>
            <p:cNvPr id="10" name="object 10"/>
            <p:cNvSpPr/>
            <p:nvPr/>
          </p:nvSpPr>
          <p:spPr>
            <a:xfrm>
              <a:off x="1866896" y="1871013"/>
              <a:ext cx="2286000" cy="1143000"/>
            </a:xfrm>
            <a:custGeom>
              <a:avLst/>
              <a:gdLst/>
              <a:ahLst/>
              <a:cxnLst/>
              <a:rect l="l" t="t" r="r" b="b"/>
              <a:pathLst>
                <a:path w="2286000" h="1143000">
                  <a:moveTo>
                    <a:pt x="2285995" y="1143005"/>
                  </a:moveTo>
                  <a:lnTo>
                    <a:pt x="0" y="1143005"/>
                  </a:lnTo>
                  <a:lnTo>
                    <a:pt x="0" y="0"/>
                  </a:lnTo>
                  <a:lnTo>
                    <a:pt x="2285995" y="0"/>
                  </a:lnTo>
                  <a:lnTo>
                    <a:pt x="2285995" y="1143005"/>
                  </a:lnTo>
                  <a:close/>
                </a:path>
              </a:pathLst>
            </a:custGeom>
            <a:solidFill>
              <a:srgbClr val="5B9AD4"/>
            </a:solidFill>
          </p:spPr>
          <p:txBody>
            <a:bodyPr wrap="square" lIns="0" tIns="0" rIns="0" bIns="0" rtlCol="0"/>
            <a:lstStyle/>
            <a:p>
              <a:endParaRPr>
                <a:solidFill>
                  <a:prstClr val="black"/>
                </a:solidFill>
                <a:latin typeface="Calibri"/>
              </a:endParaRPr>
            </a:p>
          </p:txBody>
        </p:sp>
        <p:sp>
          <p:nvSpPr>
            <p:cNvPr id="11" name="object 11"/>
            <p:cNvSpPr/>
            <p:nvPr/>
          </p:nvSpPr>
          <p:spPr>
            <a:xfrm>
              <a:off x="1866896" y="1871013"/>
              <a:ext cx="2286000" cy="1143000"/>
            </a:xfrm>
            <a:custGeom>
              <a:avLst/>
              <a:gdLst/>
              <a:ahLst/>
              <a:cxnLst/>
              <a:rect l="l" t="t" r="r" b="b"/>
              <a:pathLst>
                <a:path w="2286000" h="1143000">
                  <a:moveTo>
                    <a:pt x="0" y="0"/>
                  </a:moveTo>
                  <a:lnTo>
                    <a:pt x="2285995" y="0"/>
                  </a:lnTo>
                  <a:lnTo>
                    <a:pt x="2285995" y="1143005"/>
                  </a:lnTo>
                  <a:lnTo>
                    <a:pt x="0" y="1143005"/>
                  </a:lnTo>
                  <a:lnTo>
                    <a:pt x="0" y="0"/>
                  </a:lnTo>
                  <a:close/>
                </a:path>
              </a:pathLst>
            </a:custGeom>
            <a:ln w="9524">
              <a:solidFill>
                <a:srgbClr val="FF3300"/>
              </a:solidFill>
            </a:ln>
          </p:spPr>
          <p:txBody>
            <a:bodyPr wrap="square" lIns="0" tIns="0" rIns="0" bIns="0" rtlCol="0"/>
            <a:lstStyle/>
            <a:p>
              <a:endParaRPr>
                <a:solidFill>
                  <a:prstClr val="black"/>
                </a:solidFill>
                <a:latin typeface="Calibri"/>
              </a:endParaRPr>
            </a:p>
          </p:txBody>
        </p:sp>
      </p:grpSp>
      <p:sp>
        <p:nvSpPr>
          <p:cNvPr id="12" name="object 12"/>
          <p:cNvSpPr txBox="1"/>
          <p:nvPr/>
        </p:nvSpPr>
        <p:spPr>
          <a:xfrm>
            <a:off x="3611661" y="1988867"/>
            <a:ext cx="1842135" cy="878840"/>
          </a:xfrm>
          <a:prstGeom prst="rect">
            <a:avLst/>
          </a:prstGeom>
        </p:spPr>
        <p:txBody>
          <a:bodyPr vert="horz" wrap="square" lIns="0" tIns="12700" rIns="0" bIns="0" rtlCol="0">
            <a:spAutoFit/>
          </a:bodyPr>
          <a:lstStyle/>
          <a:p>
            <a:pPr marL="12700" marR="5080" indent="163195">
              <a:spcBef>
                <a:spcPts val="100"/>
              </a:spcBef>
            </a:pPr>
            <a:r>
              <a:rPr sz="2800" b="1" spc="-5" dirty="0">
                <a:solidFill>
                  <a:srgbClr val="FFFFFF"/>
                </a:solidFill>
                <a:latin typeface="Times New Roman"/>
                <a:cs typeface="Times New Roman"/>
              </a:rPr>
              <a:t>Quan </a:t>
            </a:r>
            <a:r>
              <a:rPr sz="2800" b="1" dirty="0">
                <a:solidFill>
                  <a:srgbClr val="FFFFFF"/>
                </a:solidFill>
                <a:latin typeface="Times New Roman"/>
                <a:cs typeface="Times New Roman"/>
              </a:rPr>
              <a:t>văn  </a:t>
            </a:r>
            <a:r>
              <a:rPr sz="2800" b="1" spc="-10" dirty="0">
                <a:solidFill>
                  <a:srgbClr val="FFFFFF"/>
                </a:solidFill>
                <a:latin typeface="Times New Roman"/>
                <a:cs typeface="Times New Roman"/>
              </a:rPr>
              <a:t>Thừa</a:t>
            </a:r>
            <a:r>
              <a:rPr sz="2800" b="1" spc="-100" dirty="0">
                <a:solidFill>
                  <a:srgbClr val="FFFFFF"/>
                </a:solidFill>
                <a:latin typeface="Times New Roman"/>
                <a:cs typeface="Times New Roman"/>
              </a:rPr>
              <a:t> </a:t>
            </a:r>
            <a:r>
              <a:rPr sz="2800" b="1" dirty="0">
                <a:solidFill>
                  <a:srgbClr val="FFFFFF"/>
                </a:solidFill>
                <a:latin typeface="Times New Roman"/>
                <a:cs typeface="Times New Roman"/>
              </a:rPr>
              <a:t>tướng</a:t>
            </a:r>
            <a:endParaRPr sz="2800">
              <a:solidFill>
                <a:prstClr val="black"/>
              </a:solidFill>
              <a:latin typeface="Times New Roman"/>
              <a:cs typeface="Times New Roman"/>
            </a:endParaRPr>
          </a:p>
        </p:txBody>
      </p:sp>
      <p:sp>
        <p:nvSpPr>
          <p:cNvPr id="13" name="object 13"/>
          <p:cNvSpPr/>
          <p:nvPr/>
        </p:nvSpPr>
        <p:spPr>
          <a:xfrm>
            <a:off x="7105113" y="2019295"/>
            <a:ext cx="1828800" cy="914400"/>
          </a:xfrm>
          <a:custGeom>
            <a:avLst/>
            <a:gdLst/>
            <a:ahLst/>
            <a:cxnLst/>
            <a:rect l="l" t="t" r="r" b="b"/>
            <a:pathLst>
              <a:path w="1828800" h="914400">
                <a:moveTo>
                  <a:pt x="1828796" y="914398"/>
                </a:moveTo>
                <a:lnTo>
                  <a:pt x="0" y="914398"/>
                </a:lnTo>
                <a:lnTo>
                  <a:pt x="0" y="0"/>
                </a:lnTo>
                <a:lnTo>
                  <a:pt x="1828796" y="0"/>
                </a:lnTo>
                <a:lnTo>
                  <a:pt x="1828796" y="914398"/>
                </a:lnTo>
                <a:close/>
              </a:path>
            </a:pathLst>
          </a:custGeom>
          <a:solidFill>
            <a:srgbClr val="5B9AD4"/>
          </a:solidFill>
        </p:spPr>
        <p:txBody>
          <a:bodyPr wrap="square" lIns="0" tIns="0" rIns="0" bIns="0" rtlCol="0"/>
          <a:lstStyle/>
          <a:p>
            <a:endParaRPr>
              <a:solidFill>
                <a:prstClr val="black"/>
              </a:solidFill>
              <a:latin typeface="Calibri"/>
            </a:endParaRPr>
          </a:p>
        </p:txBody>
      </p:sp>
      <p:sp>
        <p:nvSpPr>
          <p:cNvPr id="14" name="object 14"/>
          <p:cNvSpPr txBox="1"/>
          <p:nvPr/>
        </p:nvSpPr>
        <p:spPr>
          <a:xfrm>
            <a:off x="7105113" y="2019295"/>
            <a:ext cx="1828800" cy="877804"/>
          </a:xfrm>
          <a:prstGeom prst="rect">
            <a:avLst/>
          </a:prstGeom>
          <a:ln w="9524">
            <a:solidFill>
              <a:srgbClr val="FF3300"/>
            </a:solidFill>
          </a:ln>
        </p:spPr>
        <p:txBody>
          <a:bodyPr vert="horz" wrap="square" lIns="0" tIns="15875" rIns="0" bIns="0" rtlCol="0">
            <a:spAutoFit/>
          </a:bodyPr>
          <a:lstStyle/>
          <a:p>
            <a:pPr marL="326390" marR="261620" indent="-59690">
              <a:spcBef>
                <a:spcPts val="125"/>
              </a:spcBef>
            </a:pPr>
            <a:r>
              <a:rPr sz="2800" b="1" spc="-5" dirty="0">
                <a:solidFill>
                  <a:srgbClr val="FFFFFF"/>
                </a:solidFill>
                <a:latin typeface="Times New Roman"/>
                <a:cs typeface="Times New Roman"/>
              </a:rPr>
              <a:t>Quan</a:t>
            </a:r>
            <a:r>
              <a:rPr sz="2800" b="1" spc="-100" dirty="0">
                <a:solidFill>
                  <a:srgbClr val="FFFFFF"/>
                </a:solidFill>
                <a:latin typeface="Times New Roman"/>
                <a:cs typeface="Times New Roman"/>
              </a:rPr>
              <a:t> </a:t>
            </a:r>
            <a:r>
              <a:rPr sz="2800" b="1" dirty="0">
                <a:solidFill>
                  <a:srgbClr val="FFFFFF"/>
                </a:solidFill>
                <a:latin typeface="Times New Roman"/>
                <a:cs typeface="Times New Roman"/>
              </a:rPr>
              <a:t>võ  </a:t>
            </a:r>
            <a:r>
              <a:rPr sz="2800" b="1" spc="-10" dirty="0">
                <a:solidFill>
                  <a:srgbClr val="FFFFFF"/>
                </a:solidFill>
                <a:latin typeface="Times New Roman"/>
                <a:cs typeface="Times New Roman"/>
              </a:rPr>
              <a:t>Thái</a:t>
            </a:r>
            <a:r>
              <a:rPr sz="2800" b="1" spc="-65" dirty="0">
                <a:solidFill>
                  <a:srgbClr val="FFFFFF"/>
                </a:solidFill>
                <a:latin typeface="Times New Roman"/>
                <a:cs typeface="Times New Roman"/>
              </a:rPr>
              <a:t> </a:t>
            </a:r>
            <a:r>
              <a:rPr sz="2800" b="1" spc="-5" dirty="0">
                <a:solidFill>
                  <a:srgbClr val="FFFFFF"/>
                </a:solidFill>
                <a:latin typeface="Times New Roman"/>
                <a:cs typeface="Times New Roman"/>
              </a:rPr>
              <a:t>úy</a:t>
            </a:r>
            <a:endParaRPr sz="2800">
              <a:solidFill>
                <a:prstClr val="black"/>
              </a:solidFill>
              <a:latin typeface="Times New Roman"/>
              <a:cs typeface="Times New Roman"/>
            </a:endParaRPr>
          </a:p>
        </p:txBody>
      </p:sp>
      <p:sp>
        <p:nvSpPr>
          <p:cNvPr id="15" name="object 15"/>
          <p:cNvSpPr/>
          <p:nvPr/>
        </p:nvSpPr>
        <p:spPr>
          <a:xfrm>
            <a:off x="5257792" y="3352793"/>
            <a:ext cx="2057400" cy="990600"/>
          </a:xfrm>
          <a:custGeom>
            <a:avLst/>
            <a:gdLst/>
            <a:ahLst/>
            <a:cxnLst/>
            <a:rect l="l" t="t" r="r" b="b"/>
            <a:pathLst>
              <a:path w="2057400" h="990600">
                <a:moveTo>
                  <a:pt x="2057395" y="990598"/>
                </a:moveTo>
                <a:lnTo>
                  <a:pt x="0" y="990598"/>
                </a:lnTo>
                <a:lnTo>
                  <a:pt x="0" y="0"/>
                </a:lnTo>
                <a:lnTo>
                  <a:pt x="2057395" y="0"/>
                </a:lnTo>
                <a:lnTo>
                  <a:pt x="2057395" y="990598"/>
                </a:lnTo>
                <a:close/>
              </a:path>
            </a:pathLst>
          </a:custGeom>
          <a:solidFill>
            <a:srgbClr val="99CCFF"/>
          </a:solidFill>
        </p:spPr>
        <p:txBody>
          <a:bodyPr wrap="square" lIns="0" tIns="0" rIns="0" bIns="0" rtlCol="0"/>
          <a:lstStyle/>
          <a:p>
            <a:endParaRPr>
              <a:solidFill>
                <a:prstClr val="black"/>
              </a:solidFill>
              <a:latin typeface="Calibri"/>
            </a:endParaRPr>
          </a:p>
        </p:txBody>
      </p:sp>
      <p:sp>
        <p:nvSpPr>
          <p:cNvPr id="16" name="object 16"/>
          <p:cNvSpPr txBox="1"/>
          <p:nvPr/>
        </p:nvSpPr>
        <p:spPr>
          <a:xfrm>
            <a:off x="5257792" y="3352793"/>
            <a:ext cx="2057400" cy="916276"/>
          </a:xfrm>
          <a:prstGeom prst="rect">
            <a:avLst/>
          </a:prstGeom>
          <a:ln w="9524">
            <a:solidFill>
              <a:srgbClr val="FF3300"/>
            </a:solidFill>
          </a:ln>
        </p:spPr>
        <p:txBody>
          <a:bodyPr vert="horz" wrap="square" lIns="0" tIns="53975" rIns="0" bIns="0" rtlCol="0">
            <a:spAutoFit/>
          </a:bodyPr>
          <a:lstStyle/>
          <a:p>
            <a:pPr marL="371475" marR="366395" indent="231775">
              <a:spcBef>
                <a:spcPts val="425"/>
              </a:spcBef>
            </a:pPr>
            <a:r>
              <a:rPr sz="2800" b="1" spc="-5" dirty="0">
                <a:solidFill>
                  <a:srgbClr val="FF0000"/>
                </a:solidFill>
                <a:latin typeface="Times New Roman"/>
                <a:cs typeface="Times New Roman"/>
              </a:rPr>
              <a:t>Quận  </a:t>
            </a:r>
            <a:r>
              <a:rPr sz="2800" b="1" spc="-10" dirty="0">
                <a:solidFill>
                  <a:srgbClr val="FF0000"/>
                </a:solidFill>
                <a:latin typeface="Times New Roman"/>
                <a:cs typeface="Times New Roman"/>
              </a:rPr>
              <a:t>Thái</a:t>
            </a:r>
            <a:r>
              <a:rPr sz="2800" b="1" spc="-100" dirty="0">
                <a:solidFill>
                  <a:srgbClr val="FF0000"/>
                </a:solidFill>
                <a:latin typeface="Times New Roman"/>
                <a:cs typeface="Times New Roman"/>
              </a:rPr>
              <a:t> </a:t>
            </a:r>
            <a:r>
              <a:rPr sz="2800" b="1" dirty="0">
                <a:solidFill>
                  <a:srgbClr val="FF0000"/>
                </a:solidFill>
                <a:latin typeface="Times New Roman"/>
                <a:cs typeface="Times New Roman"/>
              </a:rPr>
              <a:t>thú</a:t>
            </a:r>
            <a:endParaRPr sz="2800">
              <a:solidFill>
                <a:prstClr val="black"/>
              </a:solidFill>
              <a:latin typeface="Times New Roman"/>
              <a:cs typeface="Times New Roman"/>
            </a:endParaRPr>
          </a:p>
        </p:txBody>
      </p:sp>
      <p:sp>
        <p:nvSpPr>
          <p:cNvPr id="17" name="object 17"/>
          <p:cNvSpPr txBox="1"/>
          <p:nvPr/>
        </p:nvSpPr>
        <p:spPr>
          <a:xfrm>
            <a:off x="8229586" y="3352793"/>
            <a:ext cx="1981200" cy="916276"/>
          </a:xfrm>
          <a:prstGeom prst="rect">
            <a:avLst/>
          </a:prstGeom>
          <a:solidFill>
            <a:srgbClr val="00FFFF"/>
          </a:solidFill>
          <a:ln w="9524">
            <a:solidFill>
              <a:srgbClr val="FF3300"/>
            </a:solidFill>
          </a:ln>
        </p:spPr>
        <p:txBody>
          <a:bodyPr vert="horz" wrap="square" lIns="0" tIns="53975" rIns="0" bIns="0" rtlCol="0">
            <a:spAutoFit/>
          </a:bodyPr>
          <a:lstStyle/>
          <a:p>
            <a:pPr marL="234950" marR="125095" indent="-106680">
              <a:spcBef>
                <a:spcPts val="425"/>
              </a:spcBef>
            </a:pPr>
            <a:r>
              <a:rPr sz="2800" b="1" spc="-10" dirty="0">
                <a:solidFill>
                  <a:srgbClr val="FF0000"/>
                </a:solidFill>
                <a:latin typeface="Times New Roman"/>
                <a:cs typeface="Times New Roman"/>
              </a:rPr>
              <a:t>Biên</a:t>
            </a:r>
            <a:r>
              <a:rPr sz="2800" b="1" spc="-95" dirty="0">
                <a:solidFill>
                  <a:srgbClr val="FF0000"/>
                </a:solidFill>
                <a:latin typeface="Times New Roman"/>
                <a:cs typeface="Times New Roman"/>
              </a:rPr>
              <a:t> </a:t>
            </a:r>
            <a:r>
              <a:rPr sz="2800" b="1" spc="-5" dirty="0">
                <a:solidFill>
                  <a:srgbClr val="FF0000"/>
                </a:solidFill>
                <a:latin typeface="Times New Roman"/>
                <a:cs typeface="Times New Roman"/>
              </a:rPr>
              <a:t>cương  </a:t>
            </a:r>
            <a:r>
              <a:rPr sz="2800" b="1" spc="-20" dirty="0">
                <a:solidFill>
                  <a:srgbClr val="FF0000"/>
                </a:solidFill>
                <a:latin typeface="Times New Roman"/>
                <a:cs typeface="Times New Roman"/>
              </a:rPr>
              <a:t>Tiết </a:t>
            </a:r>
            <a:r>
              <a:rPr sz="2800" b="1" spc="-5" dirty="0">
                <a:solidFill>
                  <a:srgbClr val="FF0000"/>
                </a:solidFill>
                <a:latin typeface="Times New Roman"/>
                <a:cs typeface="Times New Roman"/>
              </a:rPr>
              <a:t>độ</a:t>
            </a:r>
            <a:r>
              <a:rPr sz="2800" b="1" spc="-40" dirty="0">
                <a:solidFill>
                  <a:srgbClr val="FF0000"/>
                </a:solidFill>
                <a:latin typeface="Times New Roman"/>
                <a:cs typeface="Times New Roman"/>
              </a:rPr>
              <a:t> </a:t>
            </a:r>
            <a:r>
              <a:rPr sz="2800" b="1" spc="-5" dirty="0">
                <a:solidFill>
                  <a:srgbClr val="FF0000"/>
                </a:solidFill>
                <a:latin typeface="Times New Roman"/>
                <a:cs typeface="Times New Roman"/>
              </a:rPr>
              <a:t>sứ</a:t>
            </a:r>
            <a:endParaRPr sz="2800">
              <a:solidFill>
                <a:prstClr val="black"/>
              </a:solidFill>
              <a:latin typeface="Times New Roman"/>
              <a:cs typeface="Times New Roman"/>
            </a:endParaRPr>
          </a:p>
        </p:txBody>
      </p:sp>
      <p:sp>
        <p:nvSpPr>
          <p:cNvPr id="18" name="object 18"/>
          <p:cNvSpPr txBox="1"/>
          <p:nvPr/>
        </p:nvSpPr>
        <p:spPr>
          <a:xfrm>
            <a:off x="5305167" y="4833540"/>
            <a:ext cx="2057400" cy="877804"/>
          </a:xfrm>
          <a:prstGeom prst="rect">
            <a:avLst/>
          </a:prstGeom>
          <a:solidFill>
            <a:srgbClr val="CCFFCC"/>
          </a:solidFill>
          <a:ln w="9524">
            <a:solidFill>
              <a:srgbClr val="FF3300"/>
            </a:solidFill>
          </a:ln>
        </p:spPr>
        <p:txBody>
          <a:bodyPr vert="horz" wrap="square" lIns="0" tIns="15875" rIns="0" bIns="0" rtlCol="0">
            <a:spAutoFit/>
          </a:bodyPr>
          <a:lstStyle/>
          <a:p>
            <a:pPr marL="154305" marR="150495" indent="370205">
              <a:spcBef>
                <a:spcPts val="125"/>
              </a:spcBef>
            </a:pPr>
            <a:r>
              <a:rPr sz="2800" b="1" spc="-5" dirty="0">
                <a:solidFill>
                  <a:srgbClr val="FF0000"/>
                </a:solidFill>
                <a:latin typeface="Times New Roman"/>
                <a:cs typeface="Times New Roman"/>
              </a:rPr>
              <a:t>Huyện  Huyện</a:t>
            </a:r>
            <a:r>
              <a:rPr sz="2800" b="1" spc="-100" dirty="0">
                <a:solidFill>
                  <a:srgbClr val="FF0000"/>
                </a:solidFill>
                <a:latin typeface="Times New Roman"/>
                <a:cs typeface="Times New Roman"/>
              </a:rPr>
              <a:t> </a:t>
            </a:r>
            <a:r>
              <a:rPr sz="2800" b="1" spc="-5" dirty="0">
                <a:solidFill>
                  <a:srgbClr val="FF0000"/>
                </a:solidFill>
                <a:latin typeface="Times New Roman"/>
                <a:cs typeface="Times New Roman"/>
              </a:rPr>
              <a:t>lệnh</a:t>
            </a:r>
            <a:endParaRPr sz="2800">
              <a:solidFill>
                <a:prstClr val="black"/>
              </a:solidFill>
              <a:latin typeface="Times New Roman"/>
              <a:cs typeface="Times New Roman"/>
            </a:endParaRPr>
          </a:p>
        </p:txBody>
      </p:sp>
      <p:grpSp>
        <p:nvGrpSpPr>
          <p:cNvPr id="19" name="object 19"/>
          <p:cNvGrpSpPr/>
          <p:nvPr/>
        </p:nvGrpSpPr>
        <p:grpSpPr>
          <a:xfrm>
            <a:off x="2598175" y="780748"/>
            <a:ext cx="5288280" cy="2499360"/>
            <a:chOff x="1074175" y="780748"/>
            <a:chExt cx="5288280" cy="2499360"/>
          </a:xfrm>
        </p:grpSpPr>
        <p:sp>
          <p:nvSpPr>
            <p:cNvPr id="20" name="object 20"/>
            <p:cNvSpPr/>
            <p:nvPr/>
          </p:nvSpPr>
          <p:spPr>
            <a:xfrm>
              <a:off x="2400295" y="944710"/>
              <a:ext cx="762000" cy="0"/>
            </a:xfrm>
            <a:custGeom>
              <a:avLst/>
              <a:gdLst/>
              <a:ahLst/>
              <a:cxnLst/>
              <a:rect l="l" t="t" r="r" b="b"/>
              <a:pathLst>
                <a:path w="762000">
                  <a:moveTo>
                    <a:pt x="0" y="0"/>
                  </a:moveTo>
                  <a:lnTo>
                    <a:pt x="761998" y="0"/>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1" name="object 21"/>
            <p:cNvSpPr/>
            <p:nvPr/>
          </p:nvSpPr>
          <p:spPr>
            <a:xfrm>
              <a:off x="3162293" y="818848"/>
              <a:ext cx="346075" cy="252095"/>
            </a:xfrm>
            <a:custGeom>
              <a:avLst/>
              <a:gdLst/>
              <a:ahLst/>
              <a:cxnLst/>
              <a:rect l="l" t="t" r="r" b="b"/>
              <a:pathLst>
                <a:path w="346075" h="252094">
                  <a:moveTo>
                    <a:pt x="0" y="251724"/>
                  </a:moveTo>
                  <a:lnTo>
                    <a:pt x="0" y="0"/>
                  </a:lnTo>
                  <a:lnTo>
                    <a:pt x="345799" y="125862"/>
                  </a:lnTo>
                  <a:lnTo>
                    <a:pt x="0" y="251724"/>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2" name="object 22"/>
            <p:cNvSpPr/>
            <p:nvPr/>
          </p:nvSpPr>
          <p:spPr>
            <a:xfrm>
              <a:off x="3162293" y="818848"/>
              <a:ext cx="346075" cy="252095"/>
            </a:xfrm>
            <a:custGeom>
              <a:avLst/>
              <a:gdLst/>
              <a:ahLst/>
              <a:cxnLst/>
              <a:rect l="l" t="t" r="r" b="b"/>
              <a:pathLst>
                <a:path w="346075" h="252094">
                  <a:moveTo>
                    <a:pt x="0" y="251724"/>
                  </a:moveTo>
                  <a:lnTo>
                    <a:pt x="345799" y="125862"/>
                  </a:lnTo>
                  <a:lnTo>
                    <a:pt x="0" y="0"/>
                  </a:lnTo>
                  <a:lnTo>
                    <a:pt x="0" y="251724"/>
                  </a:lnTo>
                  <a:close/>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3" name="object 23"/>
            <p:cNvSpPr/>
            <p:nvPr/>
          </p:nvSpPr>
          <p:spPr>
            <a:xfrm>
              <a:off x="1238029" y="1504399"/>
              <a:ext cx="57785" cy="1391920"/>
            </a:xfrm>
            <a:custGeom>
              <a:avLst/>
              <a:gdLst/>
              <a:ahLst/>
              <a:cxnLst/>
              <a:rect l="l" t="t" r="r" b="b"/>
              <a:pathLst>
                <a:path w="57784" h="1391920">
                  <a:moveTo>
                    <a:pt x="57367" y="0"/>
                  </a:moveTo>
                  <a:lnTo>
                    <a:pt x="0" y="1391594"/>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4" name="object 24"/>
            <p:cNvSpPr/>
            <p:nvPr/>
          </p:nvSpPr>
          <p:spPr>
            <a:xfrm>
              <a:off x="1112275" y="2890794"/>
              <a:ext cx="252095" cy="351155"/>
            </a:xfrm>
            <a:custGeom>
              <a:avLst/>
              <a:gdLst/>
              <a:ahLst/>
              <a:cxnLst/>
              <a:rect l="l" t="t" r="r" b="b"/>
              <a:pathLst>
                <a:path w="252094" h="351155">
                  <a:moveTo>
                    <a:pt x="111509" y="350699"/>
                  </a:moveTo>
                  <a:lnTo>
                    <a:pt x="0" y="0"/>
                  </a:lnTo>
                  <a:lnTo>
                    <a:pt x="251509" y="10374"/>
                  </a:lnTo>
                  <a:lnTo>
                    <a:pt x="111509" y="35069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5" name="object 25"/>
            <p:cNvSpPr/>
            <p:nvPr/>
          </p:nvSpPr>
          <p:spPr>
            <a:xfrm>
              <a:off x="1112275" y="2890794"/>
              <a:ext cx="252095" cy="351155"/>
            </a:xfrm>
            <a:custGeom>
              <a:avLst/>
              <a:gdLst/>
              <a:ahLst/>
              <a:cxnLst/>
              <a:rect l="l" t="t" r="r" b="b"/>
              <a:pathLst>
                <a:path w="252094" h="351155">
                  <a:moveTo>
                    <a:pt x="0" y="0"/>
                  </a:moveTo>
                  <a:lnTo>
                    <a:pt x="111509" y="350699"/>
                  </a:lnTo>
                  <a:lnTo>
                    <a:pt x="251509" y="10374"/>
                  </a:lnTo>
                  <a:lnTo>
                    <a:pt x="0" y="0"/>
                  </a:lnTo>
                  <a:close/>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6" name="object 26"/>
            <p:cNvSpPr/>
            <p:nvPr/>
          </p:nvSpPr>
          <p:spPr>
            <a:xfrm>
              <a:off x="4775390" y="1673396"/>
              <a:ext cx="34925" cy="1222375"/>
            </a:xfrm>
            <a:custGeom>
              <a:avLst/>
              <a:gdLst/>
              <a:ahLst/>
              <a:cxnLst/>
              <a:rect l="l" t="t" r="r" b="b"/>
              <a:pathLst>
                <a:path w="34925" h="1222375">
                  <a:moveTo>
                    <a:pt x="34499" y="0"/>
                  </a:moveTo>
                  <a:lnTo>
                    <a:pt x="0" y="1222372"/>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7" name="object 27"/>
            <p:cNvSpPr/>
            <p:nvPr/>
          </p:nvSpPr>
          <p:spPr>
            <a:xfrm>
              <a:off x="4649565" y="2892219"/>
              <a:ext cx="252095" cy="349250"/>
            </a:xfrm>
            <a:custGeom>
              <a:avLst/>
              <a:gdLst/>
              <a:ahLst/>
              <a:cxnLst/>
              <a:rect l="l" t="t" r="r" b="b"/>
              <a:pathLst>
                <a:path w="252095" h="349250">
                  <a:moveTo>
                    <a:pt x="116074" y="349224"/>
                  </a:moveTo>
                  <a:lnTo>
                    <a:pt x="0" y="0"/>
                  </a:lnTo>
                  <a:lnTo>
                    <a:pt x="251624" y="7099"/>
                  </a:lnTo>
                  <a:lnTo>
                    <a:pt x="116074" y="349224"/>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8" name="object 28"/>
            <p:cNvSpPr/>
            <p:nvPr/>
          </p:nvSpPr>
          <p:spPr>
            <a:xfrm>
              <a:off x="4649565" y="2892219"/>
              <a:ext cx="252095" cy="349250"/>
            </a:xfrm>
            <a:custGeom>
              <a:avLst/>
              <a:gdLst/>
              <a:ahLst/>
              <a:cxnLst/>
              <a:rect l="l" t="t" r="r" b="b"/>
              <a:pathLst>
                <a:path w="252095" h="349250">
                  <a:moveTo>
                    <a:pt x="0" y="0"/>
                  </a:moveTo>
                  <a:lnTo>
                    <a:pt x="116074" y="349224"/>
                  </a:lnTo>
                  <a:lnTo>
                    <a:pt x="251624" y="7099"/>
                  </a:lnTo>
                  <a:lnTo>
                    <a:pt x="0" y="0"/>
                  </a:lnTo>
                  <a:close/>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29" name="object 29"/>
            <p:cNvSpPr/>
            <p:nvPr/>
          </p:nvSpPr>
          <p:spPr>
            <a:xfrm>
              <a:off x="4914890" y="1451914"/>
              <a:ext cx="1088390" cy="438784"/>
            </a:xfrm>
            <a:custGeom>
              <a:avLst/>
              <a:gdLst/>
              <a:ahLst/>
              <a:cxnLst/>
              <a:rect l="l" t="t" r="r" b="b"/>
              <a:pathLst>
                <a:path w="1088389" h="438785">
                  <a:moveTo>
                    <a:pt x="0" y="0"/>
                  </a:moveTo>
                  <a:lnTo>
                    <a:pt x="1088247" y="438669"/>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30" name="object 30"/>
            <p:cNvSpPr/>
            <p:nvPr/>
          </p:nvSpPr>
          <p:spPr>
            <a:xfrm>
              <a:off x="5956087" y="1773848"/>
              <a:ext cx="368300" cy="246379"/>
            </a:xfrm>
            <a:custGeom>
              <a:avLst/>
              <a:gdLst/>
              <a:ahLst/>
              <a:cxnLst/>
              <a:rect l="l" t="t" r="r" b="b"/>
              <a:pathLst>
                <a:path w="368300" h="246380">
                  <a:moveTo>
                    <a:pt x="367774" y="246017"/>
                  </a:moveTo>
                  <a:lnTo>
                    <a:pt x="0" y="233469"/>
                  </a:lnTo>
                  <a:lnTo>
                    <a:pt x="94099" y="0"/>
                  </a:lnTo>
                  <a:lnTo>
                    <a:pt x="367774" y="246017"/>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1" name="object 31"/>
            <p:cNvSpPr/>
            <p:nvPr/>
          </p:nvSpPr>
          <p:spPr>
            <a:xfrm>
              <a:off x="5956087" y="1773848"/>
              <a:ext cx="368300" cy="246379"/>
            </a:xfrm>
            <a:custGeom>
              <a:avLst/>
              <a:gdLst/>
              <a:ahLst/>
              <a:cxnLst/>
              <a:rect l="l" t="t" r="r" b="b"/>
              <a:pathLst>
                <a:path w="368300" h="246380">
                  <a:moveTo>
                    <a:pt x="0" y="233469"/>
                  </a:moveTo>
                  <a:lnTo>
                    <a:pt x="367774" y="246017"/>
                  </a:lnTo>
                  <a:lnTo>
                    <a:pt x="94099" y="0"/>
                  </a:lnTo>
                  <a:lnTo>
                    <a:pt x="0" y="233469"/>
                  </a:lnTo>
                  <a:close/>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32" name="object 32"/>
            <p:cNvSpPr/>
            <p:nvPr/>
          </p:nvSpPr>
          <p:spPr>
            <a:xfrm>
              <a:off x="3714817" y="1451914"/>
              <a:ext cx="1200150" cy="357505"/>
            </a:xfrm>
            <a:custGeom>
              <a:avLst/>
              <a:gdLst/>
              <a:ahLst/>
              <a:cxnLst/>
              <a:rect l="l" t="t" r="r" b="b"/>
              <a:pathLst>
                <a:path w="1200150" h="357505">
                  <a:moveTo>
                    <a:pt x="1200072" y="0"/>
                  </a:moveTo>
                  <a:lnTo>
                    <a:pt x="0" y="356876"/>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33" name="object 33"/>
            <p:cNvSpPr/>
            <p:nvPr/>
          </p:nvSpPr>
          <p:spPr>
            <a:xfrm>
              <a:off x="3383368" y="1688151"/>
              <a:ext cx="367665" cy="241300"/>
            </a:xfrm>
            <a:custGeom>
              <a:avLst/>
              <a:gdLst/>
              <a:ahLst/>
              <a:cxnLst/>
              <a:rect l="l" t="t" r="r" b="b"/>
              <a:pathLst>
                <a:path w="367664" h="241300">
                  <a:moveTo>
                    <a:pt x="367324" y="241279"/>
                  </a:moveTo>
                  <a:lnTo>
                    <a:pt x="0" y="219209"/>
                  </a:lnTo>
                  <a:lnTo>
                    <a:pt x="295574" y="0"/>
                  </a:lnTo>
                  <a:lnTo>
                    <a:pt x="367324" y="24127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4" name="object 34"/>
            <p:cNvSpPr/>
            <p:nvPr/>
          </p:nvSpPr>
          <p:spPr>
            <a:xfrm>
              <a:off x="3383368" y="1688151"/>
              <a:ext cx="367665" cy="241300"/>
            </a:xfrm>
            <a:custGeom>
              <a:avLst/>
              <a:gdLst/>
              <a:ahLst/>
              <a:cxnLst/>
              <a:rect l="l" t="t" r="r" b="b"/>
              <a:pathLst>
                <a:path w="367664" h="241300">
                  <a:moveTo>
                    <a:pt x="295574" y="0"/>
                  </a:moveTo>
                  <a:lnTo>
                    <a:pt x="0" y="219209"/>
                  </a:lnTo>
                  <a:lnTo>
                    <a:pt x="367324" y="241279"/>
                  </a:lnTo>
                  <a:lnTo>
                    <a:pt x="295574" y="0"/>
                  </a:lnTo>
                  <a:close/>
                </a:path>
              </a:pathLst>
            </a:custGeom>
            <a:ln w="76199">
              <a:solidFill>
                <a:srgbClr val="000000"/>
              </a:solidFill>
            </a:ln>
          </p:spPr>
          <p:txBody>
            <a:bodyPr wrap="square" lIns="0" tIns="0" rIns="0" bIns="0" rtlCol="0"/>
            <a:lstStyle/>
            <a:p>
              <a:endParaRPr>
                <a:solidFill>
                  <a:prstClr val="black"/>
                </a:solidFill>
                <a:latin typeface="Calibri"/>
              </a:endParaRPr>
            </a:p>
          </p:txBody>
        </p:sp>
      </p:grpSp>
      <p:grpSp>
        <p:nvGrpSpPr>
          <p:cNvPr id="35" name="object 35"/>
          <p:cNvGrpSpPr/>
          <p:nvPr/>
        </p:nvGrpSpPr>
        <p:grpSpPr>
          <a:xfrm>
            <a:off x="6126216" y="3646042"/>
            <a:ext cx="2030095" cy="1162050"/>
            <a:chOff x="4602215" y="3646042"/>
            <a:chExt cx="2030095" cy="1162050"/>
          </a:xfrm>
        </p:grpSpPr>
        <p:sp>
          <p:nvSpPr>
            <p:cNvPr id="36" name="object 36"/>
            <p:cNvSpPr/>
            <p:nvPr/>
          </p:nvSpPr>
          <p:spPr>
            <a:xfrm>
              <a:off x="4762490" y="4343391"/>
              <a:ext cx="3810" cy="81280"/>
            </a:xfrm>
            <a:custGeom>
              <a:avLst/>
              <a:gdLst/>
              <a:ahLst/>
              <a:cxnLst/>
              <a:rect l="l" t="t" r="r" b="b"/>
              <a:pathLst>
                <a:path w="3810" h="81279">
                  <a:moveTo>
                    <a:pt x="0" y="0"/>
                  </a:moveTo>
                  <a:lnTo>
                    <a:pt x="3574" y="80849"/>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37" name="object 37"/>
            <p:cNvSpPr/>
            <p:nvPr/>
          </p:nvSpPr>
          <p:spPr>
            <a:xfrm>
              <a:off x="4640315" y="4418690"/>
              <a:ext cx="252095" cy="351155"/>
            </a:xfrm>
            <a:custGeom>
              <a:avLst/>
              <a:gdLst/>
              <a:ahLst/>
              <a:cxnLst/>
              <a:rect l="l" t="t" r="r" b="b"/>
              <a:pathLst>
                <a:path w="252095" h="351154">
                  <a:moveTo>
                    <a:pt x="140974" y="350999"/>
                  </a:moveTo>
                  <a:lnTo>
                    <a:pt x="0" y="11074"/>
                  </a:lnTo>
                  <a:lnTo>
                    <a:pt x="251474" y="0"/>
                  </a:lnTo>
                  <a:lnTo>
                    <a:pt x="140974" y="35099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8" name="object 38"/>
            <p:cNvSpPr/>
            <p:nvPr/>
          </p:nvSpPr>
          <p:spPr>
            <a:xfrm>
              <a:off x="4640315" y="4418690"/>
              <a:ext cx="252095" cy="351155"/>
            </a:xfrm>
            <a:custGeom>
              <a:avLst/>
              <a:gdLst/>
              <a:ahLst/>
              <a:cxnLst/>
              <a:rect l="l" t="t" r="r" b="b"/>
              <a:pathLst>
                <a:path w="252095" h="351154">
                  <a:moveTo>
                    <a:pt x="0" y="11074"/>
                  </a:moveTo>
                  <a:lnTo>
                    <a:pt x="140974" y="350999"/>
                  </a:lnTo>
                  <a:lnTo>
                    <a:pt x="251474" y="0"/>
                  </a:lnTo>
                  <a:lnTo>
                    <a:pt x="0" y="11074"/>
                  </a:lnTo>
                  <a:close/>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39" name="object 39"/>
            <p:cNvSpPr/>
            <p:nvPr/>
          </p:nvSpPr>
          <p:spPr>
            <a:xfrm>
              <a:off x="5791188" y="3809992"/>
              <a:ext cx="457200" cy="0"/>
            </a:xfrm>
            <a:custGeom>
              <a:avLst/>
              <a:gdLst/>
              <a:ahLst/>
              <a:cxnLst/>
              <a:rect l="l" t="t" r="r" b="b"/>
              <a:pathLst>
                <a:path w="457200">
                  <a:moveTo>
                    <a:pt x="0" y="0"/>
                  </a:moveTo>
                  <a:lnTo>
                    <a:pt x="457199" y="0"/>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40" name="object 40"/>
            <p:cNvSpPr/>
            <p:nvPr/>
          </p:nvSpPr>
          <p:spPr>
            <a:xfrm>
              <a:off x="6248387" y="3684142"/>
              <a:ext cx="346075" cy="252095"/>
            </a:xfrm>
            <a:custGeom>
              <a:avLst/>
              <a:gdLst/>
              <a:ahLst/>
              <a:cxnLst/>
              <a:rect l="l" t="t" r="r" b="b"/>
              <a:pathLst>
                <a:path w="346075" h="252095">
                  <a:moveTo>
                    <a:pt x="0" y="251699"/>
                  </a:moveTo>
                  <a:lnTo>
                    <a:pt x="0" y="0"/>
                  </a:lnTo>
                  <a:lnTo>
                    <a:pt x="345799" y="125849"/>
                  </a:lnTo>
                  <a:lnTo>
                    <a:pt x="0" y="25169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41" name="object 41"/>
            <p:cNvSpPr/>
            <p:nvPr/>
          </p:nvSpPr>
          <p:spPr>
            <a:xfrm>
              <a:off x="6248387" y="3684142"/>
              <a:ext cx="346075" cy="252095"/>
            </a:xfrm>
            <a:custGeom>
              <a:avLst/>
              <a:gdLst/>
              <a:ahLst/>
              <a:cxnLst/>
              <a:rect l="l" t="t" r="r" b="b"/>
              <a:pathLst>
                <a:path w="346075" h="252095">
                  <a:moveTo>
                    <a:pt x="0" y="251699"/>
                  </a:moveTo>
                  <a:lnTo>
                    <a:pt x="345799" y="125849"/>
                  </a:lnTo>
                  <a:lnTo>
                    <a:pt x="0" y="0"/>
                  </a:lnTo>
                  <a:lnTo>
                    <a:pt x="0" y="251699"/>
                  </a:lnTo>
                  <a:close/>
                </a:path>
              </a:pathLst>
            </a:custGeom>
            <a:ln w="76199">
              <a:solidFill>
                <a:srgbClr val="000000"/>
              </a:solidFill>
            </a:ln>
          </p:spPr>
          <p:txBody>
            <a:bodyPr wrap="square" lIns="0" tIns="0" rIns="0" bIns="0" rtlCol="0"/>
            <a:lstStyle/>
            <a:p>
              <a:endParaRPr>
                <a:solidFill>
                  <a:prstClr val="black"/>
                </a:solidFill>
                <a:latin typeface="Calibri"/>
              </a:endParaRPr>
            </a:p>
          </p:txBody>
        </p:sp>
      </p:grpSp>
      <p:grpSp>
        <p:nvGrpSpPr>
          <p:cNvPr id="42" name="object 42"/>
          <p:cNvGrpSpPr/>
          <p:nvPr/>
        </p:nvGrpSpPr>
        <p:grpSpPr>
          <a:xfrm>
            <a:off x="3809996" y="3646043"/>
            <a:ext cx="1374775" cy="328295"/>
            <a:chOff x="2285995" y="3646042"/>
            <a:chExt cx="1374775" cy="328295"/>
          </a:xfrm>
        </p:grpSpPr>
        <p:sp>
          <p:nvSpPr>
            <p:cNvPr id="43" name="object 43"/>
            <p:cNvSpPr/>
            <p:nvPr/>
          </p:nvSpPr>
          <p:spPr>
            <a:xfrm>
              <a:off x="2285995" y="3809992"/>
              <a:ext cx="990600" cy="0"/>
            </a:xfrm>
            <a:custGeom>
              <a:avLst/>
              <a:gdLst/>
              <a:ahLst/>
              <a:cxnLst/>
              <a:rect l="l" t="t" r="r" b="b"/>
              <a:pathLst>
                <a:path w="990600">
                  <a:moveTo>
                    <a:pt x="0" y="0"/>
                  </a:moveTo>
                  <a:lnTo>
                    <a:pt x="990598" y="0"/>
                  </a:lnTo>
                </a:path>
              </a:pathLst>
            </a:custGeom>
            <a:ln w="76199">
              <a:solidFill>
                <a:srgbClr val="000000"/>
              </a:solidFill>
            </a:ln>
          </p:spPr>
          <p:txBody>
            <a:bodyPr wrap="square" lIns="0" tIns="0" rIns="0" bIns="0" rtlCol="0"/>
            <a:lstStyle/>
            <a:p>
              <a:endParaRPr>
                <a:solidFill>
                  <a:prstClr val="black"/>
                </a:solidFill>
                <a:latin typeface="Calibri"/>
              </a:endParaRPr>
            </a:p>
          </p:txBody>
        </p:sp>
        <p:sp>
          <p:nvSpPr>
            <p:cNvPr id="44" name="object 44"/>
            <p:cNvSpPr/>
            <p:nvPr/>
          </p:nvSpPr>
          <p:spPr>
            <a:xfrm>
              <a:off x="3276593" y="3684142"/>
              <a:ext cx="346075" cy="252095"/>
            </a:xfrm>
            <a:custGeom>
              <a:avLst/>
              <a:gdLst/>
              <a:ahLst/>
              <a:cxnLst/>
              <a:rect l="l" t="t" r="r" b="b"/>
              <a:pathLst>
                <a:path w="346075" h="252095">
                  <a:moveTo>
                    <a:pt x="0" y="251699"/>
                  </a:moveTo>
                  <a:lnTo>
                    <a:pt x="0" y="0"/>
                  </a:lnTo>
                  <a:lnTo>
                    <a:pt x="345799" y="125849"/>
                  </a:lnTo>
                  <a:lnTo>
                    <a:pt x="0" y="251699"/>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45" name="object 45"/>
            <p:cNvSpPr/>
            <p:nvPr/>
          </p:nvSpPr>
          <p:spPr>
            <a:xfrm>
              <a:off x="3276593" y="3684142"/>
              <a:ext cx="346075" cy="252095"/>
            </a:xfrm>
            <a:custGeom>
              <a:avLst/>
              <a:gdLst/>
              <a:ahLst/>
              <a:cxnLst/>
              <a:rect l="l" t="t" r="r" b="b"/>
              <a:pathLst>
                <a:path w="346075" h="252095">
                  <a:moveTo>
                    <a:pt x="0" y="251699"/>
                  </a:moveTo>
                  <a:lnTo>
                    <a:pt x="345799" y="125849"/>
                  </a:lnTo>
                  <a:lnTo>
                    <a:pt x="0" y="0"/>
                  </a:lnTo>
                  <a:lnTo>
                    <a:pt x="0" y="251699"/>
                  </a:lnTo>
                  <a:close/>
                </a:path>
              </a:pathLst>
            </a:custGeom>
            <a:ln w="76199">
              <a:solidFill>
                <a:srgbClr val="000000"/>
              </a:solidFill>
            </a:ln>
          </p:spPr>
          <p:txBody>
            <a:bodyPr wrap="square" lIns="0" tIns="0" rIns="0" bIns="0" rtlCol="0"/>
            <a:lstStyle/>
            <a:p>
              <a:endParaRPr>
                <a:solidFill>
                  <a:prstClr val="black"/>
                </a:solidFill>
                <a:latin typeface="Calibri"/>
              </a:endParaRPr>
            </a:p>
          </p:txBody>
        </p:sp>
      </p:grpSp>
      <p:sp>
        <p:nvSpPr>
          <p:cNvPr id="46" name="object 46"/>
          <p:cNvSpPr txBox="1">
            <a:spLocks noGrp="1"/>
          </p:cNvSpPr>
          <p:nvPr>
            <p:ph type="title"/>
          </p:nvPr>
        </p:nvSpPr>
        <p:spPr>
          <a:xfrm>
            <a:off x="2942233" y="0"/>
            <a:ext cx="6837680" cy="452120"/>
          </a:xfrm>
          <a:prstGeom prst="rect">
            <a:avLst/>
          </a:prstGeom>
        </p:spPr>
        <p:txBody>
          <a:bodyPr vert="horz" wrap="square" lIns="0" tIns="12700" rIns="0" bIns="0" rtlCol="0">
            <a:spAutoFit/>
          </a:bodyPr>
          <a:lstStyle/>
          <a:p>
            <a:pPr marL="12700">
              <a:spcBef>
                <a:spcPts val="100"/>
              </a:spcBef>
            </a:pPr>
            <a:r>
              <a:rPr sz="2800" spc="-5" dirty="0">
                <a:solidFill>
                  <a:srgbClr val="000000"/>
                </a:solidFill>
              </a:rPr>
              <a:t>Sơ đồ bộ </a:t>
            </a:r>
            <a:r>
              <a:rPr sz="2800" dirty="0">
                <a:solidFill>
                  <a:srgbClr val="000000"/>
                </a:solidFill>
              </a:rPr>
              <a:t>máy </a:t>
            </a:r>
            <a:r>
              <a:rPr sz="2800" spc="-5" dirty="0">
                <a:solidFill>
                  <a:srgbClr val="000000"/>
                </a:solidFill>
              </a:rPr>
              <a:t>chính </a:t>
            </a:r>
            <a:r>
              <a:rPr sz="2800" dirty="0">
                <a:solidFill>
                  <a:srgbClr val="000000"/>
                </a:solidFill>
              </a:rPr>
              <a:t>trị </a:t>
            </a:r>
            <a:r>
              <a:rPr sz="2800" spc="-5" dirty="0">
                <a:solidFill>
                  <a:srgbClr val="000000"/>
                </a:solidFill>
              </a:rPr>
              <a:t>nhà nước </a:t>
            </a:r>
            <a:r>
              <a:rPr sz="2800" dirty="0">
                <a:solidFill>
                  <a:srgbClr val="000000"/>
                </a:solidFill>
              </a:rPr>
              <a:t>thời</a:t>
            </a:r>
            <a:r>
              <a:rPr sz="2800" spc="-70" dirty="0">
                <a:solidFill>
                  <a:srgbClr val="000000"/>
                </a:solidFill>
              </a:rPr>
              <a:t> </a:t>
            </a:r>
            <a:r>
              <a:rPr sz="2800" spc="-5" dirty="0">
                <a:solidFill>
                  <a:srgbClr val="000000"/>
                </a:solidFill>
              </a:rPr>
              <a:t>Đường</a:t>
            </a:r>
            <a:endParaRPr sz="2800"/>
          </a:p>
        </p:txBody>
      </p:sp>
      <p:grpSp>
        <p:nvGrpSpPr>
          <p:cNvPr id="47" name="object 47"/>
          <p:cNvGrpSpPr/>
          <p:nvPr/>
        </p:nvGrpSpPr>
        <p:grpSpPr>
          <a:xfrm>
            <a:off x="2482036" y="5791176"/>
            <a:ext cx="7572375" cy="923925"/>
            <a:chOff x="958035" y="5791175"/>
            <a:chExt cx="7572375" cy="923925"/>
          </a:xfrm>
        </p:grpSpPr>
        <p:sp>
          <p:nvSpPr>
            <p:cNvPr id="48" name="object 48"/>
            <p:cNvSpPr/>
            <p:nvPr/>
          </p:nvSpPr>
          <p:spPr>
            <a:xfrm>
              <a:off x="962798" y="5795938"/>
              <a:ext cx="7562850" cy="914400"/>
            </a:xfrm>
            <a:custGeom>
              <a:avLst/>
              <a:gdLst/>
              <a:ahLst/>
              <a:cxnLst/>
              <a:rect l="l" t="t" r="r" b="b"/>
              <a:pathLst>
                <a:path w="7562850" h="914400">
                  <a:moveTo>
                    <a:pt x="7409910" y="914398"/>
                  </a:moveTo>
                  <a:lnTo>
                    <a:pt x="152399" y="914398"/>
                  </a:lnTo>
                  <a:lnTo>
                    <a:pt x="104228" y="906629"/>
                  </a:lnTo>
                  <a:lnTo>
                    <a:pt x="62393" y="884995"/>
                  </a:lnTo>
                  <a:lnTo>
                    <a:pt x="29403" y="852006"/>
                  </a:lnTo>
                  <a:lnTo>
                    <a:pt x="7769" y="810171"/>
                  </a:lnTo>
                  <a:lnTo>
                    <a:pt x="0" y="761998"/>
                  </a:lnTo>
                  <a:lnTo>
                    <a:pt x="0" y="152399"/>
                  </a:lnTo>
                  <a:lnTo>
                    <a:pt x="7769" y="104236"/>
                  </a:lnTo>
                  <a:lnTo>
                    <a:pt x="29403" y="62402"/>
                  </a:lnTo>
                  <a:lnTo>
                    <a:pt x="62393" y="29409"/>
                  </a:lnTo>
                  <a:lnTo>
                    <a:pt x="104228" y="7771"/>
                  </a:lnTo>
                  <a:lnTo>
                    <a:pt x="152399" y="0"/>
                  </a:lnTo>
                  <a:lnTo>
                    <a:pt x="7409910" y="0"/>
                  </a:lnTo>
                  <a:lnTo>
                    <a:pt x="7468241" y="11609"/>
                  </a:lnTo>
                  <a:lnTo>
                    <a:pt x="7517685" y="44649"/>
                  </a:lnTo>
                  <a:lnTo>
                    <a:pt x="7550713" y="94090"/>
                  </a:lnTo>
                  <a:lnTo>
                    <a:pt x="7562309" y="152399"/>
                  </a:lnTo>
                  <a:lnTo>
                    <a:pt x="7562309" y="761998"/>
                  </a:lnTo>
                  <a:lnTo>
                    <a:pt x="7554541" y="810171"/>
                  </a:lnTo>
                  <a:lnTo>
                    <a:pt x="7532907" y="852006"/>
                  </a:lnTo>
                  <a:lnTo>
                    <a:pt x="7499918" y="884995"/>
                  </a:lnTo>
                  <a:lnTo>
                    <a:pt x="7458082" y="906629"/>
                  </a:lnTo>
                  <a:lnTo>
                    <a:pt x="7409910" y="914398"/>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49" name="object 49"/>
            <p:cNvSpPr/>
            <p:nvPr/>
          </p:nvSpPr>
          <p:spPr>
            <a:xfrm>
              <a:off x="962798" y="5795938"/>
              <a:ext cx="7562850" cy="914400"/>
            </a:xfrm>
            <a:custGeom>
              <a:avLst/>
              <a:gdLst/>
              <a:ahLst/>
              <a:cxnLst/>
              <a:rect l="l" t="t" r="r" b="b"/>
              <a:pathLst>
                <a:path w="7562850" h="914400">
                  <a:moveTo>
                    <a:pt x="0" y="152399"/>
                  </a:moveTo>
                  <a:lnTo>
                    <a:pt x="7769" y="104236"/>
                  </a:lnTo>
                  <a:lnTo>
                    <a:pt x="29403" y="62402"/>
                  </a:lnTo>
                  <a:lnTo>
                    <a:pt x="62393" y="29409"/>
                  </a:lnTo>
                  <a:lnTo>
                    <a:pt x="104228" y="7771"/>
                  </a:lnTo>
                  <a:lnTo>
                    <a:pt x="152399" y="0"/>
                  </a:lnTo>
                  <a:lnTo>
                    <a:pt x="7409910" y="0"/>
                  </a:lnTo>
                  <a:lnTo>
                    <a:pt x="7468241" y="11609"/>
                  </a:lnTo>
                  <a:lnTo>
                    <a:pt x="7517684" y="44649"/>
                  </a:lnTo>
                  <a:lnTo>
                    <a:pt x="7550712" y="94090"/>
                  </a:lnTo>
                  <a:lnTo>
                    <a:pt x="7562309" y="152399"/>
                  </a:lnTo>
                  <a:lnTo>
                    <a:pt x="7562309" y="761998"/>
                  </a:lnTo>
                  <a:lnTo>
                    <a:pt x="7554540" y="810171"/>
                  </a:lnTo>
                  <a:lnTo>
                    <a:pt x="7532907" y="852006"/>
                  </a:lnTo>
                  <a:lnTo>
                    <a:pt x="7499918" y="884995"/>
                  </a:lnTo>
                  <a:lnTo>
                    <a:pt x="7458082" y="906629"/>
                  </a:lnTo>
                  <a:lnTo>
                    <a:pt x="7409910" y="914398"/>
                  </a:lnTo>
                  <a:lnTo>
                    <a:pt x="152399" y="914398"/>
                  </a:lnTo>
                  <a:lnTo>
                    <a:pt x="104228" y="906629"/>
                  </a:lnTo>
                  <a:lnTo>
                    <a:pt x="62393" y="884995"/>
                  </a:lnTo>
                  <a:lnTo>
                    <a:pt x="29403" y="852006"/>
                  </a:lnTo>
                  <a:lnTo>
                    <a:pt x="7769" y="810171"/>
                  </a:lnTo>
                  <a:lnTo>
                    <a:pt x="0" y="761998"/>
                  </a:lnTo>
                  <a:lnTo>
                    <a:pt x="0" y="152399"/>
                  </a:lnTo>
                  <a:close/>
                </a:path>
              </a:pathLst>
            </a:custGeom>
            <a:ln w="9524">
              <a:solidFill>
                <a:srgbClr val="000000"/>
              </a:solidFill>
            </a:ln>
          </p:spPr>
          <p:txBody>
            <a:bodyPr wrap="square" lIns="0" tIns="0" rIns="0" bIns="0" rtlCol="0"/>
            <a:lstStyle/>
            <a:p>
              <a:endParaRPr>
                <a:solidFill>
                  <a:prstClr val="black"/>
                </a:solidFill>
                <a:latin typeface="Calibri"/>
              </a:endParaRPr>
            </a:p>
          </p:txBody>
        </p:sp>
      </p:grpSp>
      <p:sp>
        <p:nvSpPr>
          <p:cNvPr id="50" name="object 50"/>
          <p:cNvSpPr txBox="1"/>
          <p:nvPr/>
        </p:nvSpPr>
        <p:spPr>
          <a:xfrm>
            <a:off x="2636533" y="5862496"/>
            <a:ext cx="7262495" cy="391160"/>
          </a:xfrm>
          <a:prstGeom prst="rect">
            <a:avLst/>
          </a:prstGeom>
        </p:spPr>
        <p:txBody>
          <a:bodyPr vert="horz" wrap="square" lIns="0" tIns="12700" rIns="0" bIns="0" rtlCol="0">
            <a:spAutoFit/>
          </a:bodyPr>
          <a:lstStyle/>
          <a:p>
            <a:pPr marL="12700">
              <a:spcBef>
                <a:spcPts val="100"/>
              </a:spcBef>
              <a:tabLst>
                <a:tab pos="5554345" algn="l"/>
              </a:tabLst>
            </a:pPr>
            <a:r>
              <a:rPr sz="2400" b="1" dirty="0">
                <a:solidFill>
                  <a:prstClr val="black"/>
                </a:solidFill>
                <a:latin typeface="Times New Roman"/>
                <a:cs typeface="Times New Roman"/>
              </a:rPr>
              <a:t>- </a:t>
            </a:r>
            <a:r>
              <a:rPr sz="2400" b="1" spc="-5" dirty="0">
                <a:solidFill>
                  <a:prstClr val="black"/>
                </a:solidFill>
                <a:latin typeface="Times New Roman"/>
                <a:cs typeface="Times New Roman"/>
              </a:rPr>
              <a:t>Bộ </a:t>
            </a:r>
            <a:r>
              <a:rPr sz="2400" b="1" dirty="0">
                <a:solidFill>
                  <a:prstClr val="black"/>
                </a:solidFill>
                <a:latin typeface="Times New Roman"/>
                <a:cs typeface="Times New Roman"/>
              </a:rPr>
              <a:t>máy </a:t>
            </a:r>
            <a:r>
              <a:rPr sz="2400" b="1" spc="-5" dirty="0">
                <a:solidFill>
                  <a:prstClr val="black"/>
                </a:solidFill>
                <a:latin typeface="Times New Roman"/>
                <a:cs typeface="Times New Roman"/>
              </a:rPr>
              <a:t>nhà nước </a:t>
            </a:r>
            <a:r>
              <a:rPr sz="2400" b="1" dirty="0">
                <a:solidFill>
                  <a:prstClr val="black"/>
                </a:solidFill>
                <a:latin typeface="Times New Roman"/>
                <a:cs typeface="Times New Roman"/>
              </a:rPr>
              <a:t>từ trung </a:t>
            </a:r>
            <a:r>
              <a:rPr sz="2400" b="1" spc="-5" dirty="0">
                <a:solidFill>
                  <a:prstClr val="black"/>
                </a:solidFill>
                <a:latin typeface="Times New Roman"/>
                <a:cs typeface="Times New Roman"/>
              </a:rPr>
              <a:t>ương</a:t>
            </a:r>
            <a:r>
              <a:rPr sz="2400" b="1" spc="15" dirty="0">
                <a:solidFill>
                  <a:prstClr val="black"/>
                </a:solidFill>
                <a:latin typeface="Times New Roman"/>
                <a:cs typeface="Times New Roman"/>
              </a:rPr>
              <a:t> </a:t>
            </a:r>
            <a:r>
              <a:rPr sz="2400" b="1" spc="-5" dirty="0">
                <a:solidFill>
                  <a:prstClr val="black"/>
                </a:solidFill>
                <a:latin typeface="Times New Roman"/>
                <a:cs typeface="Times New Roman"/>
              </a:rPr>
              <a:t>đến</a:t>
            </a:r>
            <a:r>
              <a:rPr sz="2400" b="1" dirty="0">
                <a:solidFill>
                  <a:prstClr val="black"/>
                </a:solidFill>
                <a:latin typeface="Times New Roman"/>
                <a:cs typeface="Times New Roman"/>
              </a:rPr>
              <a:t> </a:t>
            </a:r>
            <a:r>
              <a:rPr sz="2400" b="1" spc="-5" dirty="0">
                <a:solidFill>
                  <a:prstClr val="black"/>
                </a:solidFill>
                <a:latin typeface="Times New Roman"/>
                <a:cs typeface="Times New Roman"/>
              </a:rPr>
              <a:t>địa	phương</a:t>
            </a:r>
            <a:r>
              <a:rPr sz="2400" b="1" spc="-85" dirty="0">
                <a:solidFill>
                  <a:prstClr val="black"/>
                </a:solidFill>
                <a:latin typeface="Times New Roman"/>
                <a:cs typeface="Times New Roman"/>
              </a:rPr>
              <a:t> </a:t>
            </a:r>
            <a:r>
              <a:rPr sz="2400" b="1" dirty="0">
                <a:solidFill>
                  <a:prstClr val="black"/>
                </a:solidFill>
                <a:latin typeface="Times New Roman"/>
                <a:cs typeface="Times New Roman"/>
              </a:rPr>
              <a:t>từng</a:t>
            </a:r>
            <a:endParaRPr sz="2400">
              <a:solidFill>
                <a:prstClr val="black"/>
              </a:solidFill>
              <a:latin typeface="Times New Roman"/>
              <a:cs typeface="Times New Roman"/>
            </a:endParaRPr>
          </a:p>
        </p:txBody>
      </p:sp>
      <p:sp>
        <p:nvSpPr>
          <p:cNvPr id="51" name="object 51"/>
          <p:cNvSpPr txBox="1"/>
          <p:nvPr/>
        </p:nvSpPr>
        <p:spPr>
          <a:xfrm>
            <a:off x="5135159" y="6262545"/>
            <a:ext cx="2265045" cy="391160"/>
          </a:xfrm>
          <a:prstGeom prst="rect">
            <a:avLst/>
          </a:prstGeom>
        </p:spPr>
        <p:txBody>
          <a:bodyPr vert="horz" wrap="square" lIns="0" tIns="12700" rIns="0" bIns="0" rtlCol="0">
            <a:spAutoFit/>
          </a:bodyPr>
          <a:lstStyle/>
          <a:p>
            <a:pPr marL="38100">
              <a:spcBef>
                <a:spcPts val="100"/>
              </a:spcBef>
            </a:pPr>
            <a:r>
              <a:rPr sz="3600" b="1" spc="-7" baseline="5787" dirty="0">
                <a:solidFill>
                  <a:prstClr val="black"/>
                </a:solidFill>
                <a:latin typeface="Times New Roman"/>
                <a:cs typeface="Times New Roman"/>
              </a:rPr>
              <a:t>b</a:t>
            </a:r>
            <a:r>
              <a:rPr sz="3600" b="1" spc="-397" baseline="5787" dirty="0">
                <a:solidFill>
                  <a:prstClr val="black"/>
                </a:solidFill>
                <a:latin typeface="Times New Roman"/>
                <a:cs typeface="Times New Roman"/>
              </a:rPr>
              <a:t>ư</a:t>
            </a:r>
            <a:r>
              <a:rPr sz="900" spc="-340" dirty="0">
                <a:solidFill>
                  <a:srgbClr val="878787"/>
                </a:solidFill>
                <a:latin typeface="Arial"/>
                <a:cs typeface="Arial"/>
              </a:rPr>
              <a:t>K</a:t>
            </a:r>
            <a:r>
              <a:rPr sz="3600" b="1" spc="-1492" baseline="5787" dirty="0">
                <a:solidFill>
                  <a:prstClr val="black"/>
                </a:solidFill>
                <a:latin typeface="Times New Roman"/>
                <a:cs typeface="Times New Roman"/>
              </a:rPr>
              <a:t>ớ</a:t>
            </a:r>
            <a:r>
              <a:rPr sz="900" spc="-5" dirty="0">
                <a:solidFill>
                  <a:srgbClr val="878787"/>
                </a:solidFill>
                <a:latin typeface="Arial"/>
                <a:cs typeface="Arial"/>
              </a:rPr>
              <a:t>N</a:t>
            </a:r>
            <a:r>
              <a:rPr sz="900" spc="-210" dirty="0">
                <a:solidFill>
                  <a:srgbClr val="878787"/>
                </a:solidFill>
                <a:latin typeface="Arial"/>
                <a:cs typeface="Arial"/>
              </a:rPr>
              <a:t>T</a:t>
            </a:r>
            <a:r>
              <a:rPr sz="3600" b="1" spc="-1289" baseline="5787" dirty="0">
                <a:solidFill>
                  <a:prstClr val="black"/>
                </a:solidFill>
                <a:latin typeface="Times New Roman"/>
                <a:cs typeface="Times New Roman"/>
              </a:rPr>
              <a:t>c</a:t>
            </a:r>
            <a:r>
              <a:rPr sz="900" spc="-5" dirty="0">
                <a:solidFill>
                  <a:srgbClr val="878787"/>
                </a:solidFill>
                <a:latin typeface="Arial"/>
                <a:cs typeface="Arial"/>
              </a:rPr>
              <a:t>T&amp;</a:t>
            </a:r>
            <a:r>
              <a:rPr sz="900" spc="-345" dirty="0">
                <a:solidFill>
                  <a:srgbClr val="878787"/>
                </a:solidFill>
                <a:latin typeface="Arial"/>
                <a:cs typeface="Arial"/>
              </a:rPr>
              <a:t>C</a:t>
            </a:r>
            <a:r>
              <a:rPr sz="3600" b="1" spc="-1492" baseline="5787" dirty="0">
                <a:solidFill>
                  <a:prstClr val="black"/>
                </a:solidFill>
                <a:latin typeface="Times New Roman"/>
                <a:cs typeface="Times New Roman"/>
              </a:rPr>
              <a:t>h</a:t>
            </a:r>
            <a:r>
              <a:rPr sz="900" spc="-5" dirty="0">
                <a:solidFill>
                  <a:srgbClr val="878787"/>
                </a:solidFill>
                <a:latin typeface="Arial"/>
                <a:cs typeface="Arial"/>
              </a:rPr>
              <a:t>S-</a:t>
            </a:r>
            <a:r>
              <a:rPr sz="900" spc="-409" dirty="0">
                <a:solidFill>
                  <a:srgbClr val="878787"/>
                </a:solidFill>
                <a:latin typeface="Arial"/>
                <a:cs typeface="Arial"/>
              </a:rPr>
              <a:t>0</a:t>
            </a:r>
            <a:r>
              <a:rPr sz="3600" b="1" spc="-1192" baseline="5787" dirty="0">
                <a:solidFill>
                  <a:prstClr val="black"/>
                </a:solidFill>
                <a:latin typeface="Times New Roman"/>
                <a:cs typeface="Times New Roman"/>
              </a:rPr>
              <a:t>o</a:t>
            </a:r>
            <a:r>
              <a:rPr sz="900" spc="-5" dirty="0">
                <a:solidFill>
                  <a:srgbClr val="878787"/>
                </a:solidFill>
                <a:latin typeface="Arial"/>
                <a:cs typeface="Arial"/>
              </a:rPr>
              <a:t>9</a:t>
            </a:r>
            <a:r>
              <a:rPr sz="900" spc="-210" dirty="0">
                <a:solidFill>
                  <a:srgbClr val="878787"/>
                </a:solidFill>
                <a:latin typeface="Arial"/>
                <a:cs typeface="Arial"/>
              </a:rPr>
              <a:t>1</a:t>
            </a:r>
            <a:r>
              <a:rPr sz="3600" b="1" spc="-1492" baseline="5787" dirty="0">
                <a:solidFill>
                  <a:prstClr val="black"/>
                </a:solidFill>
                <a:latin typeface="Times New Roman"/>
                <a:cs typeface="Times New Roman"/>
              </a:rPr>
              <a:t>à</a:t>
            </a:r>
            <a:r>
              <a:rPr sz="900" spc="-5" dirty="0">
                <a:solidFill>
                  <a:srgbClr val="878787"/>
                </a:solidFill>
                <a:latin typeface="Arial"/>
                <a:cs typeface="Arial"/>
              </a:rPr>
              <a:t>9</a:t>
            </a:r>
            <a:r>
              <a:rPr sz="900" spc="-10" dirty="0">
                <a:solidFill>
                  <a:srgbClr val="878787"/>
                </a:solidFill>
                <a:latin typeface="Arial"/>
                <a:cs typeface="Arial"/>
              </a:rPr>
              <a:t>5</a:t>
            </a:r>
            <a:r>
              <a:rPr sz="3600" b="1" spc="-1995" baseline="5787" dirty="0">
                <a:solidFill>
                  <a:prstClr val="black"/>
                </a:solidFill>
                <a:latin typeface="Times New Roman"/>
                <a:cs typeface="Times New Roman"/>
              </a:rPr>
              <a:t>n</a:t>
            </a:r>
            <a:r>
              <a:rPr sz="900" spc="-5" dirty="0">
                <a:solidFill>
                  <a:srgbClr val="878787"/>
                </a:solidFill>
                <a:latin typeface="Arial"/>
                <a:cs typeface="Arial"/>
              </a:rPr>
              <a:t>742</a:t>
            </a:r>
            <a:r>
              <a:rPr sz="900" spc="-75" dirty="0">
                <a:solidFill>
                  <a:srgbClr val="878787"/>
                </a:solidFill>
                <a:latin typeface="Arial"/>
                <a:cs typeface="Arial"/>
              </a:rPr>
              <a:t>9</a:t>
            </a:r>
            <a:r>
              <a:rPr sz="3600" b="1" spc="-1095" baseline="5787" dirty="0">
                <a:solidFill>
                  <a:prstClr val="black"/>
                </a:solidFill>
                <a:latin typeface="Times New Roman"/>
                <a:cs typeface="Times New Roman"/>
              </a:rPr>
              <a:t>t</a:t>
            </a:r>
            <a:r>
              <a:rPr sz="900" dirty="0">
                <a:solidFill>
                  <a:srgbClr val="878787"/>
                </a:solidFill>
                <a:latin typeface="Arial"/>
                <a:cs typeface="Arial"/>
              </a:rPr>
              <a:t>5</a:t>
            </a:r>
            <a:r>
              <a:rPr sz="900" spc="-25" dirty="0">
                <a:solidFill>
                  <a:srgbClr val="878787"/>
                </a:solidFill>
                <a:latin typeface="Arial"/>
                <a:cs typeface="Arial"/>
              </a:rPr>
              <a:t> </a:t>
            </a:r>
            <a:r>
              <a:rPr sz="3600" b="1" baseline="5787" dirty="0">
                <a:solidFill>
                  <a:prstClr val="black"/>
                </a:solidFill>
                <a:latin typeface="Times New Roman"/>
                <a:cs typeface="Times New Roman"/>
              </a:rPr>
              <a:t>hiện.</a:t>
            </a:r>
            <a:endParaRPr sz="3600" baseline="5787">
              <a:solidFill>
                <a:prstClr val="black"/>
              </a:solidFill>
              <a:latin typeface="Times New Roman"/>
              <a:cs typeface="Times New Roman"/>
            </a:endParaRPr>
          </a:p>
        </p:txBody>
      </p:sp>
      <p:sp>
        <p:nvSpPr>
          <p:cNvPr id="52" name="object 52"/>
          <p:cNvSpPr txBox="1"/>
          <p:nvPr/>
        </p:nvSpPr>
        <p:spPr>
          <a:xfrm>
            <a:off x="9813769" y="6453045"/>
            <a:ext cx="153035" cy="151323"/>
          </a:xfrm>
          <a:prstGeom prst="rect">
            <a:avLst/>
          </a:prstGeom>
        </p:spPr>
        <p:txBody>
          <a:bodyPr vert="horz" wrap="square" lIns="0" tIns="12700" rIns="0" bIns="0" rtlCol="0">
            <a:spAutoFit/>
          </a:bodyPr>
          <a:lstStyle/>
          <a:p>
            <a:pPr marL="12700">
              <a:spcBef>
                <a:spcPts val="100"/>
              </a:spcBef>
            </a:pPr>
            <a:r>
              <a:rPr sz="900" spc="-5" dirty="0">
                <a:solidFill>
                  <a:srgbClr val="878787"/>
                </a:solidFill>
                <a:latin typeface="Arial"/>
                <a:cs typeface="Arial"/>
              </a:rPr>
              <a:t>13</a:t>
            </a:r>
            <a:endParaRPr sz="900">
              <a:solidFill>
                <a:prstClr val="black"/>
              </a:solidFill>
              <a:latin typeface="Arial"/>
              <a:cs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89112" y="4013041"/>
            <a:ext cx="1914521" cy="214312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7994240" y="6036977"/>
            <a:ext cx="2207260" cy="197490"/>
          </a:xfrm>
          <a:prstGeom prst="rect">
            <a:avLst/>
          </a:prstGeom>
        </p:spPr>
        <p:txBody>
          <a:bodyPr vert="horz" wrap="square" lIns="0" tIns="12700" rIns="0" bIns="0" rtlCol="0">
            <a:spAutoFit/>
          </a:bodyPr>
          <a:lstStyle/>
          <a:p>
            <a:pPr marL="12700">
              <a:spcBef>
                <a:spcPts val="100"/>
              </a:spcBef>
            </a:pPr>
            <a:r>
              <a:rPr sz="1200" i="1" spc="-5" dirty="0">
                <a:solidFill>
                  <a:prstClr val="black"/>
                </a:solidFill>
                <a:latin typeface="Arial"/>
                <a:cs typeface="Arial"/>
              </a:rPr>
              <a:t>Hậu Lương Thái Tổ </a:t>
            </a:r>
            <a:r>
              <a:rPr sz="1200" i="1" dirty="0">
                <a:solidFill>
                  <a:prstClr val="black"/>
                </a:solidFill>
                <a:latin typeface="Arial"/>
                <a:cs typeface="Arial"/>
              </a:rPr>
              <a:t>( </a:t>
            </a:r>
            <a:r>
              <a:rPr sz="1200" i="1" spc="-5" dirty="0">
                <a:solidFill>
                  <a:prstClr val="black"/>
                </a:solidFill>
                <a:latin typeface="Arial"/>
                <a:cs typeface="Arial"/>
              </a:rPr>
              <a:t>852 </a:t>
            </a:r>
            <a:r>
              <a:rPr sz="1200" i="1" dirty="0">
                <a:solidFill>
                  <a:prstClr val="black"/>
                </a:solidFill>
                <a:latin typeface="Arial"/>
                <a:cs typeface="Arial"/>
              </a:rPr>
              <a:t>–</a:t>
            </a:r>
            <a:r>
              <a:rPr sz="1200" i="1" spc="-75" dirty="0">
                <a:solidFill>
                  <a:prstClr val="black"/>
                </a:solidFill>
                <a:latin typeface="Arial"/>
                <a:cs typeface="Arial"/>
              </a:rPr>
              <a:t> </a:t>
            </a:r>
            <a:r>
              <a:rPr sz="1200" i="1" dirty="0">
                <a:solidFill>
                  <a:prstClr val="black"/>
                </a:solidFill>
                <a:latin typeface="Arial"/>
                <a:cs typeface="Arial"/>
              </a:rPr>
              <a:t>912</a:t>
            </a:r>
            <a:r>
              <a:rPr sz="1050" i="1" dirty="0">
                <a:solidFill>
                  <a:prstClr val="black"/>
                </a:solidFill>
                <a:latin typeface="Arial"/>
                <a:cs typeface="Arial"/>
              </a:rPr>
              <a:t>)</a:t>
            </a:r>
            <a:endParaRPr sz="1050">
              <a:solidFill>
                <a:prstClr val="black"/>
              </a:solidFill>
              <a:latin typeface="Arial"/>
              <a:cs typeface="Arial"/>
            </a:endParaRPr>
          </a:p>
        </p:txBody>
      </p:sp>
      <p:sp>
        <p:nvSpPr>
          <p:cNvPr id="4" name="object 4"/>
          <p:cNvSpPr/>
          <p:nvPr/>
        </p:nvSpPr>
        <p:spPr>
          <a:xfrm>
            <a:off x="2693512" y="4288966"/>
            <a:ext cx="3538392" cy="1868296"/>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p:nvPr/>
        </p:nvSpPr>
        <p:spPr>
          <a:xfrm>
            <a:off x="2848351" y="6120844"/>
            <a:ext cx="3207385" cy="197490"/>
          </a:xfrm>
          <a:prstGeom prst="rect">
            <a:avLst/>
          </a:prstGeom>
        </p:spPr>
        <p:txBody>
          <a:bodyPr vert="horz" wrap="square" lIns="0" tIns="12700" rIns="0" bIns="0" rtlCol="0">
            <a:spAutoFit/>
          </a:bodyPr>
          <a:lstStyle/>
          <a:p>
            <a:pPr marL="12700">
              <a:spcBef>
                <a:spcPts val="100"/>
              </a:spcBef>
            </a:pPr>
            <a:r>
              <a:rPr sz="1200" i="1" spc="-5" dirty="0">
                <a:solidFill>
                  <a:prstClr val="black"/>
                </a:solidFill>
                <a:latin typeface="Arial"/>
                <a:cs typeface="Arial"/>
              </a:rPr>
              <a:t>Ảnh </a:t>
            </a:r>
            <a:r>
              <a:rPr sz="1200" i="1" dirty="0">
                <a:solidFill>
                  <a:prstClr val="black"/>
                </a:solidFill>
                <a:latin typeface="Arial"/>
                <a:cs typeface="Arial"/>
              </a:rPr>
              <a:t>minh </a:t>
            </a:r>
            <a:r>
              <a:rPr sz="1200" i="1" spc="-5" dirty="0">
                <a:solidFill>
                  <a:prstClr val="black"/>
                </a:solidFill>
                <a:latin typeface="Arial"/>
                <a:cs typeface="Arial"/>
              </a:rPr>
              <a:t>hoạ </a:t>
            </a:r>
            <a:r>
              <a:rPr sz="1200" i="1" dirty="0">
                <a:solidFill>
                  <a:prstClr val="black"/>
                </a:solidFill>
                <a:latin typeface="Arial"/>
                <a:cs typeface="Arial"/>
              </a:rPr>
              <a:t>các </a:t>
            </a:r>
            <a:r>
              <a:rPr sz="1200" i="1" spc="-5" dirty="0">
                <a:solidFill>
                  <a:prstClr val="black"/>
                </a:solidFill>
                <a:latin typeface="Arial"/>
                <a:cs typeface="Arial"/>
              </a:rPr>
              <a:t>quan </a:t>
            </a:r>
            <a:r>
              <a:rPr sz="1200" i="1" dirty="0">
                <a:solidFill>
                  <a:prstClr val="black"/>
                </a:solidFill>
                <a:latin typeface="Arial"/>
                <a:cs typeface="Arial"/>
              </a:rPr>
              <a:t>khảo </a:t>
            </a:r>
            <a:r>
              <a:rPr sz="1200" i="1" spc="-5" dirty="0">
                <a:solidFill>
                  <a:prstClr val="black"/>
                </a:solidFill>
                <a:latin typeface="Arial"/>
                <a:cs typeface="Arial"/>
              </a:rPr>
              <a:t>thí đang </a:t>
            </a:r>
            <a:r>
              <a:rPr sz="1200" i="1" dirty="0">
                <a:solidFill>
                  <a:prstClr val="black"/>
                </a:solidFill>
                <a:latin typeface="Arial"/>
                <a:cs typeface="Arial"/>
              </a:rPr>
              <a:t>chấm</a:t>
            </a:r>
            <a:r>
              <a:rPr sz="1200" i="1" spc="-95" dirty="0">
                <a:solidFill>
                  <a:prstClr val="black"/>
                </a:solidFill>
                <a:latin typeface="Arial"/>
                <a:cs typeface="Arial"/>
              </a:rPr>
              <a:t> </a:t>
            </a:r>
            <a:r>
              <a:rPr sz="1200" i="1" spc="-5" dirty="0">
                <a:solidFill>
                  <a:prstClr val="black"/>
                </a:solidFill>
                <a:latin typeface="Arial"/>
                <a:cs typeface="Arial"/>
              </a:rPr>
              <a:t>thi</a:t>
            </a:r>
            <a:endParaRPr sz="1200">
              <a:solidFill>
                <a:prstClr val="black"/>
              </a:solidFill>
              <a:latin typeface="Arial"/>
              <a:cs typeface="Arial"/>
            </a:endParaRPr>
          </a:p>
        </p:txBody>
      </p:sp>
      <p:sp>
        <p:nvSpPr>
          <p:cNvPr id="8" name="object 8"/>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9" name="object 9"/>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13</a:t>
            </a:fld>
            <a:endParaRPr dirty="0"/>
          </a:p>
        </p:txBody>
      </p:sp>
      <p:sp>
        <p:nvSpPr>
          <p:cNvPr id="6" name="object 6"/>
          <p:cNvSpPr txBox="1"/>
          <p:nvPr/>
        </p:nvSpPr>
        <p:spPr>
          <a:xfrm>
            <a:off x="1996677" y="728809"/>
            <a:ext cx="7915275" cy="3564890"/>
          </a:xfrm>
          <a:prstGeom prst="rect">
            <a:avLst/>
          </a:prstGeom>
        </p:spPr>
        <p:txBody>
          <a:bodyPr vert="horz" wrap="square" lIns="0" tIns="44450" rIns="0" bIns="0" rtlCol="0">
            <a:spAutoFit/>
          </a:bodyPr>
          <a:lstStyle/>
          <a:p>
            <a:pPr marL="177165">
              <a:spcBef>
                <a:spcPts val="350"/>
              </a:spcBef>
            </a:pPr>
            <a:r>
              <a:rPr sz="2800" b="1" dirty="0">
                <a:solidFill>
                  <a:prstClr val="black"/>
                </a:solidFill>
                <a:latin typeface="Times New Roman"/>
                <a:cs typeface="Times New Roman"/>
              </a:rPr>
              <a:t>2. </a:t>
            </a:r>
            <a:r>
              <a:rPr sz="2800" b="1" spc="-45" dirty="0">
                <a:solidFill>
                  <a:prstClr val="black"/>
                </a:solidFill>
                <a:latin typeface="Times New Roman"/>
                <a:cs typeface="Times New Roman"/>
              </a:rPr>
              <a:t>Trung </a:t>
            </a:r>
            <a:r>
              <a:rPr sz="2800" b="1" spc="-5" dirty="0">
                <a:solidFill>
                  <a:prstClr val="black"/>
                </a:solidFill>
                <a:latin typeface="Times New Roman"/>
                <a:cs typeface="Times New Roman"/>
              </a:rPr>
              <a:t>Quốc dưới </a:t>
            </a:r>
            <a:r>
              <a:rPr sz="2800" b="1" dirty="0">
                <a:solidFill>
                  <a:prstClr val="black"/>
                </a:solidFill>
                <a:latin typeface="Times New Roman"/>
                <a:cs typeface="Times New Roman"/>
              </a:rPr>
              <a:t>thời</a:t>
            </a:r>
            <a:r>
              <a:rPr sz="2800" b="1" spc="-30" dirty="0">
                <a:solidFill>
                  <a:prstClr val="black"/>
                </a:solidFill>
                <a:latin typeface="Times New Roman"/>
                <a:cs typeface="Times New Roman"/>
              </a:rPr>
              <a:t> </a:t>
            </a:r>
            <a:r>
              <a:rPr sz="2800" b="1" spc="-5" dirty="0">
                <a:solidFill>
                  <a:prstClr val="black"/>
                </a:solidFill>
                <a:latin typeface="Times New Roman"/>
                <a:cs typeface="Times New Roman"/>
              </a:rPr>
              <a:t>Đường</a:t>
            </a:r>
            <a:endParaRPr sz="2800">
              <a:solidFill>
                <a:prstClr val="black"/>
              </a:solidFill>
              <a:latin typeface="Times New Roman"/>
              <a:cs typeface="Times New Roman"/>
            </a:endParaRPr>
          </a:p>
          <a:p>
            <a:pPr marL="507365" indent="-330835">
              <a:lnSpc>
                <a:spcPts val="2800"/>
              </a:lnSpc>
              <a:spcBef>
                <a:spcPts val="215"/>
              </a:spcBef>
              <a:buFontTx/>
              <a:buAutoNum type="alphaLcParenR"/>
              <a:tabLst>
                <a:tab pos="508000" algn="l"/>
              </a:tabLst>
            </a:pPr>
            <a:r>
              <a:rPr sz="2400" b="1" spc="-5" dirty="0">
                <a:solidFill>
                  <a:srgbClr val="3B3326"/>
                </a:solidFill>
                <a:latin typeface="Times New Roman"/>
                <a:cs typeface="Times New Roman"/>
              </a:rPr>
              <a:t>Chính</a:t>
            </a:r>
            <a:r>
              <a:rPr sz="2400" b="1" spc="-10" dirty="0">
                <a:solidFill>
                  <a:srgbClr val="3B3326"/>
                </a:solidFill>
                <a:latin typeface="Times New Roman"/>
                <a:cs typeface="Times New Roman"/>
              </a:rPr>
              <a:t> </a:t>
            </a:r>
            <a:r>
              <a:rPr sz="2400" b="1" dirty="0">
                <a:solidFill>
                  <a:srgbClr val="3B3326"/>
                </a:solidFill>
                <a:latin typeface="Times New Roman"/>
                <a:cs typeface="Times New Roman"/>
              </a:rPr>
              <a:t>trị</a:t>
            </a:r>
            <a:endParaRPr sz="2400">
              <a:solidFill>
                <a:prstClr val="black"/>
              </a:solidFill>
              <a:latin typeface="Times New Roman"/>
              <a:cs typeface="Times New Roman"/>
            </a:endParaRPr>
          </a:p>
          <a:p>
            <a:pPr marL="391160" marR="434975" lvl="1" indent="-163830">
              <a:lnSpc>
                <a:spcPts val="2880"/>
              </a:lnSpc>
              <a:spcBef>
                <a:spcPts val="15"/>
              </a:spcBef>
              <a:buFont typeface="Arial"/>
              <a:buChar char="-"/>
              <a:tabLst>
                <a:tab pos="391795" algn="l"/>
              </a:tabLst>
            </a:pPr>
            <a:r>
              <a:rPr sz="2400" spc="-25" dirty="0">
                <a:solidFill>
                  <a:prstClr val="black"/>
                </a:solidFill>
                <a:latin typeface="Times New Roman"/>
                <a:cs typeface="Times New Roman"/>
              </a:rPr>
              <a:t>Tiếp </a:t>
            </a:r>
            <a:r>
              <a:rPr sz="2400" spc="-5" dirty="0">
                <a:solidFill>
                  <a:prstClr val="black"/>
                </a:solidFill>
                <a:latin typeface="Times New Roman"/>
                <a:cs typeface="Times New Roman"/>
              </a:rPr>
              <a:t>tục củng cố chính </a:t>
            </a:r>
            <a:r>
              <a:rPr sz="2400" dirty="0">
                <a:solidFill>
                  <a:prstClr val="black"/>
                </a:solidFill>
                <a:latin typeface="Times New Roman"/>
                <a:cs typeface="Times New Roman"/>
              </a:rPr>
              <a:t>quyền </a:t>
            </a:r>
            <a:r>
              <a:rPr sz="2400" spc="-5" dirty="0">
                <a:solidFill>
                  <a:prstClr val="black"/>
                </a:solidFill>
                <a:latin typeface="Times New Roman"/>
                <a:cs typeface="Times New Roman"/>
              </a:rPr>
              <a:t>trung ương, từng </a:t>
            </a:r>
            <a:r>
              <a:rPr sz="2400" dirty="0">
                <a:solidFill>
                  <a:prstClr val="black"/>
                </a:solidFill>
                <a:latin typeface="Times New Roman"/>
                <a:cs typeface="Times New Roman"/>
              </a:rPr>
              <a:t>bước</a:t>
            </a:r>
            <a:r>
              <a:rPr sz="2400" spc="-45" dirty="0">
                <a:solidFill>
                  <a:prstClr val="black"/>
                </a:solidFill>
                <a:latin typeface="Times New Roman"/>
                <a:cs typeface="Times New Roman"/>
              </a:rPr>
              <a:t> </a:t>
            </a:r>
            <a:r>
              <a:rPr sz="2400" dirty="0">
                <a:solidFill>
                  <a:prstClr val="black"/>
                </a:solidFill>
                <a:latin typeface="Times New Roman"/>
                <a:cs typeface="Times New Roman"/>
              </a:rPr>
              <a:t>hoàn  </a:t>
            </a:r>
            <a:r>
              <a:rPr sz="2400" spc="-5" dirty="0">
                <a:solidFill>
                  <a:prstClr val="black"/>
                </a:solidFill>
                <a:latin typeface="Times New Roman"/>
                <a:cs typeface="Times New Roman"/>
              </a:rPr>
              <a:t>thiện </a:t>
            </a:r>
            <a:r>
              <a:rPr sz="2400" dirty="0">
                <a:solidFill>
                  <a:prstClr val="black"/>
                </a:solidFill>
                <a:latin typeface="Times New Roman"/>
                <a:cs typeface="Times New Roman"/>
              </a:rPr>
              <a:t>bộ </a:t>
            </a:r>
            <a:r>
              <a:rPr sz="2400" spc="-5" dirty="0">
                <a:solidFill>
                  <a:prstClr val="black"/>
                </a:solidFill>
                <a:latin typeface="Times New Roman"/>
                <a:cs typeface="Times New Roman"/>
              </a:rPr>
              <a:t>máy cai trị </a:t>
            </a:r>
            <a:r>
              <a:rPr sz="2400" dirty="0">
                <a:solidFill>
                  <a:prstClr val="black"/>
                </a:solidFill>
                <a:latin typeface="Times New Roman"/>
                <a:cs typeface="Times New Roman"/>
              </a:rPr>
              <a:t>phong</a:t>
            </a:r>
            <a:r>
              <a:rPr sz="2400" spc="-10" dirty="0">
                <a:solidFill>
                  <a:prstClr val="black"/>
                </a:solidFill>
                <a:latin typeface="Times New Roman"/>
                <a:cs typeface="Times New Roman"/>
              </a:rPr>
              <a:t> </a:t>
            </a:r>
            <a:r>
              <a:rPr sz="2400" dirty="0">
                <a:solidFill>
                  <a:prstClr val="black"/>
                </a:solidFill>
                <a:latin typeface="Times New Roman"/>
                <a:cs typeface="Times New Roman"/>
              </a:rPr>
              <a:t>kiến.</a:t>
            </a:r>
            <a:endParaRPr sz="2400">
              <a:solidFill>
                <a:prstClr val="black"/>
              </a:solidFill>
              <a:latin typeface="Times New Roman"/>
              <a:cs typeface="Times New Roman"/>
            </a:endParaRPr>
          </a:p>
          <a:p>
            <a:pPr marL="375920" lvl="1" indent="-163830">
              <a:lnSpc>
                <a:spcPts val="2650"/>
              </a:lnSpc>
              <a:buFont typeface="Arial"/>
              <a:buChar char="-"/>
              <a:tabLst>
                <a:tab pos="376555" algn="l"/>
              </a:tabLst>
            </a:pPr>
            <a:r>
              <a:rPr sz="2400" spc="-5" dirty="0">
                <a:solidFill>
                  <a:prstClr val="black"/>
                </a:solidFill>
                <a:latin typeface="Times New Roman"/>
                <a:cs typeface="Times New Roman"/>
              </a:rPr>
              <a:t>Cử </a:t>
            </a:r>
            <a:r>
              <a:rPr sz="2400" dirty="0">
                <a:solidFill>
                  <a:prstClr val="black"/>
                </a:solidFill>
                <a:latin typeface="Times New Roman"/>
                <a:cs typeface="Times New Roman"/>
              </a:rPr>
              <a:t>người </a:t>
            </a:r>
            <a:r>
              <a:rPr sz="2400" spc="-5" dirty="0">
                <a:solidFill>
                  <a:prstClr val="black"/>
                </a:solidFill>
                <a:latin typeface="Times New Roman"/>
                <a:cs typeface="Times New Roman"/>
              </a:rPr>
              <a:t>thân tín cai </a:t>
            </a:r>
            <a:r>
              <a:rPr sz="2400" dirty="0">
                <a:solidFill>
                  <a:prstClr val="black"/>
                </a:solidFill>
                <a:latin typeface="Times New Roman"/>
                <a:cs typeface="Times New Roman"/>
              </a:rPr>
              <a:t>quản </a:t>
            </a:r>
            <a:r>
              <a:rPr sz="2400" spc="-5" dirty="0">
                <a:solidFill>
                  <a:prstClr val="black"/>
                </a:solidFill>
                <a:latin typeface="Times New Roman"/>
                <a:cs typeface="Times New Roman"/>
              </a:rPr>
              <a:t>các </a:t>
            </a:r>
            <a:r>
              <a:rPr sz="2400" dirty="0">
                <a:solidFill>
                  <a:prstClr val="black"/>
                </a:solidFill>
                <a:latin typeface="Times New Roman"/>
                <a:cs typeface="Times New Roman"/>
              </a:rPr>
              <a:t>địa</a:t>
            </a:r>
            <a:r>
              <a:rPr sz="2400" spc="-20" dirty="0">
                <a:solidFill>
                  <a:prstClr val="black"/>
                </a:solidFill>
                <a:latin typeface="Times New Roman"/>
                <a:cs typeface="Times New Roman"/>
              </a:rPr>
              <a:t> </a:t>
            </a:r>
            <a:r>
              <a:rPr sz="2400" dirty="0">
                <a:solidFill>
                  <a:prstClr val="black"/>
                </a:solidFill>
                <a:latin typeface="Times New Roman"/>
                <a:cs typeface="Times New Roman"/>
              </a:rPr>
              <a:t>phương.</a:t>
            </a:r>
            <a:endParaRPr sz="2400">
              <a:solidFill>
                <a:prstClr val="black"/>
              </a:solidFill>
              <a:latin typeface="Times New Roman"/>
              <a:cs typeface="Times New Roman"/>
            </a:endParaRPr>
          </a:p>
          <a:p>
            <a:pPr marL="391160" marR="5080" lvl="1" indent="-163830">
              <a:spcBef>
                <a:spcPts val="755"/>
              </a:spcBef>
              <a:buFont typeface="Arial"/>
              <a:buChar char="-"/>
              <a:tabLst>
                <a:tab pos="391795" algn="l"/>
              </a:tabLst>
            </a:pPr>
            <a:r>
              <a:rPr sz="2400" spc="-5" dirty="0">
                <a:solidFill>
                  <a:prstClr val="black"/>
                </a:solidFill>
                <a:latin typeface="Times New Roman"/>
                <a:cs typeface="Times New Roman"/>
              </a:rPr>
              <a:t>Mở các </a:t>
            </a:r>
            <a:r>
              <a:rPr sz="2400" dirty="0">
                <a:solidFill>
                  <a:prstClr val="black"/>
                </a:solidFill>
                <a:latin typeface="Times New Roman"/>
                <a:cs typeface="Times New Roman"/>
              </a:rPr>
              <a:t>khoa </a:t>
            </a:r>
            <a:r>
              <a:rPr sz="2400" spc="-5" dirty="0">
                <a:solidFill>
                  <a:prstClr val="black"/>
                </a:solidFill>
                <a:latin typeface="Times New Roman"/>
                <a:cs typeface="Times New Roman"/>
              </a:rPr>
              <a:t>thi </a:t>
            </a:r>
            <a:r>
              <a:rPr sz="2400" dirty="0">
                <a:solidFill>
                  <a:prstClr val="black"/>
                </a:solidFill>
                <a:latin typeface="Times New Roman"/>
                <a:cs typeface="Times New Roman"/>
              </a:rPr>
              <a:t>để </a:t>
            </a:r>
            <a:r>
              <a:rPr sz="2400" spc="-5" dirty="0">
                <a:solidFill>
                  <a:prstClr val="black"/>
                </a:solidFill>
                <a:latin typeface="Times New Roman"/>
                <a:cs typeface="Times New Roman"/>
              </a:rPr>
              <a:t>tuyển chọn </a:t>
            </a:r>
            <a:r>
              <a:rPr sz="2400" dirty="0">
                <a:solidFill>
                  <a:prstClr val="black"/>
                </a:solidFill>
                <a:latin typeface="Times New Roman"/>
                <a:cs typeface="Times New Roman"/>
              </a:rPr>
              <a:t>( không </a:t>
            </a:r>
            <a:r>
              <a:rPr sz="2400" spc="-5" dirty="0">
                <a:solidFill>
                  <a:prstClr val="black"/>
                </a:solidFill>
                <a:latin typeface="Times New Roman"/>
                <a:cs typeface="Times New Roman"/>
              </a:rPr>
              <a:t>chỉ </a:t>
            </a:r>
            <a:r>
              <a:rPr sz="2400" dirty="0">
                <a:solidFill>
                  <a:prstClr val="black"/>
                </a:solidFill>
                <a:latin typeface="Times New Roman"/>
                <a:cs typeface="Times New Roman"/>
              </a:rPr>
              <a:t>quý </a:t>
            </a:r>
            <a:r>
              <a:rPr sz="2400" spc="-5" dirty="0">
                <a:solidFill>
                  <a:prstClr val="black"/>
                </a:solidFill>
                <a:latin typeface="Times New Roman"/>
                <a:cs typeface="Times New Roman"/>
              </a:rPr>
              <a:t>tộc mà cả</a:t>
            </a:r>
            <a:r>
              <a:rPr sz="2400" spc="-60" dirty="0">
                <a:solidFill>
                  <a:prstClr val="black"/>
                </a:solidFill>
                <a:latin typeface="Times New Roman"/>
                <a:cs typeface="Times New Roman"/>
              </a:rPr>
              <a:t> </a:t>
            </a:r>
            <a:r>
              <a:rPr sz="2400" spc="-5" dirty="0">
                <a:solidFill>
                  <a:prstClr val="black"/>
                </a:solidFill>
                <a:latin typeface="Times New Roman"/>
                <a:cs typeface="Times New Roman"/>
              </a:rPr>
              <a:t>con  em </a:t>
            </a:r>
            <a:r>
              <a:rPr sz="2400" dirty="0">
                <a:solidFill>
                  <a:prstClr val="black"/>
                </a:solidFill>
                <a:latin typeface="Times New Roman"/>
                <a:cs typeface="Times New Roman"/>
              </a:rPr>
              <a:t>địa </a:t>
            </a:r>
            <a:r>
              <a:rPr sz="2400" spc="-5" dirty="0">
                <a:solidFill>
                  <a:prstClr val="black"/>
                </a:solidFill>
                <a:latin typeface="Times New Roman"/>
                <a:cs typeface="Times New Roman"/>
              </a:rPr>
              <a:t>chủ </a:t>
            </a:r>
            <a:r>
              <a:rPr sz="2400" dirty="0">
                <a:solidFill>
                  <a:prstClr val="black"/>
                </a:solidFill>
                <a:latin typeface="Times New Roman"/>
                <a:cs typeface="Times New Roman"/>
              </a:rPr>
              <a:t>) những người đỗ đạt ra </a:t>
            </a:r>
            <a:r>
              <a:rPr sz="2400" spc="-5" dirty="0">
                <a:solidFill>
                  <a:prstClr val="black"/>
                </a:solidFill>
                <a:latin typeface="Times New Roman"/>
                <a:cs typeface="Times New Roman"/>
              </a:rPr>
              <a:t>làm</a:t>
            </a:r>
            <a:r>
              <a:rPr sz="2400" spc="-30" dirty="0">
                <a:solidFill>
                  <a:prstClr val="black"/>
                </a:solidFill>
                <a:latin typeface="Times New Roman"/>
                <a:cs typeface="Times New Roman"/>
              </a:rPr>
              <a:t> </a:t>
            </a:r>
            <a:r>
              <a:rPr sz="2400" dirty="0">
                <a:solidFill>
                  <a:prstClr val="black"/>
                </a:solidFill>
                <a:latin typeface="Times New Roman"/>
                <a:cs typeface="Times New Roman"/>
              </a:rPr>
              <a:t>quan.</a:t>
            </a:r>
            <a:endParaRPr sz="2400">
              <a:solidFill>
                <a:prstClr val="black"/>
              </a:solidFill>
              <a:latin typeface="Times New Roman"/>
              <a:cs typeface="Times New Roman"/>
            </a:endParaRPr>
          </a:p>
          <a:p>
            <a:pPr marL="257175" marR="1352550" indent="-245110">
              <a:spcBef>
                <a:spcPts val="540"/>
              </a:spcBef>
            </a:pPr>
            <a:r>
              <a:rPr sz="2400" b="1" spc="-10" dirty="0">
                <a:solidFill>
                  <a:prstClr val="black"/>
                </a:solidFill>
                <a:latin typeface="Arial"/>
                <a:cs typeface="Arial"/>
              </a:rPr>
              <a:t>□ </a:t>
            </a:r>
            <a:r>
              <a:rPr sz="2400" b="1" spc="-5" dirty="0">
                <a:solidFill>
                  <a:srgbClr val="BF0000"/>
                </a:solidFill>
                <a:latin typeface="Times New Roman"/>
                <a:cs typeface="Times New Roman"/>
              </a:rPr>
              <a:t>Chính quyền phong kiến được </a:t>
            </a:r>
            <a:r>
              <a:rPr sz="2400" b="1" dirty="0">
                <a:solidFill>
                  <a:srgbClr val="BF0000"/>
                </a:solidFill>
                <a:latin typeface="Times New Roman"/>
                <a:cs typeface="Times New Roman"/>
              </a:rPr>
              <a:t>tăng </a:t>
            </a:r>
            <a:r>
              <a:rPr sz="2400" b="1" spc="-5" dirty="0">
                <a:solidFill>
                  <a:srgbClr val="BF0000"/>
                </a:solidFill>
                <a:latin typeface="Times New Roman"/>
                <a:cs typeface="Times New Roman"/>
              </a:rPr>
              <a:t>cường</a:t>
            </a:r>
            <a:r>
              <a:rPr sz="2400" b="1" spc="-245" dirty="0">
                <a:solidFill>
                  <a:srgbClr val="BF0000"/>
                </a:solidFill>
                <a:latin typeface="Times New Roman"/>
                <a:cs typeface="Times New Roman"/>
              </a:rPr>
              <a:t> </a:t>
            </a:r>
            <a:r>
              <a:rPr sz="2400" b="1" spc="-5" dirty="0">
                <a:solidFill>
                  <a:srgbClr val="BF0000"/>
                </a:solidFill>
                <a:latin typeface="Times New Roman"/>
                <a:cs typeface="Times New Roman"/>
              </a:rPr>
              <a:t>nhằm  nâng cao quyền lực </a:t>
            </a:r>
            <a:r>
              <a:rPr sz="2400" b="1" dirty="0">
                <a:solidFill>
                  <a:srgbClr val="BF0000"/>
                </a:solidFill>
                <a:latin typeface="Times New Roman"/>
                <a:cs typeface="Times New Roman"/>
              </a:rPr>
              <a:t>tuyệt </a:t>
            </a:r>
            <a:r>
              <a:rPr sz="2400" b="1" spc="-5" dirty="0">
                <a:solidFill>
                  <a:srgbClr val="BF0000"/>
                </a:solidFill>
                <a:latin typeface="Times New Roman"/>
                <a:cs typeface="Times New Roman"/>
              </a:rPr>
              <a:t>đối của Hoàng</a:t>
            </a:r>
            <a:r>
              <a:rPr sz="2400" b="1" spc="-40" dirty="0">
                <a:solidFill>
                  <a:srgbClr val="BF0000"/>
                </a:solidFill>
                <a:latin typeface="Times New Roman"/>
                <a:cs typeface="Times New Roman"/>
              </a:rPr>
              <a:t> </a:t>
            </a:r>
            <a:r>
              <a:rPr sz="2400" b="1" spc="20" dirty="0">
                <a:solidFill>
                  <a:srgbClr val="BF0000"/>
                </a:solidFill>
                <a:latin typeface="Times New Roman"/>
                <a:cs typeface="Times New Roman"/>
              </a:rPr>
              <a:t>đế</a:t>
            </a:r>
            <a:r>
              <a:rPr sz="2400" spc="20" dirty="0">
                <a:solidFill>
                  <a:srgbClr val="BF0000"/>
                </a:solidFill>
                <a:latin typeface="Times New Roman"/>
                <a:cs typeface="Times New Roman"/>
              </a:rPr>
              <a:t>.</a:t>
            </a:r>
            <a:endParaRPr sz="2400">
              <a:solidFill>
                <a:prstClr val="black"/>
              </a:solidFill>
              <a:latin typeface="Times New Roman"/>
              <a:cs typeface="Times New Roman"/>
            </a:endParaRPr>
          </a:p>
        </p:txBody>
      </p:sp>
      <p:sp>
        <p:nvSpPr>
          <p:cNvPr id="7" name="object 7"/>
          <p:cNvSpPr txBox="1">
            <a:spLocks noGrp="1"/>
          </p:cNvSpPr>
          <p:nvPr>
            <p:ph type="title"/>
          </p:nvPr>
        </p:nvSpPr>
        <p:spPr>
          <a:xfrm>
            <a:off x="2420245" y="324785"/>
            <a:ext cx="10399509" cy="382156"/>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08617" y="731767"/>
            <a:ext cx="8273415" cy="1920239"/>
          </a:xfrm>
          <a:prstGeom prst="rect">
            <a:avLst/>
          </a:prstGeom>
        </p:spPr>
        <p:txBody>
          <a:bodyPr vert="horz" wrap="square" lIns="0" tIns="54610" rIns="0" bIns="0" rtlCol="0">
            <a:spAutoFit/>
          </a:bodyPr>
          <a:lstStyle/>
          <a:p>
            <a:pPr marL="273685">
              <a:spcBef>
                <a:spcPts val="430"/>
              </a:spcBef>
            </a:pPr>
            <a:r>
              <a:rPr sz="2800" b="1" dirty="0">
                <a:solidFill>
                  <a:prstClr val="black"/>
                </a:solidFill>
                <a:latin typeface="Times New Roman"/>
                <a:cs typeface="Times New Roman"/>
              </a:rPr>
              <a:t>2. </a:t>
            </a:r>
            <a:r>
              <a:rPr sz="2800" b="1" spc="-45" dirty="0">
                <a:solidFill>
                  <a:prstClr val="black"/>
                </a:solidFill>
                <a:latin typeface="Times New Roman"/>
                <a:cs typeface="Times New Roman"/>
              </a:rPr>
              <a:t>Trung </a:t>
            </a:r>
            <a:r>
              <a:rPr sz="2800" b="1" spc="-5" dirty="0">
                <a:solidFill>
                  <a:prstClr val="black"/>
                </a:solidFill>
                <a:latin typeface="Times New Roman"/>
                <a:cs typeface="Times New Roman"/>
              </a:rPr>
              <a:t>Quốc dưới </a:t>
            </a:r>
            <a:r>
              <a:rPr sz="2800" b="1" dirty="0">
                <a:solidFill>
                  <a:prstClr val="black"/>
                </a:solidFill>
                <a:latin typeface="Times New Roman"/>
                <a:cs typeface="Times New Roman"/>
              </a:rPr>
              <a:t>thời</a:t>
            </a:r>
            <a:r>
              <a:rPr sz="2800" b="1" spc="-30" dirty="0">
                <a:solidFill>
                  <a:prstClr val="black"/>
                </a:solidFill>
                <a:latin typeface="Times New Roman"/>
                <a:cs typeface="Times New Roman"/>
              </a:rPr>
              <a:t> </a:t>
            </a:r>
            <a:r>
              <a:rPr sz="2800" b="1" spc="-5" dirty="0">
                <a:solidFill>
                  <a:prstClr val="black"/>
                </a:solidFill>
                <a:latin typeface="Times New Roman"/>
                <a:cs typeface="Times New Roman"/>
              </a:rPr>
              <a:t>Đường</a:t>
            </a:r>
            <a:endParaRPr sz="2800">
              <a:solidFill>
                <a:prstClr val="black"/>
              </a:solidFill>
              <a:latin typeface="Times New Roman"/>
              <a:cs typeface="Times New Roman"/>
            </a:endParaRPr>
          </a:p>
          <a:p>
            <a:pPr marL="117475">
              <a:lnSpc>
                <a:spcPts val="2590"/>
              </a:lnSpc>
              <a:spcBef>
                <a:spcPts val="285"/>
              </a:spcBef>
            </a:pPr>
            <a:r>
              <a:rPr sz="2400" b="1" dirty="0">
                <a:solidFill>
                  <a:srgbClr val="3B3326"/>
                </a:solidFill>
                <a:latin typeface="Times New Roman"/>
                <a:cs typeface="Times New Roman"/>
              </a:rPr>
              <a:t>* </a:t>
            </a:r>
            <a:r>
              <a:rPr sz="2400" b="1" spc="-5" dirty="0">
                <a:solidFill>
                  <a:srgbClr val="3B3326"/>
                </a:solidFill>
                <a:latin typeface="Times New Roman"/>
                <a:cs typeface="Times New Roman"/>
              </a:rPr>
              <a:t>Đối</a:t>
            </a:r>
            <a:r>
              <a:rPr sz="2400" b="1" spc="-10" dirty="0">
                <a:solidFill>
                  <a:srgbClr val="3B3326"/>
                </a:solidFill>
                <a:latin typeface="Times New Roman"/>
                <a:cs typeface="Times New Roman"/>
              </a:rPr>
              <a:t> </a:t>
            </a:r>
            <a:r>
              <a:rPr sz="2400" b="1" spc="-5" dirty="0">
                <a:solidFill>
                  <a:srgbClr val="3B3326"/>
                </a:solidFill>
                <a:latin typeface="Times New Roman"/>
                <a:cs typeface="Times New Roman"/>
              </a:rPr>
              <a:t>ngoại</a:t>
            </a:r>
            <a:endParaRPr sz="2400">
              <a:solidFill>
                <a:prstClr val="black"/>
              </a:solidFill>
              <a:latin typeface="Times New Roman"/>
              <a:cs typeface="Times New Roman"/>
            </a:endParaRPr>
          </a:p>
          <a:p>
            <a:pPr marL="12700">
              <a:lnSpc>
                <a:spcPts val="2590"/>
              </a:lnSpc>
            </a:pPr>
            <a:r>
              <a:rPr sz="2400" dirty="0">
                <a:solidFill>
                  <a:prstClr val="black"/>
                </a:solidFill>
                <a:latin typeface="Arial"/>
                <a:cs typeface="Arial"/>
              </a:rPr>
              <a:t>- </a:t>
            </a:r>
            <a:r>
              <a:rPr sz="2400" spc="-25" dirty="0">
                <a:solidFill>
                  <a:prstClr val="black"/>
                </a:solidFill>
                <a:latin typeface="Times New Roman"/>
                <a:cs typeface="Times New Roman"/>
              </a:rPr>
              <a:t>Tiếp </a:t>
            </a:r>
            <a:r>
              <a:rPr sz="2400" spc="-5" dirty="0">
                <a:solidFill>
                  <a:prstClr val="black"/>
                </a:solidFill>
                <a:latin typeface="Times New Roman"/>
                <a:cs typeface="Times New Roman"/>
              </a:rPr>
              <a:t>tục chính sách </a:t>
            </a:r>
            <a:r>
              <a:rPr sz="2400" dirty="0">
                <a:solidFill>
                  <a:prstClr val="black"/>
                </a:solidFill>
                <a:latin typeface="Times New Roman"/>
                <a:cs typeface="Times New Roman"/>
              </a:rPr>
              <a:t>xâm </a:t>
            </a:r>
            <a:r>
              <a:rPr sz="2400" spc="-5" dirty="0">
                <a:solidFill>
                  <a:prstClr val="black"/>
                </a:solidFill>
                <a:latin typeface="Times New Roman"/>
                <a:cs typeface="Times New Roman"/>
              </a:rPr>
              <a:t>lược mở </a:t>
            </a:r>
            <a:r>
              <a:rPr sz="2400" dirty="0">
                <a:solidFill>
                  <a:prstClr val="black"/>
                </a:solidFill>
                <a:latin typeface="Times New Roman"/>
                <a:cs typeface="Times New Roman"/>
              </a:rPr>
              <a:t>rộng </a:t>
            </a:r>
            <a:r>
              <a:rPr sz="2400" spc="-5" dirty="0">
                <a:solidFill>
                  <a:prstClr val="black"/>
                </a:solidFill>
                <a:latin typeface="Times New Roman"/>
                <a:cs typeface="Times New Roman"/>
              </a:rPr>
              <a:t>lãnh thổ: Xâm chiếm</a:t>
            </a:r>
            <a:r>
              <a:rPr sz="2400" spc="330" dirty="0">
                <a:solidFill>
                  <a:prstClr val="black"/>
                </a:solidFill>
                <a:latin typeface="Times New Roman"/>
                <a:cs typeface="Times New Roman"/>
              </a:rPr>
              <a:t> </a:t>
            </a:r>
            <a:r>
              <a:rPr sz="2400" dirty="0">
                <a:solidFill>
                  <a:prstClr val="black"/>
                </a:solidFill>
                <a:latin typeface="Times New Roman"/>
                <a:cs typeface="Times New Roman"/>
              </a:rPr>
              <a:t>vùng</a:t>
            </a:r>
            <a:endParaRPr sz="2400">
              <a:solidFill>
                <a:prstClr val="black"/>
              </a:solidFill>
              <a:latin typeface="Times New Roman"/>
              <a:cs typeface="Times New Roman"/>
            </a:endParaRPr>
          </a:p>
          <a:p>
            <a:pPr marL="175895" marR="29845"/>
            <a:r>
              <a:rPr sz="2400" spc="-5" dirty="0">
                <a:solidFill>
                  <a:prstClr val="black"/>
                </a:solidFill>
                <a:latin typeface="Times New Roman"/>
                <a:cs typeface="Times New Roman"/>
              </a:rPr>
              <a:t>Nội Mông, chinh </a:t>
            </a:r>
            <a:r>
              <a:rPr sz="2400" dirty="0">
                <a:solidFill>
                  <a:prstClr val="black"/>
                </a:solidFill>
                <a:latin typeface="Times New Roman"/>
                <a:cs typeface="Times New Roman"/>
              </a:rPr>
              <a:t>phục </a:t>
            </a:r>
            <a:r>
              <a:rPr sz="2400" spc="-5" dirty="0">
                <a:solidFill>
                  <a:prstClr val="black"/>
                </a:solidFill>
                <a:latin typeface="Times New Roman"/>
                <a:cs typeface="Times New Roman"/>
              </a:rPr>
              <a:t>Tây Vực, </a:t>
            </a:r>
            <a:r>
              <a:rPr sz="2400" dirty="0">
                <a:solidFill>
                  <a:prstClr val="black"/>
                </a:solidFill>
                <a:latin typeface="Times New Roman"/>
                <a:cs typeface="Times New Roman"/>
              </a:rPr>
              <a:t>xâm </a:t>
            </a:r>
            <a:r>
              <a:rPr sz="2400" spc="-5" dirty="0">
                <a:solidFill>
                  <a:prstClr val="black"/>
                </a:solidFill>
                <a:latin typeface="Times New Roman"/>
                <a:cs typeface="Times New Roman"/>
              </a:rPr>
              <a:t>lược </a:t>
            </a:r>
            <a:r>
              <a:rPr sz="2400" dirty="0">
                <a:solidFill>
                  <a:prstClr val="black"/>
                </a:solidFill>
                <a:latin typeface="Times New Roman"/>
                <a:cs typeface="Times New Roman"/>
              </a:rPr>
              <a:t>bán đảo </a:t>
            </a:r>
            <a:r>
              <a:rPr sz="2400" spc="-20" dirty="0">
                <a:solidFill>
                  <a:prstClr val="black"/>
                </a:solidFill>
                <a:latin typeface="Times New Roman"/>
                <a:cs typeface="Times New Roman"/>
              </a:rPr>
              <a:t>Triều </a:t>
            </a:r>
            <a:r>
              <a:rPr sz="2400" spc="-25" dirty="0">
                <a:solidFill>
                  <a:prstClr val="black"/>
                </a:solidFill>
                <a:latin typeface="Times New Roman"/>
                <a:cs typeface="Times New Roman"/>
              </a:rPr>
              <a:t>Tiên,  </a:t>
            </a:r>
            <a:r>
              <a:rPr sz="2400" spc="-5" dirty="0">
                <a:solidFill>
                  <a:prstClr val="black"/>
                </a:solidFill>
                <a:latin typeface="Times New Roman"/>
                <a:cs typeface="Times New Roman"/>
              </a:rPr>
              <a:t>củng cố chế </a:t>
            </a:r>
            <a:r>
              <a:rPr sz="2400" dirty="0">
                <a:solidFill>
                  <a:prstClr val="black"/>
                </a:solidFill>
                <a:latin typeface="Times New Roman"/>
                <a:cs typeface="Times New Roman"/>
              </a:rPr>
              <a:t>độ đô hộ </a:t>
            </a:r>
            <a:r>
              <a:rPr sz="2400" spc="-5" dirty="0">
                <a:solidFill>
                  <a:prstClr val="black"/>
                </a:solidFill>
                <a:latin typeface="Times New Roman"/>
                <a:cs typeface="Times New Roman"/>
              </a:rPr>
              <a:t>An Nam, ép Tây Tạng </a:t>
            </a:r>
            <a:r>
              <a:rPr sz="2400" dirty="0">
                <a:solidFill>
                  <a:prstClr val="black"/>
                </a:solidFill>
                <a:latin typeface="Times New Roman"/>
                <a:cs typeface="Times New Roman"/>
              </a:rPr>
              <a:t>phải </a:t>
            </a:r>
            <a:r>
              <a:rPr sz="2400" spc="-5" dirty="0">
                <a:solidFill>
                  <a:prstClr val="black"/>
                </a:solidFill>
                <a:latin typeface="Times New Roman"/>
                <a:cs typeface="Times New Roman"/>
              </a:rPr>
              <a:t>thần</a:t>
            </a:r>
            <a:r>
              <a:rPr sz="2400" spc="-265" dirty="0">
                <a:solidFill>
                  <a:prstClr val="black"/>
                </a:solidFill>
                <a:latin typeface="Times New Roman"/>
                <a:cs typeface="Times New Roman"/>
              </a:rPr>
              <a:t> </a:t>
            </a:r>
            <a:r>
              <a:rPr sz="2400" dirty="0">
                <a:solidFill>
                  <a:prstClr val="black"/>
                </a:solidFill>
                <a:latin typeface="Times New Roman"/>
                <a:cs typeface="Times New Roman"/>
              </a:rPr>
              <a:t>phục.</a:t>
            </a:r>
            <a:endParaRPr sz="2400">
              <a:solidFill>
                <a:prstClr val="black"/>
              </a:solidFill>
              <a:latin typeface="Times New Roman"/>
              <a:cs typeface="Times New Roman"/>
            </a:endParaRPr>
          </a:p>
        </p:txBody>
      </p:sp>
      <p:sp>
        <p:nvSpPr>
          <p:cNvPr id="3" name="object 3"/>
          <p:cNvSpPr txBox="1"/>
          <p:nvPr/>
        </p:nvSpPr>
        <p:spPr>
          <a:xfrm>
            <a:off x="2533580" y="4664163"/>
            <a:ext cx="2642870" cy="330200"/>
          </a:xfrm>
          <a:prstGeom prst="rect">
            <a:avLst/>
          </a:prstGeom>
        </p:spPr>
        <p:txBody>
          <a:bodyPr vert="horz" wrap="square" lIns="0" tIns="12700" rIns="0" bIns="0" rtlCol="0">
            <a:spAutoFit/>
          </a:bodyPr>
          <a:lstStyle/>
          <a:p>
            <a:pPr marL="12700">
              <a:spcBef>
                <a:spcPts val="100"/>
              </a:spcBef>
              <a:tabLst>
                <a:tab pos="938530" algn="l"/>
                <a:tab pos="1430020" algn="l"/>
                <a:tab pos="2235835" algn="l"/>
              </a:tabLst>
            </a:pPr>
            <a:r>
              <a:rPr sz="2000" b="1" i="1" spc="-5" dirty="0">
                <a:solidFill>
                  <a:srgbClr val="BF0000"/>
                </a:solidFill>
                <a:latin typeface="Times New Roman"/>
                <a:cs typeface="Times New Roman"/>
              </a:rPr>
              <a:t>Đườn</a:t>
            </a:r>
            <a:r>
              <a:rPr sz="2000" b="1" i="1" dirty="0">
                <a:solidFill>
                  <a:srgbClr val="BF0000"/>
                </a:solidFill>
                <a:latin typeface="Times New Roman"/>
                <a:cs typeface="Times New Roman"/>
              </a:rPr>
              <a:t>g	</a:t>
            </a:r>
            <a:r>
              <a:rPr sz="2000" b="1" i="1" spc="-5" dirty="0">
                <a:solidFill>
                  <a:srgbClr val="BF0000"/>
                </a:solidFill>
                <a:latin typeface="Times New Roman"/>
                <a:cs typeface="Times New Roman"/>
              </a:rPr>
              <a:t>tr</a:t>
            </a:r>
            <a:r>
              <a:rPr sz="2000" b="1" i="1" dirty="0">
                <a:solidFill>
                  <a:srgbClr val="BF0000"/>
                </a:solidFill>
                <a:latin typeface="Times New Roman"/>
                <a:cs typeface="Times New Roman"/>
              </a:rPr>
              <a:t>ở	</a:t>
            </a:r>
            <a:r>
              <a:rPr sz="2000" b="1" i="1" spc="-5" dirty="0">
                <a:solidFill>
                  <a:srgbClr val="BF0000"/>
                </a:solidFill>
                <a:latin typeface="Times New Roman"/>
                <a:cs typeface="Times New Roman"/>
              </a:rPr>
              <a:t>thàn</a:t>
            </a:r>
            <a:r>
              <a:rPr sz="2000" b="1" i="1" dirty="0">
                <a:solidFill>
                  <a:srgbClr val="BF0000"/>
                </a:solidFill>
                <a:latin typeface="Times New Roman"/>
                <a:cs typeface="Times New Roman"/>
              </a:rPr>
              <a:t>h	</a:t>
            </a:r>
            <a:r>
              <a:rPr sz="2000" b="1" i="1" spc="-5" dirty="0">
                <a:solidFill>
                  <a:srgbClr val="BF0000"/>
                </a:solidFill>
                <a:latin typeface="Times New Roman"/>
                <a:cs typeface="Times New Roman"/>
              </a:rPr>
              <a:t>một</a:t>
            </a:r>
            <a:endParaRPr sz="2000">
              <a:solidFill>
                <a:prstClr val="black"/>
              </a:solidFill>
              <a:latin typeface="Times New Roman"/>
              <a:cs typeface="Times New Roman"/>
            </a:endParaRPr>
          </a:p>
        </p:txBody>
      </p:sp>
      <p:sp>
        <p:nvSpPr>
          <p:cNvPr id="4" name="object 4"/>
          <p:cNvSpPr txBox="1"/>
          <p:nvPr/>
        </p:nvSpPr>
        <p:spPr>
          <a:xfrm>
            <a:off x="2533580" y="4359364"/>
            <a:ext cx="3069590" cy="936154"/>
          </a:xfrm>
          <a:prstGeom prst="rect">
            <a:avLst/>
          </a:prstGeom>
        </p:spPr>
        <p:txBody>
          <a:bodyPr vert="horz" wrap="square" lIns="0" tIns="12700" rIns="0" bIns="0" rtlCol="0">
            <a:spAutoFit/>
          </a:bodyPr>
          <a:lstStyle/>
          <a:p>
            <a:pPr marR="12065" algn="r">
              <a:spcBef>
                <a:spcPts val="100"/>
              </a:spcBef>
              <a:tabLst>
                <a:tab pos="376555" algn="l"/>
                <a:tab pos="1209675" algn="l"/>
                <a:tab pos="1953260" algn="l"/>
                <a:tab pos="2618740" algn="l"/>
              </a:tabLst>
            </a:pPr>
            <a:r>
              <a:rPr sz="2000" b="1" i="1" dirty="0">
                <a:solidFill>
                  <a:srgbClr val="BF0000"/>
                </a:solidFill>
                <a:latin typeface="Times New Roman"/>
                <a:cs typeface="Times New Roman"/>
              </a:rPr>
              <a:t>🡪	</a:t>
            </a:r>
            <a:r>
              <a:rPr sz="2000" b="1" i="1" spc="-80" dirty="0">
                <a:solidFill>
                  <a:srgbClr val="BF0000"/>
                </a:solidFill>
                <a:latin typeface="Times New Roman"/>
                <a:cs typeface="Times New Roman"/>
              </a:rPr>
              <a:t>T</a:t>
            </a:r>
            <a:r>
              <a:rPr sz="2000" b="1" i="1" spc="-5" dirty="0">
                <a:solidFill>
                  <a:srgbClr val="BF0000"/>
                </a:solidFill>
                <a:latin typeface="Times New Roman"/>
                <a:cs typeface="Times New Roman"/>
              </a:rPr>
              <a:t>run</a:t>
            </a:r>
            <a:r>
              <a:rPr sz="2000" b="1" i="1" dirty="0">
                <a:solidFill>
                  <a:srgbClr val="BF0000"/>
                </a:solidFill>
                <a:latin typeface="Times New Roman"/>
                <a:cs typeface="Times New Roman"/>
              </a:rPr>
              <a:t>g	</a:t>
            </a:r>
            <a:r>
              <a:rPr sz="2000" b="1" i="1" spc="-5" dirty="0">
                <a:solidFill>
                  <a:srgbClr val="BF0000"/>
                </a:solidFill>
                <a:latin typeface="Times New Roman"/>
                <a:cs typeface="Times New Roman"/>
              </a:rPr>
              <a:t>Quố</a:t>
            </a:r>
            <a:r>
              <a:rPr sz="2000" b="1" i="1" dirty="0">
                <a:solidFill>
                  <a:srgbClr val="BF0000"/>
                </a:solidFill>
                <a:latin typeface="Times New Roman"/>
                <a:cs typeface="Times New Roman"/>
              </a:rPr>
              <a:t>c	dưới	</a:t>
            </a:r>
            <a:r>
              <a:rPr sz="2000" b="1" i="1" spc="-5" dirty="0">
                <a:solidFill>
                  <a:srgbClr val="BF0000"/>
                </a:solidFill>
                <a:latin typeface="Times New Roman"/>
                <a:cs typeface="Times New Roman"/>
              </a:rPr>
              <a:t>thời</a:t>
            </a:r>
            <a:endParaRPr sz="2000">
              <a:solidFill>
                <a:prstClr val="black"/>
              </a:solidFill>
              <a:latin typeface="Times New Roman"/>
              <a:cs typeface="Times New Roman"/>
            </a:endParaRPr>
          </a:p>
          <a:p>
            <a:pPr marR="5080" algn="r"/>
            <a:r>
              <a:rPr sz="2000" b="1" i="1" dirty="0">
                <a:solidFill>
                  <a:srgbClr val="BF0000"/>
                </a:solidFill>
                <a:latin typeface="Times New Roman"/>
                <a:cs typeface="Times New Roman"/>
              </a:rPr>
              <a:t>đế</a:t>
            </a:r>
            <a:endParaRPr sz="2000">
              <a:solidFill>
                <a:prstClr val="black"/>
              </a:solidFill>
              <a:latin typeface="Times New Roman"/>
              <a:cs typeface="Times New Roman"/>
            </a:endParaRPr>
          </a:p>
        </p:txBody>
      </p:sp>
      <p:sp>
        <p:nvSpPr>
          <p:cNvPr id="5" name="object 5"/>
          <p:cNvSpPr txBox="1"/>
          <p:nvPr/>
        </p:nvSpPr>
        <p:spPr>
          <a:xfrm>
            <a:off x="2533581" y="4968962"/>
            <a:ext cx="3072765" cy="635000"/>
          </a:xfrm>
          <a:prstGeom prst="rect">
            <a:avLst/>
          </a:prstGeom>
        </p:spPr>
        <p:txBody>
          <a:bodyPr vert="horz" wrap="square" lIns="0" tIns="12700" rIns="0" bIns="0" rtlCol="0">
            <a:spAutoFit/>
          </a:bodyPr>
          <a:lstStyle/>
          <a:p>
            <a:pPr marL="12700" marR="5080">
              <a:spcBef>
                <a:spcPts val="100"/>
              </a:spcBef>
            </a:pPr>
            <a:r>
              <a:rPr sz="2000" b="1" i="1" dirty="0">
                <a:solidFill>
                  <a:srgbClr val="BF0000"/>
                </a:solidFill>
                <a:latin typeface="Times New Roman"/>
                <a:cs typeface="Times New Roman"/>
              </a:rPr>
              <a:t>quốc phong kiến phát </a:t>
            </a:r>
            <a:r>
              <a:rPr sz="2000" b="1" i="1" spc="-5" dirty="0">
                <a:solidFill>
                  <a:srgbClr val="BF0000"/>
                </a:solidFill>
                <a:latin typeface="Times New Roman"/>
                <a:cs typeface="Times New Roman"/>
              </a:rPr>
              <a:t>triển  nhất</a:t>
            </a:r>
            <a:r>
              <a:rPr sz="2000" spc="-5" dirty="0">
                <a:solidFill>
                  <a:srgbClr val="BF0000"/>
                </a:solidFill>
                <a:latin typeface="Times New Roman"/>
                <a:cs typeface="Times New Roman"/>
              </a:rPr>
              <a:t>.</a:t>
            </a:r>
            <a:endParaRPr sz="2000">
              <a:solidFill>
                <a:prstClr val="black"/>
              </a:solidFill>
              <a:latin typeface="Times New Roman"/>
              <a:cs typeface="Times New Roman"/>
            </a:endParaRPr>
          </a:p>
        </p:txBody>
      </p:sp>
      <p:grpSp>
        <p:nvGrpSpPr>
          <p:cNvPr id="6" name="object 6"/>
          <p:cNvGrpSpPr/>
          <p:nvPr/>
        </p:nvGrpSpPr>
        <p:grpSpPr>
          <a:xfrm>
            <a:off x="5859342" y="2860995"/>
            <a:ext cx="4408805" cy="3223895"/>
            <a:chOff x="4335341" y="2860994"/>
            <a:chExt cx="4408805" cy="3223895"/>
          </a:xfrm>
        </p:grpSpPr>
        <p:sp>
          <p:nvSpPr>
            <p:cNvPr id="7" name="object 7"/>
            <p:cNvSpPr/>
            <p:nvPr/>
          </p:nvSpPr>
          <p:spPr>
            <a:xfrm>
              <a:off x="4335341" y="2860994"/>
              <a:ext cx="4408541" cy="322374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 name="object 8"/>
            <p:cNvSpPr/>
            <p:nvPr/>
          </p:nvSpPr>
          <p:spPr>
            <a:xfrm>
              <a:off x="4463640" y="5548963"/>
              <a:ext cx="1924685" cy="429259"/>
            </a:xfrm>
            <a:custGeom>
              <a:avLst/>
              <a:gdLst/>
              <a:ahLst/>
              <a:cxnLst/>
              <a:rect l="l" t="t" r="r" b="b"/>
              <a:pathLst>
                <a:path w="1924685" h="429260">
                  <a:moveTo>
                    <a:pt x="1852846" y="429074"/>
                  </a:moveTo>
                  <a:lnTo>
                    <a:pt x="71499" y="429074"/>
                  </a:lnTo>
                  <a:lnTo>
                    <a:pt x="43663" y="423453"/>
                  </a:lnTo>
                  <a:lnTo>
                    <a:pt x="20937" y="408124"/>
                  </a:lnTo>
                  <a:lnTo>
                    <a:pt x="5617" y="385389"/>
                  </a:lnTo>
                  <a:lnTo>
                    <a:pt x="0" y="357549"/>
                  </a:lnTo>
                  <a:lnTo>
                    <a:pt x="0" y="71524"/>
                  </a:lnTo>
                  <a:lnTo>
                    <a:pt x="5617" y="43685"/>
                  </a:lnTo>
                  <a:lnTo>
                    <a:pt x="20937" y="20949"/>
                  </a:lnTo>
                  <a:lnTo>
                    <a:pt x="43663" y="5621"/>
                  </a:lnTo>
                  <a:lnTo>
                    <a:pt x="71499" y="0"/>
                  </a:lnTo>
                  <a:lnTo>
                    <a:pt x="1852846" y="0"/>
                  </a:lnTo>
                  <a:lnTo>
                    <a:pt x="1892523" y="12012"/>
                  </a:lnTo>
                  <a:lnTo>
                    <a:pt x="1918921" y="44146"/>
                  </a:lnTo>
                  <a:lnTo>
                    <a:pt x="1924371" y="71524"/>
                  </a:lnTo>
                  <a:lnTo>
                    <a:pt x="1924371" y="357549"/>
                  </a:lnTo>
                  <a:lnTo>
                    <a:pt x="1918750" y="385389"/>
                  </a:lnTo>
                  <a:lnTo>
                    <a:pt x="1903421" y="408124"/>
                  </a:lnTo>
                  <a:lnTo>
                    <a:pt x="1880686" y="423453"/>
                  </a:lnTo>
                  <a:lnTo>
                    <a:pt x="1852846" y="429074"/>
                  </a:lnTo>
                  <a:close/>
                </a:path>
              </a:pathLst>
            </a:custGeom>
            <a:solidFill>
              <a:srgbClr val="EDCD85"/>
            </a:solidFill>
          </p:spPr>
          <p:txBody>
            <a:bodyPr wrap="square" lIns="0" tIns="0" rIns="0" bIns="0" rtlCol="0"/>
            <a:lstStyle/>
            <a:p>
              <a:endParaRPr>
                <a:solidFill>
                  <a:prstClr val="black"/>
                </a:solidFill>
                <a:latin typeface="Calibri"/>
              </a:endParaRPr>
            </a:p>
          </p:txBody>
        </p:sp>
      </p:grpSp>
      <p:sp>
        <p:nvSpPr>
          <p:cNvPr id="9" name="object 9"/>
          <p:cNvSpPr txBox="1"/>
          <p:nvPr/>
        </p:nvSpPr>
        <p:spPr>
          <a:xfrm>
            <a:off x="6145762" y="5561827"/>
            <a:ext cx="2813050" cy="697230"/>
          </a:xfrm>
          <a:prstGeom prst="rect">
            <a:avLst/>
          </a:prstGeom>
        </p:spPr>
        <p:txBody>
          <a:bodyPr vert="horz" wrap="square" lIns="0" tIns="12700" rIns="0" bIns="0" rtlCol="0">
            <a:spAutoFit/>
          </a:bodyPr>
          <a:lstStyle/>
          <a:p>
            <a:pPr marL="219075" marR="1210945" indent="-207010">
              <a:spcBef>
                <a:spcPts val="100"/>
              </a:spcBef>
            </a:pPr>
            <a:r>
              <a:rPr sz="1200" spc="-5" dirty="0">
                <a:solidFill>
                  <a:srgbClr val="3B3326"/>
                </a:solidFill>
                <a:latin typeface="Arial"/>
                <a:cs typeface="Arial"/>
              </a:rPr>
              <a:t>Nhà Đường </a:t>
            </a:r>
            <a:r>
              <a:rPr sz="1200" dirty="0">
                <a:solidFill>
                  <a:srgbClr val="3B3326"/>
                </a:solidFill>
                <a:latin typeface="Arial"/>
                <a:cs typeface="Arial"/>
              </a:rPr>
              <a:t>( </a:t>
            </a:r>
            <a:r>
              <a:rPr sz="1200" spc="-5" dirty="0">
                <a:solidFill>
                  <a:srgbClr val="3B3326"/>
                </a:solidFill>
                <a:latin typeface="Arial"/>
                <a:cs typeface="Arial"/>
              </a:rPr>
              <a:t>nâu</a:t>
            </a:r>
            <a:r>
              <a:rPr sz="1200" spc="-90" dirty="0">
                <a:solidFill>
                  <a:srgbClr val="3B3326"/>
                </a:solidFill>
                <a:latin typeface="Arial"/>
                <a:cs typeface="Arial"/>
              </a:rPr>
              <a:t> </a:t>
            </a:r>
            <a:r>
              <a:rPr sz="1200" spc="-5" dirty="0">
                <a:solidFill>
                  <a:srgbClr val="3B3326"/>
                </a:solidFill>
                <a:latin typeface="Arial"/>
                <a:cs typeface="Arial"/>
              </a:rPr>
              <a:t>đậm)  Năm 700 </a:t>
            </a:r>
            <a:r>
              <a:rPr sz="1200" dirty="0">
                <a:solidFill>
                  <a:srgbClr val="3B3326"/>
                </a:solidFill>
                <a:latin typeface="Arial"/>
                <a:cs typeface="Arial"/>
              </a:rPr>
              <a:t>sau</a:t>
            </a:r>
            <a:r>
              <a:rPr sz="1200" spc="-40" dirty="0">
                <a:solidFill>
                  <a:srgbClr val="3B3326"/>
                </a:solidFill>
                <a:latin typeface="Arial"/>
                <a:cs typeface="Arial"/>
              </a:rPr>
              <a:t> </a:t>
            </a:r>
            <a:r>
              <a:rPr sz="1200" spc="-5" dirty="0">
                <a:solidFill>
                  <a:srgbClr val="3B3326"/>
                </a:solidFill>
                <a:latin typeface="Arial"/>
                <a:cs typeface="Arial"/>
              </a:rPr>
              <a:t>CN</a:t>
            </a:r>
            <a:endParaRPr sz="1200">
              <a:solidFill>
                <a:prstClr val="black"/>
              </a:solidFill>
              <a:latin typeface="Arial"/>
              <a:cs typeface="Arial"/>
            </a:endParaRPr>
          </a:p>
          <a:p>
            <a:pPr marL="272415">
              <a:spcBef>
                <a:spcPts val="965"/>
              </a:spcBef>
            </a:pPr>
            <a:r>
              <a:rPr sz="1200" i="1" spc="-5" dirty="0">
                <a:solidFill>
                  <a:prstClr val="black"/>
                </a:solidFill>
                <a:latin typeface="Arial"/>
                <a:cs typeface="Arial"/>
              </a:rPr>
              <a:t>Lãnh thổ </a:t>
            </a:r>
            <a:r>
              <a:rPr sz="1200" i="1" spc="-20" dirty="0">
                <a:solidFill>
                  <a:prstClr val="black"/>
                </a:solidFill>
                <a:latin typeface="Arial"/>
                <a:cs typeface="Arial"/>
              </a:rPr>
              <a:t>Trung </a:t>
            </a:r>
            <a:r>
              <a:rPr sz="1200" i="1" spc="-5" dirty="0">
                <a:solidFill>
                  <a:prstClr val="black"/>
                </a:solidFill>
                <a:latin typeface="Arial"/>
                <a:cs typeface="Arial"/>
              </a:rPr>
              <a:t>Quốc thời nhà</a:t>
            </a:r>
            <a:r>
              <a:rPr sz="1200" i="1" spc="-50" dirty="0">
                <a:solidFill>
                  <a:prstClr val="black"/>
                </a:solidFill>
                <a:latin typeface="Arial"/>
                <a:cs typeface="Arial"/>
              </a:rPr>
              <a:t> </a:t>
            </a:r>
            <a:r>
              <a:rPr sz="1200" i="1" spc="-5" dirty="0">
                <a:solidFill>
                  <a:prstClr val="black"/>
                </a:solidFill>
                <a:latin typeface="Arial"/>
                <a:cs typeface="Arial"/>
              </a:rPr>
              <a:t>Đường</a:t>
            </a:r>
            <a:endParaRPr sz="1200">
              <a:solidFill>
                <a:prstClr val="black"/>
              </a:solidFill>
              <a:latin typeface="Arial"/>
              <a:cs typeface="Arial"/>
            </a:endParaRPr>
          </a:p>
        </p:txBody>
      </p:sp>
      <p:sp>
        <p:nvSpPr>
          <p:cNvPr id="16" name="object 16"/>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17" name="object 17"/>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14</a:t>
            </a:fld>
            <a:endParaRPr dirty="0"/>
          </a:p>
        </p:txBody>
      </p:sp>
      <p:sp>
        <p:nvSpPr>
          <p:cNvPr id="10" name="object 10"/>
          <p:cNvSpPr txBox="1"/>
          <p:nvPr/>
        </p:nvSpPr>
        <p:spPr>
          <a:xfrm>
            <a:off x="9501187" y="3393947"/>
            <a:ext cx="322580" cy="665480"/>
          </a:xfrm>
          <a:prstGeom prst="rect">
            <a:avLst/>
          </a:prstGeom>
        </p:spPr>
        <p:txBody>
          <a:bodyPr vert="horz" wrap="square" lIns="0" tIns="12700" rIns="0" bIns="0" rtlCol="0">
            <a:spAutoFit/>
          </a:bodyPr>
          <a:lstStyle/>
          <a:p>
            <a:pPr marL="12700" marR="5080">
              <a:spcBef>
                <a:spcPts val="100"/>
              </a:spcBef>
            </a:pPr>
            <a:r>
              <a:rPr sz="2100" spc="-5" dirty="0">
                <a:solidFill>
                  <a:prstClr val="black"/>
                </a:solidFill>
                <a:latin typeface="Arial"/>
                <a:cs typeface="Arial"/>
              </a:rPr>
              <a:t>Li  êu</a:t>
            </a:r>
            <a:endParaRPr sz="2100">
              <a:solidFill>
                <a:prstClr val="black"/>
              </a:solidFill>
              <a:latin typeface="Arial"/>
              <a:cs typeface="Arial"/>
            </a:endParaRPr>
          </a:p>
        </p:txBody>
      </p:sp>
      <p:sp>
        <p:nvSpPr>
          <p:cNvPr id="11" name="object 11"/>
          <p:cNvSpPr txBox="1"/>
          <p:nvPr/>
        </p:nvSpPr>
        <p:spPr>
          <a:xfrm>
            <a:off x="6546614" y="4652769"/>
            <a:ext cx="546100" cy="574040"/>
          </a:xfrm>
          <a:prstGeom prst="rect">
            <a:avLst/>
          </a:prstGeom>
        </p:spPr>
        <p:txBody>
          <a:bodyPr vert="horz" wrap="square" lIns="0" tIns="12700" rIns="0" bIns="0" rtlCol="0">
            <a:spAutoFit/>
          </a:bodyPr>
          <a:lstStyle/>
          <a:p>
            <a:pPr marL="12700" marR="5080">
              <a:spcBef>
                <a:spcPts val="100"/>
              </a:spcBef>
            </a:pPr>
            <a:r>
              <a:rPr spc="-5" dirty="0">
                <a:solidFill>
                  <a:prstClr val="black"/>
                </a:solidFill>
                <a:latin typeface="Arial"/>
                <a:cs typeface="Arial"/>
              </a:rPr>
              <a:t>Tây  Tạng</a:t>
            </a:r>
            <a:endParaRPr>
              <a:solidFill>
                <a:prstClr val="black"/>
              </a:solidFill>
              <a:latin typeface="Arial"/>
              <a:cs typeface="Arial"/>
            </a:endParaRPr>
          </a:p>
        </p:txBody>
      </p:sp>
      <p:sp>
        <p:nvSpPr>
          <p:cNvPr id="12" name="object 12"/>
          <p:cNvSpPr txBox="1"/>
          <p:nvPr/>
        </p:nvSpPr>
        <p:spPr>
          <a:xfrm>
            <a:off x="8741160" y="3492369"/>
            <a:ext cx="489584" cy="436880"/>
          </a:xfrm>
          <a:prstGeom prst="rect">
            <a:avLst/>
          </a:prstGeom>
        </p:spPr>
        <p:txBody>
          <a:bodyPr vert="horz" wrap="square" lIns="0" tIns="12700" rIns="0" bIns="0" rtlCol="0">
            <a:spAutoFit/>
          </a:bodyPr>
          <a:lstStyle/>
          <a:p>
            <a:pPr marL="12700" marR="5080">
              <a:spcBef>
                <a:spcPts val="100"/>
              </a:spcBef>
            </a:pPr>
            <a:r>
              <a:rPr sz="900" spc="-5" dirty="0">
                <a:solidFill>
                  <a:prstClr val="black"/>
                </a:solidFill>
                <a:latin typeface="Arial"/>
                <a:cs typeface="Arial"/>
              </a:rPr>
              <a:t>Các bộ  lạc</a:t>
            </a:r>
            <a:r>
              <a:rPr sz="900" spc="-95" dirty="0">
                <a:solidFill>
                  <a:prstClr val="black"/>
                </a:solidFill>
                <a:latin typeface="Arial"/>
                <a:cs typeface="Arial"/>
              </a:rPr>
              <a:t> </a:t>
            </a:r>
            <a:r>
              <a:rPr sz="900" dirty="0">
                <a:solidFill>
                  <a:prstClr val="black"/>
                </a:solidFill>
                <a:latin typeface="Arial"/>
                <a:cs typeface="Arial"/>
              </a:rPr>
              <a:t>mông  cổ</a:t>
            </a:r>
            <a:endParaRPr sz="900">
              <a:solidFill>
                <a:prstClr val="black"/>
              </a:solidFill>
              <a:latin typeface="Arial"/>
              <a:cs typeface="Arial"/>
            </a:endParaRPr>
          </a:p>
        </p:txBody>
      </p:sp>
      <p:sp>
        <p:nvSpPr>
          <p:cNvPr id="13" name="object 13"/>
          <p:cNvSpPr txBox="1"/>
          <p:nvPr/>
        </p:nvSpPr>
        <p:spPr>
          <a:xfrm>
            <a:off x="8093882" y="3791691"/>
            <a:ext cx="233045" cy="345440"/>
          </a:xfrm>
          <a:prstGeom prst="rect">
            <a:avLst/>
          </a:prstGeom>
        </p:spPr>
        <p:txBody>
          <a:bodyPr vert="horz" wrap="square" lIns="0" tIns="12700" rIns="0" bIns="0" rtlCol="0">
            <a:spAutoFit/>
          </a:bodyPr>
          <a:lstStyle/>
          <a:p>
            <a:pPr marL="12700" marR="5080">
              <a:spcBef>
                <a:spcPts val="100"/>
              </a:spcBef>
            </a:pPr>
            <a:r>
              <a:rPr sz="1050" spc="-5" dirty="0">
                <a:solidFill>
                  <a:prstClr val="black"/>
                </a:solidFill>
                <a:latin typeface="Arial"/>
                <a:cs typeface="Arial"/>
              </a:rPr>
              <a:t>Hồi  Cốt</a:t>
            </a:r>
            <a:endParaRPr sz="1050">
              <a:solidFill>
                <a:prstClr val="black"/>
              </a:solidFill>
              <a:latin typeface="Arial"/>
              <a:cs typeface="Arial"/>
            </a:endParaRPr>
          </a:p>
        </p:txBody>
      </p:sp>
      <p:sp>
        <p:nvSpPr>
          <p:cNvPr id="14" name="object 14"/>
          <p:cNvSpPr txBox="1"/>
          <p:nvPr/>
        </p:nvSpPr>
        <p:spPr>
          <a:xfrm>
            <a:off x="7022845" y="3247538"/>
            <a:ext cx="625475" cy="345440"/>
          </a:xfrm>
          <a:prstGeom prst="rect">
            <a:avLst/>
          </a:prstGeom>
        </p:spPr>
        <p:txBody>
          <a:bodyPr vert="horz" wrap="square" lIns="0" tIns="12700" rIns="0" bIns="0" rtlCol="0">
            <a:spAutoFit/>
          </a:bodyPr>
          <a:lstStyle/>
          <a:p>
            <a:pPr marL="12700" marR="5080">
              <a:spcBef>
                <a:spcPts val="100"/>
              </a:spcBef>
            </a:pPr>
            <a:r>
              <a:rPr sz="1050" spc="-5" dirty="0">
                <a:solidFill>
                  <a:prstClr val="black"/>
                </a:solidFill>
                <a:latin typeface="Arial"/>
                <a:cs typeface="Arial"/>
              </a:rPr>
              <a:t>Hãn quốc  Đột</a:t>
            </a:r>
            <a:r>
              <a:rPr sz="1050" spc="-90" dirty="0">
                <a:solidFill>
                  <a:prstClr val="black"/>
                </a:solidFill>
                <a:latin typeface="Arial"/>
                <a:cs typeface="Arial"/>
              </a:rPr>
              <a:t> </a:t>
            </a:r>
            <a:r>
              <a:rPr sz="1050" spc="-5" dirty="0">
                <a:solidFill>
                  <a:prstClr val="black"/>
                </a:solidFill>
                <a:latin typeface="Arial"/>
                <a:cs typeface="Arial"/>
              </a:rPr>
              <a:t>Quyết</a:t>
            </a:r>
            <a:endParaRPr sz="1050">
              <a:solidFill>
                <a:prstClr val="black"/>
              </a:solidFill>
              <a:latin typeface="Arial"/>
              <a:cs typeface="Arial"/>
            </a:endParaRPr>
          </a:p>
        </p:txBody>
      </p:sp>
      <p:sp>
        <p:nvSpPr>
          <p:cNvPr id="15" name="object 15"/>
          <p:cNvSpPr txBox="1">
            <a:spLocks noGrp="1"/>
          </p:cNvSpPr>
          <p:nvPr>
            <p:ph type="title"/>
          </p:nvPr>
        </p:nvSpPr>
        <p:spPr>
          <a:xfrm>
            <a:off x="2420245" y="324785"/>
            <a:ext cx="10399509" cy="382156"/>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08206" y="1753362"/>
            <a:ext cx="6231255" cy="3358515"/>
            <a:chOff x="2384205" y="1753361"/>
            <a:chExt cx="6231255" cy="3358515"/>
          </a:xfrm>
        </p:grpSpPr>
        <p:sp>
          <p:nvSpPr>
            <p:cNvPr id="3" name="object 3"/>
            <p:cNvSpPr/>
            <p:nvPr/>
          </p:nvSpPr>
          <p:spPr>
            <a:xfrm>
              <a:off x="2388967" y="1758123"/>
              <a:ext cx="6172200" cy="1669414"/>
            </a:xfrm>
            <a:custGeom>
              <a:avLst/>
              <a:gdLst/>
              <a:ahLst/>
              <a:cxnLst/>
              <a:rect l="l" t="t" r="r" b="b"/>
              <a:pathLst>
                <a:path w="6172200" h="1669414">
                  <a:moveTo>
                    <a:pt x="5894015" y="1669019"/>
                  </a:moveTo>
                  <a:lnTo>
                    <a:pt x="278176" y="1669019"/>
                  </a:lnTo>
                  <a:lnTo>
                    <a:pt x="233057" y="1665378"/>
                  </a:lnTo>
                  <a:lnTo>
                    <a:pt x="190254" y="1654837"/>
                  </a:lnTo>
                  <a:lnTo>
                    <a:pt x="150342" y="1637968"/>
                  </a:lnTo>
                  <a:lnTo>
                    <a:pt x="113892" y="1615345"/>
                  </a:lnTo>
                  <a:lnTo>
                    <a:pt x="81479" y="1587541"/>
                  </a:lnTo>
                  <a:lnTo>
                    <a:pt x="53674" y="1555128"/>
                  </a:lnTo>
                  <a:lnTo>
                    <a:pt x="31051" y="1518678"/>
                  </a:lnTo>
                  <a:lnTo>
                    <a:pt x="14182" y="1478766"/>
                  </a:lnTo>
                  <a:lnTo>
                    <a:pt x="3641" y="1435964"/>
                  </a:lnTo>
                  <a:lnTo>
                    <a:pt x="0" y="1390844"/>
                  </a:lnTo>
                  <a:lnTo>
                    <a:pt x="0" y="278169"/>
                  </a:lnTo>
                  <a:lnTo>
                    <a:pt x="3641" y="233048"/>
                  </a:lnTo>
                  <a:lnTo>
                    <a:pt x="14182" y="190246"/>
                  </a:lnTo>
                  <a:lnTo>
                    <a:pt x="31051" y="150334"/>
                  </a:lnTo>
                  <a:lnTo>
                    <a:pt x="53674" y="113885"/>
                  </a:lnTo>
                  <a:lnTo>
                    <a:pt x="81479" y="81473"/>
                  </a:lnTo>
                  <a:lnTo>
                    <a:pt x="113892" y="53670"/>
                  </a:lnTo>
                  <a:lnTo>
                    <a:pt x="150342" y="31048"/>
                  </a:lnTo>
                  <a:lnTo>
                    <a:pt x="190254" y="14181"/>
                  </a:lnTo>
                  <a:lnTo>
                    <a:pt x="233057" y="3640"/>
                  </a:lnTo>
                  <a:lnTo>
                    <a:pt x="278176" y="0"/>
                  </a:lnTo>
                  <a:lnTo>
                    <a:pt x="5894015" y="0"/>
                  </a:lnTo>
                  <a:lnTo>
                    <a:pt x="5948536" y="5394"/>
                  </a:lnTo>
                  <a:lnTo>
                    <a:pt x="6000465" y="21174"/>
                  </a:lnTo>
                  <a:lnTo>
                    <a:pt x="6048344" y="46736"/>
                  </a:lnTo>
                  <a:lnTo>
                    <a:pt x="6090715" y="81474"/>
                  </a:lnTo>
                  <a:lnTo>
                    <a:pt x="6125457" y="123840"/>
                  </a:lnTo>
                  <a:lnTo>
                    <a:pt x="6151018" y="171718"/>
                  </a:lnTo>
                  <a:lnTo>
                    <a:pt x="6166796" y="223647"/>
                  </a:lnTo>
                  <a:lnTo>
                    <a:pt x="6172190" y="278169"/>
                  </a:lnTo>
                  <a:lnTo>
                    <a:pt x="6172190" y="1390844"/>
                  </a:lnTo>
                  <a:lnTo>
                    <a:pt x="6168549" y="1435964"/>
                  </a:lnTo>
                  <a:lnTo>
                    <a:pt x="6158008" y="1478766"/>
                  </a:lnTo>
                  <a:lnTo>
                    <a:pt x="6141139" y="1518678"/>
                  </a:lnTo>
                  <a:lnTo>
                    <a:pt x="6118516" y="1555128"/>
                  </a:lnTo>
                  <a:lnTo>
                    <a:pt x="6090712" y="1587541"/>
                  </a:lnTo>
                  <a:lnTo>
                    <a:pt x="6058299" y="1615345"/>
                  </a:lnTo>
                  <a:lnTo>
                    <a:pt x="6021849" y="1637968"/>
                  </a:lnTo>
                  <a:lnTo>
                    <a:pt x="5981937" y="1654837"/>
                  </a:lnTo>
                  <a:lnTo>
                    <a:pt x="5939135" y="1665378"/>
                  </a:lnTo>
                  <a:lnTo>
                    <a:pt x="5894015" y="1669019"/>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4" name="object 4"/>
            <p:cNvSpPr/>
            <p:nvPr/>
          </p:nvSpPr>
          <p:spPr>
            <a:xfrm>
              <a:off x="2388967" y="1758123"/>
              <a:ext cx="6172200" cy="1669414"/>
            </a:xfrm>
            <a:custGeom>
              <a:avLst/>
              <a:gdLst/>
              <a:ahLst/>
              <a:cxnLst/>
              <a:rect l="l" t="t" r="r" b="b"/>
              <a:pathLst>
                <a:path w="6172200" h="1669414">
                  <a:moveTo>
                    <a:pt x="0" y="278169"/>
                  </a:moveTo>
                  <a:lnTo>
                    <a:pt x="3641" y="233048"/>
                  </a:lnTo>
                  <a:lnTo>
                    <a:pt x="14182" y="190246"/>
                  </a:lnTo>
                  <a:lnTo>
                    <a:pt x="31051" y="150334"/>
                  </a:lnTo>
                  <a:lnTo>
                    <a:pt x="53674" y="113885"/>
                  </a:lnTo>
                  <a:lnTo>
                    <a:pt x="81479" y="81473"/>
                  </a:lnTo>
                  <a:lnTo>
                    <a:pt x="113892" y="53670"/>
                  </a:lnTo>
                  <a:lnTo>
                    <a:pt x="150342" y="31048"/>
                  </a:lnTo>
                  <a:lnTo>
                    <a:pt x="190254" y="14181"/>
                  </a:lnTo>
                  <a:lnTo>
                    <a:pt x="233057" y="3640"/>
                  </a:lnTo>
                  <a:lnTo>
                    <a:pt x="278176" y="0"/>
                  </a:lnTo>
                  <a:lnTo>
                    <a:pt x="5894015" y="0"/>
                  </a:lnTo>
                  <a:lnTo>
                    <a:pt x="5948536" y="5394"/>
                  </a:lnTo>
                  <a:lnTo>
                    <a:pt x="6000465" y="21174"/>
                  </a:lnTo>
                  <a:lnTo>
                    <a:pt x="6048344" y="46736"/>
                  </a:lnTo>
                  <a:lnTo>
                    <a:pt x="6090715" y="81474"/>
                  </a:lnTo>
                  <a:lnTo>
                    <a:pt x="6125456" y="123840"/>
                  </a:lnTo>
                  <a:lnTo>
                    <a:pt x="6151018" y="171718"/>
                  </a:lnTo>
                  <a:lnTo>
                    <a:pt x="6166796" y="223647"/>
                  </a:lnTo>
                  <a:lnTo>
                    <a:pt x="6172190" y="278169"/>
                  </a:lnTo>
                  <a:lnTo>
                    <a:pt x="6172190" y="1390844"/>
                  </a:lnTo>
                  <a:lnTo>
                    <a:pt x="6168549" y="1435964"/>
                  </a:lnTo>
                  <a:lnTo>
                    <a:pt x="6158007" y="1478766"/>
                  </a:lnTo>
                  <a:lnTo>
                    <a:pt x="6141139" y="1518678"/>
                  </a:lnTo>
                  <a:lnTo>
                    <a:pt x="6118516" y="1555127"/>
                  </a:lnTo>
                  <a:lnTo>
                    <a:pt x="6090712" y="1587541"/>
                  </a:lnTo>
                  <a:lnTo>
                    <a:pt x="6058298" y="1615345"/>
                  </a:lnTo>
                  <a:lnTo>
                    <a:pt x="6021849" y="1637968"/>
                  </a:lnTo>
                  <a:lnTo>
                    <a:pt x="5981937" y="1654836"/>
                  </a:lnTo>
                  <a:lnTo>
                    <a:pt x="5939135" y="1665378"/>
                  </a:lnTo>
                  <a:lnTo>
                    <a:pt x="5894015" y="1669019"/>
                  </a:lnTo>
                  <a:lnTo>
                    <a:pt x="278176" y="1669019"/>
                  </a:lnTo>
                  <a:lnTo>
                    <a:pt x="233057" y="1665378"/>
                  </a:lnTo>
                  <a:lnTo>
                    <a:pt x="190254" y="1654836"/>
                  </a:lnTo>
                  <a:lnTo>
                    <a:pt x="150342" y="1637968"/>
                  </a:lnTo>
                  <a:lnTo>
                    <a:pt x="113892" y="1615345"/>
                  </a:lnTo>
                  <a:lnTo>
                    <a:pt x="81479" y="1587541"/>
                  </a:lnTo>
                  <a:lnTo>
                    <a:pt x="53674" y="1555127"/>
                  </a:lnTo>
                  <a:lnTo>
                    <a:pt x="31051" y="1518678"/>
                  </a:lnTo>
                  <a:lnTo>
                    <a:pt x="14182" y="1478766"/>
                  </a:lnTo>
                  <a:lnTo>
                    <a:pt x="3641" y="1435964"/>
                  </a:lnTo>
                  <a:lnTo>
                    <a:pt x="0" y="1390844"/>
                  </a:lnTo>
                  <a:lnTo>
                    <a:pt x="0" y="278169"/>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 name="object 5"/>
            <p:cNvSpPr/>
            <p:nvPr/>
          </p:nvSpPr>
          <p:spPr>
            <a:xfrm>
              <a:off x="2438395" y="3735267"/>
              <a:ext cx="6172200" cy="1371600"/>
            </a:xfrm>
            <a:custGeom>
              <a:avLst/>
              <a:gdLst/>
              <a:ahLst/>
              <a:cxnLst/>
              <a:rect l="l" t="t" r="r" b="b"/>
              <a:pathLst>
                <a:path w="6172200" h="1371600">
                  <a:moveTo>
                    <a:pt x="5943588" y="1371597"/>
                  </a:moveTo>
                  <a:lnTo>
                    <a:pt x="228599" y="1371597"/>
                  </a:lnTo>
                  <a:lnTo>
                    <a:pt x="182529" y="1366952"/>
                  </a:lnTo>
                  <a:lnTo>
                    <a:pt x="139619" y="1353632"/>
                  </a:lnTo>
                  <a:lnTo>
                    <a:pt x="100788" y="1332555"/>
                  </a:lnTo>
                  <a:lnTo>
                    <a:pt x="66956" y="1304641"/>
                  </a:lnTo>
                  <a:lnTo>
                    <a:pt x="39041" y="1270808"/>
                  </a:lnTo>
                  <a:lnTo>
                    <a:pt x="17964" y="1231977"/>
                  </a:lnTo>
                  <a:lnTo>
                    <a:pt x="4644" y="1189067"/>
                  </a:lnTo>
                  <a:lnTo>
                    <a:pt x="0" y="1142997"/>
                  </a:lnTo>
                  <a:lnTo>
                    <a:pt x="0" y="228599"/>
                  </a:lnTo>
                  <a:lnTo>
                    <a:pt x="4644" y="182529"/>
                  </a:lnTo>
                  <a:lnTo>
                    <a:pt x="17964" y="139619"/>
                  </a:lnTo>
                  <a:lnTo>
                    <a:pt x="39041" y="100788"/>
                  </a:lnTo>
                  <a:lnTo>
                    <a:pt x="66956" y="66956"/>
                  </a:lnTo>
                  <a:lnTo>
                    <a:pt x="100788" y="39041"/>
                  </a:lnTo>
                  <a:lnTo>
                    <a:pt x="139619" y="17964"/>
                  </a:lnTo>
                  <a:lnTo>
                    <a:pt x="182529" y="4644"/>
                  </a:lnTo>
                  <a:lnTo>
                    <a:pt x="228599" y="0"/>
                  </a:lnTo>
                  <a:lnTo>
                    <a:pt x="5943588" y="0"/>
                  </a:lnTo>
                  <a:lnTo>
                    <a:pt x="5988392" y="4431"/>
                  </a:lnTo>
                  <a:lnTo>
                    <a:pt x="6031069" y="17396"/>
                  </a:lnTo>
                  <a:lnTo>
                    <a:pt x="6070417" y="38401"/>
                  </a:lnTo>
                  <a:lnTo>
                    <a:pt x="6105237" y="66949"/>
                  </a:lnTo>
                  <a:lnTo>
                    <a:pt x="6133786" y="101770"/>
                  </a:lnTo>
                  <a:lnTo>
                    <a:pt x="6154790" y="141118"/>
                  </a:lnTo>
                  <a:lnTo>
                    <a:pt x="6167755" y="183794"/>
                  </a:lnTo>
                  <a:lnTo>
                    <a:pt x="6172187" y="228599"/>
                  </a:lnTo>
                  <a:lnTo>
                    <a:pt x="6172187" y="1142997"/>
                  </a:lnTo>
                  <a:lnTo>
                    <a:pt x="6167543" y="1189067"/>
                  </a:lnTo>
                  <a:lnTo>
                    <a:pt x="6154222" y="1231977"/>
                  </a:lnTo>
                  <a:lnTo>
                    <a:pt x="6133145" y="1270808"/>
                  </a:lnTo>
                  <a:lnTo>
                    <a:pt x="6105231" y="1304641"/>
                  </a:lnTo>
                  <a:lnTo>
                    <a:pt x="6071399" y="1332555"/>
                  </a:lnTo>
                  <a:lnTo>
                    <a:pt x="6032568" y="1353632"/>
                  </a:lnTo>
                  <a:lnTo>
                    <a:pt x="5989658" y="1366952"/>
                  </a:lnTo>
                  <a:lnTo>
                    <a:pt x="5943588" y="1371597"/>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6" name="object 6"/>
            <p:cNvSpPr/>
            <p:nvPr/>
          </p:nvSpPr>
          <p:spPr>
            <a:xfrm>
              <a:off x="2438395" y="3735267"/>
              <a:ext cx="6172200" cy="1371600"/>
            </a:xfrm>
            <a:custGeom>
              <a:avLst/>
              <a:gdLst/>
              <a:ahLst/>
              <a:cxnLst/>
              <a:rect l="l" t="t" r="r" b="b"/>
              <a:pathLst>
                <a:path w="6172200" h="1371600">
                  <a:moveTo>
                    <a:pt x="0" y="228599"/>
                  </a:moveTo>
                  <a:lnTo>
                    <a:pt x="4644" y="182529"/>
                  </a:lnTo>
                  <a:lnTo>
                    <a:pt x="17964" y="139619"/>
                  </a:lnTo>
                  <a:lnTo>
                    <a:pt x="39041" y="100788"/>
                  </a:lnTo>
                  <a:lnTo>
                    <a:pt x="66956" y="66956"/>
                  </a:lnTo>
                  <a:lnTo>
                    <a:pt x="100788" y="39041"/>
                  </a:lnTo>
                  <a:lnTo>
                    <a:pt x="139619" y="17964"/>
                  </a:lnTo>
                  <a:lnTo>
                    <a:pt x="182529" y="4644"/>
                  </a:lnTo>
                  <a:lnTo>
                    <a:pt x="228599" y="0"/>
                  </a:lnTo>
                  <a:lnTo>
                    <a:pt x="5943588" y="0"/>
                  </a:lnTo>
                  <a:lnTo>
                    <a:pt x="5988392" y="4431"/>
                  </a:lnTo>
                  <a:lnTo>
                    <a:pt x="6031069" y="17396"/>
                  </a:lnTo>
                  <a:lnTo>
                    <a:pt x="6070417" y="38401"/>
                  </a:lnTo>
                  <a:lnTo>
                    <a:pt x="6105237" y="66949"/>
                  </a:lnTo>
                  <a:lnTo>
                    <a:pt x="6133786" y="101770"/>
                  </a:lnTo>
                  <a:lnTo>
                    <a:pt x="6154790" y="141118"/>
                  </a:lnTo>
                  <a:lnTo>
                    <a:pt x="6167755" y="183794"/>
                  </a:lnTo>
                  <a:lnTo>
                    <a:pt x="6172187" y="228599"/>
                  </a:lnTo>
                  <a:lnTo>
                    <a:pt x="6172187" y="1142997"/>
                  </a:lnTo>
                  <a:lnTo>
                    <a:pt x="6167543" y="1189067"/>
                  </a:lnTo>
                  <a:lnTo>
                    <a:pt x="6154222" y="1231977"/>
                  </a:lnTo>
                  <a:lnTo>
                    <a:pt x="6133145" y="1270808"/>
                  </a:lnTo>
                  <a:lnTo>
                    <a:pt x="6105231" y="1304641"/>
                  </a:lnTo>
                  <a:lnTo>
                    <a:pt x="6071399" y="1332555"/>
                  </a:lnTo>
                  <a:lnTo>
                    <a:pt x="6032568" y="1353632"/>
                  </a:lnTo>
                  <a:lnTo>
                    <a:pt x="5989658" y="1366952"/>
                  </a:lnTo>
                  <a:lnTo>
                    <a:pt x="5943588" y="1371597"/>
                  </a:lnTo>
                  <a:lnTo>
                    <a:pt x="228599" y="1371597"/>
                  </a:lnTo>
                  <a:lnTo>
                    <a:pt x="182529" y="1366952"/>
                  </a:lnTo>
                  <a:lnTo>
                    <a:pt x="139619" y="1353632"/>
                  </a:lnTo>
                  <a:lnTo>
                    <a:pt x="100788" y="1332555"/>
                  </a:lnTo>
                  <a:lnTo>
                    <a:pt x="66956" y="1304641"/>
                  </a:lnTo>
                  <a:lnTo>
                    <a:pt x="39041" y="1270808"/>
                  </a:lnTo>
                  <a:lnTo>
                    <a:pt x="17964" y="1231977"/>
                  </a:lnTo>
                  <a:lnTo>
                    <a:pt x="4644" y="1189067"/>
                  </a:lnTo>
                  <a:lnTo>
                    <a:pt x="0" y="1142997"/>
                  </a:lnTo>
                  <a:lnTo>
                    <a:pt x="0" y="228599"/>
                  </a:lnTo>
                  <a:close/>
                </a:path>
              </a:pathLst>
            </a:custGeom>
            <a:ln w="9524">
              <a:solidFill>
                <a:srgbClr val="000000"/>
              </a:solidFill>
            </a:ln>
          </p:spPr>
          <p:txBody>
            <a:bodyPr wrap="square" lIns="0" tIns="0" rIns="0" bIns="0" rtlCol="0"/>
            <a:lstStyle/>
            <a:p>
              <a:endParaRPr>
                <a:solidFill>
                  <a:prstClr val="black"/>
                </a:solidFill>
                <a:latin typeface="Calibri"/>
              </a:endParaRPr>
            </a:p>
          </p:txBody>
        </p:sp>
      </p:grpSp>
      <p:sp>
        <p:nvSpPr>
          <p:cNvPr id="7" name="object 7"/>
          <p:cNvSpPr txBox="1"/>
          <p:nvPr/>
        </p:nvSpPr>
        <p:spPr>
          <a:xfrm>
            <a:off x="4102372" y="3847532"/>
            <a:ext cx="5503545" cy="1122680"/>
          </a:xfrm>
          <a:prstGeom prst="rect">
            <a:avLst/>
          </a:prstGeom>
        </p:spPr>
        <p:txBody>
          <a:bodyPr vert="horz" wrap="square" lIns="0" tIns="12700" rIns="0" bIns="0" rtlCol="0">
            <a:spAutoFit/>
          </a:bodyPr>
          <a:lstStyle/>
          <a:p>
            <a:pPr marL="12700" marR="5080">
              <a:spcBef>
                <a:spcPts val="100"/>
              </a:spcBef>
            </a:pPr>
            <a:r>
              <a:rPr sz="2400" b="1" spc="-5" dirty="0">
                <a:solidFill>
                  <a:prstClr val="black"/>
                </a:solidFill>
                <a:latin typeface="Times New Roman"/>
                <a:cs typeface="Times New Roman"/>
              </a:rPr>
              <a:t>-</a:t>
            </a:r>
            <a:r>
              <a:rPr sz="2400" spc="-5" dirty="0">
                <a:solidFill>
                  <a:prstClr val="black"/>
                </a:solidFill>
                <a:latin typeface="Times New Roman"/>
                <a:cs typeface="Times New Roman"/>
              </a:rPr>
              <a:t>Thủ công </a:t>
            </a:r>
            <a:r>
              <a:rPr sz="2400" dirty="0">
                <a:solidFill>
                  <a:prstClr val="black"/>
                </a:solidFill>
                <a:latin typeface="Times New Roman"/>
                <a:cs typeface="Times New Roman"/>
              </a:rPr>
              <a:t>nghiệp: phát </a:t>
            </a:r>
            <a:r>
              <a:rPr sz="2400" spc="-5" dirty="0">
                <a:solidFill>
                  <a:prstClr val="black"/>
                </a:solidFill>
                <a:latin typeface="Times New Roman"/>
                <a:cs typeface="Times New Roman"/>
              </a:rPr>
              <a:t>triển thịnh </a:t>
            </a:r>
            <a:r>
              <a:rPr sz="2400" dirty="0">
                <a:solidFill>
                  <a:prstClr val="black"/>
                </a:solidFill>
                <a:latin typeface="Times New Roman"/>
                <a:cs typeface="Times New Roman"/>
              </a:rPr>
              <a:t>đạt, xuất  hiện </a:t>
            </a:r>
            <a:r>
              <a:rPr sz="2400" spc="-5" dirty="0">
                <a:solidFill>
                  <a:prstClr val="black"/>
                </a:solidFill>
                <a:latin typeface="Times New Roman"/>
                <a:cs typeface="Times New Roman"/>
              </a:rPr>
              <a:t>các </a:t>
            </a:r>
            <a:r>
              <a:rPr sz="2400" dirty="0">
                <a:solidFill>
                  <a:prstClr val="black"/>
                </a:solidFill>
                <a:latin typeface="Times New Roman"/>
                <a:cs typeface="Times New Roman"/>
              </a:rPr>
              <a:t>xưởng </a:t>
            </a:r>
            <a:r>
              <a:rPr sz="2400" spc="-5" dirty="0">
                <a:solidFill>
                  <a:prstClr val="black"/>
                </a:solidFill>
                <a:latin typeface="Times New Roman"/>
                <a:cs typeface="Times New Roman"/>
              </a:rPr>
              <a:t>thủ công </a:t>
            </a:r>
            <a:r>
              <a:rPr sz="2400" dirty="0">
                <a:solidFill>
                  <a:prstClr val="black"/>
                </a:solidFill>
                <a:latin typeface="Times New Roman"/>
                <a:cs typeface="Times New Roman"/>
              </a:rPr>
              <a:t>(tác phường):</a:t>
            </a:r>
            <a:r>
              <a:rPr sz="2400" spc="-85" dirty="0">
                <a:solidFill>
                  <a:prstClr val="black"/>
                </a:solidFill>
                <a:latin typeface="Times New Roman"/>
                <a:cs typeface="Times New Roman"/>
              </a:rPr>
              <a:t> </a:t>
            </a:r>
            <a:r>
              <a:rPr sz="2400" spc="-5" dirty="0">
                <a:solidFill>
                  <a:prstClr val="black"/>
                </a:solidFill>
                <a:latin typeface="Times New Roman"/>
                <a:cs typeface="Times New Roman"/>
              </a:rPr>
              <a:t>luyện  sắt, </a:t>
            </a:r>
            <a:r>
              <a:rPr sz="2400" dirty="0">
                <a:solidFill>
                  <a:prstClr val="black"/>
                </a:solidFill>
                <a:latin typeface="Times New Roman"/>
                <a:cs typeface="Times New Roman"/>
              </a:rPr>
              <a:t>đóng </a:t>
            </a:r>
            <a:r>
              <a:rPr sz="2400" spc="-5" dirty="0">
                <a:solidFill>
                  <a:prstClr val="black"/>
                </a:solidFill>
                <a:latin typeface="Times New Roman"/>
                <a:cs typeface="Times New Roman"/>
              </a:rPr>
              <a:t>thuyền, </a:t>
            </a:r>
            <a:r>
              <a:rPr sz="2400" dirty="0">
                <a:solidFill>
                  <a:prstClr val="black"/>
                </a:solidFill>
                <a:latin typeface="Times New Roman"/>
                <a:cs typeface="Times New Roman"/>
              </a:rPr>
              <a:t>dệt, gốm, </a:t>
            </a:r>
            <a:r>
              <a:rPr sz="2400" spc="-5" dirty="0">
                <a:solidFill>
                  <a:prstClr val="black"/>
                </a:solidFill>
                <a:latin typeface="Times New Roman"/>
                <a:cs typeface="Times New Roman"/>
              </a:rPr>
              <a:t>sứ, </a:t>
            </a:r>
            <a:r>
              <a:rPr sz="2400" dirty="0">
                <a:solidFill>
                  <a:prstClr val="black"/>
                </a:solidFill>
                <a:latin typeface="Times New Roman"/>
                <a:cs typeface="Times New Roman"/>
              </a:rPr>
              <a:t>nghề</a:t>
            </a:r>
            <a:r>
              <a:rPr sz="2400" spc="-50" dirty="0">
                <a:solidFill>
                  <a:prstClr val="black"/>
                </a:solidFill>
                <a:latin typeface="Times New Roman"/>
                <a:cs typeface="Times New Roman"/>
              </a:rPr>
              <a:t> </a:t>
            </a:r>
            <a:r>
              <a:rPr sz="2400" spc="-5" dirty="0">
                <a:solidFill>
                  <a:prstClr val="black"/>
                </a:solidFill>
                <a:latin typeface="Times New Roman"/>
                <a:cs typeface="Times New Roman"/>
              </a:rPr>
              <a:t>in…</a:t>
            </a:r>
            <a:endParaRPr sz="2400">
              <a:solidFill>
                <a:prstClr val="black"/>
              </a:solidFill>
              <a:latin typeface="Times New Roman"/>
              <a:cs typeface="Times New Roman"/>
            </a:endParaRPr>
          </a:p>
        </p:txBody>
      </p:sp>
      <p:grpSp>
        <p:nvGrpSpPr>
          <p:cNvPr id="8" name="object 8"/>
          <p:cNvGrpSpPr/>
          <p:nvPr/>
        </p:nvGrpSpPr>
        <p:grpSpPr>
          <a:xfrm>
            <a:off x="3957633" y="5395902"/>
            <a:ext cx="6181725" cy="878205"/>
            <a:chOff x="2433632" y="5395901"/>
            <a:chExt cx="6181725" cy="878205"/>
          </a:xfrm>
        </p:grpSpPr>
        <p:sp>
          <p:nvSpPr>
            <p:cNvPr id="9" name="object 9"/>
            <p:cNvSpPr/>
            <p:nvPr/>
          </p:nvSpPr>
          <p:spPr>
            <a:xfrm>
              <a:off x="2438395" y="5400664"/>
              <a:ext cx="6172200" cy="868680"/>
            </a:xfrm>
            <a:custGeom>
              <a:avLst/>
              <a:gdLst/>
              <a:ahLst/>
              <a:cxnLst/>
              <a:rect l="l" t="t" r="r" b="b"/>
              <a:pathLst>
                <a:path w="6172200" h="868679">
                  <a:moveTo>
                    <a:pt x="6027437" y="868573"/>
                  </a:moveTo>
                  <a:lnTo>
                    <a:pt x="144749" y="868573"/>
                  </a:lnTo>
                  <a:lnTo>
                    <a:pt x="98995" y="861191"/>
                  </a:lnTo>
                  <a:lnTo>
                    <a:pt x="59259" y="840638"/>
                  </a:lnTo>
                  <a:lnTo>
                    <a:pt x="27926" y="809297"/>
                  </a:lnTo>
                  <a:lnTo>
                    <a:pt x="7378" y="769555"/>
                  </a:lnTo>
                  <a:lnTo>
                    <a:pt x="0" y="723798"/>
                  </a:lnTo>
                  <a:lnTo>
                    <a:pt x="0" y="144749"/>
                  </a:lnTo>
                  <a:lnTo>
                    <a:pt x="7378" y="98995"/>
                  </a:lnTo>
                  <a:lnTo>
                    <a:pt x="27926" y="59259"/>
                  </a:lnTo>
                  <a:lnTo>
                    <a:pt x="59259" y="27926"/>
                  </a:lnTo>
                  <a:lnTo>
                    <a:pt x="98995" y="7378"/>
                  </a:lnTo>
                  <a:lnTo>
                    <a:pt x="144749" y="0"/>
                  </a:lnTo>
                  <a:lnTo>
                    <a:pt x="6027437" y="0"/>
                  </a:lnTo>
                  <a:lnTo>
                    <a:pt x="6082822" y="11018"/>
                  </a:lnTo>
                  <a:lnTo>
                    <a:pt x="6129787" y="42399"/>
                  </a:lnTo>
                  <a:lnTo>
                    <a:pt x="6161168" y="89365"/>
                  </a:lnTo>
                  <a:lnTo>
                    <a:pt x="6172187" y="144749"/>
                  </a:lnTo>
                  <a:lnTo>
                    <a:pt x="6172187" y="723798"/>
                  </a:lnTo>
                  <a:lnTo>
                    <a:pt x="6164808" y="769555"/>
                  </a:lnTo>
                  <a:lnTo>
                    <a:pt x="6144261" y="809297"/>
                  </a:lnTo>
                  <a:lnTo>
                    <a:pt x="6112928" y="840638"/>
                  </a:lnTo>
                  <a:lnTo>
                    <a:pt x="6073192" y="861191"/>
                  </a:lnTo>
                  <a:lnTo>
                    <a:pt x="6027437" y="868573"/>
                  </a:lnTo>
                  <a:close/>
                </a:path>
              </a:pathLst>
            </a:custGeom>
            <a:solidFill>
              <a:srgbClr val="FBE4D4"/>
            </a:solidFill>
          </p:spPr>
          <p:txBody>
            <a:bodyPr wrap="square" lIns="0" tIns="0" rIns="0" bIns="0" rtlCol="0"/>
            <a:lstStyle/>
            <a:p>
              <a:endParaRPr>
                <a:solidFill>
                  <a:prstClr val="black"/>
                </a:solidFill>
                <a:latin typeface="Calibri"/>
              </a:endParaRPr>
            </a:p>
          </p:txBody>
        </p:sp>
        <p:sp>
          <p:nvSpPr>
            <p:cNvPr id="10" name="object 10"/>
            <p:cNvSpPr/>
            <p:nvPr/>
          </p:nvSpPr>
          <p:spPr>
            <a:xfrm>
              <a:off x="2438395" y="5400664"/>
              <a:ext cx="6172200" cy="868680"/>
            </a:xfrm>
            <a:custGeom>
              <a:avLst/>
              <a:gdLst/>
              <a:ahLst/>
              <a:cxnLst/>
              <a:rect l="l" t="t" r="r" b="b"/>
              <a:pathLst>
                <a:path w="6172200" h="868679">
                  <a:moveTo>
                    <a:pt x="0" y="144749"/>
                  </a:moveTo>
                  <a:lnTo>
                    <a:pt x="7378" y="98995"/>
                  </a:lnTo>
                  <a:lnTo>
                    <a:pt x="27926" y="59259"/>
                  </a:lnTo>
                  <a:lnTo>
                    <a:pt x="59259" y="27926"/>
                  </a:lnTo>
                  <a:lnTo>
                    <a:pt x="98995" y="7378"/>
                  </a:lnTo>
                  <a:lnTo>
                    <a:pt x="144749" y="0"/>
                  </a:lnTo>
                  <a:lnTo>
                    <a:pt x="6027437" y="0"/>
                  </a:lnTo>
                  <a:lnTo>
                    <a:pt x="6082822" y="11018"/>
                  </a:lnTo>
                  <a:lnTo>
                    <a:pt x="6129787" y="42399"/>
                  </a:lnTo>
                  <a:lnTo>
                    <a:pt x="6161168" y="89365"/>
                  </a:lnTo>
                  <a:lnTo>
                    <a:pt x="6172187" y="144749"/>
                  </a:lnTo>
                  <a:lnTo>
                    <a:pt x="6172187" y="723798"/>
                  </a:lnTo>
                  <a:lnTo>
                    <a:pt x="6164808" y="769555"/>
                  </a:lnTo>
                  <a:lnTo>
                    <a:pt x="6144261" y="809297"/>
                  </a:lnTo>
                  <a:lnTo>
                    <a:pt x="6112928" y="840638"/>
                  </a:lnTo>
                  <a:lnTo>
                    <a:pt x="6073192" y="861191"/>
                  </a:lnTo>
                  <a:lnTo>
                    <a:pt x="6027437" y="868573"/>
                  </a:lnTo>
                  <a:lnTo>
                    <a:pt x="144749" y="868573"/>
                  </a:lnTo>
                  <a:lnTo>
                    <a:pt x="98995" y="861191"/>
                  </a:lnTo>
                  <a:lnTo>
                    <a:pt x="59259" y="840638"/>
                  </a:lnTo>
                  <a:lnTo>
                    <a:pt x="27926" y="809297"/>
                  </a:lnTo>
                  <a:lnTo>
                    <a:pt x="7378" y="769555"/>
                  </a:lnTo>
                  <a:lnTo>
                    <a:pt x="0" y="723798"/>
                  </a:lnTo>
                  <a:lnTo>
                    <a:pt x="0" y="144749"/>
                  </a:lnTo>
                  <a:close/>
                </a:path>
              </a:pathLst>
            </a:custGeom>
            <a:ln w="9524">
              <a:solidFill>
                <a:srgbClr val="000000"/>
              </a:solidFill>
            </a:ln>
          </p:spPr>
          <p:txBody>
            <a:bodyPr wrap="square" lIns="0" tIns="0" rIns="0" bIns="0" rtlCol="0"/>
            <a:lstStyle/>
            <a:p>
              <a:endParaRPr>
                <a:solidFill>
                  <a:prstClr val="black"/>
                </a:solidFill>
                <a:latin typeface="Calibri"/>
              </a:endParaRPr>
            </a:p>
          </p:txBody>
        </p:sp>
      </p:grpSp>
      <p:sp>
        <p:nvSpPr>
          <p:cNvPr id="11" name="object 11"/>
          <p:cNvSpPr txBox="1"/>
          <p:nvPr/>
        </p:nvSpPr>
        <p:spPr>
          <a:xfrm>
            <a:off x="4077815" y="5444291"/>
            <a:ext cx="5449570" cy="756920"/>
          </a:xfrm>
          <a:prstGeom prst="rect">
            <a:avLst/>
          </a:prstGeom>
        </p:spPr>
        <p:txBody>
          <a:bodyPr vert="horz" wrap="square" lIns="0" tIns="12700" rIns="0" bIns="0" rtlCol="0">
            <a:spAutoFit/>
          </a:bodyPr>
          <a:lstStyle/>
          <a:p>
            <a:pPr marL="12700" marR="5080" indent="50800">
              <a:spcBef>
                <a:spcPts val="100"/>
              </a:spcBef>
            </a:pPr>
            <a:r>
              <a:rPr sz="2400" spc="-5" dirty="0">
                <a:solidFill>
                  <a:prstClr val="black"/>
                </a:solidFill>
                <a:latin typeface="Arial"/>
                <a:cs typeface="Arial"/>
              </a:rPr>
              <a:t>-</a:t>
            </a:r>
            <a:r>
              <a:rPr sz="2400" spc="-5" dirty="0">
                <a:solidFill>
                  <a:prstClr val="black"/>
                </a:solidFill>
                <a:latin typeface="Times New Roman"/>
                <a:cs typeface="Times New Roman"/>
              </a:rPr>
              <a:t>Thương </a:t>
            </a:r>
            <a:r>
              <a:rPr sz="2400" dirty="0">
                <a:solidFill>
                  <a:prstClr val="black"/>
                </a:solidFill>
                <a:latin typeface="Times New Roman"/>
                <a:cs typeface="Times New Roman"/>
              </a:rPr>
              <a:t>nghiệp: phát </a:t>
            </a:r>
            <a:r>
              <a:rPr sz="2400" spc="-5" dirty="0">
                <a:solidFill>
                  <a:prstClr val="black"/>
                </a:solidFill>
                <a:latin typeface="Times New Roman"/>
                <a:cs typeface="Times New Roman"/>
              </a:rPr>
              <a:t>triển </a:t>
            </a:r>
            <a:r>
              <a:rPr sz="2400" dirty="0">
                <a:solidFill>
                  <a:prstClr val="black"/>
                </a:solidFill>
                <a:latin typeface="Times New Roman"/>
                <a:cs typeface="Times New Roman"/>
              </a:rPr>
              <a:t>đặc biệt </a:t>
            </a:r>
            <a:r>
              <a:rPr sz="2400" spc="-5" dirty="0">
                <a:solidFill>
                  <a:prstClr val="black"/>
                </a:solidFill>
                <a:latin typeface="Times New Roman"/>
                <a:cs typeface="Times New Roman"/>
              </a:rPr>
              <a:t>là</a:t>
            </a:r>
            <a:r>
              <a:rPr sz="2400" spc="-85" dirty="0">
                <a:solidFill>
                  <a:prstClr val="black"/>
                </a:solidFill>
                <a:latin typeface="Times New Roman"/>
                <a:cs typeface="Times New Roman"/>
              </a:rPr>
              <a:t> </a:t>
            </a:r>
            <a:r>
              <a:rPr sz="2400" dirty="0">
                <a:solidFill>
                  <a:prstClr val="black"/>
                </a:solidFill>
                <a:latin typeface="Times New Roman"/>
                <a:cs typeface="Times New Roman"/>
              </a:rPr>
              <a:t>ngoại  </a:t>
            </a:r>
            <a:r>
              <a:rPr sz="2400" spc="-5" dirty="0">
                <a:solidFill>
                  <a:prstClr val="black"/>
                </a:solidFill>
                <a:latin typeface="Times New Roman"/>
                <a:cs typeface="Times New Roman"/>
              </a:rPr>
              <a:t>thương.</a:t>
            </a:r>
            <a:endParaRPr sz="2400">
              <a:solidFill>
                <a:prstClr val="black"/>
              </a:solidFill>
              <a:latin typeface="Times New Roman"/>
              <a:cs typeface="Times New Roman"/>
            </a:endParaRPr>
          </a:p>
        </p:txBody>
      </p:sp>
      <p:grpSp>
        <p:nvGrpSpPr>
          <p:cNvPr id="12" name="object 12"/>
          <p:cNvGrpSpPr/>
          <p:nvPr/>
        </p:nvGrpSpPr>
        <p:grpSpPr>
          <a:xfrm>
            <a:off x="1914652" y="2428871"/>
            <a:ext cx="2052955" cy="3819525"/>
            <a:chOff x="390651" y="2428870"/>
            <a:chExt cx="2052955" cy="3819525"/>
          </a:xfrm>
        </p:grpSpPr>
        <p:sp>
          <p:nvSpPr>
            <p:cNvPr id="13" name="object 13"/>
            <p:cNvSpPr/>
            <p:nvPr/>
          </p:nvSpPr>
          <p:spPr>
            <a:xfrm>
              <a:off x="395414" y="2433632"/>
              <a:ext cx="2043430" cy="3810000"/>
            </a:xfrm>
            <a:custGeom>
              <a:avLst/>
              <a:gdLst/>
              <a:ahLst/>
              <a:cxnLst/>
              <a:rect l="l" t="t" r="r" b="b"/>
              <a:pathLst>
                <a:path w="2043430" h="3810000">
                  <a:moveTo>
                    <a:pt x="1327467" y="3809979"/>
                  </a:moveTo>
                  <a:lnTo>
                    <a:pt x="0" y="3809979"/>
                  </a:lnTo>
                  <a:lnTo>
                    <a:pt x="0" y="0"/>
                  </a:lnTo>
                  <a:lnTo>
                    <a:pt x="1327467" y="0"/>
                  </a:lnTo>
                  <a:lnTo>
                    <a:pt x="1327467" y="1649634"/>
                  </a:lnTo>
                  <a:lnTo>
                    <a:pt x="1532236" y="1649634"/>
                  </a:lnTo>
                  <a:lnTo>
                    <a:pt x="1532236" y="1394259"/>
                  </a:lnTo>
                  <a:lnTo>
                    <a:pt x="2042980" y="1904983"/>
                  </a:lnTo>
                  <a:lnTo>
                    <a:pt x="1532236" y="2415732"/>
                  </a:lnTo>
                  <a:lnTo>
                    <a:pt x="1532236" y="2160358"/>
                  </a:lnTo>
                  <a:lnTo>
                    <a:pt x="1327467" y="2160358"/>
                  </a:lnTo>
                  <a:lnTo>
                    <a:pt x="1327467" y="3809979"/>
                  </a:lnTo>
                  <a:close/>
                </a:path>
              </a:pathLst>
            </a:custGeom>
            <a:solidFill>
              <a:srgbClr val="ED7C31"/>
            </a:solidFill>
          </p:spPr>
          <p:txBody>
            <a:bodyPr wrap="square" lIns="0" tIns="0" rIns="0" bIns="0" rtlCol="0"/>
            <a:lstStyle/>
            <a:p>
              <a:endParaRPr>
                <a:solidFill>
                  <a:prstClr val="black"/>
                </a:solidFill>
                <a:latin typeface="Calibri"/>
              </a:endParaRPr>
            </a:p>
          </p:txBody>
        </p:sp>
        <p:sp>
          <p:nvSpPr>
            <p:cNvPr id="14" name="object 14"/>
            <p:cNvSpPr/>
            <p:nvPr/>
          </p:nvSpPr>
          <p:spPr>
            <a:xfrm>
              <a:off x="395414" y="2433632"/>
              <a:ext cx="2043430" cy="3810000"/>
            </a:xfrm>
            <a:custGeom>
              <a:avLst/>
              <a:gdLst/>
              <a:ahLst/>
              <a:cxnLst/>
              <a:rect l="l" t="t" r="r" b="b"/>
              <a:pathLst>
                <a:path w="2043430" h="3810000">
                  <a:moveTo>
                    <a:pt x="0" y="0"/>
                  </a:moveTo>
                  <a:lnTo>
                    <a:pt x="1327467" y="0"/>
                  </a:lnTo>
                  <a:lnTo>
                    <a:pt x="1327467" y="1649634"/>
                  </a:lnTo>
                  <a:lnTo>
                    <a:pt x="1532236" y="1649634"/>
                  </a:lnTo>
                  <a:lnTo>
                    <a:pt x="1532236" y="1394259"/>
                  </a:lnTo>
                  <a:lnTo>
                    <a:pt x="2042980" y="1904983"/>
                  </a:lnTo>
                  <a:lnTo>
                    <a:pt x="1532236" y="2415732"/>
                  </a:lnTo>
                  <a:lnTo>
                    <a:pt x="1532236" y="2160358"/>
                  </a:lnTo>
                  <a:lnTo>
                    <a:pt x="1327467" y="2160358"/>
                  </a:lnTo>
                  <a:lnTo>
                    <a:pt x="1327467" y="3809979"/>
                  </a:lnTo>
                  <a:lnTo>
                    <a:pt x="0" y="380997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grpSp>
      <p:sp>
        <p:nvSpPr>
          <p:cNvPr id="15" name="object 15"/>
          <p:cNvSpPr txBox="1"/>
          <p:nvPr/>
        </p:nvSpPr>
        <p:spPr>
          <a:xfrm>
            <a:off x="1992441" y="3759001"/>
            <a:ext cx="1015365" cy="1122680"/>
          </a:xfrm>
          <a:prstGeom prst="rect">
            <a:avLst/>
          </a:prstGeom>
        </p:spPr>
        <p:txBody>
          <a:bodyPr vert="horz" wrap="square" lIns="0" tIns="12700" rIns="0" bIns="0" rtlCol="0">
            <a:spAutoFit/>
          </a:bodyPr>
          <a:lstStyle/>
          <a:p>
            <a:pPr marL="126364" marR="5080" indent="-114300">
              <a:spcBef>
                <a:spcPts val="100"/>
              </a:spcBef>
            </a:pPr>
            <a:r>
              <a:rPr sz="3600" b="1" spc="-5" dirty="0">
                <a:solidFill>
                  <a:srgbClr val="FFFFFF"/>
                </a:solidFill>
                <a:latin typeface="Times New Roman"/>
                <a:cs typeface="Times New Roman"/>
              </a:rPr>
              <a:t>Kinh  </a:t>
            </a:r>
            <a:r>
              <a:rPr sz="3600" b="1" dirty="0">
                <a:solidFill>
                  <a:srgbClr val="FFFFFF"/>
                </a:solidFill>
                <a:latin typeface="Times New Roman"/>
                <a:cs typeface="Times New Roman"/>
              </a:rPr>
              <a:t>tế</a:t>
            </a:r>
            <a:endParaRPr sz="3600">
              <a:solidFill>
                <a:prstClr val="black"/>
              </a:solidFill>
              <a:latin typeface="Times New Roman"/>
              <a:cs typeface="Times New Roman"/>
            </a:endParaRPr>
          </a:p>
        </p:txBody>
      </p:sp>
      <p:sp>
        <p:nvSpPr>
          <p:cNvPr id="19" name="object 19"/>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20" name="object 20"/>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15</a:t>
            </a:fld>
            <a:endParaRPr dirty="0"/>
          </a:p>
        </p:txBody>
      </p:sp>
      <p:sp>
        <p:nvSpPr>
          <p:cNvPr id="16" name="object 16"/>
          <p:cNvSpPr txBox="1"/>
          <p:nvPr/>
        </p:nvSpPr>
        <p:spPr>
          <a:xfrm>
            <a:off x="2103650" y="1395127"/>
            <a:ext cx="7336790" cy="1929764"/>
          </a:xfrm>
          <a:prstGeom prst="rect">
            <a:avLst/>
          </a:prstGeom>
        </p:spPr>
        <p:txBody>
          <a:bodyPr vert="horz" wrap="square" lIns="0" tIns="12700" rIns="0" bIns="0" rtlCol="0">
            <a:spAutoFit/>
          </a:bodyPr>
          <a:lstStyle/>
          <a:p>
            <a:pPr marL="12700">
              <a:spcBef>
                <a:spcPts val="100"/>
              </a:spcBef>
            </a:pPr>
            <a:r>
              <a:rPr sz="2800" b="1" spc="-5" dirty="0">
                <a:solidFill>
                  <a:prstClr val="black"/>
                </a:solidFill>
                <a:latin typeface="Times New Roman"/>
                <a:cs typeface="Times New Roman"/>
              </a:rPr>
              <a:t>b. Kinh</a:t>
            </a:r>
            <a:r>
              <a:rPr sz="2800" b="1" spc="-10" dirty="0">
                <a:solidFill>
                  <a:prstClr val="black"/>
                </a:solidFill>
                <a:latin typeface="Times New Roman"/>
                <a:cs typeface="Times New Roman"/>
              </a:rPr>
              <a:t> </a:t>
            </a:r>
            <a:r>
              <a:rPr sz="2800" b="1" dirty="0">
                <a:solidFill>
                  <a:prstClr val="black"/>
                </a:solidFill>
                <a:latin typeface="Times New Roman"/>
                <a:cs typeface="Times New Roman"/>
              </a:rPr>
              <a:t>tế</a:t>
            </a:r>
            <a:endParaRPr sz="2800">
              <a:solidFill>
                <a:prstClr val="black"/>
              </a:solidFill>
              <a:latin typeface="Times New Roman"/>
              <a:cs typeface="Times New Roman"/>
            </a:endParaRPr>
          </a:p>
          <a:p>
            <a:pPr marL="1976120" marR="5080" indent="50800">
              <a:spcBef>
                <a:spcPts val="110"/>
              </a:spcBef>
            </a:pPr>
            <a:r>
              <a:rPr sz="2400" spc="-5" dirty="0">
                <a:solidFill>
                  <a:prstClr val="black"/>
                </a:solidFill>
                <a:latin typeface="Arial"/>
                <a:cs typeface="Arial"/>
              </a:rPr>
              <a:t>-</a:t>
            </a:r>
            <a:r>
              <a:rPr sz="2400" spc="-5" dirty="0">
                <a:solidFill>
                  <a:prstClr val="black"/>
                </a:solidFill>
                <a:latin typeface="Times New Roman"/>
                <a:cs typeface="Times New Roman"/>
              </a:rPr>
              <a:t>Nông </a:t>
            </a:r>
            <a:r>
              <a:rPr sz="2400" dirty="0">
                <a:solidFill>
                  <a:prstClr val="black"/>
                </a:solidFill>
                <a:latin typeface="Times New Roman"/>
                <a:cs typeface="Times New Roman"/>
              </a:rPr>
              <a:t>nghiệp: </a:t>
            </a:r>
            <a:r>
              <a:rPr sz="2400" spc="-5" dirty="0">
                <a:solidFill>
                  <a:prstClr val="black"/>
                </a:solidFill>
                <a:latin typeface="Times New Roman"/>
                <a:cs typeface="Times New Roman"/>
              </a:rPr>
              <a:t>thực </a:t>
            </a:r>
            <a:r>
              <a:rPr sz="2400" dirty="0">
                <a:solidFill>
                  <a:prstClr val="black"/>
                </a:solidFill>
                <a:latin typeface="Times New Roman"/>
                <a:cs typeface="Times New Roman"/>
              </a:rPr>
              <a:t>hiện </a:t>
            </a:r>
            <a:r>
              <a:rPr sz="2400" spc="-5" dirty="0">
                <a:solidFill>
                  <a:prstClr val="black"/>
                </a:solidFill>
                <a:latin typeface="Times New Roman"/>
                <a:cs typeface="Times New Roman"/>
              </a:rPr>
              <a:t>chính sách </a:t>
            </a:r>
            <a:r>
              <a:rPr sz="2400" dirty="0">
                <a:solidFill>
                  <a:prstClr val="black"/>
                </a:solidFill>
                <a:latin typeface="Times New Roman"/>
                <a:cs typeface="Times New Roman"/>
              </a:rPr>
              <a:t>quân  điền, </a:t>
            </a:r>
            <a:r>
              <a:rPr sz="2400" spc="-5" dirty="0">
                <a:solidFill>
                  <a:prstClr val="black"/>
                </a:solidFill>
                <a:latin typeface="Times New Roman"/>
                <a:cs typeface="Times New Roman"/>
              </a:rPr>
              <a:t>tiến </a:t>
            </a:r>
            <a:r>
              <a:rPr sz="2400" dirty="0">
                <a:solidFill>
                  <a:prstClr val="black"/>
                </a:solidFill>
                <a:latin typeface="Times New Roman"/>
                <a:cs typeface="Times New Roman"/>
              </a:rPr>
              <a:t>hành giảm </a:t>
            </a:r>
            <a:r>
              <a:rPr sz="2400" spc="-5" dirty="0">
                <a:solidFill>
                  <a:prstClr val="black"/>
                </a:solidFill>
                <a:latin typeface="Times New Roman"/>
                <a:cs typeface="Times New Roman"/>
              </a:rPr>
              <a:t>tô thuế, </a:t>
            </a:r>
            <a:r>
              <a:rPr sz="2400" dirty="0">
                <a:solidFill>
                  <a:prstClr val="black"/>
                </a:solidFill>
                <a:latin typeface="Times New Roman"/>
                <a:cs typeface="Times New Roman"/>
              </a:rPr>
              <a:t>bớt </a:t>
            </a:r>
            <a:r>
              <a:rPr sz="2400" spc="-5" dirty="0">
                <a:solidFill>
                  <a:prstClr val="black"/>
                </a:solidFill>
                <a:latin typeface="Times New Roman"/>
                <a:cs typeface="Times New Roman"/>
              </a:rPr>
              <a:t>sưu </a:t>
            </a:r>
            <a:r>
              <a:rPr sz="2400" dirty="0">
                <a:solidFill>
                  <a:prstClr val="black"/>
                </a:solidFill>
                <a:latin typeface="Times New Roman"/>
                <a:cs typeface="Times New Roman"/>
              </a:rPr>
              <a:t>dịch  và </a:t>
            </a:r>
            <a:r>
              <a:rPr sz="2400" spc="-5" dirty="0">
                <a:solidFill>
                  <a:prstClr val="black"/>
                </a:solidFill>
                <a:latin typeface="Times New Roman"/>
                <a:cs typeface="Times New Roman"/>
              </a:rPr>
              <a:t>áp </a:t>
            </a:r>
            <a:r>
              <a:rPr sz="2400" dirty="0">
                <a:solidFill>
                  <a:prstClr val="black"/>
                </a:solidFill>
                <a:latin typeface="Times New Roman"/>
                <a:cs typeface="Times New Roman"/>
              </a:rPr>
              <a:t>dụng kỹ </a:t>
            </a:r>
            <a:r>
              <a:rPr sz="2400" spc="-5" dirty="0">
                <a:solidFill>
                  <a:prstClr val="black"/>
                </a:solidFill>
                <a:latin typeface="Times New Roman"/>
                <a:cs typeface="Times New Roman"/>
              </a:rPr>
              <a:t>thuật canh tác mới </a:t>
            </a:r>
            <a:r>
              <a:rPr sz="2400" dirty="0">
                <a:solidFill>
                  <a:prstClr val="black"/>
                </a:solidFill>
                <a:latin typeface="Times New Roman"/>
                <a:cs typeface="Times New Roman"/>
              </a:rPr>
              <a:t>vào </a:t>
            </a:r>
            <a:r>
              <a:rPr sz="2400" spc="-5" dirty="0">
                <a:solidFill>
                  <a:prstClr val="black"/>
                </a:solidFill>
                <a:latin typeface="Times New Roman"/>
                <a:cs typeface="Times New Roman"/>
              </a:rPr>
              <a:t>trong  sản</a:t>
            </a:r>
            <a:r>
              <a:rPr sz="2400" spc="-10" dirty="0">
                <a:solidFill>
                  <a:prstClr val="black"/>
                </a:solidFill>
                <a:latin typeface="Times New Roman"/>
                <a:cs typeface="Times New Roman"/>
              </a:rPr>
              <a:t> </a:t>
            </a:r>
            <a:r>
              <a:rPr sz="2400" dirty="0">
                <a:solidFill>
                  <a:prstClr val="black"/>
                </a:solidFill>
                <a:latin typeface="Times New Roman"/>
                <a:cs typeface="Times New Roman"/>
              </a:rPr>
              <a:t>xuất.</a:t>
            </a:r>
            <a:endParaRPr sz="2400">
              <a:solidFill>
                <a:prstClr val="black"/>
              </a:solidFill>
              <a:latin typeface="Times New Roman"/>
              <a:cs typeface="Times New Roman"/>
            </a:endParaRPr>
          </a:p>
        </p:txBody>
      </p:sp>
      <p:sp>
        <p:nvSpPr>
          <p:cNvPr id="17" name="object 17"/>
          <p:cNvSpPr txBox="1"/>
          <p:nvPr/>
        </p:nvSpPr>
        <p:spPr>
          <a:xfrm>
            <a:off x="2258342" y="324784"/>
            <a:ext cx="7737475" cy="391160"/>
          </a:xfrm>
          <a:prstGeom prst="rect">
            <a:avLst/>
          </a:prstGeom>
        </p:spPr>
        <p:txBody>
          <a:bodyPr vert="horz" wrap="square" lIns="0" tIns="12700" rIns="0" bIns="0" rtlCol="0">
            <a:spAutoFit/>
          </a:bodyPr>
          <a:lstStyle/>
          <a:p>
            <a:pPr marL="12700">
              <a:spcBef>
                <a:spcPts val="100"/>
              </a:spcBef>
            </a:pPr>
            <a:r>
              <a:rPr sz="2400" b="1" spc="-5" dirty="0">
                <a:solidFill>
                  <a:srgbClr val="445469"/>
                </a:solidFill>
                <a:latin typeface="Times New Roman"/>
                <a:cs typeface="Times New Roman"/>
              </a:rPr>
              <a:t>BÀI </a:t>
            </a:r>
            <a:r>
              <a:rPr sz="2400" b="1" dirty="0">
                <a:solidFill>
                  <a:srgbClr val="445469"/>
                </a:solidFill>
                <a:latin typeface="Times New Roman"/>
                <a:cs typeface="Times New Roman"/>
              </a:rPr>
              <a:t>4: </a:t>
            </a:r>
            <a:r>
              <a:rPr sz="2400" b="1" spc="-5" dirty="0">
                <a:solidFill>
                  <a:srgbClr val="445469"/>
                </a:solidFill>
                <a:latin typeface="Times New Roman"/>
                <a:cs typeface="Times New Roman"/>
              </a:rPr>
              <a:t>TRUNG QUỐC TỪ THẾ KỈ VII ĐẾN THẾ KỈ</a:t>
            </a:r>
            <a:r>
              <a:rPr sz="2400" b="1" spc="-275" dirty="0">
                <a:solidFill>
                  <a:srgbClr val="445469"/>
                </a:solidFill>
                <a:latin typeface="Times New Roman"/>
                <a:cs typeface="Times New Roman"/>
              </a:rPr>
              <a:t> </a:t>
            </a:r>
            <a:r>
              <a:rPr sz="2400" b="1" spc="-5" dirty="0">
                <a:solidFill>
                  <a:srgbClr val="445469"/>
                </a:solidFill>
                <a:latin typeface="Times New Roman"/>
                <a:cs typeface="Times New Roman"/>
              </a:rPr>
              <a:t>XIX</a:t>
            </a:r>
            <a:endParaRPr sz="2400">
              <a:solidFill>
                <a:prstClr val="black"/>
              </a:solidFill>
              <a:latin typeface="Times New Roman"/>
              <a:cs typeface="Times New Roman"/>
            </a:endParaRPr>
          </a:p>
        </p:txBody>
      </p:sp>
      <p:sp>
        <p:nvSpPr>
          <p:cNvPr id="18" name="object 18"/>
          <p:cNvSpPr txBox="1">
            <a:spLocks noGrp="1"/>
          </p:cNvSpPr>
          <p:nvPr>
            <p:ph type="title"/>
          </p:nvPr>
        </p:nvSpPr>
        <p:spPr>
          <a:xfrm>
            <a:off x="1918301" y="784417"/>
            <a:ext cx="4838065" cy="452120"/>
          </a:xfrm>
          <a:prstGeom prst="rect">
            <a:avLst/>
          </a:prstGeom>
        </p:spPr>
        <p:txBody>
          <a:bodyPr vert="horz" wrap="square" lIns="0" tIns="12700" rIns="0" bIns="0" rtlCol="0">
            <a:spAutoFit/>
          </a:bodyPr>
          <a:lstStyle/>
          <a:p>
            <a:pPr marL="12700">
              <a:spcBef>
                <a:spcPts val="100"/>
              </a:spcBef>
            </a:pPr>
            <a:r>
              <a:rPr sz="2800" dirty="0">
                <a:solidFill>
                  <a:srgbClr val="000000"/>
                </a:solidFill>
              </a:rPr>
              <a:t>2. </a:t>
            </a:r>
            <a:r>
              <a:rPr sz="2800" spc="-45" dirty="0">
                <a:solidFill>
                  <a:srgbClr val="000000"/>
                </a:solidFill>
              </a:rPr>
              <a:t>Trung </a:t>
            </a:r>
            <a:r>
              <a:rPr sz="2800" spc="-5" dirty="0">
                <a:solidFill>
                  <a:srgbClr val="000000"/>
                </a:solidFill>
              </a:rPr>
              <a:t>Quốc dưới </a:t>
            </a:r>
            <a:r>
              <a:rPr sz="2800" dirty="0">
                <a:solidFill>
                  <a:srgbClr val="000000"/>
                </a:solidFill>
              </a:rPr>
              <a:t>thời</a:t>
            </a:r>
            <a:r>
              <a:rPr sz="2800" spc="-105" dirty="0">
                <a:solidFill>
                  <a:srgbClr val="000000"/>
                </a:solidFill>
              </a:rPr>
              <a:t> </a:t>
            </a:r>
            <a:r>
              <a:rPr sz="2800" spc="-5" dirty="0">
                <a:solidFill>
                  <a:srgbClr val="000000"/>
                </a:solidFill>
              </a:rPr>
              <a:t>Đường</a:t>
            </a:r>
            <a:endParaRPr sz="280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19" y="9"/>
            <a:ext cx="9144000" cy="6858000"/>
            <a:chOff x="19" y="9"/>
            <a:chExt cx="9144000" cy="6858000"/>
          </a:xfrm>
        </p:grpSpPr>
        <p:sp>
          <p:nvSpPr>
            <p:cNvPr id="3" name="object 3"/>
            <p:cNvSpPr/>
            <p:nvPr/>
          </p:nvSpPr>
          <p:spPr>
            <a:xfrm>
              <a:off x="19" y="9"/>
              <a:ext cx="9143961" cy="685797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4571987" y="4218901"/>
              <a:ext cx="4219575" cy="2089785"/>
            </a:xfrm>
            <a:custGeom>
              <a:avLst/>
              <a:gdLst/>
              <a:ahLst/>
              <a:cxnLst/>
              <a:rect l="l" t="t" r="r" b="b"/>
              <a:pathLst>
                <a:path w="4219575" h="2089785">
                  <a:moveTo>
                    <a:pt x="4219384" y="0"/>
                  </a:moveTo>
                  <a:lnTo>
                    <a:pt x="0" y="0"/>
                  </a:lnTo>
                  <a:lnTo>
                    <a:pt x="0" y="342925"/>
                  </a:lnTo>
                  <a:lnTo>
                    <a:pt x="0" y="2089315"/>
                  </a:lnTo>
                  <a:lnTo>
                    <a:pt x="4219384" y="2089315"/>
                  </a:lnTo>
                  <a:lnTo>
                    <a:pt x="4219384" y="342925"/>
                  </a:lnTo>
                  <a:lnTo>
                    <a:pt x="4219384" y="0"/>
                  </a:lnTo>
                  <a:close/>
                </a:path>
              </a:pathLst>
            </a:custGeom>
            <a:solidFill>
              <a:srgbClr val="FFFFFF">
                <a:alpha val="94900"/>
              </a:srgbClr>
            </a:solidFill>
          </p:spPr>
          <p:txBody>
            <a:bodyPr wrap="square" lIns="0" tIns="0" rIns="0" bIns="0" rtlCol="0"/>
            <a:lstStyle/>
            <a:p>
              <a:endParaRPr>
                <a:solidFill>
                  <a:prstClr val="black"/>
                </a:solidFill>
                <a:latin typeface="Calibri"/>
              </a:endParaRPr>
            </a:p>
          </p:txBody>
        </p:sp>
        <p:sp>
          <p:nvSpPr>
            <p:cNvPr id="5" name="object 5"/>
            <p:cNvSpPr/>
            <p:nvPr/>
          </p:nvSpPr>
          <p:spPr>
            <a:xfrm>
              <a:off x="4879140" y="3875967"/>
              <a:ext cx="3636645" cy="686435"/>
            </a:xfrm>
            <a:custGeom>
              <a:avLst/>
              <a:gdLst/>
              <a:ahLst/>
              <a:cxnLst/>
              <a:rect l="l" t="t" r="r" b="b"/>
              <a:pathLst>
                <a:path w="3636645" h="686435">
                  <a:moveTo>
                    <a:pt x="24" y="24"/>
                  </a:moveTo>
                  <a:lnTo>
                    <a:pt x="3636192" y="24"/>
                  </a:lnTo>
                  <a:lnTo>
                    <a:pt x="3636192" y="685823"/>
                  </a:lnTo>
                  <a:lnTo>
                    <a:pt x="24" y="685823"/>
                  </a:lnTo>
                  <a:lnTo>
                    <a:pt x="24" y="24"/>
                  </a:lnTo>
                  <a:close/>
                </a:path>
              </a:pathLst>
            </a:custGeom>
            <a:solidFill>
              <a:srgbClr val="ED7C31"/>
            </a:solidFill>
          </p:spPr>
          <p:txBody>
            <a:bodyPr wrap="square" lIns="0" tIns="0" rIns="0" bIns="0" rtlCol="0"/>
            <a:lstStyle/>
            <a:p>
              <a:endParaRPr>
                <a:solidFill>
                  <a:prstClr val="black"/>
                </a:solidFill>
                <a:latin typeface="Calibri"/>
              </a:endParaRPr>
            </a:p>
          </p:txBody>
        </p:sp>
      </p:grpSp>
      <p:sp>
        <p:nvSpPr>
          <p:cNvPr id="6" name="object 6"/>
          <p:cNvSpPr txBox="1"/>
          <p:nvPr/>
        </p:nvSpPr>
        <p:spPr>
          <a:xfrm>
            <a:off x="6095991" y="4218891"/>
            <a:ext cx="4219575" cy="1644040"/>
          </a:xfrm>
          <a:prstGeom prst="rect">
            <a:avLst/>
          </a:prstGeom>
          <a:ln w="12699">
            <a:solidFill>
              <a:srgbClr val="EFEFEF"/>
            </a:solidFill>
          </a:ln>
        </p:spPr>
        <p:txBody>
          <a:bodyPr vert="horz" wrap="square" lIns="0" tIns="0" rIns="0" bIns="0" rtlCol="0">
            <a:spAutoFit/>
          </a:bodyPr>
          <a:lstStyle/>
          <a:p>
            <a:endParaRPr sz="1700">
              <a:solidFill>
                <a:prstClr val="black"/>
              </a:solidFill>
              <a:latin typeface="Times New Roman"/>
              <a:cs typeface="Times New Roman"/>
            </a:endParaRPr>
          </a:p>
          <a:p>
            <a:endParaRPr sz="1700">
              <a:solidFill>
                <a:prstClr val="black"/>
              </a:solidFill>
              <a:latin typeface="Times New Roman"/>
              <a:cs typeface="Times New Roman"/>
            </a:endParaRPr>
          </a:p>
          <a:p>
            <a:pPr>
              <a:spcBef>
                <a:spcPts val="25"/>
              </a:spcBef>
            </a:pPr>
            <a:endParaRPr sz="1950">
              <a:solidFill>
                <a:prstClr val="black"/>
              </a:solidFill>
              <a:latin typeface="Times New Roman"/>
              <a:cs typeface="Times New Roman"/>
            </a:endParaRPr>
          </a:p>
          <a:p>
            <a:pPr marL="384810" marR="313690" indent="41275" algn="just">
              <a:lnSpc>
                <a:spcPts val="1620"/>
              </a:lnSpc>
              <a:buSzPct val="93333"/>
              <a:buFont typeface="Arial"/>
              <a:buChar char="•"/>
              <a:tabLst>
                <a:tab pos="494030" algn="l"/>
              </a:tabLst>
            </a:pPr>
            <a:r>
              <a:rPr sz="1500" spc="-30" dirty="0">
                <a:solidFill>
                  <a:prstClr val="black"/>
                </a:solidFill>
                <a:latin typeface="Carlito"/>
                <a:cs typeface="Carlito"/>
              </a:rPr>
              <a:t>Vào </a:t>
            </a:r>
            <a:r>
              <a:rPr sz="1500" spc="-5" dirty="0">
                <a:solidFill>
                  <a:prstClr val="black"/>
                </a:solidFill>
                <a:latin typeface="Carlito"/>
                <a:cs typeface="Carlito"/>
              </a:rPr>
              <a:t>gi</a:t>
            </a:r>
            <a:r>
              <a:rPr sz="1500" spc="-5" dirty="0">
                <a:solidFill>
                  <a:prstClr val="black"/>
                </a:solidFill>
                <a:latin typeface="Arial"/>
                <a:cs typeface="Arial"/>
              </a:rPr>
              <a:t>ữ</a:t>
            </a:r>
            <a:r>
              <a:rPr sz="1500" spc="-5" dirty="0">
                <a:solidFill>
                  <a:prstClr val="black"/>
                </a:solidFill>
                <a:latin typeface="Carlito"/>
                <a:cs typeface="Carlito"/>
              </a:rPr>
              <a:t>a th</a:t>
            </a:r>
            <a:r>
              <a:rPr sz="1500" spc="-5" dirty="0">
                <a:solidFill>
                  <a:prstClr val="black"/>
                </a:solidFill>
                <a:latin typeface="Arial"/>
                <a:cs typeface="Arial"/>
              </a:rPr>
              <a:t>ế </a:t>
            </a:r>
            <a:r>
              <a:rPr sz="1500" dirty="0">
                <a:solidFill>
                  <a:prstClr val="black"/>
                </a:solidFill>
                <a:latin typeface="Carlito"/>
                <a:cs typeface="Carlito"/>
              </a:rPr>
              <a:t>k</a:t>
            </a:r>
            <a:r>
              <a:rPr sz="1500" dirty="0">
                <a:solidFill>
                  <a:prstClr val="black"/>
                </a:solidFill>
                <a:latin typeface="Arial"/>
                <a:cs typeface="Arial"/>
              </a:rPr>
              <a:t>ỉ </a:t>
            </a:r>
            <a:r>
              <a:rPr sz="1500" spc="-5" dirty="0">
                <a:solidFill>
                  <a:prstClr val="black"/>
                </a:solidFill>
                <a:latin typeface="Carlito"/>
                <a:cs typeface="Carlito"/>
              </a:rPr>
              <a:t>VIII thành </a:t>
            </a:r>
            <a:r>
              <a:rPr sz="1500" spc="-15" dirty="0">
                <a:solidFill>
                  <a:prstClr val="black"/>
                </a:solidFill>
                <a:latin typeface="Carlito"/>
                <a:cs typeface="Carlito"/>
              </a:rPr>
              <a:t>Tr</a:t>
            </a:r>
            <a:r>
              <a:rPr sz="1500" spc="-15" dirty="0">
                <a:solidFill>
                  <a:prstClr val="black"/>
                </a:solidFill>
                <a:latin typeface="Arial"/>
                <a:cs typeface="Arial"/>
              </a:rPr>
              <a:t>ườ</a:t>
            </a:r>
            <a:r>
              <a:rPr sz="1500" spc="-15" dirty="0">
                <a:solidFill>
                  <a:prstClr val="black"/>
                </a:solidFill>
                <a:latin typeface="Carlito"/>
                <a:cs typeface="Carlito"/>
              </a:rPr>
              <a:t>ng </a:t>
            </a:r>
            <a:r>
              <a:rPr sz="1500" spc="-5" dirty="0">
                <a:solidFill>
                  <a:prstClr val="black"/>
                </a:solidFill>
                <a:latin typeface="Carlito"/>
                <a:cs typeface="Carlito"/>
              </a:rPr>
              <a:t>An là </a:t>
            </a:r>
            <a:r>
              <a:rPr sz="1500" dirty="0">
                <a:solidFill>
                  <a:prstClr val="black"/>
                </a:solidFill>
                <a:latin typeface="Carlito"/>
                <a:cs typeface="Carlito"/>
              </a:rPr>
              <a:t>m</a:t>
            </a:r>
            <a:r>
              <a:rPr sz="1500" dirty="0">
                <a:solidFill>
                  <a:prstClr val="black"/>
                </a:solidFill>
                <a:latin typeface="Arial"/>
                <a:cs typeface="Arial"/>
              </a:rPr>
              <a:t>ộ</a:t>
            </a:r>
            <a:r>
              <a:rPr sz="1500" dirty="0">
                <a:solidFill>
                  <a:prstClr val="black"/>
                </a:solidFill>
                <a:latin typeface="Carlito"/>
                <a:cs typeface="Carlito"/>
              </a:rPr>
              <a:t>t  </a:t>
            </a:r>
            <a:r>
              <a:rPr sz="1500" spc="-10" dirty="0">
                <a:solidFill>
                  <a:prstClr val="black"/>
                </a:solidFill>
                <a:latin typeface="Carlito"/>
                <a:cs typeface="Carlito"/>
              </a:rPr>
              <a:t>trong </a:t>
            </a:r>
            <a:r>
              <a:rPr sz="1500" spc="-5" dirty="0">
                <a:solidFill>
                  <a:prstClr val="black"/>
                </a:solidFill>
                <a:latin typeface="Carlito"/>
                <a:cs typeface="Carlito"/>
              </a:rPr>
              <a:t>các </a:t>
            </a:r>
            <a:r>
              <a:rPr sz="1500" dirty="0">
                <a:solidFill>
                  <a:prstClr val="black"/>
                </a:solidFill>
                <a:latin typeface="Arial"/>
                <a:cs typeface="Arial"/>
              </a:rPr>
              <a:t>đ</a:t>
            </a:r>
            <a:r>
              <a:rPr sz="1500" dirty="0">
                <a:solidFill>
                  <a:prstClr val="black"/>
                </a:solidFill>
                <a:latin typeface="Carlito"/>
                <a:cs typeface="Carlito"/>
              </a:rPr>
              <a:t>ô </a:t>
            </a:r>
            <a:r>
              <a:rPr sz="1500" spc="-5" dirty="0">
                <a:solidFill>
                  <a:prstClr val="black"/>
                </a:solidFill>
                <a:latin typeface="Carlito"/>
                <a:cs typeface="Carlito"/>
              </a:rPr>
              <a:t>th</a:t>
            </a:r>
            <a:r>
              <a:rPr sz="1500" spc="-5" dirty="0">
                <a:solidFill>
                  <a:prstClr val="black"/>
                </a:solidFill>
                <a:latin typeface="Arial"/>
                <a:cs typeface="Arial"/>
              </a:rPr>
              <a:t>ị </a:t>
            </a:r>
            <a:r>
              <a:rPr sz="1500" dirty="0">
                <a:solidFill>
                  <a:prstClr val="black"/>
                </a:solidFill>
                <a:latin typeface="Carlito"/>
                <a:cs typeface="Carlito"/>
              </a:rPr>
              <a:t>l</a:t>
            </a:r>
            <a:r>
              <a:rPr sz="1500" dirty="0">
                <a:solidFill>
                  <a:prstClr val="black"/>
                </a:solidFill>
                <a:latin typeface="Arial"/>
                <a:cs typeface="Arial"/>
              </a:rPr>
              <a:t>ớ</a:t>
            </a:r>
            <a:r>
              <a:rPr sz="1500" dirty="0">
                <a:solidFill>
                  <a:prstClr val="black"/>
                </a:solidFill>
                <a:latin typeface="Carlito"/>
                <a:cs typeface="Carlito"/>
              </a:rPr>
              <a:t>n </a:t>
            </a:r>
            <a:r>
              <a:rPr sz="1500" spc="-5" dirty="0">
                <a:solidFill>
                  <a:prstClr val="black"/>
                </a:solidFill>
                <a:latin typeface="Carlito"/>
                <a:cs typeface="Carlito"/>
              </a:rPr>
              <a:t>nh</a:t>
            </a:r>
            <a:r>
              <a:rPr sz="1500" spc="-5" dirty="0">
                <a:solidFill>
                  <a:prstClr val="black"/>
                </a:solidFill>
                <a:latin typeface="Arial"/>
                <a:cs typeface="Arial"/>
              </a:rPr>
              <a:t>ấ</a:t>
            </a:r>
            <a:r>
              <a:rPr sz="1500" spc="-5" dirty="0">
                <a:solidFill>
                  <a:prstClr val="black"/>
                </a:solidFill>
                <a:latin typeface="Carlito"/>
                <a:cs typeface="Carlito"/>
              </a:rPr>
              <a:t>t th</a:t>
            </a:r>
            <a:r>
              <a:rPr sz="1500" spc="-5" dirty="0">
                <a:solidFill>
                  <a:prstClr val="black"/>
                </a:solidFill>
                <a:latin typeface="Arial"/>
                <a:cs typeface="Arial"/>
              </a:rPr>
              <a:t>ế </a:t>
            </a:r>
            <a:r>
              <a:rPr sz="1500" spc="-5" dirty="0">
                <a:solidFill>
                  <a:prstClr val="black"/>
                </a:solidFill>
                <a:latin typeface="Carlito"/>
                <a:cs typeface="Carlito"/>
              </a:rPr>
              <a:t>gi</a:t>
            </a:r>
            <a:r>
              <a:rPr sz="1500" spc="-5" dirty="0">
                <a:solidFill>
                  <a:prstClr val="black"/>
                </a:solidFill>
                <a:latin typeface="Arial"/>
                <a:cs typeface="Arial"/>
              </a:rPr>
              <a:t>ớ</a:t>
            </a:r>
            <a:r>
              <a:rPr sz="1500" spc="-5" dirty="0">
                <a:solidFill>
                  <a:prstClr val="black"/>
                </a:solidFill>
                <a:latin typeface="Carlito"/>
                <a:cs typeface="Carlito"/>
              </a:rPr>
              <a:t>i </a:t>
            </a:r>
            <a:r>
              <a:rPr sz="1500" spc="-10" dirty="0">
                <a:solidFill>
                  <a:prstClr val="black"/>
                </a:solidFill>
                <a:latin typeface="Carlito"/>
                <a:cs typeface="Carlito"/>
              </a:rPr>
              <a:t>có </a:t>
            </a:r>
            <a:r>
              <a:rPr sz="1500" spc="-5" dirty="0">
                <a:solidFill>
                  <a:prstClr val="black"/>
                </a:solidFill>
                <a:latin typeface="Carlito"/>
                <a:cs typeface="Carlito"/>
              </a:rPr>
              <a:t>dân </a:t>
            </a:r>
            <a:r>
              <a:rPr sz="1500" dirty="0">
                <a:solidFill>
                  <a:prstClr val="black"/>
                </a:solidFill>
                <a:latin typeface="Carlito"/>
                <a:cs typeface="Carlito"/>
              </a:rPr>
              <a:t>s</a:t>
            </a:r>
            <a:r>
              <a:rPr sz="1500" dirty="0">
                <a:solidFill>
                  <a:prstClr val="black"/>
                </a:solidFill>
                <a:latin typeface="Arial"/>
                <a:cs typeface="Arial"/>
              </a:rPr>
              <a:t>ố</a:t>
            </a:r>
            <a:r>
              <a:rPr sz="1500" spc="-250" dirty="0">
                <a:solidFill>
                  <a:prstClr val="black"/>
                </a:solidFill>
                <a:latin typeface="Arial"/>
                <a:cs typeface="Arial"/>
              </a:rPr>
              <a:t> </a:t>
            </a:r>
            <a:r>
              <a:rPr sz="1500" dirty="0">
                <a:solidFill>
                  <a:prstClr val="black"/>
                </a:solidFill>
                <a:latin typeface="Carlito"/>
                <a:cs typeface="Carlito"/>
              </a:rPr>
              <a:t>1  </a:t>
            </a:r>
            <a:r>
              <a:rPr sz="1500" spc="-5" dirty="0">
                <a:solidFill>
                  <a:prstClr val="black"/>
                </a:solidFill>
                <a:latin typeface="Carlito"/>
                <a:cs typeface="Carlito"/>
              </a:rPr>
              <a:t>tri</a:t>
            </a:r>
            <a:r>
              <a:rPr sz="1500" spc="-5" dirty="0">
                <a:solidFill>
                  <a:prstClr val="black"/>
                </a:solidFill>
                <a:latin typeface="Arial"/>
                <a:cs typeface="Arial"/>
              </a:rPr>
              <a:t>ệ</a:t>
            </a:r>
            <a:r>
              <a:rPr sz="1500" spc="-5" dirty="0">
                <a:solidFill>
                  <a:prstClr val="black"/>
                </a:solidFill>
                <a:latin typeface="Carlito"/>
                <a:cs typeface="Carlito"/>
              </a:rPr>
              <a:t>u ng</a:t>
            </a:r>
            <a:r>
              <a:rPr sz="1500" spc="-5" dirty="0">
                <a:solidFill>
                  <a:prstClr val="black"/>
                </a:solidFill>
                <a:latin typeface="Arial"/>
                <a:cs typeface="Arial"/>
              </a:rPr>
              <a:t>ườ</a:t>
            </a:r>
            <a:r>
              <a:rPr sz="1500" spc="-5" dirty="0">
                <a:solidFill>
                  <a:prstClr val="black"/>
                </a:solidFill>
                <a:latin typeface="Carlito"/>
                <a:cs typeface="Carlito"/>
              </a:rPr>
              <a:t>i </a:t>
            </a:r>
            <a:r>
              <a:rPr sz="1500" dirty="0">
                <a:solidFill>
                  <a:prstClr val="black"/>
                </a:solidFill>
                <a:latin typeface="Carlito"/>
                <a:cs typeface="Carlito"/>
              </a:rPr>
              <a:t>v</a:t>
            </a:r>
            <a:r>
              <a:rPr sz="1500" dirty="0">
                <a:solidFill>
                  <a:prstClr val="black"/>
                </a:solidFill>
                <a:latin typeface="Arial"/>
                <a:cs typeface="Arial"/>
              </a:rPr>
              <a:t>ớ</a:t>
            </a:r>
            <a:r>
              <a:rPr sz="1500" dirty="0">
                <a:solidFill>
                  <a:prstClr val="black"/>
                </a:solidFill>
                <a:latin typeface="Carlito"/>
                <a:cs typeface="Carlito"/>
              </a:rPr>
              <a:t>i </a:t>
            </a:r>
            <a:r>
              <a:rPr sz="1500" spc="-5" dirty="0">
                <a:solidFill>
                  <a:prstClr val="black"/>
                </a:solidFill>
                <a:latin typeface="Carlito"/>
                <a:cs typeface="Carlito"/>
              </a:rPr>
              <a:t>108 khu </a:t>
            </a:r>
            <a:r>
              <a:rPr sz="1500" dirty="0">
                <a:solidFill>
                  <a:prstClr val="black"/>
                </a:solidFill>
                <a:latin typeface="Carlito"/>
                <a:cs typeface="Carlito"/>
              </a:rPr>
              <a:t>ph</a:t>
            </a:r>
            <a:r>
              <a:rPr sz="1500" dirty="0">
                <a:solidFill>
                  <a:prstClr val="black"/>
                </a:solidFill>
                <a:latin typeface="Arial"/>
                <a:cs typeface="Arial"/>
              </a:rPr>
              <a:t>ố </a:t>
            </a:r>
            <a:r>
              <a:rPr sz="1500" spc="-15" dirty="0">
                <a:solidFill>
                  <a:prstClr val="black"/>
                </a:solidFill>
                <a:latin typeface="Carlito"/>
                <a:cs typeface="Carlito"/>
              </a:rPr>
              <a:t>và </a:t>
            </a:r>
            <a:r>
              <a:rPr sz="1500" dirty="0">
                <a:solidFill>
                  <a:prstClr val="black"/>
                </a:solidFill>
                <a:latin typeface="Carlito"/>
                <a:cs typeface="Carlito"/>
              </a:rPr>
              <a:t>2 </a:t>
            </a:r>
            <a:r>
              <a:rPr sz="1500" spc="-5" dirty="0">
                <a:solidFill>
                  <a:prstClr val="black"/>
                </a:solidFill>
                <a:latin typeface="Carlito"/>
                <a:cs typeface="Carlito"/>
              </a:rPr>
              <a:t>ch</a:t>
            </a:r>
            <a:r>
              <a:rPr sz="1500" spc="-5" dirty="0">
                <a:solidFill>
                  <a:prstClr val="black"/>
                </a:solidFill>
                <a:latin typeface="Arial"/>
                <a:cs typeface="Arial"/>
              </a:rPr>
              <a:t>ợ </a:t>
            </a:r>
            <a:r>
              <a:rPr sz="1500" dirty="0">
                <a:solidFill>
                  <a:prstClr val="black"/>
                </a:solidFill>
                <a:latin typeface="Carlito"/>
                <a:cs typeface="Carlito"/>
              </a:rPr>
              <a:t>l</a:t>
            </a:r>
            <a:r>
              <a:rPr sz="1500" dirty="0">
                <a:solidFill>
                  <a:prstClr val="black"/>
                </a:solidFill>
                <a:latin typeface="Arial"/>
                <a:cs typeface="Arial"/>
              </a:rPr>
              <a:t>ớ</a:t>
            </a:r>
            <a:r>
              <a:rPr sz="1500" dirty="0">
                <a:solidFill>
                  <a:prstClr val="black"/>
                </a:solidFill>
                <a:latin typeface="Carlito"/>
                <a:cs typeface="Carlito"/>
              </a:rPr>
              <a:t>n</a:t>
            </a:r>
            <a:r>
              <a:rPr sz="1500" spc="-185" dirty="0">
                <a:solidFill>
                  <a:prstClr val="black"/>
                </a:solidFill>
                <a:latin typeface="Carlito"/>
                <a:cs typeface="Carlito"/>
              </a:rPr>
              <a:t> </a:t>
            </a:r>
            <a:r>
              <a:rPr sz="1500" dirty="0">
                <a:solidFill>
                  <a:prstClr val="black"/>
                </a:solidFill>
                <a:latin typeface="Arial"/>
                <a:cs typeface="Arial"/>
              </a:rPr>
              <a:t>ở</a:t>
            </a:r>
            <a:endParaRPr sz="1500">
              <a:solidFill>
                <a:prstClr val="black"/>
              </a:solidFill>
              <a:latin typeface="Arial"/>
              <a:cs typeface="Arial"/>
            </a:endParaRPr>
          </a:p>
          <a:p>
            <a:pPr marL="1316990" algn="just">
              <a:lnSpc>
                <a:spcPts val="1595"/>
              </a:lnSpc>
            </a:pPr>
            <a:r>
              <a:rPr sz="1500" spc="-5" dirty="0">
                <a:solidFill>
                  <a:prstClr val="black"/>
                </a:solidFill>
                <a:latin typeface="Carlito"/>
                <a:cs typeface="Carlito"/>
              </a:rPr>
              <a:t>phía </a:t>
            </a:r>
            <a:r>
              <a:rPr sz="1500" spc="-5" dirty="0">
                <a:solidFill>
                  <a:prstClr val="black"/>
                </a:solidFill>
                <a:latin typeface="Arial"/>
                <a:cs typeface="Arial"/>
              </a:rPr>
              <a:t>đ</a:t>
            </a:r>
            <a:r>
              <a:rPr sz="1500" spc="-5" dirty="0">
                <a:solidFill>
                  <a:prstClr val="black"/>
                </a:solidFill>
                <a:latin typeface="Carlito"/>
                <a:cs typeface="Carlito"/>
              </a:rPr>
              <a:t>ông </a:t>
            </a:r>
            <a:r>
              <a:rPr sz="1500" spc="-15" dirty="0">
                <a:solidFill>
                  <a:prstClr val="black"/>
                </a:solidFill>
                <a:latin typeface="Carlito"/>
                <a:cs typeface="Carlito"/>
              </a:rPr>
              <a:t>và </a:t>
            </a:r>
            <a:r>
              <a:rPr sz="1500" spc="-5" dirty="0">
                <a:solidFill>
                  <a:prstClr val="black"/>
                </a:solidFill>
                <a:latin typeface="Carlito"/>
                <a:cs typeface="Carlito"/>
              </a:rPr>
              <a:t>phía</a:t>
            </a:r>
            <a:r>
              <a:rPr sz="1500" dirty="0">
                <a:solidFill>
                  <a:prstClr val="black"/>
                </a:solidFill>
                <a:latin typeface="Carlito"/>
                <a:cs typeface="Carlito"/>
              </a:rPr>
              <a:t> </a:t>
            </a:r>
            <a:r>
              <a:rPr sz="1500" spc="-20" dirty="0">
                <a:solidFill>
                  <a:prstClr val="black"/>
                </a:solidFill>
                <a:latin typeface="Carlito"/>
                <a:cs typeface="Carlito"/>
              </a:rPr>
              <a:t>tây</a:t>
            </a:r>
            <a:endParaRPr sz="1500">
              <a:solidFill>
                <a:prstClr val="black"/>
              </a:solidFill>
              <a:latin typeface="Carlito"/>
              <a:cs typeface="Carlito"/>
            </a:endParaRPr>
          </a:p>
        </p:txBody>
      </p:sp>
      <p:sp>
        <p:nvSpPr>
          <p:cNvPr id="7" name="object 7"/>
          <p:cNvSpPr txBox="1"/>
          <p:nvPr/>
        </p:nvSpPr>
        <p:spPr>
          <a:xfrm>
            <a:off x="7492081" y="6428660"/>
            <a:ext cx="2750185" cy="197490"/>
          </a:xfrm>
          <a:prstGeom prst="rect">
            <a:avLst/>
          </a:prstGeom>
        </p:spPr>
        <p:txBody>
          <a:bodyPr vert="horz" wrap="square" lIns="0" tIns="12700" rIns="0" bIns="0" rtlCol="0">
            <a:spAutoFit/>
          </a:bodyPr>
          <a:lstStyle/>
          <a:p>
            <a:pPr marL="12700">
              <a:spcBef>
                <a:spcPts val="100"/>
              </a:spcBef>
              <a:tabLst>
                <a:tab pos="2582545" algn="l"/>
              </a:tabLst>
            </a:pPr>
            <a:r>
              <a:rPr sz="1200" spc="-5" dirty="0">
                <a:solidFill>
                  <a:srgbClr val="FFFFFF"/>
                </a:solidFill>
                <a:latin typeface="Carlito"/>
                <a:cs typeface="Carlito"/>
              </a:rPr>
              <a:t>KN</a:t>
            </a:r>
            <a:r>
              <a:rPr sz="1200" spc="15" dirty="0">
                <a:solidFill>
                  <a:srgbClr val="FFFFFF"/>
                </a:solidFill>
                <a:latin typeface="Carlito"/>
                <a:cs typeface="Carlito"/>
              </a:rPr>
              <a:t>T</a:t>
            </a:r>
            <a:r>
              <a:rPr sz="1200" spc="-5" dirty="0">
                <a:solidFill>
                  <a:srgbClr val="FFFFFF"/>
                </a:solidFill>
                <a:latin typeface="Carlito"/>
                <a:cs typeface="Carlito"/>
              </a:rPr>
              <a:t>T&amp;C</a:t>
            </a:r>
            <a:r>
              <a:rPr sz="1200" spc="-10" dirty="0">
                <a:solidFill>
                  <a:srgbClr val="FFFFFF"/>
                </a:solidFill>
                <a:latin typeface="Carlito"/>
                <a:cs typeface="Carlito"/>
              </a:rPr>
              <a:t>S</a:t>
            </a:r>
            <a:r>
              <a:rPr sz="1200" spc="-5" dirty="0">
                <a:solidFill>
                  <a:srgbClr val="FFFFFF"/>
                </a:solidFill>
                <a:latin typeface="Carlito"/>
                <a:cs typeface="Carlito"/>
              </a:rPr>
              <a:t>-091957429</a:t>
            </a:r>
            <a:r>
              <a:rPr sz="1200" dirty="0">
                <a:solidFill>
                  <a:srgbClr val="FFFFFF"/>
                </a:solidFill>
                <a:latin typeface="Carlito"/>
                <a:cs typeface="Carlito"/>
              </a:rPr>
              <a:t>5	</a:t>
            </a:r>
            <a:r>
              <a:rPr sz="1200" spc="-5" dirty="0">
                <a:solidFill>
                  <a:srgbClr val="FFFFFF"/>
                </a:solidFill>
                <a:latin typeface="Carlito"/>
                <a:cs typeface="Carlito"/>
              </a:rPr>
              <a:t>17</a:t>
            </a:r>
            <a:endParaRPr sz="1200">
              <a:solidFill>
                <a:prstClr val="black"/>
              </a:solidFill>
              <a:latin typeface="Carlito"/>
              <a:cs typeface="Carli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4142" y="714116"/>
            <a:ext cx="7835359" cy="542974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4951381" y="6157077"/>
            <a:ext cx="2251075" cy="391160"/>
          </a:xfrm>
          <a:prstGeom prst="rect">
            <a:avLst/>
          </a:prstGeom>
        </p:spPr>
        <p:txBody>
          <a:bodyPr vert="horz" wrap="square" lIns="0" tIns="12700" rIns="0" bIns="0" rtlCol="0">
            <a:spAutoFit/>
          </a:bodyPr>
          <a:lstStyle/>
          <a:p>
            <a:pPr marL="12700">
              <a:spcBef>
                <a:spcPts val="100"/>
              </a:spcBef>
            </a:pPr>
            <a:r>
              <a:rPr sz="2400" b="1" i="1" spc="-5" dirty="0">
                <a:solidFill>
                  <a:prstClr val="black"/>
                </a:solidFill>
                <a:latin typeface="Times New Roman"/>
                <a:cs typeface="Times New Roman"/>
              </a:rPr>
              <a:t>Con </a:t>
            </a:r>
            <a:r>
              <a:rPr sz="2400" b="1" i="1" dirty="0">
                <a:solidFill>
                  <a:prstClr val="black"/>
                </a:solidFill>
                <a:latin typeface="Times New Roman"/>
                <a:cs typeface="Times New Roman"/>
              </a:rPr>
              <a:t>đường </a:t>
            </a:r>
            <a:r>
              <a:rPr sz="2400" b="1" i="1" spc="-5" dirty="0">
                <a:solidFill>
                  <a:prstClr val="black"/>
                </a:solidFill>
                <a:latin typeface="Times New Roman"/>
                <a:cs typeface="Times New Roman"/>
              </a:rPr>
              <a:t>tơ</a:t>
            </a:r>
            <a:r>
              <a:rPr sz="2400" b="1" i="1" spc="-90" dirty="0">
                <a:solidFill>
                  <a:prstClr val="black"/>
                </a:solidFill>
                <a:latin typeface="Times New Roman"/>
                <a:cs typeface="Times New Roman"/>
              </a:rPr>
              <a:t> </a:t>
            </a:r>
            <a:r>
              <a:rPr sz="2400" b="1" i="1" spc="-5" dirty="0">
                <a:solidFill>
                  <a:prstClr val="black"/>
                </a:solidFill>
                <a:latin typeface="Times New Roman"/>
                <a:cs typeface="Times New Roman"/>
              </a:rPr>
              <a:t>lụa</a:t>
            </a:r>
            <a:endParaRPr sz="2400">
              <a:solidFill>
                <a:prstClr val="black"/>
              </a:solidFill>
              <a:latin typeface="Times New Roman"/>
              <a:cs typeface="Times New Roman"/>
            </a:endParaRPr>
          </a:p>
        </p:txBody>
      </p:sp>
      <p:sp>
        <p:nvSpPr>
          <p:cNvPr id="4" name="object 4"/>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5" name="object 5"/>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17</a:t>
            </a:fld>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0" y="24"/>
            <a:ext cx="9144000" cy="6858000"/>
            <a:chOff x="0" y="24"/>
            <a:chExt cx="9144000" cy="6858000"/>
          </a:xfrm>
        </p:grpSpPr>
        <p:sp>
          <p:nvSpPr>
            <p:cNvPr id="3" name="object 3"/>
            <p:cNvSpPr/>
            <p:nvPr/>
          </p:nvSpPr>
          <p:spPr>
            <a:xfrm>
              <a:off x="0" y="24"/>
              <a:ext cx="9143956" cy="6857961"/>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0" y="998172"/>
              <a:ext cx="4512945" cy="5860415"/>
            </a:xfrm>
            <a:custGeom>
              <a:avLst/>
              <a:gdLst/>
              <a:ahLst/>
              <a:cxnLst/>
              <a:rect l="l" t="t" r="r" b="b"/>
              <a:pathLst>
                <a:path w="4512945" h="5860415">
                  <a:moveTo>
                    <a:pt x="3419343" y="5859813"/>
                  </a:moveTo>
                  <a:lnTo>
                    <a:pt x="822675" y="5859813"/>
                  </a:lnTo>
                  <a:lnTo>
                    <a:pt x="786845" y="5828573"/>
                  </a:lnTo>
                  <a:lnTo>
                    <a:pt x="751502" y="5796506"/>
                  </a:lnTo>
                  <a:lnTo>
                    <a:pt x="716652" y="5763622"/>
                  </a:lnTo>
                  <a:lnTo>
                    <a:pt x="682301" y="5729929"/>
                  </a:lnTo>
                  <a:lnTo>
                    <a:pt x="648452" y="5695440"/>
                  </a:lnTo>
                  <a:lnTo>
                    <a:pt x="615112" y="5660163"/>
                  </a:lnTo>
                  <a:lnTo>
                    <a:pt x="582285" y="5624108"/>
                  </a:lnTo>
                  <a:lnTo>
                    <a:pt x="549975" y="5587285"/>
                  </a:lnTo>
                  <a:lnTo>
                    <a:pt x="518189" y="5549706"/>
                  </a:lnTo>
                  <a:lnTo>
                    <a:pt x="486931" y="5511378"/>
                  </a:lnTo>
                  <a:lnTo>
                    <a:pt x="456206" y="5472313"/>
                  </a:lnTo>
                  <a:lnTo>
                    <a:pt x="426018" y="5432521"/>
                  </a:lnTo>
                  <a:lnTo>
                    <a:pt x="396374" y="5392011"/>
                  </a:lnTo>
                  <a:lnTo>
                    <a:pt x="367278" y="5350794"/>
                  </a:lnTo>
                  <a:lnTo>
                    <a:pt x="338735" y="5308879"/>
                  </a:lnTo>
                  <a:lnTo>
                    <a:pt x="310750" y="5266277"/>
                  </a:lnTo>
                  <a:lnTo>
                    <a:pt x="283328" y="5222997"/>
                  </a:lnTo>
                  <a:lnTo>
                    <a:pt x="256474" y="5179050"/>
                  </a:lnTo>
                  <a:lnTo>
                    <a:pt x="230193" y="5134445"/>
                  </a:lnTo>
                  <a:lnTo>
                    <a:pt x="204491" y="5089193"/>
                  </a:lnTo>
                  <a:lnTo>
                    <a:pt x="179371" y="5043304"/>
                  </a:lnTo>
                  <a:lnTo>
                    <a:pt x="154839" y="4996787"/>
                  </a:lnTo>
                  <a:lnTo>
                    <a:pt x="130900" y="4949652"/>
                  </a:lnTo>
                  <a:lnTo>
                    <a:pt x="107559" y="4901910"/>
                  </a:lnTo>
                  <a:lnTo>
                    <a:pt x="84821" y="4853571"/>
                  </a:lnTo>
                  <a:lnTo>
                    <a:pt x="62691" y="4804644"/>
                  </a:lnTo>
                  <a:lnTo>
                    <a:pt x="41174" y="4755140"/>
                  </a:lnTo>
                  <a:lnTo>
                    <a:pt x="20275" y="4705069"/>
                  </a:lnTo>
                  <a:lnTo>
                    <a:pt x="0" y="4654440"/>
                  </a:lnTo>
                  <a:lnTo>
                    <a:pt x="0" y="1715496"/>
                  </a:lnTo>
                  <a:lnTo>
                    <a:pt x="19967" y="1665583"/>
                  </a:lnTo>
                  <a:lnTo>
                    <a:pt x="40572" y="1616203"/>
                  </a:lnTo>
                  <a:lnTo>
                    <a:pt x="61807" y="1567368"/>
                  </a:lnTo>
                  <a:lnTo>
                    <a:pt x="83664" y="1519085"/>
                  </a:lnTo>
                  <a:lnTo>
                    <a:pt x="106136" y="1471366"/>
                  </a:lnTo>
                  <a:lnTo>
                    <a:pt x="129216" y="1424220"/>
                  </a:lnTo>
                  <a:lnTo>
                    <a:pt x="152896" y="1377657"/>
                  </a:lnTo>
                  <a:lnTo>
                    <a:pt x="177170" y="1331687"/>
                  </a:lnTo>
                  <a:lnTo>
                    <a:pt x="202030" y="1286318"/>
                  </a:lnTo>
                  <a:lnTo>
                    <a:pt x="227470" y="1241563"/>
                  </a:lnTo>
                  <a:lnTo>
                    <a:pt x="253480" y="1197429"/>
                  </a:lnTo>
                  <a:lnTo>
                    <a:pt x="280056" y="1153926"/>
                  </a:lnTo>
                  <a:lnTo>
                    <a:pt x="307188" y="1111066"/>
                  </a:lnTo>
                  <a:lnTo>
                    <a:pt x="334871" y="1068856"/>
                  </a:lnTo>
                  <a:lnTo>
                    <a:pt x="363096" y="1027308"/>
                  </a:lnTo>
                  <a:lnTo>
                    <a:pt x="391856" y="986430"/>
                  </a:lnTo>
                  <a:lnTo>
                    <a:pt x="421145" y="946234"/>
                  </a:lnTo>
                  <a:lnTo>
                    <a:pt x="450954" y="906727"/>
                  </a:lnTo>
                  <a:lnTo>
                    <a:pt x="481278" y="867922"/>
                  </a:lnTo>
                  <a:lnTo>
                    <a:pt x="512107" y="829826"/>
                  </a:lnTo>
                  <a:lnTo>
                    <a:pt x="543436" y="792449"/>
                  </a:lnTo>
                  <a:lnTo>
                    <a:pt x="575257" y="755803"/>
                  </a:lnTo>
                  <a:lnTo>
                    <a:pt x="607563" y="719896"/>
                  </a:lnTo>
                  <a:lnTo>
                    <a:pt x="640346" y="684738"/>
                  </a:lnTo>
                  <a:lnTo>
                    <a:pt x="673599" y="650339"/>
                  </a:lnTo>
                  <a:lnTo>
                    <a:pt x="707315" y="616709"/>
                  </a:lnTo>
                  <a:lnTo>
                    <a:pt x="741487" y="583857"/>
                  </a:lnTo>
                  <a:lnTo>
                    <a:pt x="776107" y="551794"/>
                  </a:lnTo>
                  <a:lnTo>
                    <a:pt x="811168" y="520528"/>
                  </a:lnTo>
                  <a:lnTo>
                    <a:pt x="846664" y="490071"/>
                  </a:lnTo>
                  <a:lnTo>
                    <a:pt x="882586" y="460431"/>
                  </a:lnTo>
                  <a:lnTo>
                    <a:pt x="918927" y="431619"/>
                  </a:lnTo>
                  <a:lnTo>
                    <a:pt x="955681" y="403644"/>
                  </a:lnTo>
                  <a:lnTo>
                    <a:pt x="992840" y="376516"/>
                  </a:lnTo>
                  <a:lnTo>
                    <a:pt x="1030396" y="350245"/>
                  </a:lnTo>
                  <a:lnTo>
                    <a:pt x="1068343" y="324840"/>
                  </a:lnTo>
                  <a:lnTo>
                    <a:pt x="1106673" y="300312"/>
                  </a:lnTo>
                  <a:lnTo>
                    <a:pt x="1145379" y="276670"/>
                  </a:lnTo>
                  <a:lnTo>
                    <a:pt x="1184454" y="253925"/>
                  </a:lnTo>
                  <a:lnTo>
                    <a:pt x="1223890" y="232084"/>
                  </a:lnTo>
                  <a:lnTo>
                    <a:pt x="1263680" y="211160"/>
                  </a:lnTo>
                  <a:lnTo>
                    <a:pt x="1303817" y="191160"/>
                  </a:lnTo>
                  <a:lnTo>
                    <a:pt x="1344294" y="172096"/>
                  </a:lnTo>
                  <a:lnTo>
                    <a:pt x="1385104" y="153977"/>
                  </a:lnTo>
                  <a:lnTo>
                    <a:pt x="1426239" y="136812"/>
                  </a:lnTo>
                  <a:lnTo>
                    <a:pt x="1467691" y="120612"/>
                  </a:lnTo>
                  <a:lnTo>
                    <a:pt x="1509455" y="105386"/>
                  </a:lnTo>
                  <a:lnTo>
                    <a:pt x="1551522" y="91144"/>
                  </a:lnTo>
                  <a:lnTo>
                    <a:pt x="1593885" y="77896"/>
                  </a:lnTo>
                  <a:lnTo>
                    <a:pt x="1636537" y="65652"/>
                  </a:lnTo>
                  <a:lnTo>
                    <a:pt x="1679470" y="54420"/>
                  </a:lnTo>
                  <a:lnTo>
                    <a:pt x="1722679" y="44213"/>
                  </a:lnTo>
                  <a:lnTo>
                    <a:pt x="1766154" y="35038"/>
                  </a:lnTo>
                  <a:lnTo>
                    <a:pt x="1809889" y="26906"/>
                  </a:lnTo>
                  <a:lnTo>
                    <a:pt x="1853878" y="19826"/>
                  </a:lnTo>
                  <a:lnTo>
                    <a:pt x="1898111" y="13809"/>
                  </a:lnTo>
                  <a:lnTo>
                    <a:pt x="1942583" y="8863"/>
                  </a:lnTo>
                  <a:lnTo>
                    <a:pt x="1987286" y="5000"/>
                  </a:lnTo>
                  <a:lnTo>
                    <a:pt x="2032212" y="2229"/>
                  </a:lnTo>
                  <a:lnTo>
                    <a:pt x="2077355" y="558"/>
                  </a:lnTo>
                  <a:lnTo>
                    <a:pt x="2122708" y="0"/>
                  </a:lnTo>
                  <a:lnTo>
                    <a:pt x="2163782" y="463"/>
                  </a:lnTo>
                  <a:lnTo>
                    <a:pt x="2204693" y="1847"/>
                  </a:lnTo>
                  <a:lnTo>
                    <a:pt x="2245433" y="4146"/>
                  </a:lnTo>
                  <a:lnTo>
                    <a:pt x="2285998" y="7351"/>
                  </a:lnTo>
                  <a:lnTo>
                    <a:pt x="2326382" y="11455"/>
                  </a:lnTo>
                  <a:lnTo>
                    <a:pt x="2366579" y="16451"/>
                  </a:lnTo>
                  <a:lnTo>
                    <a:pt x="2406583" y="22331"/>
                  </a:lnTo>
                  <a:lnTo>
                    <a:pt x="2446389" y="29088"/>
                  </a:lnTo>
                  <a:lnTo>
                    <a:pt x="2485992" y="36714"/>
                  </a:lnTo>
                  <a:lnTo>
                    <a:pt x="2525385" y="45203"/>
                  </a:lnTo>
                  <a:lnTo>
                    <a:pt x="2564564" y="54546"/>
                  </a:lnTo>
                  <a:lnTo>
                    <a:pt x="2603521" y="64737"/>
                  </a:lnTo>
                  <a:lnTo>
                    <a:pt x="2642253" y="75767"/>
                  </a:lnTo>
                  <a:lnTo>
                    <a:pt x="2680753" y="87630"/>
                  </a:lnTo>
                  <a:lnTo>
                    <a:pt x="2719015" y="100318"/>
                  </a:lnTo>
                  <a:lnTo>
                    <a:pt x="2757034" y="113823"/>
                  </a:lnTo>
                  <a:lnTo>
                    <a:pt x="2794805" y="128139"/>
                  </a:lnTo>
                  <a:lnTo>
                    <a:pt x="2832321" y="143258"/>
                  </a:lnTo>
                  <a:lnTo>
                    <a:pt x="2869577" y="159172"/>
                  </a:lnTo>
                  <a:lnTo>
                    <a:pt x="2906568" y="175873"/>
                  </a:lnTo>
                  <a:lnTo>
                    <a:pt x="2943287" y="193356"/>
                  </a:lnTo>
                  <a:lnTo>
                    <a:pt x="2979730" y="211612"/>
                  </a:lnTo>
                  <a:lnTo>
                    <a:pt x="3015890" y="230633"/>
                  </a:lnTo>
                  <a:lnTo>
                    <a:pt x="3051762" y="250413"/>
                  </a:lnTo>
                  <a:lnTo>
                    <a:pt x="3087341" y="270944"/>
                  </a:lnTo>
                  <a:lnTo>
                    <a:pt x="3122620" y="292218"/>
                  </a:lnTo>
                  <a:lnTo>
                    <a:pt x="3157594" y="314228"/>
                  </a:lnTo>
                  <a:lnTo>
                    <a:pt x="3192258" y="336968"/>
                  </a:lnTo>
                  <a:lnTo>
                    <a:pt x="3226605" y="360428"/>
                  </a:lnTo>
                  <a:lnTo>
                    <a:pt x="3260631" y="384602"/>
                  </a:lnTo>
                  <a:lnTo>
                    <a:pt x="3294329" y="409483"/>
                  </a:lnTo>
                  <a:lnTo>
                    <a:pt x="3327694" y="435063"/>
                  </a:lnTo>
                  <a:lnTo>
                    <a:pt x="3360720" y="461335"/>
                  </a:lnTo>
                  <a:lnTo>
                    <a:pt x="3393402" y="488291"/>
                  </a:lnTo>
                  <a:lnTo>
                    <a:pt x="3425734" y="515924"/>
                  </a:lnTo>
                  <a:lnTo>
                    <a:pt x="3457711" y="544226"/>
                  </a:lnTo>
                  <a:lnTo>
                    <a:pt x="3489326" y="573190"/>
                  </a:lnTo>
                  <a:lnTo>
                    <a:pt x="3520574" y="602809"/>
                  </a:lnTo>
                  <a:lnTo>
                    <a:pt x="3551450" y="633075"/>
                  </a:lnTo>
                  <a:lnTo>
                    <a:pt x="3581948" y="663981"/>
                  </a:lnTo>
                  <a:lnTo>
                    <a:pt x="3612063" y="695519"/>
                  </a:lnTo>
                  <a:lnTo>
                    <a:pt x="3641788" y="727682"/>
                  </a:lnTo>
                  <a:lnTo>
                    <a:pt x="3671118" y="760463"/>
                  </a:lnTo>
                  <a:lnTo>
                    <a:pt x="3700047" y="793854"/>
                  </a:lnTo>
                  <a:lnTo>
                    <a:pt x="3728570" y="827848"/>
                  </a:lnTo>
                  <a:lnTo>
                    <a:pt x="3756682" y="862437"/>
                  </a:lnTo>
                  <a:lnTo>
                    <a:pt x="3784376" y="897615"/>
                  </a:lnTo>
                  <a:lnTo>
                    <a:pt x="3811647" y="933372"/>
                  </a:lnTo>
                  <a:lnTo>
                    <a:pt x="3838489" y="969703"/>
                  </a:lnTo>
                  <a:lnTo>
                    <a:pt x="3864897" y="1006600"/>
                  </a:lnTo>
                  <a:lnTo>
                    <a:pt x="3890864" y="1044055"/>
                  </a:lnTo>
                  <a:lnTo>
                    <a:pt x="3916387" y="1082060"/>
                  </a:lnTo>
                  <a:lnTo>
                    <a:pt x="3941458" y="1120610"/>
                  </a:lnTo>
                  <a:lnTo>
                    <a:pt x="3966072" y="1159695"/>
                  </a:lnTo>
                  <a:lnTo>
                    <a:pt x="3990224" y="1199309"/>
                  </a:lnTo>
                  <a:lnTo>
                    <a:pt x="4013908" y="1239444"/>
                  </a:lnTo>
                  <a:lnTo>
                    <a:pt x="4037118" y="1280093"/>
                  </a:lnTo>
                  <a:lnTo>
                    <a:pt x="4059849" y="1321249"/>
                  </a:lnTo>
                  <a:lnTo>
                    <a:pt x="4082095" y="1362904"/>
                  </a:lnTo>
                  <a:lnTo>
                    <a:pt x="4103850" y="1405050"/>
                  </a:lnTo>
                  <a:lnTo>
                    <a:pt x="4125109" y="1447681"/>
                  </a:lnTo>
                  <a:lnTo>
                    <a:pt x="4145866" y="1490788"/>
                  </a:lnTo>
                  <a:lnTo>
                    <a:pt x="4166116" y="1534365"/>
                  </a:lnTo>
                  <a:lnTo>
                    <a:pt x="4185853" y="1578403"/>
                  </a:lnTo>
                  <a:lnTo>
                    <a:pt x="4205071" y="1622897"/>
                  </a:lnTo>
                  <a:lnTo>
                    <a:pt x="4223764" y="1667837"/>
                  </a:lnTo>
                  <a:lnTo>
                    <a:pt x="4241928" y="1713217"/>
                  </a:lnTo>
                  <a:lnTo>
                    <a:pt x="4259556" y="1759030"/>
                  </a:lnTo>
                  <a:lnTo>
                    <a:pt x="4276643" y="1805268"/>
                  </a:lnTo>
                  <a:lnTo>
                    <a:pt x="4293183" y="1851923"/>
                  </a:lnTo>
                  <a:lnTo>
                    <a:pt x="4309171" y="1898988"/>
                  </a:lnTo>
                  <a:lnTo>
                    <a:pt x="4324601" y="1946456"/>
                  </a:lnTo>
                  <a:lnTo>
                    <a:pt x="4339467" y="1994319"/>
                  </a:lnTo>
                  <a:lnTo>
                    <a:pt x="4353763" y="2042571"/>
                  </a:lnTo>
                  <a:lnTo>
                    <a:pt x="4367485" y="2091202"/>
                  </a:lnTo>
                  <a:lnTo>
                    <a:pt x="4380626" y="2140207"/>
                  </a:lnTo>
                  <a:lnTo>
                    <a:pt x="4393181" y="2189578"/>
                  </a:lnTo>
                  <a:lnTo>
                    <a:pt x="4405144" y="2239307"/>
                  </a:lnTo>
                  <a:lnTo>
                    <a:pt x="4416510" y="2289386"/>
                  </a:lnTo>
                  <a:lnTo>
                    <a:pt x="4427272" y="2339809"/>
                  </a:lnTo>
                  <a:lnTo>
                    <a:pt x="4437426" y="2390568"/>
                  </a:lnTo>
                  <a:lnTo>
                    <a:pt x="4446966" y="2441656"/>
                  </a:lnTo>
                  <a:lnTo>
                    <a:pt x="4455885" y="2493065"/>
                  </a:lnTo>
                  <a:lnTo>
                    <a:pt x="4464179" y="2544788"/>
                  </a:lnTo>
                  <a:lnTo>
                    <a:pt x="4471842" y="2596817"/>
                  </a:lnTo>
                  <a:lnTo>
                    <a:pt x="4478868" y="2649146"/>
                  </a:lnTo>
                  <a:lnTo>
                    <a:pt x="4485252" y="2701765"/>
                  </a:lnTo>
                  <a:lnTo>
                    <a:pt x="4490987" y="2754669"/>
                  </a:lnTo>
                  <a:lnTo>
                    <a:pt x="4496069" y="2807850"/>
                  </a:lnTo>
                  <a:lnTo>
                    <a:pt x="4500491" y="2861300"/>
                  </a:lnTo>
                  <a:lnTo>
                    <a:pt x="4504249" y="2915012"/>
                  </a:lnTo>
                  <a:lnTo>
                    <a:pt x="4507336" y="2968979"/>
                  </a:lnTo>
                  <a:lnTo>
                    <a:pt x="4509747" y="3023193"/>
                  </a:lnTo>
                  <a:lnTo>
                    <a:pt x="4511476" y="3077646"/>
                  </a:lnTo>
                  <a:lnTo>
                    <a:pt x="4512517" y="3132332"/>
                  </a:lnTo>
                  <a:lnTo>
                    <a:pt x="4512865" y="3187243"/>
                  </a:lnTo>
                  <a:lnTo>
                    <a:pt x="4512502" y="3243108"/>
                  </a:lnTo>
                  <a:lnTo>
                    <a:pt x="4511418" y="3298739"/>
                  </a:lnTo>
                  <a:lnTo>
                    <a:pt x="4509617" y="3354128"/>
                  </a:lnTo>
                  <a:lnTo>
                    <a:pt x="4507107" y="3409269"/>
                  </a:lnTo>
                  <a:lnTo>
                    <a:pt x="4503892" y="3464153"/>
                  </a:lnTo>
                  <a:lnTo>
                    <a:pt x="4499980" y="3518773"/>
                  </a:lnTo>
                  <a:lnTo>
                    <a:pt x="4495377" y="3573120"/>
                  </a:lnTo>
                  <a:lnTo>
                    <a:pt x="4490087" y="3627187"/>
                  </a:lnTo>
                  <a:lnTo>
                    <a:pt x="4484118" y="3680967"/>
                  </a:lnTo>
                  <a:lnTo>
                    <a:pt x="4477475" y="3734450"/>
                  </a:lnTo>
                  <a:lnTo>
                    <a:pt x="4470164" y="3787630"/>
                  </a:lnTo>
                  <a:lnTo>
                    <a:pt x="4462192" y="3840499"/>
                  </a:lnTo>
                  <a:lnTo>
                    <a:pt x="4453564" y="3893049"/>
                  </a:lnTo>
                  <a:lnTo>
                    <a:pt x="4444286" y="3945272"/>
                  </a:lnTo>
                  <a:lnTo>
                    <a:pt x="4434365" y="3997161"/>
                  </a:lnTo>
                  <a:lnTo>
                    <a:pt x="4423806" y="4048707"/>
                  </a:lnTo>
                  <a:lnTo>
                    <a:pt x="4412615" y="4099904"/>
                  </a:lnTo>
                  <a:lnTo>
                    <a:pt x="4400799" y="4150742"/>
                  </a:lnTo>
                  <a:lnTo>
                    <a:pt x="4388364" y="4201215"/>
                  </a:lnTo>
                  <a:lnTo>
                    <a:pt x="4375315" y="4251314"/>
                  </a:lnTo>
                  <a:lnTo>
                    <a:pt x="4361658" y="4301032"/>
                  </a:lnTo>
                  <a:lnTo>
                    <a:pt x="4347400" y="4350361"/>
                  </a:lnTo>
                  <a:lnTo>
                    <a:pt x="4332546" y="4399294"/>
                  </a:lnTo>
                  <a:lnTo>
                    <a:pt x="4317103" y="4447822"/>
                  </a:lnTo>
                  <a:lnTo>
                    <a:pt x="4301077" y="4495937"/>
                  </a:lnTo>
                  <a:lnTo>
                    <a:pt x="4284473" y="4543633"/>
                  </a:lnTo>
                  <a:lnTo>
                    <a:pt x="4267298" y="4590901"/>
                  </a:lnTo>
                  <a:lnTo>
                    <a:pt x="4249557" y="4637733"/>
                  </a:lnTo>
                  <a:lnTo>
                    <a:pt x="4231257" y="4684121"/>
                  </a:lnTo>
                  <a:lnTo>
                    <a:pt x="4212404" y="4730059"/>
                  </a:lnTo>
                  <a:lnTo>
                    <a:pt x="4193003" y="4775537"/>
                  </a:lnTo>
                  <a:lnTo>
                    <a:pt x="4173061" y="4820549"/>
                  </a:lnTo>
                  <a:lnTo>
                    <a:pt x="4152583" y="4865086"/>
                  </a:lnTo>
                  <a:lnTo>
                    <a:pt x="4131577" y="4909141"/>
                  </a:lnTo>
                  <a:lnTo>
                    <a:pt x="4110047" y="4952706"/>
                  </a:lnTo>
                  <a:lnTo>
                    <a:pt x="4088000" y="4995773"/>
                  </a:lnTo>
                  <a:lnTo>
                    <a:pt x="4065441" y="5038335"/>
                  </a:lnTo>
                  <a:lnTo>
                    <a:pt x="4042378" y="5080383"/>
                  </a:lnTo>
                  <a:lnTo>
                    <a:pt x="4018815" y="5121910"/>
                  </a:lnTo>
                  <a:lnTo>
                    <a:pt x="3994759" y="5162908"/>
                  </a:lnTo>
                  <a:lnTo>
                    <a:pt x="3970216" y="5203369"/>
                  </a:lnTo>
                  <a:lnTo>
                    <a:pt x="3945192" y="5243286"/>
                  </a:lnTo>
                  <a:lnTo>
                    <a:pt x="3919692" y="5282650"/>
                  </a:lnTo>
                  <a:lnTo>
                    <a:pt x="3893724" y="5321454"/>
                  </a:lnTo>
                  <a:lnTo>
                    <a:pt x="3867292" y="5359691"/>
                  </a:lnTo>
                  <a:lnTo>
                    <a:pt x="3840404" y="5397352"/>
                  </a:lnTo>
                  <a:lnTo>
                    <a:pt x="3813064" y="5434430"/>
                  </a:lnTo>
                  <a:lnTo>
                    <a:pt x="3785280" y="5470916"/>
                  </a:lnTo>
                  <a:lnTo>
                    <a:pt x="3757056" y="5506804"/>
                  </a:lnTo>
                  <a:lnTo>
                    <a:pt x="3728399" y="5542084"/>
                  </a:lnTo>
                  <a:lnTo>
                    <a:pt x="3699316" y="5576751"/>
                  </a:lnTo>
                  <a:lnTo>
                    <a:pt x="3669811" y="5610795"/>
                  </a:lnTo>
                  <a:lnTo>
                    <a:pt x="3639892" y="5644209"/>
                  </a:lnTo>
                  <a:lnTo>
                    <a:pt x="3609563" y="5676985"/>
                  </a:lnTo>
                  <a:lnTo>
                    <a:pt x="3578832" y="5709116"/>
                  </a:lnTo>
                  <a:lnTo>
                    <a:pt x="3547704" y="5740593"/>
                  </a:lnTo>
                  <a:lnTo>
                    <a:pt x="3516185" y="5771409"/>
                  </a:lnTo>
                  <a:lnTo>
                    <a:pt x="3484281" y="5801556"/>
                  </a:lnTo>
                  <a:lnTo>
                    <a:pt x="3451998" y="5831027"/>
                  </a:lnTo>
                  <a:lnTo>
                    <a:pt x="3419343" y="5859813"/>
                  </a:lnTo>
                  <a:close/>
                </a:path>
              </a:pathLst>
            </a:custGeom>
            <a:solidFill>
              <a:srgbClr val="FFFFFF">
                <a:alpha val="74900"/>
              </a:srgbClr>
            </a:solidFill>
          </p:spPr>
          <p:txBody>
            <a:bodyPr wrap="square" lIns="0" tIns="0" rIns="0" bIns="0" rtlCol="0"/>
            <a:lstStyle/>
            <a:p>
              <a:endParaRPr>
                <a:solidFill>
                  <a:prstClr val="black"/>
                </a:solidFill>
                <a:latin typeface="Calibri"/>
              </a:endParaRPr>
            </a:p>
          </p:txBody>
        </p:sp>
        <p:sp>
          <p:nvSpPr>
            <p:cNvPr id="5" name="object 5"/>
            <p:cNvSpPr/>
            <p:nvPr/>
          </p:nvSpPr>
          <p:spPr>
            <a:xfrm>
              <a:off x="1715284" y="3337143"/>
              <a:ext cx="701675" cy="0"/>
            </a:xfrm>
            <a:custGeom>
              <a:avLst/>
              <a:gdLst/>
              <a:ahLst/>
              <a:cxnLst/>
              <a:rect l="l" t="t" r="r" b="b"/>
              <a:pathLst>
                <a:path w="701675">
                  <a:moveTo>
                    <a:pt x="0" y="0"/>
                  </a:moveTo>
                  <a:lnTo>
                    <a:pt x="701563" y="0"/>
                  </a:lnTo>
                </a:path>
              </a:pathLst>
            </a:custGeom>
            <a:ln w="25399">
              <a:solidFill>
                <a:srgbClr val="262626"/>
              </a:solidFill>
            </a:ln>
          </p:spPr>
          <p:txBody>
            <a:bodyPr wrap="square" lIns="0" tIns="0" rIns="0" bIns="0" rtlCol="0"/>
            <a:lstStyle/>
            <a:p>
              <a:endParaRPr>
                <a:solidFill>
                  <a:prstClr val="black"/>
                </a:solidFill>
                <a:latin typeface="Calibri"/>
              </a:endParaRPr>
            </a:p>
          </p:txBody>
        </p:sp>
      </p:grpSp>
      <p:sp>
        <p:nvSpPr>
          <p:cNvPr id="6" name="object 6"/>
          <p:cNvSpPr txBox="1"/>
          <p:nvPr/>
        </p:nvSpPr>
        <p:spPr>
          <a:xfrm>
            <a:off x="1991161" y="3704371"/>
            <a:ext cx="3296285" cy="2033905"/>
          </a:xfrm>
          <a:prstGeom prst="rect">
            <a:avLst/>
          </a:prstGeom>
        </p:spPr>
        <p:txBody>
          <a:bodyPr vert="horz" wrap="square" lIns="0" tIns="17780" rIns="0" bIns="0" rtlCol="0">
            <a:spAutoFit/>
          </a:bodyPr>
          <a:lstStyle/>
          <a:p>
            <a:pPr marL="12700" marR="5080" indent="38100" algn="just">
              <a:lnSpc>
                <a:spcPct val="90000"/>
              </a:lnSpc>
              <a:spcBef>
                <a:spcPts val="140"/>
              </a:spcBef>
              <a:buSzPct val="105555"/>
              <a:buFont typeface="Arial"/>
              <a:buChar char="•"/>
              <a:tabLst>
                <a:tab pos="140970" algn="l"/>
              </a:tabLst>
            </a:pPr>
            <a:r>
              <a:rPr b="1" spc="-5" dirty="0">
                <a:solidFill>
                  <a:prstClr val="black"/>
                </a:solidFill>
                <a:latin typeface="Times New Roman"/>
                <a:cs typeface="Times New Roman"/>
              </a:rPr>
              <a:t>Con đường </a:t>
            </a:r>
            <a:r>
              <a:rPr b="1" dirty="0">
                <a:solidFill>
                  <a:prstClr val="black"/>
                </a:solidFill>
                <a:latin typeface="Times New Roman"/>
                <a:cs typeface="Times New Roman"/>
              </a:rPr>
              <a:t>tơ </a:t>
            </a:r>
            <a:r>
              <a:rPr b="1" spc="-5" dirty="0">
                <a:solidFill>
                  <a:prstClr val="black"/>
                </a:solidFill>
                <a:latin typeface="Times New Roman"/>
                <a:cs typeface="Times New Roman"/>
              </a:rPr>
              <a:t>lụa bắt đầu </a:t>
            </a:r>
            <a:r>
              <a:rPr b="1" dirty="0">
                <a:solidFill>
                  <a:prstClr val="black"/>
                </a:solidFill>
                <a:latin typeface="Times New Roman"/>
                <a:cs typeface="Times New Roman"/>
              </a:rPr>
              <a:t>từ  </a:t>
            </a:r>
            <a:r>
              <a:rPr b="1" spc="-5" dirty="0">
                <a:solidFill>
                  <a:prstClr val="black"/>
                </a:solidFill>
                <a:latin typeface="Times New Roman"/>
                <a:cs typeface="Times New Roman"/>
              </a:rPr>
              <a:t>Phúc Châu, Hàng Châu, Bắc  Kinh qua Mông Cổ Ấn Độ,  Afghaistan, Irran, Thổ Nhĩ Kì,  Hy Lạp </a:t>
            </a:r>
            <a:r>
              <a:rPr b="1" dirty="0">
                <a:solidFill>
                  <a:prstClr val="black"/>
                </a:solidFill>
                <a:latin typeface="Times New Roman"/>
                <a:cs typeface="Times New Roman"/>
              </a:rPr>
              <a:t>xung </a:t>
            </a:r>
            <a:r>
              <a:rPr b="1" spc="-5" dirty="0">
                <a:solidFill>
                  <a:prstClr val="black"/>
                </a:solidFill>
                <a:latin typeface="Times New Roman"/>
                <a:cs typeface="Times New Roman"/>
              </a:rPr>
              <a:t>quanh </a:t>
            </a:r>
            <a:r>
              <a:rPr b="1" dirty="0">
                <a:solidFill>
                  <a:prstClr val="black"/>
                </a:solidFill>
                <a:latin typeface="Times New Roman"/>
                <a:cs typeface="Times New Roman"/>
              </a:rPr>
              <a:t>vùng </a:t>
            </a:r>
            <a:r>
              <a:rPr b="1" spc="-5" dirty="0">
                <a:solidFill>
                  <a:prstClr val="black"/>
                </a:solidFill>
                <a:latin typeface="Times New Roman"/>
                <a:cs typeface="Times New Roman"/>
              </a:rPr>
              <a:t>Địa  </a:t>
            </a:r>
            <a:r>
              <a:rPr b="1" spc="-30" dirty="0">
                <a:solidFill>
                  <a:prstClr val="black"/>
                </a:solidFill>
                <a:latin typeface="Times New Roman"/>
                <a:cs typeface="Times New Roman"/>
              </a:rPr>
              <a:t>Trung </a:t>
            </a:r>
            <a:r>
              <a:rPr b="1" spc="-5" dirty="0">
                <a:solidFill>
                  <a:prstClr val="black"/>
                </a:solidFill>
                <a:latin typeface="Times New Roman"/>
                <a:cs typeface="Times New Roman"/>
              </a:rPr>
              <a:t>Hải </a:t>
            </a:r>
            <a:r>
              <a:rPr b="1" dirty="0">
                <a:solidFill>
                  <a:prstClr val="black"/>
                </a:solidFill>
                <a:latin typeface="Times New Roman"/>
                <a:cs typeface="Times New Roman"/>
              </a:rPr>
              <a:t>vè </a:t>
            </a:r>
            <a:r>
              <a:rPr b="1" spc="-5" dirty="0">
                <a:solidFill>
                  <a:prstClr val="black"/>
                </a:solidFill>
                <a:latin typeface="Times New Roman"/>
                <a:cs typeface="Times New Roman"/>
              </a:rPr>
              <a:t>đến Châu Âu. Nó  có chiều dài </a:t>
            </a:r>
            <a:r>
              <a:rPr b="1" dirty="0">
                <a:solidFill>
                  <a:prstClr val="black"/>
                </a:solidFill>
                <a:latin typeface="Times New Roman"/>
                <a:cs typeface="Times New Roman"/>
              </a:rPr>
              <a:t>7000 </a:t>
            </a:r>
            <a:r>
              <a:rPr b="1" spc="-5" dirty="0">
                <a:solidFill>
                  <a:prstClr val="black"/>
                </a:solidFill>
                <a:latin typeface="Times New Roman"/>
                <a:cs typeface="Times New Roman"/>
              </a:rPr>
              <a:t>km, bằng </a:t>
            </a:r>
            <a:r>
              <a:rPr b="1" dirty="0">
                <a:solidFill>
                  <a:prstClr val="black"/>
                </a:solidFill>
                <a:latin typeface="Times New Roman"/>
                <a:cs typeface="Times New Roman"/>
              </a:rPr>
              <a:t>1/3  </a:t>
            </a:r>
            <a:r>
              <a:rPr b="1" spc="-5" dirty="0">
                <a:solidFill>
                  <a:prstClr val="black"/>
                </a:solidFill>
                <a:latin typeface="Times New Roman"/>
                <a:cs typeface="Times New Roman"/>
              </a:rPr>
              <a:t>chu </a:t>
            </a:r>
            <a:r>
              <a:rPr b="1" dirty="0">
                <a:solidFill>
                  <a:prstClr val="black"/>
                </a:solidFill>
                <a:latin typeface="Times New Roman"/>
                <a:cs typeface="Times New Roman"/>
              </a:rPr>
              <a:t>vi vòng trái</a:t>
            </a:r>
            <a:r>
              <a:rPr b="1" spc="-15" dirty="0">
                <a:solidFill>
                  <a:prstClr val="black"/>
                </a:solidFill>
                <a:latin typeface="Times New Roman"/>
                <a:cs typeface="Times New Roman"/>
              </a:rPr>
              <a:t> </a:t>
            </a:r>
            <a:r>
              <a:rPr b="1" spc="-5" dirty="0">
                <a:solidFill>
                  <a:prstClr val="black"/>
                </a:solidFill>
                <a:latin typeface="Times New Roman"/>
                <a:cs typeface="Times New Roman"/>
              </a:rPr>
              <a:t>đất.</a:t>
            </a:r>
            <a:endParaRPr>
              <a:solidFill>
                <a:prstClr val="black"/>
              </a:solidFill>
              <a:latin typeface="Times New Roman"/>
              <a:cs typeface="Times New Roman"/>
            </a:endParaRPr>
          </a:p>
        </p:txBody>
      </p:sp>
      <p:sp>
        <p:nvSpPr>
          <p:cNvPr id="7" name="object 7"/>
          <p:cNvSpPr txBox="1"/>
          <p:nvPr/>
        </p:nvSpPr>
        <p:spPr>
          <a:xfrm>
            <a:off x="5479701" y="6463873"/>
            <a:ext cx="1230630" cy="140423"/>
          </a:xfrm>
          <a:prstGeom prst="rect">
            <a:avLst/>
          </a:prstGeom>
        </p:spPr>
        <p:txBody>
          <a:bodyPr vert="horz" wrap="square" lIns="0" tIns="1905" rIns="0" bIns="0" rtlCol="0">
            <a:spAutoFit/>
          </a:bodyPr>
          <a:lstStyle/>
          <a:p>
            <a:pPr marL="12700">
              <a:spcBef>
                <a:spcPts val="15"/>
              </a:spcBef>
            </a:pPr>
            <a:r>
              <a:rPr sz="900" spc="-5" dirty="0">
                <a:solidFill>
                  <a:srgbClr val="878787"/>
                </a:solidFill>
                <a:latin typeface="Arial"/>
                <a:cs typeface="Arial"/>
              </a:rPr>
              <a:t>KNTT&amp;CS-0919574295</a:t>
            </a:r>
            <a:endParaRPr sz="900">
              <a:solidFill>
                <a:prstClr val="black"/>
              </a:solidFill>
              <a:latin typeface="Arial"/>
              <a:cs typeface="Arial"/>
            </a:endParaRPr>
          </a:p>
        </p:txBody>
      </p:sp>
      <p:sp>
        <p:nvSpPr>
          <p:cNvPr id="8" name="object 8"/>
          <p:cNvSpPr txBox="1">
            <a:spLocks noGrp="1"/>
          </p:cNvSpPr>
          <p:nvPr>
            <p:ph type="sldNum" sz="quarter" idx="7"/>
          </p:nvPr>
        </p:nvSpPr>
        <p:spPr>
          <a:xfrm>
            <a:off x="14067157" y="6463874"/>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18</a:t>
            </a:fld>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6340" y="989851"/>
            <a:ext cx="9847323" cy="325667"/>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
        <p:nvSpPr>
          <p:cNvPr id="3" name="object 3"/>
          <p:cNvSpPr txBox="1"/>
          <p:nvPr/>
        </p:nvSpPr>
        <p:spPr>
          <a:xfrm>
            <a:off x="2201724" y="774464"/>
            <a:ext cx="6450965" cy="452120"/>
          </a:xfrm>
          <a:prstGeom prst="rect">
            <a:avLst/>
          </a:prstGeom>
        </p:spPr>
        <p:txBody>
          <a:bodyPr vert="horz" wrap="square" lIns="0" tIns="12700" rIns="0" bIns="0" rtlCol="0">
            <a:spAutoFit/>
          </a:bodyPr>
          <a:lstStyle/>
          <a:p>
            <a:pPr marL="12700">
              <a:spcBef>
                <a:spcPts val="100"/>
              </a:spcBef>
            </a:pPr>
            <a:r>
              <a:rPr sz="2800" b="1" dirty="0">
                <a:latin typeface="Times New Roman"/>
                <a:cs typeface="Times New Roman"/>
              </a:rPr>
              <a:t>3. </a:t>
            </a:r>
            <a:r>
              <a:rPr sz="2800" b="1" spc="-5" dirty="0">
                <a:latin typeface="Times New Roman"/>
                <a:cs typeface="Times New Roman"/>
              </a:rPr>
              <a:t>Sự phát </a:t>
            </a:r>
            <a:r>
              <a:rPr sz="2800" b="1" dirty="0">
                <a:latin typeface="Times New Roman"/>
                <a:cs typeface="Times New Roman"/>
              </a:rPr>
              <a:t>triển </a:t>
            </a:r>
            <a:r>
              <a:rPr sz="2800" b="1" spc="-5" dirty="0">
                <a:latin typeface="Times New Roman"/>
                <a:cs typeface="Times New Roman"/>
              </a:rPr>
              <a:t>kinh </a:t>
            </a:r>
            <a:r>
              <a:rPr sz="2800" b="1" dirty="0">
                <a:latin typeface="Times New Roman"/>
                <a:cs typeface="Times New Roman"/>
              </a:rPr>
              <a:t>tế thời </a:t>
            </a:r>
            <a:r>
              <a:rPr sz="2800" b="1" spc="-5" dirty="0">
                <a:latin typeface="Times New Roman"/>
                <a:cs typeface="Times New Roman"/>
              </a:rPr>
              <a:t>Minh </a:t>
            </a:r>
            <a:r>
              <a:rPr sz="2800" b="1" dirty="0">
                <a:latin typeface="Times New Roman"/>
                <a:cs typeface="Times New Roman"/>
              </a:rPr>
              <a:t>-</a:t>
            </a:r>
            <a:r>
              <a:rPr sz="2800" b="1" spc="-135" dirty="0">
                <a:latin typeface="Times New Roman"/>
                <a:cs typeface="Times New Roman"/>
              </a:rPr>
              <a:t> </a:t>
            </a:r>
            <a:r>
              <a:rPr sz="2800" b="1" spc="-5" dirty="0">
                <a:latin typeface="Times New Roman"/>
                <a:cs typeface="Times New Roman"/>
              </a:rPr>
              <a:t>Thanh</a:t>
            </a:r>
            <a:endParaRPr sz="2800">
              <a:latin typeface="Times New Roman"/>
              <a:cs typeface="Times New Roman"/>
            </a:endParaRPr>
          </a:p>
        </p:txBody>
      </p:sp>
      <p:sp>
        <p:nvSpPr>
          <p:cNvPr id="4" name="object 4"/>
          <p:cNvSpPr txBox="1"/>
          <p:nvPr/>
        </p:nvSpPr>
        <p:spPr>
          <a:xfrm>
            <a:off x="2487426" y="3235760"/>
            <a:ext cx="3297554" cy="2677795"/>
          </a:xfrm>
          <a:prstGeom prst="rect">
            <a:avLst/>
          </a:prstGeom>
          <a:ln w="9524">
            <a:solidFill>
              <a:srgbClr val="4472C3"/>
            </a:solidFill>
          </a:ln>
        </p:spPr>
        <p:txBody>
          <a:bodyPr vert="horz" wrap="square" lIns="0" tIns="26034" rIns="0" bIns="0" rtlCol="0">
            <a:spAutoFit/>
          </a:bodyPr>
          <a:lstStyle/>
          <a:p>
            <a:pPr marL="85725" marR="80010" indent="92075" algn="just">
              <a:spcBef>
                <a:spcPts val="204"/>
              </a:spcBef>
            </a:pPr>
            <a:r>
              <a:rPr sz="2400" spc="-5" dirty="0">
                <a:latin typeface="Times New Roman"/>
                <a:cs typeface="Times New Roman"/>
              </a:rPr>
              <a:t>Năm </a:t>
            </a:r>
            <a:r>
              <a:rPr sz="2400" dirty="0">
                <a:latin typeface="Times New Roman"/>
                <a:cs typeface="Times New Roman"/>
              </a:rPr>
              <a:t>1368, </a:t>
            </a:r>
            <a:r>
              <a:rPr sz="2400" spc="-5" dirty="0">
                <a:latin typeface="Times New Roman"/>
                <a:cs typeface="Times New Roman"/>
              </a:rPr>
              <a:t>Chu Nguyên  Chương lãnh </a:t>
            </a:r>
            <a:r>
              <a:rPr sz="2400" dirty="0">
                <a:latin typeface="Times New Roman"/>
                <a:cs typeface="Times New Roman"/>
              </a:rPr>
              <a:t>đạo </a:t>
            </a:r>
            <a:r>
              <a:rPr sz="2400" spc="-5" dirty="0">
                <a:latin typeface="Times New Roman"/>
                <a:cs typeface="Times New Roman"/>
              </a:rPr>
              <a:t>cuộc  </a:t>
            </a:r>
            <a:r>
              <a:rPr sz="2400" dirty="0">
                <a:latin typeface="Times New Roman"/>
                <a:cs typeface="Times New Roman"/>
              </a:rPr>
              <a:t>khởi nghĩa nông dân </a:t>
            </a:r>
            <a:r>
              <a:rPr sz="2400" spc="-5" dirty="0">
                <a:latin typeface="Times New Roman"/>
                <a:cs typeface="Times New Roman"/>
              </a:rPr>
              <a:t>lật  </a:t>
            </a:r>
            <a:r>
              <a:rPr sz="2400" dirty="0">
                <a:latin typeface="Times New Roman"/>
                <a:cs typeface="Times New Roman"/>
              </a:rPr>
              <a:t>đổ nhà </a:t>
            </a:r>
            <a:r>
              <a:rPr sz="2400" spc="-5" dirty="0">
                <a:latin typeface="Times New Roman"/>
                <a:cs typeface="Times New Roman"/>
              </a:rPr>
              <a:t>Nguyên, lên </a:t>
            </a:r>
            <a:r>
              <a:rPr sz="2400" dirty="0">
                <a:latin typeface="Times New Roman"/>
                <a:cs typeface="Times New Roman"/>
              </a:rPr>
              <a:t>ngôi  </a:t>
            </a:r>
            <a:r>
              <a:rPr sz="2400" spc="-5" dirty="0">
                <a:latin typeface="Times New Roman"/>
                <a:cs typeface="Times New Roman"/>
              </a:rPr>
              <a:t>Hoàng </a:t>
            </a:r>
            <a:r>
              <a:rPr sz="2400" dirty="0">
                <a:latin typeface="Times New Roman"/>
                <a:cs typeface="Times New Roman"/>
              </a:rPr>
              <a:t>đế ở </a:t>
            </a:r>
            <a:r>
              <a:rPr sz="2400" spc="-5" dirty="0">
                <a:latin typeface="Times New Roman"/>
                <a:cs typeface="Times New Roman"/>
              </a:rPr>
              <a:t>Nam Kinh,  lập </a:t>
            </a:r>
            <a:r>
              <a:rPr sz="2400" dirty="0">
                <a:latin typeface="Times New Roman"/>
                <a:cs typeface="Times New Roman"/>
              </a:rPr>
              <a:t>ra nhà </a:t>
            </a:r>
            <a:r>
              <a:rPr sz="2400" spc="-5" dirty="0">
                <a:latin typeface="Times New Roman"/>
                <a:cs typeface="Times New Roman"/>
              </a:rPr>
              <a:t>Minh </a:t>
            </a:r>
            <a:r>
              <a:rPr sz="2400" dirty="0">
                <a:latin typeface="Times New Roman"/>
                <a:cs typeface="Times New Roman"/>
              </a:rPr>
              <a:t>( 1369 –  1644</a:t>
            </a:r>
            <a:r>
              <a:rPr sz="2400" spc="-5" dirty="0">
                <a:latin typeface="Times New Roman"/>
                <a:cs typeface="Times New Roman"/>
              </a:rPr>
              <a:t> </a:t>
            </a:r>
            <a:r>
              <a:rPr sz="2400" dirty="0">
                <a:latin typeface="Times New Roman"/>
                <a:cs typeface="Times New Roman"/>
              </a:rPr>
              <a:t>).</a:t>
            </a:r>
            <a:endParaRPr sz="2400">
              <a:latin typeface="Times New Roman"/>
              <a:cs typeface="Times New Roman"/>
            </a:endParaRPr>
          </a:p>
        </p:txBody>
      </p:sp>
      <p:sp>
        <p:nvSpPr>
          <p:cNvPr id="5" name="object 5"/>
          <p:cNvSpPr txBox="1"/>
          <p:nvPr/>
        </p:nvSpPr>
        <p:spPr>
          <a:xfrm>
            <a:off x="6602873" y="3175242"/>
            <a:ext cx="3945890" cy="2677795"/>
          </a:xfrm>
          <a:prstGeom prst="rect">
            <a:avLst/>
          </a:prstGeom>
          <a:ln w="9524">
            <a:solidFill>
              <a:srgbClr val="4472C3"/>
            </a:solidFill>
          </a:ln>
        </p:spPr>
        <p:txBody>
          <a:bodyPr vert="horz" wrap="square" lIns="0" tIns="26034" rIns="0" bIns="0" rtlCol="0">
            <a:spAutoFit/>
          </a:bodyPr>
          <a:lstStyle/>
          <a:p>
            <a:pPr marL="85725" marR="82550" indent="130810" algn="just">
              <a:spcBef>
                <a:spcPts val="204"/>
              </a:spcBef>
            </a:pPr>
            <a:r>
              <a:rPr sz="2400" spc="-5" dirty="0">
                <a:latin typeface="Times New Roman"/>
                <a:cs typeface="Times New Roman"/>
              </a:rPr>
              <a:t>Cuộc </a:t>
            </a:r>
            <a:r>
              <a:rPr sz="2400" dirty="0">
                <a:latin typeface="Times New Roman"/>
                <a:cs typeface="Times New Roman"/>
              </a:rPr>
              <a:t>khởi nghĩa nông dân  </a:t>
            </a:r>
            <a:r>
              <a:rPr sz="2400" spc="-5" dirty="0">
                <a:latin typeface="Times New Roman"/>
                <a:cs typeface="Times New Roman"/>
              </a:rPr>
              <a:t>của Lý Tự Thành làm tiêu  </a:t>
            </a:r>
            <a:r>
              <a:rPr sz="2400" dirty="0">
                <a:latin typeface="Times New Roman"/>
                <a:cs typeface="Times New Roman"/>
              </a:rPr>
              <a:t>vong </a:t>
            </a:r>
            <a:r>
              <a:rPr sz="2400" spc="-5" dirty="0">
                <a:latin typeface="Times New Roman"/>
                <a:cs typeface="Times New Roman"/>
              </a:rPr>
              <a:t>triều </a:t>
            </a:r>
            <a:r>
              <a:rPr sz="2400" dirty="0">
                <a:latin typeface="Times New Roman"/>
                <a:cs typeface="Times New Roman"/>
              </a:rPr>
              <a:t>đại nhà </a:t>
            </a:r>
            <a:r>
              <a:rPr sz="2400" spc="-5" dirty="0">
                <a:latin typeface="Times New Roman"/>
                <a:cs typeface="Times New Roman"/>
              </a:rPr>
              <a:t>Minh. Một  </a:t>
            </a:r>
            <a:r>
              <a:rPr sz="2400" dirty="0">
                <a:latin typeface="Times New Roman"/>
                <a:cs typeface="Times New Roman"/>
              </a:rPr>
              <a:t>bộ </a:t>
            </a:r>
            <a:r>
              <a:rPr sz="2400" spc="-5" dirty="0">
                <a:latin typeface="Times New Roman"/>
                <a:cs typeface="Times New Roman"/>
              </a:rPr>
              <a:t>tộc </a:t>
            </a:r>
            <a:r>
              <a:rPr sz="2400" dirty="0">
                <a:latin typeface="Times New Roman"/>
                <a:cs typeface="Times New Roman"/>
              </a:rPr>
              <a:t>ở </a:t>
            </a:r>
            <a:r>
              <a:rPr sz="2400" spc="-5" dirty="0">
                <a:latin typeface="Times New Roman"/>
                <a:cs typeface="Times New Roman"/>
              </a:rPr>
              <a:t>Đông Bắc </a:t>
            </a:r>
            <a:r>
              <a:rPr sz="2400" spc="-20" dirty="0">
                <a:latin typeface="Times New Roman"/>
                <a:cs typeface="Times New Roman"/>
              </a:rPr>
              <a:t>Trung  </a:t>
            </a:r>
            <a:r>
              <a:rPr sz="2400" spc="-5" dirty="0">
                <a:latin typeface="Times New Roman"/>
                <a:cs typeface="Times New Roman"/>
              </a:rPr>
              <a:t>Quốc là Mãn Thanh </a:t>
            </a:r>
            <a:r>
              <a:rPr sz="2400" dirty="0">
                <a:latin typeface="Times New Roman"/>
                <a:cs typeface="Times New Roman"/>
              </a:rPr>
              <a:t>đánh bại  </a:t>
            </a:r>
            <a:r>
              <a:rPr sz="2400" spc="-5" dirty="0">
                <a:latin typeface="Times New Roman"/>
                <a:cs typeface="Times New Roman"/>
              </a:rPr>
              <a:t>Lý Tự Thành, lập </a:t>
            </a:r>
            <a:r>
              <a:rPr sz="2400" dirty="0">
                <a:latin typeface="Times New Roman"/>
                <a:cs typeface="Times New Roman"/>
              </a:rPr>
              <a:t>ra nhà  </a:t>
            </a:r>
            <a:r>
              <a:rPr sz="2400" spc="-5" dirty="0">
                <a:latin typeface="Times New Roman"/>
                <a:cs typeface="Times New Roman"/>
              </a:rPr>
              <a:t>Thanh </a:t>
            </a:r>
            <a:r>
              <a:rPr sz="2400" dirty="0">
                <a:latin typeface="Times New Roman"/>
                <a:cs typeface="Times New Roman"/>
              </a:rPr>
              <a:t>( 1644 –</a:t>
            </a:r>
            <a:r>
              <a:rPr sz="2400" spc="-20" dirty="0">
                <a:latin typeface="Times New Roman"/>
                <a:cs typeface="Times New Roman"/>
              </a:rPr>
              <a:t> 1911)</a:t>
            </a:r>
            <a:endParaRPr sz="2400">
              <a:latin typeface="Times New Roman"/>
              <a:cs typeface="Times New Roman"/>
            </a:endParaRPr>
          </a:p>
        </p:txBody>
      </p:sp>
      <p:grpSp>
        <p:nvGrpSpPr>
          <p:cNvPr id="6" name="object 6"/>
          <p:cNvGrpSpPr/>
          <p:nvPr/>
        </p:nvGrpSpPr>
        <p:grpSpPr>
          <a:xfrm>
            <a:off x="2696340" y="1373508"/>
            <a:ext cx="2327275" cy="1446530"/>
            <a:chOff x="1551369" y="1418537"/>
            <a:chExt cx="2327275" cy="1446530"/>
          </a:xfrm>
        </p:grpSpPr>
        <p:sp>
          <p:nvSpPr>
            <p:cNvPr id="7" name="object 7"/>
            <p:cNvSpPr/>
            <p:nvPr/>
          </p:nvSpPr>
          <p:spPr>
            <a:xfrm>
              <a:off x="1557719" y="1424887"/>
              <a:ext cx="2314575" cy="1433830"/>
            </a:xfrm>
            <a:custGeom>
              <a:avLst/>
              <a:gdLst/>
              <a:ahLst/>
              <a:cxnLst/>
              <a:rect l="l" t="t" r="r" b="b"/>
              <a:pathLst>
                <a:path w="2314575" h="1433830">
                  <a:moveTo>
                    <a:pt x="1157275" y="1433382"/>
                  </a:moveTo>
                  <a:lnTo>
                    <a:pt x="1097722" y="1432449"/>
                  </a:lnTo>
                  <a:lnTo>
                    <a:pt x="1038951" y="1429681"/>
                  </a:lnTo>
                  <a:lnTo>
                    <a:pt x="981034" y="1425124"/>
                  </a:lnTo>
                  <a:lnTo>
                    <a:pt x="924045" y="1418821"/>
                  </a:lnTo>
                  <a:lnTo>
                    <a:pt x="868055" y="1410818"/>
                  </a:lnTo>
                  <a:lnTo>
                    <a:pt x="813138" y="1401161"/>
                  </a:lnTo>
                  <a:lnTo>
                    <a:pt x="759366" y="1389893"/>
                  </a:lnTo>
                  <a:lnTo>
                    <a:pt x="706813" y="1377060"/>
                  </a:lnTo>
                  <a:lnTo>
                    <a:pt x="655550" y="1362708"/>
                  </a:lnTo>
                  <a:lnTo>
                    <a:pt x="605650" y="1346881"/>
                  </a:lnTo>
                  <a:lnTo>
                    <a:pt x="557187" y="1329624"/>
                  </a:lnTo>
                  <a:lnTo>
                    <a:pt x="510233" y="1310982"/>
                  </a:lnTo>
                  <a:lnTo>
                    <a:pt x="464860" y="1291000"/>
                  </a:lnTo>
                  <a:lnTo>
                    <a:pt x="421142" y="1269724"/>
                  </a:lnTo>
                  <a:lnTo>
                    <a:pt x="379151" y="1247198"/>
                  </a:lnTo>
                  <a:lnTo>
                    <a:pt x="338959" y="1223467"/>
                  </a:lnTo>
                  <a:lnTo>
                    <a:pt x="300640" y="1198577"/>
                  </a:lnTo>
                  <a:lnTo>
                    <a:pt x="264266" y="1172572"/>
                  </a:lnTo>
                  <a:lnTo>
                    <a:pt x="229910" y="1145498"/>
                  </a:lnTo>
                  <a:lnTo>
                    <a:pt x="197645" y="1117399"/>
                  </a:lnTo>
                  <a:lnTo>
                    <a:pt x="167543" y="1088321"/>
                  </a:lnTo>
                  <a:lnTo>
                    <a:pt x="139677" y="1058308"/>
                  </a:lnTo>
                  <a:lnTo>
                    <a:pt x="114120" y="1027405"/>
                  </a:lnTo>
                  <a:lnTo>
                    <a:pt x="90945" y="995659"/>
                  </a:lnTo>
                  <a:lnTo>
                    <a:pt x="70223" y="963113"/>
                  </a:lnTo>
                  <a:lnTo>
                    <a:pt x="36434" y="895803"/>
                  </a:lnTo>
                  <a:lnTo>
                    <a:pt x="13334" y="825835"/>
                  </a:lnTo>
                  <a:lnTo>
                    <a:pt x="1505" y="753571"/>
                  </a:lnTo>
                  <a:lnTo>
                    <a:pt x="0" y="716691"/>
                  </a:lnTo>
                  <a:lnTo>
                    <a:pt x="1505" y="679810"/>
                  </a:lnTo>
                  <a:lnTo>
                    <a:pt x="13334" y="607546"/>
                  </a:lnTo>
                  <a:lnTo>
                    <a:pt x="36434" y="537579"/>
                  </a:lnTo>
                  <a:lnTo>
                    <a:pt x="70223" y="470268"/>
                  </a:lnTo>
                  <a:lnTo>
                    <a:pt x="90945" y="437722"/>
                  </a:lnTo>
                  <a:lnTo>
                    <a:pt x="114120" y="405976"/>
                  </a:lnTo>
                  <a:lnTo>
                    <a:pt x="139677" y="375073"/>
                  </a:lnTo>
                  <a:lnTo>
                    <a:pt x="167543" y="345061"/>
                  </a:lnTo>
                  <a:lnTo>
                    <a:pt x="197645" y="315982"/>
                  </a:lnTo>
                  <a:lnTo>
                    <a:pt x="229910" y="287883"/>
                  </a:lnTo>
                  <a:lnTo>
                    <a:pt x="264266" y="260809"/>
                  </a:lnTo>
                  <a:lnTo>
                    <a:pt x="300640" y="234804"/>
                  </a:lnTo>
                  <a:lnTo>
                    <a:pt x="338959" y="209914"/>
                  </a:lnTo>
                  <a:lnTo>
                    <a:pt x="379151" y="186183"/>
                  </a:lnTo>
                  <a:lnTo>
                    <a:pt x="421142" y="163657"/>
                  </a:lnTo>
                  <a:lnTo>
                    <a:pt x="464860" y="142381"/>
                  </a:lnTo>
                  <a:lnTo>
                    <a:pt x="510233" y="122399"/>
                  </a:lnTo>
                  <a:lnTo>
                    <a:pt x="557187" y="103757"/>
                  </a:lnTo>
                  <a:lnTo>
                    <a:pt x="605650" y="86500"/>
                  </a:lnTo>
                  <a:lnTo>
                    <a:pt x="655550" y="70673"/>
                  </a:lnTo>
                  <a:lnTo>
                    <a:pt x="706813" y="56321"/>
                  </a:lnTo>
                  <a:lnTo>
                    <a:pt x="759366" y="43488"/>
                  </a:lnTo>
                  <a:lnTo>
                    <a:pt x="813138" y="32221"/>
                  </a:lnTo>
                  <a:lnTo>
                    <a:pt x="868055" y="22563"/>
                  </a:lnTo>
                  <a:lnTo>
                    <a:pt x="924045" y="14560"/>
                  </a:lnTo>
                  <a:lnTo>
                    <a:pt x="981034" y="8257"/>
                  </a:lnTo>
                  <a:lnTo>
                    <a:pt x="1038951" y="3700"/>
                  </a:lnTo>
                  <a:lnTo>
                    <a:pt x="1097722" y="932"/>
                  </a:lnTo>
                  <a:lnTo>
                    <a:pt x="1157275" y="0"/>
                  </a:lnTo>
                  <a:lnTo>
                    <a:pt x="1216830" y="932"/>
                  </a:lnTo>
                  <a:lnTo>
                    <a:pt x="1275604" y="3700"/>
                  </a:lnTo>
                  <a:lnTo>
                    <a:pt x="1333523" y="8257"/>
                  </a:lnTo>
                  <a:lnTo>
                    <a:pt x="1390515" y="14560"/>
                  </a:lnTo>
                  <a:lnTo>
                    <a:pt x="1446507" y="22563"/>
                  </a:lnTo>
                  <a:lnTo>
                    <a:pt x="1501426" y="32221"/>
                  </a:lnTo>
                  <a:lnTo>
                    <a:pt x="1555199" y="43488"/>
                  </a:lnTo>
                  <a:lnTo>
                    <a:pt x="1607754" y="56321"/>
                  </a:lnTo>
                  <a:lnTo>
                    <a:pt x="1659018" y="70673"/>
                  </a:lnTo>
                  <a:lnTo>
                    <a:pt x="1708919" y="86500"/>
                  </a:lnTo>
                  <a:lnTo>
                    <a:pt x="1757383" y="103757"/>
                  </a:lnTo>
                  <a:lnTo>
                    <a:pt x="1804338" y="122399"/>
                  </a:lnTo>
                  <a:lnTo>
                    <a:pt x="1849711" y="142381"/>
                  </a:lnTo>
                  <a:lnTo>
                    <a:pt x="1893430" y="163657"/>
                  </a:lnTo>
                  <a:lnTo>
                    <a:pt x="1935422" y="186183"/>
                  </a:lnTo>
                  <a:lnTo>
                    <a:pt x="1975614" y="209914"/>
                  </a:lnTo>
                  <a:lnTo>
                    <a:pt x="2013933" y="234804"/>
                  </a:lnTo>
                  <a:lnTo>
                    <a:pt x="2050307" y="260809"/>
                  </a:lnTo>
                  <a:lnTo>
                    <a:pt x="2084663" y="287883"/>
                  </a:lnTo>
                  <a:lnTo>
                    <a:pt x="2116928" y="315982"/>
                  </a:lnTo>
                  <a:lnTo>
                    <a:pt x="2147030" y="345061"/>
                  </a:lnTo>
                  <a:lnTo>
                    <a:pt x="2174896" y="375073"/>
                  </a:lnTo>
                  <a:lnTo>
                    <a:pt x="2200453" y="405976"/>
                  </a:lnTo>
                  <a:lnTo>
                    <a:pt x="2223628" y="437722"/>
                  </a:lnTo>
                  <a:lnTo>
                    <a:pt x="2244350" y="470268"/>
                  </a:lnTo>
                  <a:lnTo>
                    <a:pt x="2278139" y="537579"/>
                  </a:lnTo>
                  <a:lnTo>
                    <a:pt x="2301238" y="607546"/>
                  </a:lnTo>
                  <a:lnTo>
                    <a:pt x="2313067" y="679810"/>
                  </a:lnTo>
                  <a:lnTo>
                    <a:pt x="2314572" y="716691"/>
                  </a:lnTo>
                  <a:lnTo>
                    <a:pt x="2313067" y="753571"/>
                  </a:lnTo>
                  <a:lnTo>
                    <a:pt x="2301238" y="825835"/>
                  </a:lnTo>
                  <a:lnTo>
                    <a:pt x="2278139" y="895803"/>
                  </a:lnTo>
                  <a:lnTo>
                    <a:pt x="2244350" y="963113"/>
                  </a:lnTo>
                  <a:lnTo>
                    <a:pt x="2223628" y="995659"/>
                  </a:lnTo>
                  <a:lnTo>
                    <a:pt x="2200453" y="1027405"/>
                  </a:lnTo>
                  <a:lnTo>
                    <a:pt x="2174896" y="1058308"/>
                  </a:lnTo>
                  <a:lnTo>
                    <a:pt x="2147030" y="1088321"/>
                  </a:lnTo>
                  <a:lnTo>
                    <a:pt x="2116928" y="1117399"/>
                  </a:lnTo>
                  <a:lnTo>
                    <a:pt x="2084663" y="1145498"/>
                  </a:lnTo>
                  <a:lnTo>
                    <a:pt x="2050307" y="1172572"/>
                  </a:lnTo>
                  <a:lnTo>
                    <a:pt x="2013933" y="1198577"/>
                  </a:lnTo>
                  <a:lnTo>
                    <a:pt x="1975614" y="1223467"/>
                  </a:lnTo>
                  <a:lnTo>
                    <a:pt x="1935422" y="1247198"/>
                  </a:lnTo>
                  <a:lnTo>
                    <a:pt x="1893430" y="1269724"/>
                  </a:lnTo>
                  <a:lnTo>
                    <a:pt x="1849711" y="1291000"/>
                  </a:lnTo>
                  <a:lnTo>
                    <a:pt x="1804338" y="1310982"/>
                  </a:lnTo>
                  <a:lnTo>
                    <a:pt x="1757383" y="1329624"/>
                  </a:lnTo>
                  <a:lnTo>
                    <a:pt x="1708919" y="1346881"/>
                  </a:lnTo>
                  <a:lnTo>
                    <a:pt x="1659018" y="1362708"/>
                  </a:lnTo>
                  <a:lnTo>
                    <a:pt x="1607754" y="1377060"/>
                  </a:lnTo>
                  <a:lnTo>
                    <a:pt x="1555199" y="1389893"/>
                  </a:lnTo>
                  <a:lnTo>
                    <a:pt x="1501426" y="1401161"/>
                  </a:lnTo>
                  <a:lnTo>
                    <a:pt x="1446507" y="1410818"/>
                  </a:lnTo>
                  <a:lnTo>
                    <a:pt x="1390515" y="1418821"/>
                  </a:lnTo>
                  <a:lnTo>
                    <a:pt x="1333523" y="1425124"/>
                  </a:lnTo>
                  <a:lnTo>
                    <a:pt x="1275604" y="1429681"/>
                  </a:lnTo>
                  <a:lnTo>
                    <a:pt x="1216830" y="1432449"/>
                  </a:lnTo>
                  <a:lnTo>
                    <a:pt x="1157275" y="1433382"/>
                  </a:lnTo>
                  <a:close/>
                </a:path>
              </a:pathLst>
            </a:custGeom>
            <a:solidFill>
              <a:srgbClr val="FBE4D4"/>
            </a:solidFill>
          </p:spPr>
          <p:txBody>
            <a:bodyPr wrap="square" lIns="0" tIns="0" rIns="0" bIns="0" rtlCol="0"/>
            <a:lstStyle/>
            <a:p>
              <a:endParaRPr/>
            </a:p>
          </p:txBody>
        </p:sp>
        <p:sp>
          <p:nvSpPr>
            <p:cNvPr id="8" name="object 8"/>
            <p:cNvSpPr/>
            <p:nvPr/>
          </p:nvSpPr>
          <p:spPr>
            <a:xfrm>
              <a:off x="1557719" y="1424887"/>
              <a:ext cx="2314575" cy="1433830"/>
            </a:xfrm>
            <a:custGeom>
              <a:avLst/>
              <a:gdLst/>
              <a:ahLst/>
              <a:cxnLst/>
              <a:rect l="l" t="t" r="r" b="b"/>
              <a:pathLst>
                <a:path w="2314575" h="1433830">
                  <a:moveTo>
                    <a:pt x="0" y="716691"/>
                  </a:moveTo>
                  <a:lnTo>
                    <a:pt x="1505" y="679810"/>
                  </a:lnTo>
                  <a:lnTo>
                    <a:pt x="5974" y="643413"/>
                  </a:lnTo>
                  <a:lnTo>
                    <a:pt x="23511" y="572253"/>
                  </a:lnTo>
                  <a:lnTo>
                    <a:pt x="52029" y="503569"/>
                  </a:lnTo>
                  <a:lnTo>
                    <a:pt x="90945" y="437722"/>
                  </a:lnTo>
                  <a:lnTo>
                    <a:pt x="114120" y="405976"/>
                  </a:lnTo>
                  <a:lnTo>
                    <a:pt x="139677" y="375073"/>
                  </a:lnTo>
                  <a:lnTo>
                    <a:pt x="167543" y="345061"/>
                  </a:lnTo>
                  <a:lnTo>
                    <a:pt x="197645" y="315982"/>
                  </a:lnTo>
                  <a:lnTo>
                    <a:pt x="229910" y="287883"/>
                  </a:lnTo>
                  <a:lnTo>
                    <a:pt x="264266" y="260809"/>
                  </a:lnTo>
                  <a:lnTo>
                    <a:pt x="300640" y="234804"/>
                  </a:lnTo>
                  <a:lnTo>
                    <a:pt x="338959" y="209914"/>
                  </a:lnTo>
                  <a:lnTo>
                    <a:pt x="379151" y="186183"/>
                  </a:lnTo>
                  <a:lnTo>
                    <a:pt x="421142" y="163657"/>
                  </a:lnTo>
                  <a:lnTo>
                    <a:pt x="464860" y="142381"/>
                  </a:lnTo>
                  <a:lnTo>
                    <a:pt x="510233" y="122399"/>
                  </a:lnTo>
                  <a:lnTo>
                    <a:pt x="557187" y="103757"/>
                  </a:lnTo>
                  <a:lnTo>
                    <a:pt x="605650" y="86500"/>
                  </a:lnTo>
                  <a:lnTo>
                    <a:pt x="655550" y="70673"/>
                  </a:lnTo>
                  <a:lnTo>
                    <a:pt x="706813" y="56321"/>
                  </a:lnTo>
                  <a:lnTo>
                    <a:pt x="759366" y="43488"/>
                  </a:lnTo>
                  <a:lnTo>
                    <a:pt x="813138" y="32221"/>
                  </a:lnTo>
                  <a:lnTo>
                    <a:pt x="868055" y="22563"/>
                  </a:lnTo>
                  <a:lnTo>
                    <a:pt x="924045" y="14560"/>
                  </a:lnTo>
                  <a:lnTo>
                    <a:pt x="981034" y="8257"/>
                  </a:lnTo>
                  <a:lnTo>
                    <a:pt x="1038951" y="3700"/>
                  </a:lnTo>
                  <a:lnTo>
                    <a:pt x="1097722" y="932"/>
                  </a:lnTo>
                  <a:lnTo>
                    <a:pt x="1157275" y="0"/>
                  </a:lnTo>
                  <a:lnTo>
                    <a:pt x="1216830" y="932"/>
                  </a:lnTo>
                  <a:lnTo>
                    <a:pt x="1275604" y="3700"/>
                  </a:lnTo>
                  <a:lnTo>
                    <a:pt x="1333523" y="8257"/>
                  </a:lnTo>
                  <a:lnTo>
                    <a:pt x="1390515" y="14560"/>
                  </a:lnTo>
                  <a:lnTo>
                    <a:pt x="1446507" y="22563"/>
                  </a:lnTo>
                  <a:lnTo>
                    <a:pt x="1501425" y="32221"/>
                  </a:lnTo>
                  <a:lnTo>
                    <a:pt x="1555199" y="43488"/>
                  </a:lnTo>
                  <a:lnTo>
                    <a:pt x="1607754" y="56321"/>
                  </a:lnTo>
                  <a:lnTo>
                    <a:pt x="1659018" y="70673"/>
                  </a:lnTo>
                  <a:lnTo>
                    <a:pt x="1708918" y="86500"/>
                  </a:lnTo>
                  <a:lnTo>
                    <a:pt x="1757383" y="103757"/>
                  </a:lnTo>
                  <a:lnTo>
                    <a:pt x="1804338" y="122399"/>
                  </a:lnTo>
                  <a:lnTo>
                    <a:pt x="1849711" y="142381"/>
                  </a:lnTo>
                  <a:lnTo>
                    <a:pt x="1893430" y="163657"/>
                  </a:lnTo>
                  <a:lnTo>
                    <a:pt x="1935422" y="186183"/>
                  </a:lnTo>
                  <a:lnTo>
                    <a:pt x="1975614" y="209914"/>
                  </a:lnTo>
                  <a:lnTo>
                    <a:pt x="2013933" y="234804"/>
                  </a:lnTo>
                  <a:lnTo>
                    <a:pt x="2050307" y="260809"/>
                  </a:lnTo>
                  <a:lnTo>
                    <a:pt x="2084663" y="287883"/>
                  </a:lnTo>
                  <a:lnTo>
                    <a:pt x="2116928" y="315982"/>
                  </a:lnTo>
                  <a:lnTo>
                    <a:pt x="2147030" y="345061"/>
                  </a:lnTo>
                  <a:lnTo>
                    <a:pt x="2174896" y="375073"/>
                  </a:lnTo>
                  <a:lnTo>
                    <a:pt x="2200453" y="405976"/>
                  </a:lnTo>
                  <a:lnTo>
                    <a:pt x="2223628" y="437722"/>
                  </a:lnTo>
                  <a:lnTo>
                    <a:pt x="2244350" y="470268"/>
                  </a:lnTo>
                  <a:lnTo>
                    <a:pt x="2278139" y="537579"/>
                  </a:lnTo>
                  <a:lnTo>
                    <a:pt x="2301238" y="607546"/>
                  </a:lnTo>
                  <a:lnTo>
                    <a:pt x="2313067" y="679810"/>
                  </a:lnTo>
                  <a:lnTo>
                    <a:pt x="2314572" y="716691"/>
                  </a:lnTo>
                  <a:lnTo>
                    <a:pt x="2308598" y="789968"/>
                  </a:lnTo>
                  <a:lnTo>
                    <a:pt x="2291061" y="861129"/>
                  </a:lnTo>
                  <a:lnTo>
                    <a:pt x="2262544" y="929812"/>
                  </a:lnTo>
                  <a:lnTo>
                    <a:pt x="2223628" y="995659"/>
                  </a:lnTo>
                  <a:lnTo>
                    <a:pt x="2200453" y="1027405"/>
                  </a:lnTo>
                  <a:lnTo>
                    <a:pt x="2174896" y="1058308"/>
                  </a:lnTo>
                  <a:lnTo>
                    <a:pt x="2147030" y="1088321"/>
                  </a:lnTo>
                  <a:lnTo>
                    <a:pt x="2116928" y="1117399"/>
                  </a:lnTo>
                  <a:lnTo>
                    <a:pt x="2084663" y="1145498"/>
                  </a:lnTo>
                  <a:lnTo>
                    <a:pt x="2050307" y="1172572"/>
                  </a:lnTo>
                  <a:lnTo>
                    <a:pt x="2013933" y="1198577"/>
                  </a:lnTo>
                  <a:lnTo>
                    <a:pt x="1975614" y="1223467"/>
                  </a:lnTo>
                  <a:lnTo>
                    <a:pt x="1935422" y="1247198"/>
                  </a:lnTo>
                  <a:lnTo>
                    <a:pt x="1893430" y="1269724"/>
                  </a:lnTo>
                  <a:lnTo>
                    <a:pt x="1849711" y="1291000"/>
                  </a:lnTo>
                  <a:lnTo>
                    <a:pt x="1804338" y="1310982"/>
                  </a:lnTo>
                  <a:lnTo>
                    <a:pt x="1757383" y="1329624"/>
                  </a:lnTo>
                  <a:lnTo>
                    <a:pt x="1708918" y="1346881"/>
                  </a:lnTo>
                  <a:lnTo>
                    <a:pt x="1659018" y="1362708"/>
                  </a:lnTo>
                  <a:lnTo>
                    <a:pt x="1607754" y="1377060"/>
                  </a:lnTo>
                  <a:lnTo>
                    <a:pt x="1555199" y="1389893"/>
                  </a:lnTo>
                  <a:lnTo>
                    <a:pt x="1501425" y="1401161"/>
                  </a:lnTo>
                  <a:lnTo>
                    <a:pt x="1446507" y="1410818"/>
                  </a:lnTo>
                  <a:lnTo>
                    <a:pt x="1390515" y="1418821"/>
                  </a:lnTo>
                  <a:lnTo>
                    <a:pt x="1333523" y="1425124"/>
                  </a:lnTo>
                  <a:lnTo>
                    <a:pt x="1275604" y="1429681"/>
                  </a:lnTo>
                  <a:lnTo>
                    <a:pt x="1216830" y="1432449"/>
                  </a:lnTo>
                  <a:lnTo>
                    <a:pt x="1157275" y="1433382"/>
                  </a:lnTo>
                  <a:lnTo>
                    <a:pt x="1097722" y="1432449"/>
                  </a:lnTo>
                  <a:lnTo>
                    <a:pt x="1038951" y="1429681"/>
                  </a:lnTo>
                  <a:lnTo>
                    <a:pt x="981034" y="1425124"/>
                  </a:lnTo>
                  <a:lnTo>
                    <a:pt x="924045" y="1418821"/>
                  </a:lnTo>
                  <a:lnTo>
                    <a:pt x="868055" y="1410818"/>
                  </a:lnTo>
                  <a:lnTo>
                    <a:pt x="813138" y="1401161"/>
                  </a:lnTo>
                  <a:lnTo>
                    <a:pt x="759366" y="1389893"/>
                  </a:lnTo>
                  <a:lnTo>
                    <a:pt x="706813" y="1377060"/>
                  </a:lnTo>
                  <a:lnTo>
                    <a:pt x="655550" y="1362708"/>
                  </a:lnTo>
                  <a:lnTo>
                    <a:pt x="605650" y="1346881"/>
                  </a:lnTo>
                  <a:lnTo>
                    <a:pt x="557187" y="1329624"/>
                  </a:lnTo>
                  <a:lnTo>
                    <a:pt x="510233" y="1310982"/>
                  </a:lnTo>
                  <a:lnTo>
                    <a:pt x="464860" y="1291000"/>
                  </a:lnTo>
                  <a:lnTo>
                    <a:pt x="421142" y="1269724"/>
                  </a:lnTo>
                  <a:lnTo>
                    <a:pt x="379151" y="1247198"/>
                  </a:lnTo>
                  <a:lnTo>
                    <a:pt x="338959" y="1223467"/>
                  </a:lnTo>
                  <a:lnTo>
                    <a:pt x="300640" y="1198577"/>
                  </a:lnTo>
                  <a:lnTo>
                    <a:pt x="264266" y="1172572"/>
                  </a:lnTo>
                  <a:lnTo>
                    <a:pt x="229910" y="1145498"/>
                  </a:lnTo>
                  <a:lnTo>
                    <a:pt x="197645" y="1117399"/>
                  </a:lnTo>
                  <a:lnTo>
                    <a:pt x="167543" y="1088321"/>
                  </a:lnTo>
                  <a:lnTo>
                    <a:pt x="139677" y="1058308"/>
                  </a:lnTo>
                  <a:lnTo>
                    <a:pt x="114120" y="1027405"/>
                  </a:lnTo>
                  <a:lnTo>
                    <a:pt x="90945" y="995659"/>
                  </a:lnTo>
                  <a:lnTo>
                    <a:pt x="70223" y="963113"/>
                  </a:lnTo>
                  <a:lnTo>
                    <a:pt x="36434" y="895803"/>
                  </a:lnTo>
                  <a:lnTo>
                    <a:pt x="13334" y="825835"/>
                  </a:lnTo>
                  <a:lnTo>
                    <a:pt x="1505" y="753571"/>
                  </a:lnTo>
                  <a:lnTo>
                    <a:pt x="0" y="716691"/>
                  </a:lnTo>
                  <a:close/>
                </a:path>
              </a:pathLst>
            </a:custGeom>
            <a:ln w="12699">
              <a:solidFill>
                <a:srgbClr val="31528E"/>
              </a:solidFill>
            </a:ln>
          </p:spPr>
          <p:txBody>
            <a:bodyPr wrap="square" lIns="0" tIns="0" rIns="0" bIns="0" rtlCol="0"/>
            <a:lstStyle/>
            <a:p>
              <a:endParaRPr/>
            </a:p>
          </p:txBody>
        </p:sp>
      </p:grpSp>
      <p:sp>
        <p:nvSpPr>
          <p:cNvPr id="9" name="object 9"/>
          <p:cNvSpPr txBox="1"/>
          <p:nvPr/>
        </p:nvSpPr>
        <p:spPr>
          <a:xfrm>
            <a:off x="3224977" y="1901193"/>
            <a:ext cx="1270000" cy="391160"/>
          </a:xfrm>
          <a:prstGeom prst="rect">
            <a:avLst/>
          </a:prstGeom>
        </p:spPr>
        <p:txBody>
          <a:bodyPr vert="horz" wrap="square" lIns="0" tIns="12700" rIns="0" bIns="0" rtlCol="0">
            <a:spAutoFit/>
          </a:bodyPr>
          <a:lstStyle/>
          <a:p>
            <a:pPr marL="12700">
              <a:spcBef>
                <a:spcPts val="100"/>
              </a:spcBef>
            </a:pPr>
            <a:r>
              <a:rPr sz="2400" spc="-5" dirty="0">
                <a:latin typeface="Times New Roman"/>
                <a:cs typeface="Times New Roman"/>
              </a:rPr>
              <a:t>Nhà</a:t>
            </a:r>
            <a:r>
              <a:rPr sz="2400" spc="-85" dirty="0">
                <a:latin typeface="Times New Roman"/>
                <a:cs typeface="Times New Roman"/>
              </a:rPr>
              <a:t> </a:t>
            </a:r>
            <a:r>
              <a:rPr sz="2400" spc="-5" dirty="0">
                <a:latin typeface="Times New Roman"/>
                <a:cs typeface="Times New Roman"/>
              </a:rPr>
              <a:t>Minh</a:t>
            </a:r>
            <a:endParaRPr sz="2400">
              <a:latin typeface="Times New Roman"/>
              <a:cs typeface="Times New Roman"/>
            </a:endParaRPr>
          </a:p>
        </p:txBody>
      </p:sp>
      <p:grpSp>
        <p:nvGrpSpPr>
          <p:cNvPr id="10" name="object 10"/>
          <p:cNvGrpSpPr/>
          <p:nvPr/>
        </p:nvGrpSpPr>
        <p:grpSpPr>
          <a:xfrm>
            <a:off x="7412180" y="1463440"/>
            <a:ext cx="2327275" cy="1446530"/>
            <a:chOff x="5406288" y="1418537"/>
            <a:chExt cx="2327275" cy="1446530"/>
          </a:xfrm>
        </p:grpSpPr>
        <p:sp>
          <p:nvSpPr>
            <p:cNvPr id="11" name="object 11"/>
            <p:cNvSpPr/>
            <p:nvPr/>
          </p:nvSpPr>
          <p:spPr>
            <a:xfrm>
              <a:off x="5412639" y="1424887"/>
              <a:ext cx="2314575" cy="1433830"/>
            </a:xfrm>
            <a:custGeom>
              <a:avLst/>
              <a:gdLst/>
              <a:ahLst/>
              <a:cxnLst/>
              <a:rect l="l" t="t" r="r" b="b"/>
              <a:pathLst>
                <a:path w="2314575" h="1433830">
                  <a:moveTo>
                    <a:pt x="1157272" y="1433382"/>
                  </a:moveTo>
                  <a:lnTo>
                    <a:pt x="1097719" y="1432449"/>
                  </a:lnTo>
                  <a:lnTo>
                    <a:pt x="1038947" y="1429681"/>
                  </a:lnTo>
                  <a:lnTo>
                    <a:pt x="981030" y="1425124"/>
                  </a:lnTo>
                  <a:lnTo>
                    <a:pt x="924040" y="1418821"/>
                  </a:lnTo>
                  <a:lnTo>
                    <a:pt x="868050" y="1410818"/>
                  </a:lnTo>
                  <a:lnTo>
                    <a:pt x="813133" y="1401161"/>
                  </a:lnTo>
                  <a:lnTo>
                    <a:pt x="759361" y="1389893"/>
                  </a:lnTo>
                  <a:lnTo>
                    <a:pt x="706807" y="1377060"/>
                  </a:lnTo>
                  <a:lnTo>
                    <a:pt x="655545" y="1362708"/>
                  </a:lnTo>
                  <a:lnTo>
                    <a:pt x="605645" y="1346881"/>
                  </a:lnTo>
                  <a:lnTo>
                    <a:pt x="557182" y="1329624"/>
                  </a:lnTo>
                  <a:lnTo>
                    <a:pt x="510228" y="1310982"/>
                  </a:lnTo>
                  <a:lnTo>
                    <a:pt x="464855" y="1291000"/>
                  </a:lnTo>
                  <a:lnTo>
                    <a:pt x="421137" y="1269724"/>
                  </a:lnTo>
                  <a:lnTo>
                    <a:pt x="379146" y="1247198"/>
                  </a:lnTo>
                  <a:lnTo>
                    <a:pt x="338955" y="1223467"/>
                  </a:lnTo>
                  <a:lnTo>
                    <a:pt x="300636" y="1198577"/>
                  </a:lnTo>
                  <a:lnTo>
                    <a:pt x="264263" y="1172572"/>
                  </a:lnTo>
                  <a:lnTo>
                    <a:pt x="229907" y="1145498"/>
                  </a:lnTo>
                  <a:lnTo>
                    <a:pt x="197642" y="1117399"/>
                  </a:lnTo>
                  <a:lnTo>
                    <a:pt x="167541" y="1088321"/>
                  </a:lnTo>
                  <a:lnTo>
                    <a:pt x="139675" y="1058308"/>
                  </a:lnTo>
                  <a:lnTo>
                    <a:pt x="114118" y="1027405"/>
                  </a:lnTo>
                  <a:lnTo>
                    <a:pt x="90943" y="995659"/>
                  </a:lnTo>
                  <a:lnTo>
                    <a:pt x="70222" y="963113"/>
                  </a:lnTo>
                  <a:lnTo>
                    <a:pt x="36433" y="895803"/>
                  </a:lnTo>
                  <a:lnTo>
                    <a:pt x="13334" y="825835"/>
                  </a:lnTo>
                  <a:lnTo>
                    <a:pt x="1505" y="753571"/>
                  </a:lnTo>
                  <a:lnTo>
                    <a:pt x="0" y="716691"/>
                  </a:lnTo>
                  <a:lnTo>
                    <a:pt x="1505" y="679810"/>
                  </a:lnTo>
                  <a:lnTo>
                    <a:pt x="13334" y="607546"/>
                  </a:lnTo>
                  <a:lnTo>
                    <a:pt x="36433" y="537579"/>
                  </a:lnTo>
                  <a:lnTo>
                    <a:pt x="70222" y="470268"/>
                  </a:lnTo>
                  <a:lnTo>
                    <a:pt x="90943" y="437722"/>
                  </a:lnTo>
                  <a:lnTo>
                    <a:pt x="114118" y="405976"/>
                  </a:lnTo>
                  <a:lnTo>
                    <a:pt x="139675" y="375073"/>
                  </a:lnTo>
                  <a:lnTo>
                    <a:pt x="167541" y="345061"/>
                  </a:lnTo>
                  <a:lnTo>
                    <a:pt x="197642" y="315982"/>
                  </a:lnTo>
                  <a:lnTo>
                    <a:pt x="229907" y="287883"/>
                  </a:lnTo>
                  <a:lnTo>
                    <a:pt x="264263" y="260809"/>
                  </a:lnTo>
                  <a:lnTo>
                    <a:pt x="300636" y="234804"/>
                  </a:lnTo>
                  <a:lnTo>
                    <a:pt x="338955" y="209914"/>
                  </a:lnTo>
                  <a:lnTo>
                    <a:pt x="379146" y="186183"/>
                  </a:lnTo>
                  <a:lnTo>
                    <a:pt x="421137" y="163657"/>
                  </a:lnTo>
                  <a:lnTo>
                    <a:pt x="464855" y="142381"/>
                  </a:lnTo>
                  <a:lnTo>
                    <a:pt x="510228" y="122399"/>
                  </a:lnTo>
                  <a:lnTo>
                    <a:pt x="557182" y="103757"/>
                  </a:lnTo>
                  <a:lnTo>
                    <a:pt x="605645" y="86500"/>
                  </a:lnTo>
                  <a:lnTo>
                    <a:pt x="655545" y="70673"/>
                  </a:lnTo>
                  <a:lnTo>
                    <a:pt x="706807" y="56321"/>
                  </a:lnTo>
                  <a:lnTo>
                    <a:pt x="759361" y="43488"/>
                  </a:lnTo>
                  <a:lnTo>
                    <a:pt x="813133" y="32221"/>
                  </a:lnTo>
                  <a:lnTo>
                    <a:pt x="868050" y="22563"/>
                  </a:lnTo>
                  <a:lnTo>
                    <a:pt x="924040" y="14560"/>
                  </a:lnTo>
                  <a:lnTo>
                    <a:pt x="981030" y="8257"/>
                  </a:lnTo>
                  <a:lnTo>
                    <a:pt x="1038947" y="3700"/>
                  </a:lnTo>
                  <a:lnTo>
                    <a:pt x="1097719" y="932"/>
                  </a:lnTo>
                  <a:lnTo>
                    <a:pt x="1157272" y="0"/>
                  </a:lnTo>
                  <a:lnTo>
                    <a:pt x="1216826" y="932"/>
                  </a:lnTo>
                  <a:lnTo>
                    <a:pt x="1275598" y="3700"/>
                  </a:lnTo>
                  <a:lnTo>
                    <a:pt x="1333515" y="8257"/>
                  </a:lnTo>
                  <a:lnTo>
                    <a:pt x="1390505" y="14560"/>
                  </a:lnTo>
                  <a:lnTo>
                    <a:pt x="1446496" y="22563"/>
                  </a:lnTo>
                  <a:lnTo>
                    <a:pt x="1501414" y="32221"/>
                  </a:lnTo>
                  <a:lnTo>
                    <a:pt x="1555186" y="43488"/>
                  </a:lnTo>
                  <a:lnTo>
                    <a:pt x="1607741" y="56321"/>
                  </a:lnTo>
                  <a:lnTo>
                    <a:pt x="1659005" y="70673"/>
                  </a:lnTo>
                  <a:lnTo>
                    <a:pt x="1708905" y="86500"/>
                  </a:lnTo>
                  <a:lnTo>
                    <a:pt x="1757369" y="103757"/>
                  </a:lnTo>
                  <a:lnTo>
                    <a:pt x="1804324" y="122399"/>
                  </a:lnTo>
                  <a:lnTo>
                    <a:pt x="1849698" y="142381"/>
                  </a:lnTo>
                  <a:lnTo>
                    <a:pt x="1893417" y="163657"/>
                  </a:lnTo>
                  <a:lnTo>
                    <a:pt x="1935409" y="186183"/>
                  </a:lnTo>
                  <a:lnTo>
                    <a:pt x="1975602" y="209914"/>
                  </a:lnTo>
                  <a:lnTo>
                    <a:pt x="2013922" y="234804"/>
                  </a:lnTo>
                  <a:lnTo>
                    <a:pt x="2050296" y="260809"/>
                  </a:lnTo>
                  <a:lnTo>
                    <a:pt x="2084653" y="287883"/>
                  </a:lnTo>
                  <a:lnTo>
                    <a:pt x="2116919" y="315982"/>
                  </a:lnTo>
                  <a:lnTo>
                    <a:pt x="2147022" y="345061"/>
                  </a:lnTo>
                  <a:lnTo>
                    <a:pt x="2174888" y="375073"/>
                  </a:lnTo>
                  <a:lnTo>
                    <a:pt x="2200446" y="405976"/>
                  </a:lnTo>
                  <a:lnTo>
                    <a:pt x="2223622" y="437722"/>
                  </a:lnTo>
                  <a:lnTo>
                    <a:pt x="2244344" y="470268"/>
                  </a:lnTo>
                  <a:lnTo>
                    <a:pt x="2278135" y="537579"/>
                  </a:lnTo>
                  <a:lnTo>
                    <a:pt x="2301235" y="607546"/>
                  </a:lnTo>
                  <a:lnTo>
                    <a:pt x="2313064" y="679810"/>
                  </a:lnTo>
                  <a:lnTo>
                    <a:pt x="2314570" y="716691"/>
                  </a:lnTo>
                  <a:lnTo>
                    <a:pt x="2313064" y="753571"/>
                  </a:lnTo>
                  <a:lnTo>
                    <a:pt x="2301235" y="825835"/>
                  </a:lnTo>
                  <a:lnTo>
                    <a:pt x="2278135" y="895803"/>
                  </a:lnTo>
                  <a:lnTo>
                    <a:pt x="2244344" y="963113"/>
                  </a:lnTo>
                  <a:lnTo>
                    <a:pt x="2223622" y="995659"/>
                  </a:lnTo>
                  <a:lnTo>
                    <a:pt x="2200446" y="1027405"/>
                  </a:lnTo>
                  <a:lnTo>
                    <a:pt x="2174888" y="1058308"/>
                  </a:lnTo>
                  <a:lnTo>
                    <a:pt x="2147022" y="1088321"/>
                  </a:lnTo>
                  <a:lnTo>
                    <a:pt x="2116919" y="1117399"/>
                  </a:lnTo>
                  <a:lnTo>
                    <a:pt x="2084653" y="1145498"/>
                  </a:lnTo>
                  <a:lnTo>
                    <a:pt x="2050296" y="1172572"/>
                  </a:lnTo>
                  <a:lnTo>
                    <a:pt x="2013922" y="1198577"/>
                  </a:lnTo>
                  <a:lnTo>
                    <a:pt x="1975602" y="1223467"/>
                  </a:lnTo>
                  <a:lnTo>
                    <a:pt x="1935409" y="1247198"/>
                  </a:lnTo>
                  <a:lnTo>
                    <a:pt x="1893417" y="1269724"/>
                  </a:lnTo>
                  <a:lnTo>
                    <a:pt x="1849698" y="1291000"/>
                  </a:lnTo>
                  <a:lnTo>
                    <a:pt x="1804324" y="1310982"/>
                  </a:lnTo>
                  <a:lnTo>
                    <a:pt x="1757369" y="1329624"/>
                  </a:lnTo>
                  <a:lnTo>
                    <a:pt x="1708905" y="1346881"/>
                  </a:lnTo>
                  <a:lnTo>
                    <a:pt x="1659005" y="1362708"/>
                  </a:lnTo>
                  <a:lnTo>
                    <a:pt x="1607741" y="1377060"/>
                  </a:lnTo>
                  <a:lnTo>
                    <a:pt x="1555186" y="1389893"/>
                  </a:lnTo>
                  <a:lnTo>
                    <a:pt x="1501414" y="1401161"/>
                  </a:lnTo>
                  <a:lnTo>
                    <a:pt x="1446496" y="1410818"/>
                  </a:lnTo>
                  <a:lnTo>
                    <a:pt x="1390505" y="1418821"/>
                  </a:lnTo>
                  <a:lnTo>
                    <a:pt x="1333515" y="1425124"/>
                  </a:lnTo>
                  <a:lnTo>
                    <a:pt x="1275598" y="1429681"/>
                  </a:lnTo>
                  <a:lnTo>
                    <a:pt x="1216826" y="1432449"/>
                  </a:lnTo>
                  <a:lnTo>
                    <a:pt x="1157272" y="1433382"/>
                  </a:lnTo>
                  <a:close/>
                </a:path>
              </a:pathLst>
            </a:custGeom>
            <a:solidFill>
              <a:srgbClr val="FBE4D4"/>
            </a:solidFill>
          </p:spPr>
          <p:txBody>
            <a:bodyPr wrap="square" lIns="0" tIns="0" rIns="0" bIns="0" rtlCol="0"/>
            <a:lstStyle/>
            <a:p>
              <a:endParaRPr/>
            </a:p>
          </p:txBody>
        </p:sp>
        <p:sp>
          <p:nvSpPr>
            <p:cNvPr id="12" name="object 12"/>
            <p:cNvSpPr/>
            <p:nvPr/>
          </p:nvSpPr>
          <p:spPr>
            <a:xfrm>
              <a:off x="5412638" y="1424887"/>
              <a:ext cx="2314575" cy="1433830"/>
            </a:xfrm>
            <a:custGeom>
              <a:avLst/>
              <a:gdLst/>
              <a:ahLst/>
              <a:cxnLst/>
              <a:rect l="l" t="t" r="r" b="b"/>
              <a:pathLst>
                <a:path w="2314575" h="1433830">
                  <a:moveTo>
                    <a:pt x="0" y="716691"/>
                  </a:moveTo>
                  <a:lnTo>
                    <a:pt x="1505" y="679810"/>
                  </a:lnTo>
                  <a:lnTo>
                    <a:pt x="5974" y="643413"/>
                  </a:lnTo>
                  <a:lnTo>
                    <a:pt x="23511" y="572253"/>
                  </a:lnTo>
                  <a:lnTo>
                    <a:pt x="52028" y="503569"/>
                  </a:lnTo>
                  <a:lnTo>
                    <a:pt x="90943" y="437722"/>
                  </a:lnTo>
                  <a:lnTo>
                    <a:pt x="114118" y="405976"/>
                  </a:lnTo>
                  <a:lnTo>
                    <a:pt x="139675" y="375073"/>
                  </a:lnTo>
                  <a:lnTo>
                    <a:pt x="167541" y="345061"/>
                  </a:lnTo>
                  <a:lnTo>
                    <a:pt x="197642" y="315982"/>
                  </a:lnTo>
                  <a:lnTo>
                    <a:pt x="229907" y="287883"/>
                  </a:lnTo>
                  <a:lnTo>
                    <a:pt x="264263" y="260809"/>
                  </a:lnTo>
                  <a:lnTo>
                    <a:pt x="300636" y="234804"/>
                  </a:lnTo>
                  <a:lnTo>
                    <a:pt x="338955" y="209914"/>
                  </a:lnTo>
                  <a:lnTo>
                    <a:pt x="379146" y="186183"/>
                  </a:lnTo>
                  <a:lnTo>
                    <a:pt x="421137" y="163657"/>
                  </a:lnTo>
                  <a:lnTo>
                    <a:pt x="464855" y="142381"/>
                  </a:lnTo>
                  <a:lnTo>
                    <a:pt x="510228" y="122399"/>
                  </a:lnTo>
                  <a:lnTo>
                    <a:pt x="557182" y="103757"/>
                  </a:lnTo>
                  <a:lnTo>
                    <a:pt x="605645" y="86500"/>
                  </a:lnTo>
                  <a:lnTo>
                    <a:pt x="655545" y="70673"/>
                  </a:lnTo>
                  <a:lnTo>
                    <a:pt x="706807" y="56321"/>
                  </a:lnTo>
                  <a:lnTo>
                    <a:pt x="759361" y="43488"/>
                  </a:lnTo>
                  <a:lnTo>
                    <a:pt x="813133" y="32221"/>
                  </a:lnTo>
                  <a:lnTo>
                    <a:pt x="868050" y="22563"/>
                  </a:lnTo>
                  <a:lnTo>
                    <a:pt x="924040" y="14560"/>
                  </a:lnTo>
                  <a:lnTo>
                    <a:pt x="981030" y="8257"/>
                  </a:lnTo>
                  <a:lnTo>
                    <a:pt x="1038947" y="3700"/>
                  </a:lnTo>
                  <a:lnTo>
                    <a:pt x="1097719" y="932"/>
                  </a:lnTo>
                  <a:lnTo>
                    <a:pt x="1157272" y="0"/>
                  </a:lnTo>
                  <a:lnTo>
                    <a:pt x="1216826" y="932"/>
                  </a:lnTo>
                  <a:lnTo>
                    <a:pt x="1275598" y="3700"/>
                  </a:lnTo>
                  <a:lnTo>
                    <a:pt x="1333515" y="8257"/>
                  </a:lnTo>
                  <a:lnTo>
                    <a:pt x="1390505" y="14560"/>
                  </a:lnTo>
                  <a:lnTo>
                    <a:pt x="1446496" y="22563"/>
                  </a:lnTo>
                  <a:lnTo>
                    <a:pt x="1501414" y="32221"/>
                  </a:lnTo>
                  <a:lnTo>
                    <a:pt x="1555186" y="43488"/>
                  </a:lnTo>
                  <a:lnTo>
                    <a:pt x="1607741" y="56321"/>
                  </a:lnTo>
                  <a:lnTo>
                    <a:pt x="1659005" y="70673"/>
                  </a:lnTo>
                  <a:lnTo>
                    <a:pt x="1708905" y="86500"/>
                  </a:lnTo>
                  <a:lnTo>
                    <a:pt x="1757369" y="103757"/>
                  </a:lnTo>
                  <a:lnTo>
                    <a:pt x="1804324" y="122399"/>
                  </a:lnTo>
                  <a:lnTo>
                    <a:pt x="1849698" y="142381"/>
                  </a:lnTo>
                  <a:lnTo>
                    <a:pt x="1893417" y="163657"/>
                  </a:lnTo>
                  <a:lnTo>
                    <a:pt x="1935409" y="186183"/>
                  </a:lnTo>
                  <a:lnTo>
                    <a:pt x="1975602" y="209914"/>
                  </a:lnTo>
                  <a:lnTo>
                    <a:pt x="2013922" y="234804"/>
                  </a:lnTo>
                  <a:lnTo>
                    <a:pt x="2050296" y="260809"/>
                  </a:lnTo>
                  <a:lnTo>
                    <a:pt x="2084653" y="287883"/>
                  </a:lnTo>
                  <a:lnTo>
                    <a:pt x="2116919" y="315982"/>
                  </a:lnTo>
                  <a:lnTo>
                    <a:pt x="2147022" y="345061"/>
                  </a:lnTo>
                  <a:lnTo>
                    <a:pt x="2174888" y="375073"/>
                  </a:lnTo>
                  <a:lnTo>
                    <a:pt x="2200446" y="405976"/>
                  </a:lnTo>
                  <a:lnTo>
                    <a:pt x="2223622" y="437722"/>
                  </a:lnTo>
                  <a:lnTo>
                    <a:pt x="2244344" y="470268"/>
                  </a:lnTo>
                  <a:lnTo>
                    <a:pt x="2278134" y="537579"/>
                  </a:lnTo>
                  <a:lnTo>
                    <a:pt x="2301235" y="607546"/>
                  </a:lnTo>
                  <a:lnTo>
                    <a:pt x="2313064" y="679810"/>
                  </a:lnTo>
                  <a:lnTo>
                    <a:pt x="2314570" y="716691"/>
                  </a:lnTo>
                  <a:lnTo>
                    <a:pt x="2308595" y="789968"/>
                  </a:lnTo>
                  <a:lnTo>
                    <a:pt x="2291057" y="861129"/>
                  </a:lnTo>
                  <a:lnTo>
                    <a:pt x="2262539" y="929812"/>
                  </a:lnTo>
                  <a:lnTo>
                    <a:pt x="2223622" y="995659"/>
                  </a:lnTo>
                  <a:lnTo>
                    <a:pt x="2200446" y="1027405"/>
                  </a:lnTo>
                  <a:lnTo>
                    <a:pt x="2174888" y="1058308"/>
                  </a:lnTo>
                  <a:lnTo>
                    <a:pt x="2147022" y="1088321"/>
                  </a:lnTo>
                  <a:lnTo>
                    <a:pt x="2116919" y="1117399"/>
                  </a:lnTo>
                  <a:lnTo>
                    <a:pt x="2084653" y="1145498"/>
                  </a:lnTo>
                  <a:lnTo>
                    <a:pt x="2050296" y="1172572"/>
                  </a:lnTo>
                  <a:lnTo>
                    <a:pt x="2013922" y="1198577"/>
                  </a:lnTo>
                  <a:lnTo>
                    <a:pt x="1975602" y="1223467"/>
                  </a:lnTo>
                  <a:lnTo>
                    <a:pt x="1935409" y="1247198"/>
                  </a:lnTo>
                  <a:lnTo>
                    <a:pt x="1893417" y="1269724"/>
                  </a:lnTo>
                  <a:lnTo>
                    <a:pt x="1849698" y="1291000"/>
                  </a:lnTo>
                  <a:lnTo>
                    <a:pt x="1804324" y="1310982"/>
                  </a:lnTo>
                  <a:lnTo>
                    <a:pt x="1757369" y="1329624"/>
                  </a:lnTo>
                  <a:lnTo>
                    <a:pt x="1708905" y="1346881"/>
                  </a:lnTo>
                  <a:lnTo>
                    <a:pt x="1659005" y="1362708"/>
                  </a:lnTo>
                  <a:lnTo>
                    <a:pt x="1607741" y="1377060"/>
                  </a:lnTo>
                  <a:lnTo>
                    <a:pt x="1555186" y="1389893"/>
                  </a:lnTo>
                  <a:lnTo>
                    <a:pt x="1501414" y="1401161"/>
                  </a:lnTo>
                  <a:lnTo>
                    <a:pt x="1446496" y="1410818"/>
                  </a:lnTo>
                  <a:lnTo>
                    <a:pt x="1390505" y="1418821"/>
                  </a:lnTo>
                  <a:lnTo>
                    <a:pt x="1333515" y="1425124"/>
                  </a:lnTo>
                  <a:lnTo>
                    <a:pt x="1275598" y="1429681"/>
                  </a:lnTo>
                  <a:lnTo>
                    <a:pt x="1216826" y="1432449"/>
                  </a:lnTo>
                  <a:lnTo>
                    <a:pt x="1157272" y="1433382"/>
                  </a:lnTo>
                  <a:lnTo>
                    <a:pt x="1097719" y="1432449"/>
                  </a:lnTo>
                  <a:lnTo>
                    <a:pt x="1038947" y="1429681"/>
                  </a:lnTo>
                  <a:lnTo>
                    <a:pt x="981030" y="1425124"/>
                  </a:lnTo>
                  <a:lnTo>
                    <a:pt x="924040" y="1418821"/>
                  </a:lnTo>
                  <a:lnTo>
                    <a:pt x="868050" y="1410818"/>
                  </a:lnTo>
                  <a:lnTo>
                    <a:pt x="813133" y="1401161"/>
                  </a:lnTo>
                  <a:lnTo>
                    <a:pt x="759361" y="1389893"/>
                  </a:lnTo>
                  <a:lnTo>
                    <a:pt x="706807" y="1377060"/>
                  </a:lnTo>
                  <a:lnTo>
                    <a:pt x="655545" y="1362708"/>
                  </a:lnTo>
                  <a:lnTo>
                    <a:pt x="605645" y="1346881"/>
                  </a:lnTo>
                  <a:lnTo>
                    <a:pt x="557182" y="1329624"/>
                  </a:lnTo>
                  <a:lnTo>
                    <a:pt x="510228" y="1310982"/>
                  </a:lnTo>
                  <a:lnTo>
                    <a:pt x="464855" y="1291000"/>
                  </a:lnTo>
                  <a:lnTo>
                    <a:pt x="421137" y="1269724"/>
                  </a:lnTo>
                  <a:lnTo>
                    <a:pt x="379146" y="1247198"/>
                  </a:lnTo>
                  <a:lnTo>
                    <a:pt x="338955" y="1223467"/>
                  </a:lnTo>
                  <a:lnTo>
                    <a:pt x="300636" y="1198577"/>
                  </a:lnTo>
                  <a:lnTo>
                    <a:pt x="264263" y="1172572"/>
                  </a:lnTo>
                  <a:lnTo>
                    <a:pt x="229907" y="1145498"/>
                  </a:lnTo>
                  <a:lnTo>
                    <a:pt x="197642" y="1117399"/>
                  </a:lnTo>
                  <a:lnTo>
                    <a:pt x="167541" y="1088321"/>
                  </a:lnTo>
                  <a:lnTo>
                    <a:pt x="139675" y="1058308"/>
                  </a:lnTo>
                  <a:lnTo>
                    <a:pt x="114118" y="1027405"/>
                  </a:lnTo>
                  <a:lnTo>
                    <a:pt x="90943" y="995659"/>
                  </a:lnTo>
                  <a:lnTo>
                    <a:pt x="70222" y="963113"/>
                  </a:lnTo>
                  <a:lnTo>
                    <a:pt x="36433" y="895803"/>
                  </a:lnTo>
                  <a:lnTo>
                    <a:pt x="13334" y="825835"/>
                  </a:lnTo>
                  <a:lnTo>
                    <a:pt x="1505" y="753571"/>
                  </a:lnTo>
                  <a:lnTo>
                    <a:pt x="0" y="716691"/>
                  </a:lnTo>
                  <a:close/>
                </a:path>
              </a:pathLst>
            </a:custGeom>
            <a:ln w="12699">
              <a:solidFill>
                <a:srgbClr val="31528E"/>
              </a:solidFill>
            </a:ln>
          </p:spPr>
          <p:txBody>
            <a:bodyPr wrap="square" lIns="0" tIns="0" rIns="0" bIns="0" rtlCol="0"/>
            <a:lstStyle/>
            <a:p>
              <a:endParaRPr/>
            </a:p>
          </p:txBody>
        </p:sp>
      </p:grpSp>
      <p:sp>
        <p:nvSpPr>
          <p:cNvPr id="13" name="object 13"/>
          <p:cNvSpPr txBox="1"/>
          <p:nvPr/>
        </p:nvSpPr>
        <p:spPr>
          <a:xfrm>
            <a:off x="7885254" y="1944574"/>
            <a:ext cx="1381125" cy="391160"/>
          </a:xfrm>
          <a:prstGeom prst="rect">
            <a:avLst/>
          </a:prstGeom>
        </p:spPr>
        <p:txBody>
          <a:bodyPr vert="horz" wrap="square" lIns="0" tIns="12700" rIns="0" bIns="0" rtlCol="0">
            <a:spAutoFit/>
          </a:bodyPr>
          <a:lstStyle/>
          <a:p>
            <a:pPr marL="12700">
              <a:spcBef>
                <a:spcPts val="100"/>
              </a:spcBef>
            </a:pPr>
            <a:r>
              <a:rPr sz="2400" spc="-5" dirty="0">
                <a:latin typeface="Times New Roman"/>
                <a:cs typeface="Times New Roman"/>
              </a:rPr>
              <a:t>Nhà</a:t>
            </a:r>
            <a:r>
              <a:rPr sz="2400" spc="-125" dirty="0">
                <a:latin typeface="Times New Roman"/>
                <a:cs typeface="Times New Roman"/>
              </a:rPr>
              <a:t> </a:t>
            </a:r>
            <a:r>
              <a:rPr sz="2400" spc="-5" dirty="0">
                <a:latin typeface="Times New Roman"/>
                <a:cs typeface="Times New Roman"/>
              </a:rPr>
              <a:t>Thanh</a:t>
            </a:r>
            <a:endParaRPr sz="240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2" descr="tây du kí.jpg">
            <a:extLst>
              <a:ext uri="{FF2B5EF4-FFF2-40B4-BE49-F238E27FC236}">
                <a16:creationId xmlns:a16="http://schemas.microsoft.com/office/drawing/2014/main" id="{A344AB96-4C13-F600-0E41-3435836C38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905000"/>
            <a:ext cx="4419600" cy="4495800"/>
          </a:xfrm>
        </p:spPr>
      </p:pic>
      <p:pic>
        <p:nvPicPr>
          <p:cNvPr id="7171" name="Picture 3" descr="TDK.jpg">
            <a:extLst>
              <a:ext uri="{FF2B5EF4-FFF2-40B4-BE49-F238E27FC236}">
                <a16:creationId xmlns:a16="http://schemas.microsoft.com/office/drawing/2014/main" id="{22927633-DD1F-4611-A1FB-C5D888F48A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05000"/>
            <a:ext cx="3581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id="{4BF5E20F-EE46-BF93-B120-E0F3FF95AD51}"/>
              </a:ext>
            </a:extLst>
          </p:cNvPr>
          <p:cNvSpPr txBox="1">
            <a:spLocks noChangeArrowheads="1"/>
          </p:cNvSpPr>
          <p:nvPr/>
        </p:nvSpPr>
        <p:spPr bwMode="auto">
          <a:xfrm>
            <a:off x="2057400" y="914401"/>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a:solidFill>
                  <a:prstClr val="black"/>
                </a:solidFill>
              </a:rPr>
              <a:t>Đoạn video trên liên quan đến tác phẩm văn học nào? Em biết gì về tác phẩm đó?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6340" y="989851"/>
            <a:ext cx="9847323" cy="325667"/>
          </a:xfrm>
          <a:prstGeom prst="rect">
            <a:avLst/>
          </a:prstGeom>
        </p:spPr>
        <p:txBody>
          <a:bodyPr vert="horz" wrap="square" lIns="0" tIns="12700" rIns="0" bIns="0" rtlCol="0">
            <a:spAutoFit/>
          </a:bodyPr>
          <a:lstStyle/>
          <a:p>
            <a:pPr marL="74295">
              <a:spcBef>
                <a:spcPts val="100"/>
              </a:spcBef>
            </a:pPr>
            <a:r>
              <a:rPr spc="-5" dirty="0"/>
              <a:t>BÀI </a:t>
            </a:r>
            <a:r>
              <a:rPr dirty="0"/>
              <a:t>4: </a:t>
            </a:r>
            <a:r>
              <a:rPr spc="-5" dirty="0"/>
              <a:t>TRUNG QUỐC TỪ THẾ KỈ VII ĐẾN THẾ KỈ</a:t>
            </a:r>
            <a:r>
              <a:rPr spc="-275" dirty="0"/>
              <a:t> </a:t>
            </a:r>
            <a:r>
              <a:rPr spc="-5" dirty="0"/>
              <a:t>XIX</a:t>
            </a:r>
          </a:p>
        </p:txBody>
      </p:sp>
      <p:sp>
        <p:nvSpPr>
          <p:cNvPr id="3" name="object 3"/>
          <p:cNvSpPr txBox="1"/>
          <p:nvPr/>
        </p:nvSpPr>
        <p:spPr>
          <a:xfrm>
            <a:off x="2201724" y="774464"/>
            <a:ext cx="6450965" cy="452120"/>
          </a:xfrm>
          <a:prstGeom prst="rect">
            <a:avLst/>
          </a:prstGeom>
        </p:spPr>
        <p:txBody>
          <a:bodyPr vert="horz" wrap="square" lIns="0" tIns="12700" rIns="0" bIns="0" rtlCol="0">
            <a:spAutoFit/>
          </a:bodyPr>
          <a:lstStyle/>
          <a:p>
            <a:pPr marL="12700">
              <a:spcBef>
                <a:spcPts val="100"/>
              </a:spcBef>
            </a:pPr>
            <a:r>
              <a:rPr sz="2800" b="1" dirty="0">
                <a:latin typeface="Times New Roman"/>
                <a:cs typeface="Times New Roman"/>
              </a:rPr>
              <a:t>3. </a:t>
            </a:r>
            <a:r>
              <a:rPr sz="2800" b="1" spc="-5" dirty="0">
                <a:latin typeface="Times New Roman"/>
                <a:cs typeface="Times New Roman"/>
              </a:rPr>
              <a:t>Sự phát </a:t>
            </a:r>
            <a:r>
              <a:rPr sz="2800" b="1" dirty="0">
                <a:latin typeface="Times New Roman"/>
                <a:cs typeface="Times New Roman"/>
              </a:rPr>
              <a:t>triển </a:t>
            </a:r>
            <a:r>
              <a:rPr sz="2800" b="1" spc="-5" dirty="0">
                <a:latin typeface="Times New Roman"/>
                <a:cs typeface="Times New Roman"/>
              </a:rPr>
              <a:t>kinh </a:t>
            </a:r>
            <a:r>
              <a:rPr sz="2800" b="1" dirty="0">
                <a:latin typeface="Times New Roman"/>
                <a:cs typeface="Times New Roman"/>
              </a:rPr>
              <a:t>tế thời </a:t>
            </a:r>
            <a:r>
              <a:rPr sz="2800" b="1" spc="-5" dirty="0">
                <a:latin typeface="Times New Roman"/>
                <a:cs typeface="Times New Roman"/>
              </a:rPr>
              <a:t>Minh </a:t>
            </a:r>
            <a:r>
              <a:rPr sz="2800" b="1" dirty="0">
                <a:latin typeface="Times New Roman"/>
                <a:cs typeface="Times New Roman"/>
              </a:rPr>
              <a:t>-</a:t>
            </a:r>
            <a:r>
              <a:rPr sz="2800" b="1" spc="-135" dirty="0">
                <a:latin typeface="Times New Roman"/>
                <a:cs typeface="Times New Roman"/>
              </a:rPr>
              <a:t> </a:t>
            </a:r>
            <a:r>
              <a:rPr sz="2800" b="1" spc="-5" dirty="0">
                <a:latin typeface="Times New Roman"/>
                <a:cs typeface="Times New Roman"/>
              </a:rPr>
              <a:t>Thanh</a:t>
            </a:r>
            <a:endParaRPr sz="2800">
              <a:latin typeface="Times New Roman"/>
              <a:cs typeface="Times New Roman"/>
            </a:endParaRPr>
          </a:p>
        </p:txBody>
      </p:sp>
      <p:grpSp>
        <p:nvGrpSpPr>
          <p:cNvPr id="4" name="object 4"/>
          <p:cNvGrpSpPr/>
          <p:nvPr/>
        </p:nvGrpSpPr>
        <p:grpSpPr>
          <a:xfrm>
            <a:off x="7620001" y="866747"/>
            <a:ext cx="3590925" cy="3435350"/>
            <a:chOff x="5551510" y="1586029"/>
            <a:chExt cx="3590925" cy="3435350"/>
          </a:xfrm>
        </p:grpSpPr>
        <p:sp>
          <p:nvSpPr>
            <p:cNvPr id="5" name="object 5"/>
            <p:cNvSpPr/>
            <p:nvPr/>
          </p:nvSpPr>
          <p:spPr>
            <a:xfrm>
              <a:off x="5557860" y="1592379"/>
              <a:ext cx="3578225" cy="2969895"/>
            </a:xfrm>
            <a:custGeom>
              <a:avLst/>
              <a:gdLst/>
              <a:ahLst/>
              <a:cxnLst/>
              <a:rect l="l" t="t" r="r" b="b"/>
              <a:pathLst>
                <a:path w="3578225" h="2969895">
                  <a:moveTo>
                    <a:pt x="3124098" y="225964"/>
                  </a:moveTo>
                  <a:lnTo>
                    <a:pt x="1860174" y="225964"/>
                  </a:lnTo>
                  <a:lnTo>
                    <a:pt x="1883482" y="180620"/>
                  </a:lnTo>
                  <a:lnTo>
                    <a:pt x="1911364" y="139512"/>
                  </a:lnTo>
                  <a:lnTo>
                    <a:pt x="1943366" y="102994"/>
                  </a:lnTo>
                  <a:lnTo>
                    <a:pt x="1979033" y="71418"/>
                  </a:lnTo>
                  <a:lnTo>
                    <a:pt x="2017910" y="45136"/>
                  </a:lnTo>
                  <a:lnTo>
                    <a:pt x="2059541" y="24502"/>
                  </a:lnTo>
                  <a:lnTo>
                    <a:pt x="2103472" y="9868"/>
                  </a:lnTo>
                  <a:lnTo>
                    <a:pt x="2149248" y="1587"/>
                  </a:lnTo>
                  <a:lnTo>
                    <a:pt x="2195583" y="0"/>
                  </a:lnTo>
                  <a:lnTo>
                    <a:pt x="2241158" y="5045"/>
                  </a:lnTo>
                  <a:lnTo>
                    <a:pt x="2285469" y="16472"/>
                  </a:lnTo>
                  <a:lnTo>
                    <a:pt x="2328011" y="34031"/>
                  </a:lnTo>
                  <a:lnTo>
                    <a:pt x="2368279" y="57473"/>
                  </a:lnTo>
                  <a:lnTo>
                    <a:pt x="2405769" y="86547"/>
                  </a:lnTo>
                  <a:lnTo>
                    <a:pt x="2439977" y="121003"/>
                  </a:lnTo>
                  <a:lnTo>
                    <a:pt x="2470398" y="160591"/>
                  </a:lnTo>
                  <a:lnTo>
                    <a:pt x="3082594" y="160591"/>
                  </a:lnTo>
                  <a:lnTo>
                    <a:pt x="3101116" y="186033"/>
                  </a:lnTo>
                  <a:lnTo>
                    <a:pt x="3124098" y="225964"/>
                  </a:lnTo>
                  <a:close/>
                </a:path>
                <a:path w="3578225" h="2969895">
                  <a:moveTo>
                    <a:pt x="3082594" y="160591"/>
                  </a:moveTo>
                  <a:lnTo>
                    <a:pt x="2470398" y="160591"/>
                  </a:lnTo>
                  <a:lnTo>
                    <a:pt x="2502276" y="122795"/>
                  </a:lnTo>
                  <a:lnTo>
                    <a:pt x="2537305" y="89793"/>
                  </a:lnTo>
                  <a:lnTo>
                    <a:pt x="2575068" y="61732"/>
                  </a:lnTo>
                  <a:lnTo>
                    <a:pt x="2615151" y="38758"/>
                  </a:lnTo>
                  <a:lnTo>
                    <a:pt x="2657138" y="21018"/>
                  </a:lnTo>
                  <a:lnTo>
                    <a:pt x="2700614" y="8658"/>
                  </a:lnTo>
                  <a:lnTo>
                    <a:pt x="2745163" y="1824"/>
                  </a:lnTo>
                  <a:lnTo>
                    <a:pt x="2790370" y="663"/>
                  </a:lnTo>
                  <a:lnTo>
                    <a:pt x="2835820" y="5321"/>
                  </a:lnTo>
                  <a:lnTo>
                    <a:pt x="2881097" y="15944"/>
                  </a:lnTo>
                  <a:lnTo>
                    <a:pt x="2924998" y="32348"/>
                  </a:lnTo>
                  <a:lnTo>
                    <a:pt x="2966399" y="54012"/>
                  </a:lnTo>
                  <a:lnTo>
                    <a:pt x="3005006" y="80573"/>
                  </a:lnTo>
                  <a:lnTo>
                    <a:pt x="3040524" y="111672"/>
                  </a:lnTo>
                  <a:lnTo>
                    <a:pt x="3072659" y="146945"/>
                  </a:lnTo>
                  <a:lnTo>
                    <a:pt x="3082594" y="160591"/>
                  </a:lnTo>
                  <a:close/>
                </a:path>
                <a:path w="3578225" h="2969895">
                  <a:moveTo>
                    <a:pt x="3166802" y="347601"/>
                  </a:moveTo>
                  <a:lnTo>
                    <a:pt x="1161150" y="347601"/>
                  </a:lnTo>
                  <a:lnTo>
                    <a:pt x="1184885" y="302821"/>
                  </a:lnTo>
                  <a:lnTo>
                    <a:pt x="1212341" y="261473"/>
                  </a:lnTo>
                  <a:lnTo>
                    <a:pt x="1243220" y="223797"/>
                  </a:lnTo>
                  <a:lnTo>
                    <a:pt x="1277225" y="190032"/>
                  </a:lnTo>
                  <a:lnTo>
                    <a:pt x="1314058" y="160418"/>
                  </a:lnTo>
                  <a:lnTo>
                    <a:pt x="1353422" y="135193"/>
                  </a:lnTo>
                  <a:lnTo>
                    <a:pt x="1395020" y="114598"/>
                  </a:lnTo>
                  <a:lnTo>
                    <a:pt x="1438553" y="98872"/>
                  </a:lnTo>
                  <a:lnTo>
                    <a:pt x="1483725" y="88254"/>
                  </a:lnTo>
                  <a:lnTo>
                    <a:pt x="1529620" y="83026"/>
                  </a:lnTo>
                  <a:lnTo>
                    <a:pt x="1575310" y="83228"/>
                  </a:lnTo>
                  <a:lnTo>
                    <a:pt x="1620445" y="88730"/>
                  </a:lnTo>
                  <a:lnTo>
                    <a:pt x="1664679" y="99408"/>
                  </a:lnTo>
                  <a:lnTo>
                    <a:pt x="1707664" y="115132"/>
                  </a:lnTo>
                  <a:lnTo>
                    <a:pt x="1749054" y="135777"/>
                  </a:lnTo>
                  <a:lnTo>
                    <a:pt x="1788500" y="161216"/>
                  </a:lnTo>
                  <a:lnTo>
                    <a:pt x="1825656" y="191320"/>
                  </a:lnTo>
                  <a:lnTo>
                    <a:pt x="1860174" y="225964"/>
                  </a:lnTo>
                  <a:lnTo>
                    <a:pt x="3124098" y="225964"/>
                  </a:lnTo>
                  <a:lnTo>
                    <a:pt x="3125600" y="228573"/>
                  </a:lnTo>
                  <a:lnTo>
                    <a:pt x="3145817" y="274205"/>
                  </a:lnTo>
                  <a:lnTo>
                    <a:pt x="3161473" y="322566"/>
                  </a:lnTo>
                  <a:lnTo>
                    <a:pt x="3166802" y="347601"/>
                  </a:lnTo>
                  <a:close/>
                </a:path>
                <a:path w="3578225" h="2969895">
                  <a:moveTo>
                    <a:pt x="437968" y="2430460"/>
                  </a:moveTo>
                  <a:lnTo>
                    <a:pt x="393816" y="2427014"/>
                  </a:lnTo>
                  <a:lnTo>
                    <a:pt x="350828" y="2417612"/>
                  </a:lnTo>
                  <a:lnTo>
                    <a:pt x="309438" y="2402516"/>
                  </a:lnTo>
                  <a:lnTo>
                    <a:pt x="270077" y="2381990"/>
                  </a:lnTo>
                  <a:lnTo>
                    <a:pt x="233180" y="2356295"/>
                  </a:lnTo>
                  <a:lnTo>
                    <a:pt x="199178" y="2325695"/>
                  </a:lnTo>
                  <a:lnTo>
                    <a:pt x="168505" y="2290452"/>
                  </a:lnTo>
                  <a:lnTo>
                    <a:pt x="141594" y="2250828"/>
                  </a:lnTo>
                  <a:lnTo>
                    <a:pt x="118877" y="2207087"/>
                  </a:lnTo>
                  <a:lnTo>
                    <a:pt x="101147" y="2160504"/>
                  </a:lnTo>
                  <a:lnTo>
                    <a:pt x="88845" y="2112560"/>
                  </a:lnTo>
                  <a:lnTo>
                    <a:pt x="81901" y="2063803"/>
                  </a:lnTo>
                  <a:lnTo>
                    <a:pt x="80247" y="2014783"/>
                  </a:lnTo>
                  <a:lnTo>
                    <a:pt x="83812" y="1966047"/>
                  </a:lnTo>
                  <a:lnTo>
                    <a:pt x="92527" y="1918145"/>
                  </a:lnTo>
                  <a:lnTo>
                    <a:pt x="106324" y="1871624"/>
                  </a:lnTo>
                  <a:lnTo>
                    <a:pt x="125131" y="1827034"/>
                  </a:lnTo>
                  <a:lnTo>
                    <a:pt x="148880" y="1784922"/>
                  </a:lnTo>
                  <a:lnTo>
                    <a:pt x="177502" y="1745838"/>
                  </a:lnTo>
                  <a:lnTo>
                    <a:pt x="139272" y="1716504"/>
                  </a:lnTo>
                  <a:lnTo>
                    <a:pt x="105197" y="1682452"/>
                  </a:lnTo>
                  <a:lnTo>
                    <a:pt x="75492" y="1644236"/>
                  </a:lnTo>
                  <a:lnTo>
                    <a:pt x="50370" y="1602410"/>
                  </a:lnTo>
                  <a:lnTo>
                    <a:pt x="30046" y="1557529"/>
                  </a:lnTo>
                  <a:lnTo>
                    <a:pt x="14734" y="1510147"/>
                  </a:lnTo>
                  <a:lnTo>
                    <a:pt x="4647" y="1460817"/>
                  </a:lnTo>
                  <a:lnTo>
                    <a:pt x="0" y="1410095"/>
                  </a:lnTo>
                  <a:lnTo>
                    <a:pt x="1005" y="1358534"/>
                  </a:lnTo>
                  <a:lnTo>
                    <a:pt x="7878" y="1306689"/>
                  </a:lnTo>
                  <a:lnTo>
                    <a:pt x="20513" y="1256263"/>
                  </a:lnTo>
                  <a:lnTo>
                    <a:pt x="38384" y="1208860"/>
                  </a:lnTo>
                  <a:lnTo>
                    <a:pt x="61095" y="1164883"/>
                  </a:lnTo>
                  <a:lnTo>
                    <a:pt x="88249" y="1124735"/>
                  </a:lnTo>
                  <a:lnTo>
                    <a:pt x="119449" y="1088821"/>
                  </a:lnTo>
                  <a:lnTo>
                    <a:pt x="154300" y="1057543"/>
                  </a:lnTo>
                  <a:lnTo>
                    <a:pt x="192405" y="1031304"/>
                  </a:lnTo>
                  <a:lnTo>
                    <a:pt x="233367" y="1010510"/>
                  </a:lnTo>
                  <a:lnTo>
                    <a:pt x="276790" y="995562"/>
                  </a:lnTo>
                  <a:lnTo>
                    <a:pt x="322277" y="986865"/>
                  </a:lnTo>
                  <a:lnTo>
                    <a:pt x="325277" y="977640"/>
                  </a:lnTo>
                  <a:lnTo>
                    <a:pt x="320975" y="926398"/>
                  </a:lnTo>
                  <a:lnTo>
                    <a:pt x="320363" y="875450"/>
                  </a:lnTo>
                  <a:lnTo>
                    <a:pt x="323354" y="825016"/>
                  </a:lnTo>
                  <a:lnTo>
                    <a:pt x="329859" y="775315"/>
                  </a:lnTo>
                  <a:lnTo>
                    <a:pt x="339792" y="726567"/>
                  </a:lnTo>
                  <a:lnTo>
                    <a:pt x="353064" y="678993"/>
                  </a:lnTo>
                  <a:lnTo>
                    <a:pt x="369586" y="632812"/>
                  </a:lnTo>
                  <a:lnTo>
                    <a:pt x="389273" y="588245"/>
                  </a:lnTo>
                  <a:lnTo>
                    <a:pt x="412034" y="545511"/>
                  </a:lnTo>
                  <a:lnTo>
                    <a:pt x="437784" y="504830"/>
                  </a:lnTo>
                  <a:lnTo>
                    <a:pt x="466433" y="466422"/>
                  </a:lnTo>
                  <a:lnTo>
                    <a:pt x="497894" y="430508"/>
                  </a:lnTo>
                  <a:lnTo>
                    <a:pt x="532080" y="397306"/>
                  </a:lnTo>
                  <a:lnTo>
                    <a:pt x="568902" y="367038"/>
                  </a:lnTo>
                  <a:lnTo>
                    <a:pt x="610829" y="338348"/>
                  </a:lnTo>
                  <a:lnTo>
                    <a:pt x="654338" y="314159"/>
                  </a:lnTo>
                  <a:lnTo>
                    <a:pt x="699163" y="294478"/>
                  </a:lnTo>
                  <a:lnTo>
                    <a:pt x="745036" y="279316"/>
                  </a:lnTo>
                  <a:lnTo>
                    <a:pt x="791692" y="268680"/>
                  </a:lnTo>
                  <a:lnTo>
                    <a:pt x="838864" y="262579"/>
                  </a:lnTo>
                  <a:lnTo>
                    <a:pt x="886286" y="261023"/>
                  </a:lnTo>
                  <a:lnTo>
                    <a:pt x="933691" y="264020"/>
                  </a:lnTo>
                  <a:lnTo>
                    <a:pt x="980814" y="271578"/>
                  </a:lnTo>
                  <a:lnTo>
                    <a:pt x="1027388" y="283706"/>
                  </a:lnTo>
                  <a:lnTo>
                    <a:pt x="1073146" y="300414"/>
                  </a:lnTo>
                  <a:lnTo>
                    <a:pt x="1117822" y="321709"/>
                  </a:lnTo>
                  <a:lnTo>
                    <a:pt x="1161150" y="347601"/>
                  </a:lnTo>
                  <a:lnTo>
                    <a:pt x="3166802" y="347601"/>
                  </a:lnTo>
                  <a:lnTo>
                    <a:pt x="3172271" y="373296"/>
                  </a:lnTo>
                  <a:lnTo>
                    <a:pt x="3217447" y="390247"/>
                  </a:lnTo>
                  <a:lnTo>
                    <a:pt x="3260385" y="412400"/>
                  </a:lnTo>
                  <a:lnTo>
                    <a:pt x="3300773" y="439463"/>
                  </a:lnTo>
                  <a:lnTo>
                    <a:pt x="3338302" y="471142"/>
                  </a:lnTo>
                  <a:lnTo>
                    <a:pt x="3372660" y="507146"/>
                  </a:lnTo>
                  <a:lnTo>
                    <a:pt x="3403536" y="547182"/>
                  </a:lnTo>
                  <a:lnTo>
                    <a:pt x="3430618" y="590956"/>
                  </a:lnTo>
                  <a:lnTo>
                    <a:pt x="3453596" y="638178"/>
                  </a:lnTo>
                  <a:lnTo>
                    <a:pt x="3470157" y="682318"/>
                  </a:lnTo>
                  <a:lnTo>
                    <a:pt x="3482819" y="727682"/>
                  </a:lnTo>
                  <a:lnTo>
                    <a:pt x="3491577" y="773948"/>
                  </a:lnTo>
                  <a:lnTo>
                    <a:pt x="3496425" y="820797"/>
                  </a:lnTo>
                  <a:lnTo>
                    <a:pt x="3497356" y="867905"/>
                  </a:lnTo>
                  <a:lnTo>
                    <a:pt x="3494364" y="914952"/>
                  </a:lnTo>
                  <a:lnTo>
                    <a:pt x="3487444" y="961617"/>
                  </a:lnTo>
                  <a:lnTo>
                    <a:pt x="3476590" y="1007578"/>
                  </a:lnTo>
                  <a:lnTo>
                    <a:pt x="3461796" y="1052515"/>
                  </a:lnTo>
                  <a:lnTo>
                    <a:pt x="3488134" y="1094738"/>
                  </a:lnTo>
                  <a:lnTo>
                    <a:pt x="3511145" y="1138826"/>
                  </a:lnTo>
                  <a:lnTo>
                    <a:pt x="3530800" y="1184538"/>
                  </a:lnTo>
                  <a:lnTo>
                    <a:pt x="3547069" y="1231630"/>
                  </a:lnTo>
                  <a:lnTo>
                    <a:pt x="3559923" y="1279860"/>
                  </a:lnTo>
                  <a:lnTo>
                    <a:pt x="3569334" y="1328985"/>
                  </a:lnTo>
                  <a:lnTo>
                    <a:pt x="3575273" y="1378763"/>
                  </a:lnTo>
                  <a:lnTo>
                    <a:pt x="3577709" y="1428952"/>
                  </a:lnTo>
                  <a:lnTo>
                    <a:pt x="3576614" y="1479308"/>
                  </a:lnTo>
                  <a:lnTo>
                    <a:pt x="3571960" y="1529590"/>
                  </a:lnTo>
                  <a:lnTo>
                    <a:pt x="3563716" y="1579555"/>
                  </a:lnTo>
                  <a:lnTo>
                    <a:pt x="3551855" y="1628960"/>
                  </a:lnTo>
                  <a:lnTo>
                    <a:pt x="3536346" y="1677563"/>
                  </a:lnTo>
                  <a:lnTo>
                    <a:pt x="3517395" y="1724576"/>
                  </a:lnTo>
                  <a:lnTo>
                    <a:pt x="3495340" y="1769281"/>
                  </a:lnTo>
                  <a:lnTo>
                    <a:pt x="3470352" y="1811529"/>
                  </a:lnTo>
                  <a:lnTo>
                    <a:pt x="3442602" y="1851170"/>
                  </a:lnTo>
                  <a:lnTo>
                    <a:pt x="3412259" y="1888052"/>
                  </a:lnTo>
                  <a:lnTo>
                    <a:pt x="3379495" y="1922024"/>
                  </a:lnTo>
                  <a:lnTo>
                    <a:pt x="3344480" y="1952936"/>
                  </a:lnTo>
                  <a:lnTo>
                    <a:pt x="3307385" y="1980638"/>
                  </a:lnTo>
                  <a:lnTo>
                    <a:pt x="3268380" y="2004979"/>
                  </a:lnTo>
                  <a:lnTo>
                    <a:pt x="3227635" y="2025807"/>
                  </a:lnTo>
                  <a:lnTo>
                    <a:pt x="3185322" y="2042972"/>
                  </a:lnTo>
                  <a:lnTo>
                    <a:pt x="3141611" y="2056324"/>
                  </a:lnTo>
                  <a:lnTo>
                    <a:pt x="3096672" y="2065713"/>
                  </a:lnTo>
                  <a:lnTo>
                    <a:pt x="3094000" y="2118640"/>
                  </a:lnTo>
                  <a:lnTo>
                    <a:pt x="3086857" y="2170454"/>
                  </a:lnTo>
                  <a:lnTo>
                    <a:pt x="3075409" y="2220843"/>
                  </a:lnTo>
                  <a:lnTo>
                    <a:pt x="3059820" y="2269496"/>
                  </a:lnTo>
                  <a:lnTo>
                    <a:pt x="3040254" y="2316101"/>
                  </a:lnTo>
                  <a:lnTo>
                    <a:pt x="3016876" y="2360344"/>
                  </a:lnTo>
                  <a:lnTo>
                    <a:pt x="2989851" y="2401916"/>
                  </a:lnTo>
                  <a:lnTo>
                    <a:pt x="2969476" y="2427687"/>
                  </a:lnTo>
                  <a:lnTo>
                    <a:pt x="482852" y="2427687"/>
                  </a:lnTo>
                  <a:lnTo>
                    <a:pt x="437968" y="2430460"/>
                  </a:lnTo>
                  <a:close/>
                </a:path>
                <a:path w="3578225" h="2969895">
                  <a:moveTo>
                    <a:pt x="1027343" y="2791910"/>
                  </a:moveTo>
                  <a:lnTo>
                    <a:pt x="976695" y="2788764"/>
                  </a:lnTo>
                  <a:lnTo>
                    <a:pt x="926193" y="2781019"/>
                  </a:lnTo>
                  <a:lnTo>
                    <a:pt x="876076" y="2768636"/>
                  </a:lnTo>
                  <a:lnTo>
                    <a:pt x="831398" y="2753443"/>
                  </a:lnTo>
                  <a:lnTo>
                    <a:pt x="788072" y="2734715"/>
                  </a:lnTo>
                  <a:lnTo>
                    <a:pt x="746244" y="2712578"/>
                  </a:lnTo>
                  <a:lnTo>
                    <a:pt x="706058" y="2687155"/>
                  </a:lnTo>
                  <a:lnTo>
                    <a:pt x="667658" y="2658571"/>
                  </a:lnTo>
                  <a:lnTo>
                    <a:pt x="631189" y="2626952"/>
                  </a:lnTo>
                  <a:lnTo>
                    <a:pt x="596794" y="2592422"/>
                  </a:lnTo>
                  <a:lnTo>
                    <a:pt x="564619" y="2555106"/>
                  </a:lnTo>
                  <a:lnTo>
                    <a:pt x="534807" y="2515128"/>
                  </a:lnTo>
                  <a:lnTo>
                    <a:pt x="507503" y="2472613"/>
                  </a:lnTo>
                  <a:lnTo>
                    <a:pt x="482852" y="2427687"/>
                  </a:lnTo>
                  <a:lnTo>
                    <a:pt x="2969476" y="2427687"/>
                  </a:lnTo>
                  <a:lnTo>
                    <a:pt x="2925518" y="2475793"/>
                  </a:lnTo>
                  <a:lnTo>
                    <a:pt x="2888539" y="2507475"/>
                  </a:lnTo>
                  <a:lnTo>
                    <a:pt x="2364773" y="2519987"/>
                  </a:lnTo>
                  <a:lnTo>
                    <a:pt x="2349648" y="2569240"/>
                  </a:lnTo>
                  <a:lnTo>
                    <a:pt x="2331213" y="2616435"/>
                  </a:lnTo>
                  <a:lnTo>
                    <a:pt x="2309634" y="2661408"/>
                  </a:lnTo>
                  <a:lnTo>
                    <a:pt x="2294050" y="2688436"/>
                  </a:lnTo>
                  <a:lnTo>
                    <a:pt x="1365900" y="2688436"/>
                  </a:lnTo>
                  <a:lnTo>
                    <a:pt x="1320920" y="2716391"/>
                  </a:lnTo>
                  <a:lnTo>
                    <a:pt x="1274413" y="2740020"/>
                  </a:lnTo>
                  <a:lnTo>
                    <a:pt x="1226618" y="2759284"/>
                  </a:lnTo>
                  <a:lnTo>
                    <a:pt x="1177775" y="2774144"/>
                  </a:lnTo>
                  <a:lnTo>
                    <a:pt x="1128122" y="2784561"/>
                  </a:lnTo>
                  <a:lnTo>
                    <a:pt x="1077899" y="2790496"/>
                  </a:lnTo>
                  <a:lnTo>
                    <a:pt x="1027343" y="2791910"/>
                  </a:lnTo>
                  <a:close/>
                </a:path>
                <a:path w="3578225" h="2969895">
                  <a:moveTo>
                    <a:pt x="2627645" y="2601920"/>
                  </a:moveTo>
                  <a:lnTo>
                    <a:pt x="2582055" y="2600483"/>
                  </a:lnTo>
                  <a:lnTo>
                    <a:pt x="2536748" y="2594146"/>
                  </a:lnTo>
                  <a:lnTo>
                    <a:pt x="2492044" y="2582917"/>
                  </a:lnTo>
                  <a:lnTo>
                    <a:pt x="2448266" y="2566808"/>
                  </a:lnTo>
                  <a:lnTo>
                    <a:pt x="2405735" y="2545828"/>
                  </a:lnTo>
                  <a:lnTo>
                    <a:pt x="2364773" y="2519987"/>
                  </a:lnTo>
                  <a:lnTo>
                    <a:pt x="2870527" y="2519987"/>
                  </a:lnTo>
                  <a:lnTo>
                    <a:pt x="2806395" y="2558455"/>
                  </a:lnTo>
                  <a:lnTo>
                    <a:pt x="2762892" y="2576723"/>
                  </a:lnTo>
                  <a:lnTo>
                    <a:pt x="2718385" y="2590050"/>
                  </a:lnTo>
                  <a:lnTo>
                    <a:pt x="2673196" y="2598445"/>
                  </a:lnTo>
                  <a:lnTo>
                    <a:pt x="2627645" y="2601920"/>
                  </a:lnTo>
                  <a:close/>
                </a:path>
                <a:path w="3578225" h="2969895">
                  <a:moveTo>
                    <a:pt x="1821138" y="2969711"/>
                  </a:moveTo>
                  <a:lnTo>
                    <a:pt x="1776059" y="2966814"/>
                  </a:lnTo>
                  <a:lnTo>
                    <a:pt x="1731609" y="2959845"/>
                  </a:lnTo>
                  <a:lnTo>
                    <a:pt x="1687988" y="2948906"/>
                  </a:lnTo>
                  <a:lnTo>
                    <a:pt x="1645397" y="2934098"/>
                  </a:lnTo>
                  <a:lnTo>
                    <a:pt x="1604037" y="2915520"/>
                  </a:lnTo>
                  <a:lnTo>
                    <a:pt x="1564110" y="2893275"/>
                  </a:lnTo>
                  <a:lnTo>
                    <a:pt x="1525817" y="2867463"/>
                  </a:lnTo>
                  <a:lnTo>
                    <a:pt x="1489359" y="2838186"/>
                  </a:lnTo>
                  <a:lnTo>
                    <a:pt x="1454937" y="2805543"/>
                  </a:lnTo>
                  <a:lnTo>
                    <a:pt x="1422753" y="2769637"/>
                  </a:lnTo>
                  <a:lnTo>
                    <a:pt x="1393006" y="2730567"/>
                  </a:lnTo>
                  <a:lnTo>
                    <a:pt x="1365900" y="2688436"/>
                  </a:lnTo>
                  <a:lnTo>
                    <a:pt x="2294050" y="2688436"/>
                  </a:lnTo>
                  <a:lnTo>
                    <a:pt x="2257710" y="2744038"/>
                  </a:lnTo>
                  <a:lnTo>
                    <a:pt x="2227698" y="2781369"/>
                  </a:lnTo>
                  <a:lnTo>
                    <a:pt x="2195208" y="2815827"/>
                  </a:lnTo>
                  <a:lnTo>
                    <a:pt x="2160406" y="2847248"/>
                  </a:lnTo>
                  <a:lnTo>
                    <a:pt x="2123459" y="2875470"/>
                  </a:lnTo>
                  <a:lnTo>
                    <a:pt x="2084534" y="2900329"/>
                  </a:lnTo>
                  <a:lnTo>
                    <a:pt x="2043796" y="2921664"/>
                  </a:lnTo>
                  <a:lnTo>
                    <a:pt x="2001412" y="2939310"/>
                  </a:lnTo>
                  <a:lnTo>
                    <a:pt x="1957550" y="2953105"/>
                  </a:lnTo>
                  <a:lnTo>
                    <a:pt x="1912374" y="2962886"/>
                  </a:lnTo>
                  <a:lnTo>
                    <a:pt x="1866643" y="2968435"/>
                  </a:lnTo>
                  <a:lnTo>
                    <a:pt x="1821138" y="2969711"/>
                  </a:lnTo>
                  <a:close/>
                </a:path>
              </a:pathLst>
            </a:custGeom>
            <a:solidFill>
              <a:srgbClr val="00AFEF"/>
            </a:solidFill>
          </p:spPr>
          <p:txBody>
            <a:bodyPr wrap="square" lIns="0" tIns="0" rIns="0" bIns="0" rtlCol="0"/>
            <a:lstStyle/>
            <a:p>
              <a:endParaRPr/>
            </a:p>
          </p:txBody>
        </p:sp>
        <p:sp>
          <p:nvSpPr>
            <p:cNvPr id="6" name="object 6"/>
            <p:cNvSpPr/>
            <p:nvPr/>
          </p:nvSpPr>
          <p:spPr>
            <a:xfrm>
              <a:off x="6523012" y="4849090"/>
              <a:ext cx="165399" cy="16537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479756" y="4333493"/>
              <a:ext cx="514984" cy="665480"/>
            </a:xfrm>
            <a:custGeom>
              <a:avLst/>
              <a:gdLst/>
              <a:ahLst/>
              <a:cxnLst/>
              <a:rect l="l" t="t" r="r" b="b"/>
              <a:pathLst>
                <a:path w="514984" h="665479">
                  <a:moveTo>
                    <a:pt x="514553" y="248107"/>
                  </a:moveTo>
                  <a:lnTo>
                    <a:pt x="509511" y="198107"/>
                  </a:lnTo>
                  <a:lnTo>
                    <a:pt x="495058" y="151536"/>
                  </a:lnTo>
                  <a:lnTo>
                    <a:pt x="472173" y="109385"/>
                  </a:lnTo>
                  <a:lnTo>
                    <a:pt x="441883" y="72669"/>
                  </a:lnTo>
                  <a:lnTo>
                    <a:pt x="405168" y="42379"/>
                  </a:lnTo>
                  <a:lnTo>
                    <a:pt x="363016" y="19494"/>
                  </a:lnTo>
                  <a:lnTo>
                    <a:pt x="316445" y="5041"/>
                  </a:lnTo>
                  <a:lnTo>
                    <a:pt x="266446" y="0"/>
                  </a:lnTo>
                  <a:lnTo>
                    <a:pt x="216446" y="5041"/>
                  </a:lnTo>
                  <a:lnTo>
                    <a:pt x="169875" y="19494"/>
                  </a:lnTo>
                  <a:lnTo>
                    <a:pt x="127736" y="42379"/>
                  </a:lnTo>
                  <a:lnTo>
                    <a:pt x="91020" y="72669"/>
                  </a:lnTo>
                  <a:lnTo>
                    <a:pt x="60718" y="109385"/>
                  </a:lnTo>
                  <a:lnTo>
                    <a:pt x="37846" y="151536"/>
                  </a:lnTo>
                  <a:lnTo>
                    <a:pt x="23393" y="198107"/>
                  </a:lnTo>
                  <a:lnTo>
                    <a:pt x="18351" y="248107"/>
                  </a:lnTo>
                  <a:lnTo>
                    <a:pt x="23393" y="298107"/>
                  </a:lnTo>
                  <a:lnTo>
                    <a:pt x="37846" y="344678"/>
                  </a:lnTo>
                  <a:lnTo>
                    <a:pt x="55626" y="377444"/>
                  </a:lnTo>
                  <a:lnTo>
                    <a:pt x="48437" y="382993"/>
                  </a:lnTo>
                  <a:lnTo>
                    <a:pt x="22580" y="416471"/>
                  </a:lnTo>
                  <a:lnTo>
                    <a:pt x="5905" y="455980"/>
                  </a:lnTo>
                  <a:lnTo>
                    <a:pt x="0" y="499948"/>
                  </a:lnTo>
                  <a:lnTo>
                    <a:pt x="5905" y="543928"/>
                  </a:lnTo>
                  <a:lnTo>
                    <a:pt x="22580" y="583438"/>
                  </a:lnTo>
                  <a:lnTo>
                    <a:pt x="48437" y="616902"/>
                  </a:lnTo>
                  <a:lnTo>
                    <a:pt x="81915" y="642772"/>
                  </a:lnTo>
                  <a:lnTo>
                    <a:pt x="121424" y="659447"/>
                  </a:lnTo>
                  <a:lnTo>
                    <a:pt x="165404" y="665353"/>
                  </a:lnTo>
                  <a:lnTo>
                    <a:pt x="209372" y="659447"/>
                  </a:lnTo>
                  <a:lnTo>
                    <a:pt x="248881" y="642772"/>
                  </a:lnTo>
                  <a:lnTo>
                    <a:pt x="282359" y="616902"/>
                  </a:lnTo>
                  <a:lnTo>
                    <a:pt x="308216" y="583438"/>
                  </a:lnTo>
                  <a:lnTo>
                    <a:pt x="324891" y="543928"/>
                  </a:lnTo>
                  <a:lnTo>
                    <a:pt x="330796" y="499948"/>
                  </a:lnTo>
                  <a:lnTo>
                    <a:pt x="329082" y="487248"/>
                  </a:lnTo>
                  <a:lnTo>
                    <a:pt x="363016" y="476707"/>
                  </a:lnTo>
                  <a:lnTo>
                    <a:pt x="405168" y="453834"/>
                  </a:lnTo>
                  <a:lnTo>
                    <a:pt x="441883" y="423532"/>
                  </a:lnTo>
                  <a:lnTo>
                    <a:pt x="472173" y="386816"/>
                  </a:lnTo>
                  <a:lnTo>
                    <a:pt x="495058" y="344678"/>
                  </a:lnTo>
                  <a:lnTo>
                    <a:pt x="509511" y="298107"/>
                  </a:lnTo>
                  <a:lnTo>
                    <a:pt x="514553" y="248107"/>
                  </a:lnTo>
                  <a:close/>
                </a:path>
              </a:pathLst>
            </a:custGeom>
            <a:solidFill>
              <a:srgbClr val="00AFEF"/>
            </a:solidFill>
          </p:spPr>
          <p:txBody>
            <a:bodyPr wrap="square" lIns="0" tIns="0" rIns="0" bIns="0" rtlCol="0"/>
            <a:lstStyle/>
            <a:p>
              <a:endParaRPr/>
            </a:p>
          </p:txBody>
        </p:sp>
        <p:sp>
          <p:nvSpPr>
            <p:cNvPr id="8" name="object 8"/>
            <p:cNvSpPr/>
            <p:nvPr/>
          </p:nvSpPr>
          <p:spPr>
            <a:xfrm>
              <a:off x="5557860" y="1592379"/>
              <a:ext cx="3578225" cy="2969895"/>
            </a:xfrm>
            <a:custGeom>
              <a:avLst/>
              <a:gdLst/>
              <a:ahLst/>
              <a:cxnLst/>
              <a:rect l="l" t="t" r="r" b="b"/>
              <a:pathLst>
                <a:path w="3578225" h="2969895">
                  <a:moveTo>
                    <a:pt x="325277" y="977640"/>
                  </a:moveTo>
                  <a:lnTo>
                    <a:pt x="320975" y="926398"/>
                  </a:lnTo>
                  <a:lnTo>
                    <a:pt x="320363" y="875450"/>
                  </a:lnTo>
                  <a:lnTo>
                    <a:pt x="323354" y="825016"/>
                  </a:lnTo>
                  <a:lnTo>
                    <a:pt x="329859" y="775315"/>
                  </a:lnTo>
                  <a:lnTo>
                    <a:pt x="339792" y="726567"/>
                  </a:lnTo>
                  <a:lnTo>
                    <a:pt x="353064" y="678993"/>
                  </a:lnTo>
                  <a:lnTo>
                    <a:pt x="369586" y="632812"/>
                  </a:lnTo>
                  <a:lnTo>
                    <a:pt x="389273" y="588245"/>
                  </a:lnTo>
                  <a:lnTo>
                    <a:pt x="412034" y="545511"/>
                  </a:lnTo>
                  <a:lnTo>
                    <a:pt x="437784" y="504830"/>
                  </a:lnTo>
                  <a:lnTo>
                    <a:pt x="466433" y="466422"/>
                  </a:lnTo>
                  <a:lnTo>
                    <a:pt x="497894" y="430508"/>
                  </a:lnTo>
                  <a:lnTo>
                    <a:pt x="532080" y="397306"/>
                  </a:lnTo>
                  <a:lnTo>
                    <a:pt x="568902" y="367038"/>
                  </a:lnTo>
                  <a:lnTo>
                    <a:pt x="610829" y="338348"/>
                  </a:lnTo>
                  <a:lnTo>
                    <a:pt x="654338" y="314159"/>
                  </a:lnTo>
                  <a:lnTo>
                    <a:pt x="699163" y="294478"/>
                  </a:lnTo>
                  <a:lnTo>
                    <a:pt x="745036" y="279316"/>
                  </a:lnTo>
                  <a:lnTo>
                    <a:pt x="791692" y="268680"/>
                  </a:lnTo>
                  <a:lnTo>
                    <a:pt x="838864" y="262579"/>
                  </a:lnTo>
                  <a:lnTo>
                    <a:pt x="886286" y="261023"/>
                  </a:lnTo>
                  <a:lnTo>
                    <a:pt x="933691" y="264020"/>
                  </a:lnTo>
                  <a:lnTo>
                    <a:pt x="980814" y="271578"/>
                  </a:lnTo>
                  <a:lnTo>
                    <a:pt x="1027388" y="283706"/>
                  </a:lnTo>
                  <a:lnTo>
                    <a:pt x="1073146" y="300414"/>
                  </a:lnTo>
                  <a:lnTo>
                    <a:pt x="1117822" y="321709"/>
                  </a:lnTo>
                  <a:lnTo>
                    <a:pt x="1161150" y="347601"/>
                  </a:lnTo>
                  <a:lnTo>
                    <a:pt x="1184885" y="302821"/>
                  </a:lnTo>
                  <a:lnTo>
                    <a:pt x="1212341" y="261473"/>
                  </a:lnTo>
                  <a:lnTo>
                    <a:pt x="1243220" y="223797"/>
                  </a:lnTo>
                  <a:lnTo>
                    <a:pt x="1277225" y="190032"/>
                  </a:lnTo>
                  <a:lnTo>
                    <a:pt x="1314058" y="160418"/>
                  </a:lnTo>
                  <a:lnTo>
                    <a:pt x="1353422" y="135193"/>
                  </a:lnTo>
                  <a:lnTo>
                    <a:pt x="1395020" y="114598"/>
                  </a:lnTo>
                  <a:lnTo>
                    <a:pt x="1438553" y="98872"/>
                  </a:lnTo>
                  <a:lnTo>
                    <a:pt x="1483725" y="88254"/>
                  </a:lnTo>
                  <a:lnTo>
                    <a:pt x="1529620" y="83026"/>
                  </a:lnTo>
                  <a:lnTo>
                    <a:pt x="1575310" y="83228"/>
                  </a:lnTo>
                  <a:lnTo>
                    <a:pt x="1620445" y="88730"/>
                  </a:lnTo>
                  <a:lnTo>
                    <a:pt x="1664679" y="99408"/>
                  </a:lnTo>
                  <a:lnTo>
                    <a:pt x="1707664" y="115132"/>
                  </a:lnTo>
                  <a:lnTo>
                    <a:pt x="1749054" y="135777"/>
                  </a:lnTo>
                  <a:lnTo>
                    <a:pt x="1788500" y="161216"/>
                  </a:lnTo>
                  <a:lnTo>
                    <a:pt x="1825656" y="191320"/>
                  </a:lnTo>
                  <a:lnTo>
                    <a:pt x="1860174" y="225964"/>
                  </a:lnTo>
                  <a:lnTo>
                    <a:pt x="1883482" y="180620"/>
                  </a:lnTo>
                  <a:lnTo>
                    <a:pt x="1911364" y="139512"/>
                  </a:lnTo>
                  <a:lnTo>
                    <a:pt x="1943366" y="102994"/>
                  </a:lnTo>
                  <a:lnTo>
                    <a:pt x="1979033" y="71418"/>
                  </a:lnTo>
                  <a:lnTo>
                    <a:pt x="2017910" y="45136"/>
                  </a:lnTo>
                  <a:lnTo>
                    <a:pt x="2059541" y="24502"/>
                  </a:lnTo>
                  <a:lnTo>
                    <a:pt x="2103472" y="9868"/>
                  </a:lnTo>
                  <a:lnTo>
                    <a:pt x="2149248" y="1587"/>
                  </a:lnTo>
                  <a:lnTo>
                    <a:pt x="2195583" y="0"/>
                  </a:lnTo>
                  <a:lnTo>
                    <a:pt x="2241158" y="5045"/>
                  </a:lnTo>
                  <a:lnTo>
                    <a:pt x="2285469" y="16472"/>
                  </a:lnTo>
                  <a:lnTo>
                    <a:pt x="2328011" y="34031"/>
                  </a:lnTo>
                  <a:lnTo>
                    <a:pt x="2368279" y="57473"/>
                  </a:lnTo>
                  <a:lnTo>
                    <a:pt x="2405769" y="86547"/>
                  </a:lnTo>
                  <a:lnTo>
                    <a:pt x="2439977" y="121003"/>
                  </a:lnTo>
                  <a:lnTo>
                    <a:pt x="2470398" y="160591"/>
                  </a:lnTo>
                  <a:lnTo>
                    <a:pt x="2502276" y="122795"/>
                  </a:lnTo>
                  <a:lnTo>
                    <a:pt x="2537305" y="89793"/>
                  </a:lnTo>
                  <a:lnTo>
                    <a:pt x="2575068" y="61732"/>
                  </a:lnTo>
                  <a:lnTo>
                    <a:pt x="2615151" y="38758"/>
                  </a:lnTo>
                  <a:lnTo>
                    <a:pt x="2657138" y="21018"/>
                  </a:lnTo>
                  <a:lnTo>
                    <a:pt x="2700614" y="8658"/>
                  </a:lnTo>
                  <a:lnTo>
                    <a:pt x="2745163" y="1824"/>
                  </a:lnTo>
                  <a:lnTo>
                    <a:pt x="2790370" y="663"/>
                  </a:lnTo>
                  <a:lnTo>
                    <a:pt x="2835820" y="5321"/>
                  </a:lnTo>
                  <a:lnTo>
                    <a:pt x="2881097" y="15944"/>
                  </a:lnTo>
                  <a:lnTo>
                    <a:pt x="2924998" y="32348"/>
                  </a:lnTo>
                  <a:lnTo>
                    <a:pt x="2966399" y="54012"/>
                  </a:lnTo>
                  <a:lnTo>
                    <a:pt x="3005006" y="80573"/>
                  </a:lnTo>
                  <a:lnTo>
                    <a:pt x="3040524" y="111672"/>
                  </a:lnTo>
                  <a:lnTo>
                    <a:pt x="3072659" y="146945"/>
                  </a:lnTo>
                  <a:lnTo>
                    <a:pt x="3101116" y="186033"/>
                  </a:lnTo>
                  <a:lnTo>
                    <a:pt x="3125600" y="228573"/>
                  </a:lnTo>
                  <a:lnTo>
                    <a:pt x="3145817" y="274205"/>
                  </a:lnTo>
                  <a:lnTo>
                    <a:pt x="3161472" y="322566"/>
                  </a:lnTo>
                  <a:lnTo>
                    <a:pt x="3172271" y="373296"/>
                  </a:lnTo>
                  <a:lnTo>
                    <a:pt x="3217447" y="390247"/>
                  </a:lnTo>
                  <a:lnTo>
                    <a:pt x="3260384" y="412400"/>
                  </a:lnTo>
                  <a:lnTo>
                    <a:pt x="3300773" y="439463"/>
                  </a:lnTo>
                  <a:lnTo>
                    <a:pt x="3338302" y="471142"/>
                  </a:lnTo>
                  <a:lnTo>
                    <a:pt x="3372660" y="507146"/>
                  </a:lnTo>
                  <a:lnTo>
                    <a:pt x="3403536" y="547182"/>
                  </a:lnTo>
                  <a:lnTo>
                    <a:pt x="3430618" y="590956"/>
                  </a:lnTo>
                  <a:lnTo>
                    <a:pt x="3453596" y="638178"/>
                  </a:lnTo>
                  <a:lnTo>
                    <a:pt x="3470157" y="682318"/>
                  </a:lnTo>
                  <a:lnTo>
                    <a:pt x="3482819" y="727682"/>
                  </a:lnTo>
                  <a:lnTo>
                    <a:pt x="3491577" y="773948"/>
                  </a:lnTo>
                  <a:lnTo>
                    <a:pt x="3496425" y="820797"/>
                  </a:lnTo>
                  <a:lnTo>
                    <a:pt x="3497356" y="867905"/>
                  </a:lnTo>
                  <a:lnTo>
                    <a:pt x="3494364" y="914952"/>
                  </a:lnTo>
                  <a:lnTo>
                    <a:pt x="3487444" y="961617"/>
                  </a:lnTo>
                  <a:lnTo>
                    <a:pt x="3476590" y="1007578"/>
                  </a:lnTo>
                  <a:lnTo>
                    <a:pt x="3461796" y="1052515"/>
                  </a:lnTo>
                  <a:lnTo>
                    <a:pt x="3488134" y="1094738"/>
                  </a:lnTo>
                  <a:lnTo>
                    <a:pt x="3511145" y="1138826"/>
                  </a:lnTo>
                  <a:lnTo>
                    <a:pt x="3530800" y="1184538"/>
                  </a:lnTo>
                  <a:lnTo>
                    <a:pt x="3547069" y="1231630"/>
                  </a:lnTo>
                  <a:lnTo>
                    <a:pt x="3559923" y="1279860"/>
                  </a:lnTo>
                  <a:lnTo>
                    <a:pt x="3569334" y="1328985"/>
                  </a:lnTo>
                  <a:lnTo>
                    <a:pt x="3575272" y="1378763"/>
                  </a:lnTo>
                  <a:lnTo>
                    <a:pt x="3577709" y="1428952"/>
                  </a:lnTo>
                  <a:lnTo>
                    <a:pt x="3576614" y="1479308"/>
                  </a:lnTo>
                  <a:lnTo>
                    <a:pt x="3571960" y="1529590"/>
                  </a:lnTo>
                  <a:lnTo>
                    <a:pt x="3563716" y="1579555"/>
                  </a:lnTo>
                  <a:lnTo>
                    <a:pt x="3551855" y="1628960"/>
                  </a:lnTo>
                  <a:lnTo>
                    <a:pt x="3536346" y="1677563"/>
                  </a:lnTo>
                  <a:lnTo>
                    <a:pt x="3517395" y="1724575"/>
                  </a:lnTo>
                  <a:lnTo>
                    <a:pt x="3495340" y="1769281"/>
                  </a:lnTo>
                  <a:lnTo>
                    <a:pt x="3470352" y="1811529"/>
                  </a:lnTo>
                  <a:lnTo>
                    <a:pt x="3442602" y="1851170"/>
                  </a:lnTo>
                  <a:lnTo>
                    <a:pt x="3412259" y="1888052"/>
                  </a:lnTo>
                  <a:lnTo>
                    <a:pt x="3379495" y="1922024"/>
                  </a:lnTo>
                  <a:lnTo>
                    <a:pt x="3344480" y="1952936"/>
                  </a:lnTo>
                  <a:lnTo>
                    <a:pt x="3307385" y="1980638"/>
                  </a:lnTo>
                  <a:lnTo>
                    <a:pt x="3268380" y="2004978"/>
                  </a:lnTo>
                  <a:lnTo>
                    <a:pt x="3227635" y="2025807"/>
                  </a:lnTo>
                  <a:lnTo>
                    <a:pt x="3185322" y="2042972"/>
                  </a:lnTo>
                  <a:lnTo>
                    <a:pt x="3141611" y="2056324"/>
                  </a:lnTo>
                  <a:lnTo>
                    <a:pt x="3096671" y="2065712"/>
                  </a:lnTo>
                  <a:lnTo>
                    <a:pt x="3094000" y="2118640"/>
                  </a:lnTo>
                  <a:lnTo>
                    <a:pt x="3086857" y="2170454"/>
                  </a:lnTo>
                  <a:lnTo>
                    <a:pt x="3075409" y="2220843"/>
                  </a:lnTo>
                  <a:lnTo>
                    <a:pt x="3059820" y="2269496"/>
                  </a:lnTo>
                  <a:lnTo>
                    <a:pt x="3040254" y="2316100"/>
                  </a:lnTo>
                  <a:lnTo>
                    <a:pt x="3016876" y="2360344"/>
                  </a:lnTo>
                  <a:lnTo>
                    <a:pt x="2989851" y="2401915"/>
                  </a:lnTo>
                  <a:lnTo>
                    <a:pt x="2959343" y="2440502"/>
                  </a:lnTo>
                  <a:lnTo>
                    <a:pt x="2925518" y="2475793"/>
                  </a:lnTo>
                  <a:lnTo>
                    <a:pt x="2888539" y="2507475"/>
                  </a:lnTo>
                  <a:lnTo>
                    <a:pt x="2848572" y="2535237"/>
                  </a:lnTo>
                  <a:lnTo>
                    <a:pt x="2806395" y="2558455"/>
                  </a:lnTo>
                  <a:lnTo>
                    <a:pt x="2762892" y="2576723"/>
                  </a:lnTo>
                  <a:lnTo>
                    <a:pt x="2718385" y="2590050"/>
                  </a:lnTo>
                  <a:lnTo>
                    <a:pt x="2673196" y="2598445"/>
                  </a:lnTo>
                  <a:lnTo>
                    <a:pt x="2627645" y="2601920"/>
                  </a:lnTo>
                  <a:lnTo>
                    <a:pt x="2582055" y="2600483"/>
                  </a:lnTo>
                  <a:lnTo>
                    <a:pt x="2536748" y="2594146"/>
                  </a:lnTo>
                  <a:lnTo>
                    <a:pt x="2492044" y="2582917"/>
                  </a:lnTo>
                  <a:lnTo>
                    <a:pt x="2448266" y="2566808"/>
                  </a:lnTo>
                  <a:lnTo>
                    <a:pt x="2405735" y="2545828"/>
                  </a:lnTo>
                  <a:lnTo>
                    <a:pt x="2364773" y="2519987"/>
                  </a:lnTo>
                  <a:lnTo>
                    <a:pt x="2349648" y="2569240"/>
                  </a:lnTo>
                  <a:lnTo>
                    <a:pt x="2331213" y="2616435"/>
                  </a:lnTo>
                  <a:lnTo>
                    <a:pt x="2309634" y="2661408"/>
                  </a:lnTo>
                  <a:lnTo>
                    <a:pt x="2285077" y="2703997"/>
                  </a:lnTo>
                  <a:lnTo>
                    <a:pt x="2257710" y="2744038"/>
                  </a:lnTo>
                  <a:lnTo>
                    <a:pt x="2227698" y="2781369"/>
                  </a:lnTo>
                  <a:lnTo>
                    <a:pt x="2195208" y="2815827"/>
                  </a:lnTo>
                  <a:lnTo>
                    <a:pt x="2160406" y="2847248"/>
                  </a:lnTo>
                  <a:lnTo>
                    <a:pt x="2123459" y="2875470"/>
                  </a:lnTo>
                  <a:lnTo>
                    <a:pt x="2084534" y="2900329"/>
                  </a:lnTo>
                  <a:lnTo>
                    <a:pt x="2043796" y="2921663"/>
                  </a:lnTo>
                  <a:lnTo>
                    <a:pt x="2001412" y="2939310"/>
                  </a:lnTo>
                  <a:lnTo>
                    <a:pt x="1957550" y="2953105"/>
                  </a:lnTo>
                  <a:lnTo>
                    <a:pt x="1912374" y="2962886"/>
                  </a:lnTo>
                  <a:lnTo>
                    <a:pt x="1866643" y="2968435"/>
                  </a:lnTo>
                  <a:lnTo>
                    <a:pt x="1821138" y="2969711"/>
                  </a:lnTo>
                  <a:lnTo>
                    <a:pt x="1776059" y="2966814"/>
                  </a:lnTo>
                  <a:lnTo>
                    <a:pt x="1731609" y="2959845"/>
                  </a:lnTo>
                  <a:lnTo>
                    <a:pt x="1687987" y="2948906"/>
                  </a:lnTo>
                  <a:lnTo>
                    <a:pt x="1645396" y="2934098"/>
                  </a:lnTo>
                  <a:lnTo>
                    <a:pt x="1604037" y="2915520"/>
                  </a:lnTo>
                  <a:lnTo>
                    <a:pt x="1564110" y="2893275"/>
                  </a:lnTo>
                  <a:lnTo>
                    <a:pt x="1525817" y="2867463"/>
                  </a:lnTo>
                  <a:lnTo>
                    <a:pt x="1489359" y="2838185"/>
                  </a:lnTo>
                  <a:lnTo>
                    <a:pt x="1454937" y="2805543"/>
                  </a:lnTo>
                  <a:lnTo>
                    <a:pt x="1422753" y="2769637"/>
                  </a:lnTo>
                  <a:lnTo>
                    <a:pt x="1393006" y="2730567"/>
                  </a:lnTo>
                  <a:lnTo>
                    <a:pt x="1365900" y="2688436"/>
                  </a:lnTo>
                  <a:lnTo>
                    <a:pt x="1320920" y="2716391"/>
                  </a:lnTo>
                  <a:lnTo>
                    <a:pt x="1274413" y="2740020"/>
                  </a:lnTo>
                  <a:lnTo>
                    <a:pt x="1226618" y="2759284"/>
                  </a:lnTo>
                  <a:lnTo>
                    <a:pt x="1177775" y="2774144"/>
                  </a:lnTo>
                  <a:lnTo>
                    <a:pt x="1128122" y="2784561"/>
                  </a:lnTo>
                  <a:lnTo>
                    <a:pt x="1077899" y="2790496"/>
                  </a:lnTo>
                  <a:lnTo>
                    <a:pt x="1027343" y="2791910"/>
                  </a:lnTo>
                  <a:lnTo>
                    <a:pt x="976695" y="2788764"/>
                  </a:lnTo>
                  <a:lnTo>
                    <a:pt x="926193" y="2781019"/>
                  </a:lnTo>
                  <a:lnTo>
                    <a:pt x="876076" y="2768636"/>
                  </a:lnTo>
                  <a:lnTo>
                    <a:pt x="831398" y="2753443"/>
                  </a:lnTo>
                  <a:lnTo>
                    <a:pt x="788072" y="2734715"/>
                  </a:lnTo>
                  <a:lnTo>
                    <a:pt x="746244" y="2712578"/>
                  </a:lnTo>
                  <a:lnTo>
                    <a:pt x="706058" y="2687155"/>
                  </a:lnTo>
                  <a:lnTo>
                    <a:pt x="667658" y="2658571"/>
                  </a:lnTo>
                  <a:lnTo>
                    <a:pt x="631189" y="2626952"/>
                  </a:lnTo>
                  <a:lnTo>
                    <a:pt x="596794" y="2592422"/>
                  </a:lnTo>
                  <a:lnTo>
                    <a:pt x="564619" y="2555105"/>
                  </a:lnTo>
                  <a:lnTo>
                    <a:pt x="534807" y="2515128"/>
                  </a:lnTo>
                  <a:lnTo>
                    <a:pt x="507503" y="2472613"/>
                  </a:lnTo>
                  <a:lnTo>
                    <a:pt x="482852" y="2427687"/>
                  </a:lnTo>
                  <a:lnTo>
                    <a:pt x="437968" y="2430460"/>
                  </a:lnTo>
                  <a:lnTo>
                    <a:pt x="393816" y="2427014"/>
                  </a:lnTo>
                  <a:lnTo>
                    <a:pt x="350828" y="2417612"/>
                  </a:lnTo>
                  <a:lnTo>
                    <a:pt x="309438" y="2402516"/>
                  </a:lnTo>
                  <a:lnTo>
                    <a:pt x="270077" y="2381990"/>
                  </a:lnTo>
                  <a:lnTo>
                    <a:pt x="233180" y="2356295"/>
                  </a:lnTo>
                  <a:lnTo>
                    <a:pt x="199178" y="2325695"/>
                  </a:lnTo>
                  <a:lnTo>
                    <a:pt x="168505" y="2290452"/>
                  </a:lnTo>
                  <a:lnTo>
                    <a:pt x="141594" y="2250828"/>
                  </a:lnTo>
                  <a:lnTo>
                    <a:pt x="118877" y="2207087"/>
                  </a:lnTo>
                  <a:lnTo>
                    <a:pt x="101147" y="2160504"/>
                  </a:lnTo>
                  <a:lnTo>
                    <a:pt x="88845" y="2112560"/>
                  </a:lnTo>
                  <a:lnTo>
                    <a:pt x="81901" y="2063803"/>
                  </a:lnTo>
                  <a:lnTo>
                    <a:pt x="80247" y="2014783"/>
                  </a:lnTo>
                  <a:lnTo>
                    <a:pt x="83812" y="1966047"/>
                  </a:lnTo>
                  <a:lnTo>
                    <a:pt x="92527" y="1918145"/>
                  </a:lnTo>
                  <a:lnTo>
                    <a:pt x="106324" y="1871624"/>
                  </a:lnTo>
                  <a:lnTo>
                    <a:pt x="125131" y="1827034"/>
                  </a:lnTo>
                  <a:lnTo>
                    <a:pt x="148880" y="1784922"/>
                  </a:lnTo>
                  <a:lnTo>
                    <a:pt x="177502" y="1745838"/>
                  </a:lnTo>
                  <a:lnTo>
                    <a:pt x="139272" y="1716504"/>
                  </a:lnTo>
                  <a:lnTo>
                    <a:pt x="105197" y="1682452"/>
                  </a:lnTo>
                  <a:lnTo>
                    <a:pt x="75492" y="1644236"/>
                  </a:lnTo>
                  <a:lnTo>
                    <a:pt x="50370" y="1602410"/>
                  </a:lnTo>
                  <a:lnTo>
                    <a:pt x="30046" y="1557529"/>
                  </a:lnTo>
                  <a:lnTo>
                    <a:pt x="14734" y="1510147"/>
                  </a:lnTo>
                  <a:lnTo>
                    <a:pt x="4647" y="1460817"/>
                  </a:lnTo>
                  <a:lnTo>
                    <a:pt x="0" y="1410095"/>
                  </a:lnTo>
                  <a:lnTo>
                    <a:pt x="1005" y="1358534"/>
                  </a:lnTo>
                  <a:lnTo>
                    <a:pt x="7878" y="1306689"/>
                  </a:lnTo>
                  <a:lnTo>
                    <a:pt x="20513" y="1256263"/>
                  </a:lnTo>
                  <a:lnTo>
                    <a:pt x="38384" y="1208860"/>
                  </a:lnTo>
                  <a:lnTo>
                    <a:pt x="61095" y="1164883"/>
                  </a:lnTo>
                  <a:lnTo>
                    <a:pt x="88249" y="1124735"/>
                  </a:lnTo>
                  <a:lnTo>
                    <a:pt x="119449" y="1088821"/>
                  </a:lnTo>
                  <a:lnTo>
                    <a:pt x="154300" y="1057543"/>
                  </a:lnTo>
                  <a:lnTo>
                    <a:pt x="192405" y="1031304"/>
                  </a:lnTo>
                  <a:lnTo>
                    <a:pt x="233367" y="1010510"/>
                  </a:lnTo>
                  <a:lnTo>
                    <a:pt x="276790" y="995562"/>
                  </a:lnTo>
                  <a:lnTo>
                    <a:pt x="322277" y="986865"/>
                  </a:lnTo>
                  <a:lnTo>
                    <a:pt x="325277" y="977640"/>
                  </a:lnTo>
                  <a:close/>
                </a:path>
              </a:pathLst>
            </a:custGeom>
            <a:ln w="12699">
              <a:solidFill>
                <a:srgbClr val="31528E"/>
              </a:solidFill>
            </a:ln>
          </p:spPr>
          <p:txBody>
            <a:bodyPr wrap="square" lIns="0" tIns="0" rIns="0" bIns="0" rtlCol="0"/>
            <a:lstStyle/>
            <a:p>
              <a:endParaRPr/>
            </a:p>
          </p:txBody>
        </p:sp>
        <p:sp>
          <p:nvSpPr>
            <p:cNvPr id="9" name="object 9"/>
            <p:cNvSpPr/>
            <p:nvPr/>
          </p:nvSpPr>
          <p:spPr>
            <a:xfrm>
              <a:off x="6516662" y="4842740"/>
              <a:ext cx="178099" cy="17807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739188" y="1743321"/>
              <a:ext cx="3279140" cy="3255645"/>
            </a:xfrm>
            <a:custGeom>
              <a:avLst/>
              <a:gdLst/>
              <a:ahLst/>
              <a:cxnLst/>
              <a:rect l="l" t="t" r="r" b="b"/>
              <a:pathLst>
                <a:path w="3279140" h="3255645">
                  <a:moveTo>
                    <a:pt x="1071372" y="3090118"/>
                  </a:moveTo>
                  <a:lnTo>
                    <a:pt x="1065464" y="3134089"/>
                  </a:lnTo>
                  <a:lnTo>
                    <a:pt x="1048791" y="3173600"/>
                  </a:lnTo>
                  <a:lnTo>
                    <a:pt x="1022929" y="3207074"/>
                  </a:lnTo>
                  <a:lnTo>
                    <a:pt x="989454" y="3232937"/>
                  </a:lnTo>
                  <a:lnTo>
                    <a:pt x="949943" y="3249610"/>
                  </a:lnTo>
                  <a:lnTo>
                    <a:pt x="905973" y="3255518"/>
                  </a:lnTo>
                  <a:lnTo>
                    <a:pt x="862002" y="3249610"/>
                  </a:lnTo>
                  <a:lnTo>
                    <a:pt x="822491" y="3232937"/>
                  </a:lnTo>
                  <a:lnTo>
                    <a:pt x="789017" y="3207074"/>
                  </a:lnTo>
                  <a:lnTo>
                    <a:pt x="763154" y="3173600"/>
                  </a:lnTo>
                  <a:lnTo>
                    <a:pt x="746481" y="3134089"/>
                  </a:lnTo>
                  <a:lnTo>
                    <a:pt x="740573" y="3090118"/>
                  </a:lnTo>
                  <a:lnTo>
                    <a:pt x="746481" y="3046148"/>
                  </a:lnTo>
                  <a:lnTo>
                    <a:pt x="763154" y="3006637"/>
                  </a:lnTo>
                  <a:lnTo>
                    <a:pt x="789017" y="2973162"/>
                  </a:lnTo>
                  <a:lnTo>
                    <a:pt x="822491" y="2947300"/>
                  </a:lnTo>
                  <a:lnTo>
                    <a:pt x="862002" y="2930627"/>
                  </a:lnTo>
                  <a:lnTo>
                    <a:pt x="905973" y="2924719"/>
                  </a:lnTo>
                  <a:lnTo>
                    <a:pt x="949943" y="2930627"/>
                  </a:lnTo>
                  <a:lnTo>
                    <a:pt x="989454" y="2947300"/>
                  </a:lnTo>
                  <a:lnTo>
                    <a:pt x="1022929" y="2973162"/>
                  </a:lnTo>
                  <a:lnTo>
                    <a:pt x="1048791" y="3006637"/>
                  </a:lnTo>
                  <a:lnTo>
                    <a:pt x="1065464" y="3046148"/>
                  </a:lnTo>
                  <a:lnTo>
                    <a:pt x="1071372" y="3090118"/>
                  </a:lnTo>
                  <a:close/>
                </a:path>
                <a:path w="3279140" h="3255645">
                  <a:moveTo>
                    <a:pt x="1255122" y="2838269"/>
                  </a:moveTo>
                  <a:lnTo>
                    <a:pt x="1250082" y="2888270"/>
                  </a:lnTo>
                  <a:lnTo>
                    <a:pt x="1235626" y="2934842"/>
                  </a:lnTo>
                  <a:lnTo>
                    <a:pt x="1212751" y="2976985"/>
                  </a:lnTo>
                  <a:lnTo>
                    <a:pt x="1182456" y="3013703"/>
                  </a:lnTo>
                  <a:lnTo>
                    <a:pt x="1145739" y="3043998"/>
                  </a:lnTo>
                  <a:lnTo>
                    <a:pt x="1103595" y="3066872"/>
                  </a:lnTo>
                  <a:lnTo>
                    <a:pt x="1057024" y="3081328"/>
                  </a:lnTo>
                  <a:lnTo>
                    <a:pt x="1007022" y="3086368"/>
                  </a:lnTo>
                  <a:lnTo>
                    <a:pt x="957021" y="3081328"/>
                  </a:lnTo>
                  <a:lnTo>
                    <a:pt x="910450" y="3066872"/>
                  </a:lnTo>
                  <a:lnTo>
                    <a:pt x="868306" y="3043998"/>
                  </a:lnTo>
                  <a:lnTo>
                    <a:pt x="831588" y="3013703"/>
                  </a:lnTo>
                  <a:lnTo>
                    <a:pt x="801294" y="2976985"/>
                  </a:lnTo>
                  <a:lnTo>
                    <a:pt x="778419" y="2934842"/>
                  </a:lnTo>
                  <a:lnTo>
                    <a:pt x="763963" y="2888270"/>
                  </a:lnTo>
                  <a:lnTo>
                    <a:pt x="758923" y="2838269"/>
                  </a:lnTo>
                  <a:lnTo>
                    <a:pt x="763963" y="2788267"/>
                  </a:lnTo>
                  <a:lnTo>
                    <a:pt x="778419" y="2741696"/>
                  </a:lnTo>
                  <a:lnTo>
                    <a:pt x="801294" y="2699553"/>
                  </a:lnTo>
                  <a:lnTo>
                    <a:pt x="831588" y="2662835"/>
                  </a:lnTo>
                  <a:lnTo>
                    <a:pt x="868306" y="2632540"/>
                  </a:lnTo>
                  <a:lnTo>
                    <a:pt x="910450" y="2609666"/>
                  </a:lnTo>
                  <a:lnTo>
                    <a:pt x="957021" y="2595210"/>
                  </a:lnTo>
                  <a:lnTo>
                    <a:pt x="1007022" y="2590169"/>
                  </a:lnTo>
                  <a:lnTo>
                    <a:pt x="1057024" y="2595210"/>
                  </a:lnTo>
                  <a:lnTo>
                    <a:pt x="1103595" y="2609666"/>
                  </a:lnTo>
                  <a:lnTo>
                    <a:pt x="1145739" y="2632540"/>
                  </a:lnTo>
                  <a:lnTo>
                    <a:pt x="1182456" y="2662835"/>
                  </a:lnTo>
                  <a:lnTo>
                    <a:pt x="1212751" y="2699553"/>
                  </a:lnTo>
                  <a:lnTo>
                    <a:pt x="1235626" y="2741696"/>
                  </a:lnTo>
                  <a:lnTo>
                    <a:pt x="1250082" y="2788267"/>
                  </a:lnTo>
                  <a:lnTo>
                    <a:pt x="1255122" y="2838269"/>
                  </a:lnTo>
                  <a:close/>
                </a:path>
                <a:path w="3279140" h="3255645">
                  <a:moveTo>
                    <a:pt x="209549" y="1638096"/>
                  </a:moveTo>
                  <a:lnTo>
                    <a:pt x="154859" y="1638197"/>
                  </a:lnTo>
                  <a:lnTo>
                    <a:pt x="101090" y="1628943"/>
                  </a:lnTo>
                  <a:lnTo>
                    <a:pt x="49163" y="1610572"/>
                  </a:lnTo>
                  <a:lnTo>
                    <a:pt x="0" y="1583321"/>
                  </a:lnTo>
                </a:path>
                <a:path w="3279140" h="3255645">
                  <a:moveTo>
                    <a:pt x="394424" y="2237495"/>
                  </a:moveTo>
                  <a:lnTo>
                    <a:pt x="372119" y="2246595"/>
                  </a:lnTo>
                  <a:lnTo>
                    <a:pt x="349355" y="2254011"/>
                  </a:lnTo>
                  <a:lnTo>
                    <a:pt x="326207" y="2259724"/>
                  </a:lnTo>
                  <a:lnTo>
                    <a:pt x="302749" y="2263720"/>
                  </a:lnTo>
                </a:path>
                <a:path w="3279140" h="3255645">
                  <a:moveTo>
                    <a:pt x="1184372" y="2525519"/>
                  </a:moveTo>
                  <a:lnTo>
                    <a:pt x="1168458" y="2496908"/>
                  </a:lnTo>
                  <a:lnTo>
                    <a:pt x="1153925" y="2467401"/>
                  </a:lnTo>
                  <a:lnTo>
                    <a:pt x="1140803" y="2437059"/>
                  </a:lnTo>
                  <a:lnTo>
                    <a:pt x="1129122" y="2405945"/>
                  </a:lnTo>
                </a:path>
                <a:path w="3279140" h="3255645">
                  <a:moveTo>
                    <a:pt x="2205870" y="2227320"/>
                  </a:moveTo>
                  <a:lnTo>
                    <a:pt x="2202646" y="2260589"/>
                  </a:lnTo>
                  <a:lnTo>
                    <a:pt x="2197889" y="2293598"/>
                  </a:lnTo>
                  <a:lnTo>
                    <a:pt x="2191604" y="2326274"/>
                  </a:lnTo>
                  <a:lnTo>
                    <a:pt x="2183795" y="2358545"/>
                  </a:lnTo>
                </a:path>
                <a:path w="3279140" h="3255645">
                  <a:moveTo>
                    <a:pt x="2644419" y="1416622"/>
                  </a:moveTo>
                  <a:lnTo>
                    <a:pt x="2684563" y="1441460"/>
                  </a:lnTo>
                  <a:lnTo>
                    <a:pt x="2722003" y="1470161"/>
                  </a:lnTo>
                  <a:lnTo>
                    <a:pt x="2756582" y="1502440"/>
                  </a:lnTo>
                  <a:lnTo>
                    <a:pt x="2788146" y="1538012"/>
                  </a:lnTo>
                  <a:lnTo>
                    <a:pt x="2816537" y="1576593"/>
                  </a:lnTo>
                  <a:lnTo>
                    <a:pt x="2841600" y="1617899"/>
                  </a:lnTo>
                  <a:lnTo>
                    <a:pt x="2863179" y="1661645"/>
                  </a:lnTo>
                  <a:lnTo>
                    <a:pt x="2881117" y="1707547"/>
                  </a:lnTo>
                  <a:lnTo>
                    <a:pt x="2895259" y="1755320"/>
                  </a:lnTo>
                  <a:lnTo>
                    <a:pt x="2905448" y="1804679"/>
                  </a:lnTo>
                  <a:lnTo>
                    <a:pt x="2911528" y="1855341"/>
                  </a:lnTo>
                  <a:lnTo>
                    <a:pt x="2913344" y="1907021"/>
                  </a:lnTo>
                </a:path>
                <a:path w="3279140" h="3255645">
                  <a:moveTo>
                    <a:pt x="3278768" y="894323"/>
                  </a:moveTo>
                  <a:lnTo>
                    <a:pt x="3256032" y="945958"/>
                  </a:lnTo>
                  <a:lnTo>
                    <a:pt x="3228296" y="994129"/>
                  </a:lnTo>
                  <a:lnTo>
                    <a:pt x="3195859" y="1038372"/>
                  </a:lnTo>
                  <a:lnTo>
                    <a:pt x="3159018" y="1078222"/>
                  </a:lnTo>
                </a:path>
                <a:path w="3279140" h="3255645">
                  <a:moveTo>
                    <a:pt x="2991418" y="212047"/>
                  </a:moveTo>
                  <a:lnTo>
                    <a:pt x="2994386" y="233609"/>
                  </a:lnTo>
                  <a:lnTo>
                    <a:pt x="2996428" y="255295"/>
                  </a:lnTo>
                  <a:lnTo>
                    <a:pt x="2997546" y="277068"/>
                  </a:lnTo>
                  <a:lnTo>
                    <a:pt x="2997743" y="298889"/>
                  </a:lnTo>
                </a:path>
                <a:path w="3279140" h="3255645">
                  <a:moveTo>
                    <a:pt x="2226620" y="110747"/>
                  </a:moveTo>
                  <a:lnTo>
                    <a:pt x="2239257" y="81235"/>
                  </a:lnTo>
                  <a:lnTo>
                    <a:pt x="2253732" y="52867"/>
                  </a:lnTo>
                  <a:lnTo>
                    <a:pt x="2269989" y="25752"/>
                  </a:lnTo>
                  <a:lnTo>
                    <a:pt x="2287970" y="0"/>
                  </a:lnTo>
                </a:path>
                <a:path w="3279140" h="3255645">
                  <a:moveTo>
                    <a:pt x="1652821" y="163517"/>
                  </a:moveTo>
                  <a:lnTo>
                    <a:pt x="1658263" y="138889"/>
                  </a:lnTo>
                  <a:lnTo>
                    <a:pt x="1665046" y="114715"/>
                  </a:lnTo>
                  <a:lnTo>
                    <a:pt x="1673141" y="91064"/>
                  </a:lnTo>
                  <a:lnTo>
                    <a:pt x="1682521" y="68004"/>
                  </a:lnTo>
                </a:path>
                <a:path w="3279140" h="3255645">
                  <a:moveTo>
                    <a:pt x="979398" y="195969"/>
                  </a:moveTo>
                  <a:lnTo>
                    <a:pt x="1008106" y="216334"/>
                  </a:lnTo>
                  <a:lnTo>
                    <a:pt x="1035644" y="238608"/>
                  </a:lnTo>
                  <a:lnTo>
                    <a:pt x="1061941" y="262729"/>
                  </a:lnTo>
                  <a:lnTo>
                    <a:pt x="1086922" y="288631"/>
                  </a:lnTo>
                </a:path>
                <a:path w="3279140" h="3255645">
                  <a:moveTo>
                    <a:pt x="162724" y="924223"/>
                  </a:moveTo>
                  <a:lnTo>
                    <a:pt x="156753" y="900186"/>
                  </a:lnTo>
                  <a:lnTo>
                    <a:pt x="151630" y="875907"/>
                  </a:lnTo>
                  <a:lnTo>
                    <a:pt x="147361" y="851418"/>
                  </a:lnTo>
                  <a:lnTo>
                    <a:pt x="143949" y="826748"/>
                  </a:lnTo>
                </a:path>
              </a:pathLst>
            </a:custGeom>
            <a:ln w="12699">
              <a:solidFill>
                <a:srgbClr val="31528E"/>
              </a:solidFill>
            </a:ln>
          </p:spPr>
          <p:txBody>
            <a:bodyPr wrap="square" lIns="0" tIns="0" rIns="0" bIns="0" rtlCol="0"/>
            <a:lstStyle/>
            <a:p>
              <a:endParaRPr/>
            </a:p>
          </p:txBody>
        </p:sp>
      </p:grpSp>
      <p:sp>
        <p:nvSpPr>
          <p:cNvPr id="11" name="object 11"/>
          <p:cNvSpPr txBox="1"/>
          <p:nvPr/>
        </p:nvSpPr>
        <p:spPr>
          <a:xfrm>
            <a:off x="8507897" y="1420855"/>
            <a:ext cx="2136775" cy="1854200"/>
          </a:xfrm>
          <a:prstGeom prst="rect">
            <a:avLst/>
          </a:prstGeom>
        </p:spPr>
        <p:txBody>
          <a:bodyPr vert="horz" wrap="square" lIns="0" tIns="12700" rIns="0" bIns="0" rtlCol="0">
            <a:spAutoFit/>
          </a:bodyPr>
          <a:lstStyle/>
          <a:p>
            <a:pPr marL="12700" marR="5080" indent="635" algn="ctr">
              <a:spcBef>
                <a:spcPts val="100"/>
              </a:spcBef>
            </a:pPr>
            <a:r>
              <a:rPr sz="2400" spc="-5" dirty="0">
                <a:solidFill>
                  <a:srgbClr val="FFFFFF"/>
                </a:solidFill>
                <a:latin typeface="Times New Roman"/>
                <a:cs typeface="Times New Roman"/>
              </a:rPr>
              <a:t>Đọc thông tin </a:t>
            </a:r>
            <a:r>
              <a:rPr sz="2400" dirty="0">
                <a:solidFill>
                  <a:srgbClr val="FFFFFF"/>
                </a:solidFill>
                <a:latin typeface="Times New Roman"/>
                <a:cs typeface="Times New Roman"/>
              </a:rPr>
              <a:t>và  quan </a:t>
            </a:r>
            <a:r>
              <a:rPr sz="2400" spc="-5" dirty="0">
                <a:solidFill>
                  <a:srgbClr val="FFFFFF"/>
                </a:solidFill>
                <a:latin typeface="Times New Roman"/>
                <a:cs typeface="Times New Roman"/>
              </a:rPr>
              <a:t>sát các</a:t>
            </a:r>
            <a:r>
              <a:rPr sz="2400" spc="-95" dirty="0">
                <a:solidFill>
                  <a:srgbClr val="FFFFFF"/>
                </a:solidFill>
                <a:latin typeface="Times New Roman"/>
                <a:cs typeface="Times New Roman"/>
              </a:rPr>
              <a:t> </a:t>
            </a:r>
            <a:r>
              <a:rPr sz="2400" dirty="0">
                <a:solidFill>
                  <a:srgbClr val="FFFFFF"/>
                </a:solidFill>
                <a:latin typeface="Times New Roman"/>
                <a:cs typeface="Times New Roman"/>
              </a:rPr>
              <a:t>hình  2,3, hãy hoàn  </a:t>
            </a:r>
            <a:r>
              <a:rPr sz="2400" spc="-5" dirty="0">
                <a:solidFill>
                  <a:srgbClr val="FFFFFF"/>
                </a:solidFill>
                <a:latin typeface="Times New Roman"/>
                <a:cs typeface="Times New Roman"/>
              </a:rPr>
              <a:t>thành</a:t>
            </a:r>
            <a:r>
              <a:rPr sz="2400" spc="-55" dirty="0">
                <a:solidFill>
                  <a:srgbClr val="FFFFFF"/>
                </a:solidFill>
                <a:latin typeface="Times New Roman"/>
                <a:cs typeface="Times New Roman"/>
              </a:rPr>
              <a:t> </a:t>
            </a:r>
            <a:r>
              <a:rPr sz="2400" dirty="0">
                <a:solidFill>
                  <a:srgbClr val="FFFFFF"/>
                </a:solidFill>
                <a:latin typeface="Times New Roman"/>
                <a:cs typeface="Times New Roman"/>
              </a:rPr>
              <a:t>bảng</a:t>
            </a:r>
            <a:r>
              <a:rPr sz="2400" spc="-45" dirty="0">
                <a:solidFill>
                  <a:srgbClr val="FFFFFF"/>
                </a:solidFill>
                <a:latin typeface="Times New Roman"/>
                <a:cs typeface="Times New Roman"/>
              </a:rPr>
              <a:t> </a:t>
            </a:r>
            <a:r>
              <a:rPr sz="2400" spc="-5" dirty="0">
                <a:solidFill>
                  <a:srgbClr val="FFFFFF"/>
                </a:solidFill>
                <a:latin typeface="Times New Roman"/>
                <a:cs typeface="Times New Roman"/>
              </a:rPr>
              <a:t>thống  </a:t>
            </a:r>
            <a:r>
              <a:rPr sz="2400" dirty="0">
                <a:solidFill>
                  <a:srgbClr val="FFFFFF"/>
                </a:solidFill>
                <a:latin typeface="Times New Roman"/>
                <a:cs typeface="Times New Roman"/>
              </a:rPr>
              <a:t>kê</a:t>
            </a:r>
            <a:r>
              <a:rPr sz="2400" spc="-15" dirty="0">
                <a:solidFill>
                  <a:srgbClr val="FFFFFF"/>
                </a:solidFill>
                <a:latin typeface="Times New Roman"/>
                <a:cs typeface="Times New Roman"/>
              </a:rPr>
              <a:t> </a:t>
            </a:r>
            <a:r>
              <a:rPr sz="2400" spc="-5" dirty="0">
                <a:solidFill>
                  <a:srgbClr val="FFFFFF"/>
                </a:solidFill>
                <a:latin typeface="Times New Roman"/>
                <a:cs typeface="Times New Roman"/>
              </a:rPr>
              <a:t>sau?</a:t>
            </a:r>
            <a:endParaRPr sz="2400">
              <a:latin typeface="Times New Roman"/>
              <a:cs typeface="Times New Roman"/>
            </a:endParaRPr>
          </a:p>
        </p:txBody>
      </p:sp>
      <p:sp>
        <p:nvSpPr>
          <p:cNvPr id="15" name="object 15"/>
          <p:cNvSpPr/>
          <p:nvPr/>
        </p:nvSpPr>
        <p:spPr>
          <a:xfrm>
            <a:off x="2310716" y="1243267"/>
            <a:ext cx="3593575" cy="1531826"/>
          </a:xfrm>
          <a:prstGeom prst="rect">
            <a:avLst/>
          </a:prstGeom>
          <a:blipFill>
            <a:blip r:embed="rId4" cstate="print"/>
            <a:stretch>
              <a:fillRect/>
            </a:stretch>
          </a:blipFill>
        </p:spPr>
        <p:txBody>
          <a:bodyPr wrap="square" lIns="0" tIns="0" rIns="0" bIns="0" rtlCol="0"/>
          <a:lstStyle/>
          <a:p>
            <a:endParaRPr/>
          </a:p>
        </p:txBody>
      </p:sp>
      <p:sp>
        <p:nvSpPr>
          <p:cNvPr id="18" name="object 18"/>
          <p:cNvSpPr txBox="1">
            <a:spLocks noGrp="1"/>
          </p:cNvSpPr>
          <p:nvPr>
            <p:ph type="sldNum" sz="quarter" idx="7"/>
          </p:nvPr>
        </p:nvSpPr>
        <p:spPr>
          <a:prstGeom prst="rect">
            <a:avLst/>
          </a:prstGeom>
        </p:spPr>
        <p:txBody>
          <a:bodyPr vert="horz" wrap="square" lIns="0" tIns="1905" rIns="0" bIns="0" rtlCol="0">
            <a:spAutoFit/>
          </a:bodyPr>
          <a:lstStyle/>
          <a:p>
            <a:pPr marL="46355">
              <a:spcBef>
                <a:spcPts val="15"/>
              </a:spcBef>
            </a:pPr>
            <a:endParaRPr dirty="0"/>
          </a:p>
        </p:txBody>
      </p:sp>
      <p:graphicFrame>
        <p:nvGraphicFramePr>
          <p:cNvPr id="19" name="Table 19">
            <a:extLst>
              <a:ext uri="{FF2B5EF4-FFF2-40B4-BE49-F238E27FC236}">
                <a16:creationId xmlns:a16="http://schemas.microsoft.com/office/drawing/2014/main" id="{1401F0C9-FBFF-5BBC-2C8A-A1566234322D}"/>
              </a:ext>
            </a:extLst>
          </p:cNvPr>
          <p:cNvGraphicFramePr>
            <a:graphicFrameLocks noGrp="1"/>
          </p:cNvGraphicFramePr>
          <p:nvPr>
            <p:extLst>
              <p:ext uri="{D42A27DB-BD31-4B8C-83A1-F6EECF244321}">
                <p14:modId xmlns:p14="http://schemas.microsoft.com/office/powerpoint/2010/main" val="3297702079"/>
              </p:ext>
            </p:extLst>
          </p:nvPr>
        </p:nvGraphicFramePr>
        <p:xfrm>
          <a:off x="1287463" y="4365049"/>
          <a:ext cx="8128000" cy="1483360"/>
        </p:xfrm>
        <a:graphic>
          <a:graphicData uri="http://schemas.openxmlformats.org/drawingml/2006/table">
            <a:tbl>
              <a:tblPr firstRow="1" bandRow="1">
                <a:tableStyleId>{5C22544A-7EE6-4342-B048-85BDC9FD1C3A}</a:tableStyleId>
              </a:tblPr>
              <a:tblGrid>
                <a:gridCol w="2602470">
                  <a:extLst>
                    <a:ext uri="{9D8B030D-6E8A-4147-A177-3AD203B41FA5}">
                      <a16:colId xmlns:a16="http://schemas.microsoft.com/office/drawing/2014/main" val="3550582593"/>
                    </a:ext>
                  </a:extLst>
                </a:gridCol>
                <a:gridCol w="5525530">
                  <a:extLst>
                    <a:ext uri="{9D8B030D-6E8A-4147-A177-3AD203B41FA5}">
                      <a16:colId xmlns:a16="http://schemas.microsoft.com/office/drawing/2014/main" val="3115868174"/>
                    </a:ext>
                  </a:extLst>
                </a:gridCol>
              </a:tblGrid>
              <a:tr h="370840">
                <a:tc>
                  <a:txBody>
                    <a:bodyPr/>
                    <a:lstStyle/>
                    <a:p>
                      <a:pPr algn="ctr"/>
                      <a:r>
                        <a:rPr lang="en-US" b="0"/>
                        <a:t>Lĩnh vực</a:t>
                      </a:r>
                    </a:p>
                  </a:txBody>
                  <a:tcPr/>
                </a:tc>
                <a:tc>
                  <a:txBody>
                    <a:bodyPr/>
                    <a:lstStyle/>
                    <a:p>
                      <a:pPr algn="ctr"/>
                      <a:r>
                        <a:rPr lang="en-US"/>
                        <a:t>Thành tựu</a:t>
                      </a:r>
                    </a:p>
                  </a:txBody>
                  <a:tcPr/>
                </a:tc>
                <a:extLst>
                  <a:ext uri="{0D108BD9-81ED-4DB2-BD59-A6C34878D82A}">
                    <a16:rowId xmlns:a16="http://schemas.microsoft.com/office/drawing/2014/main" val="307042954"/>
                  </a:ext>
                </a:extLst>
              </a:tr>
              <a:tr h="370840">
                <a:tc>
                  <a:txBody>
                    <a:bodyPr/>
                    <a:lstStyle/>
                    <a:p>
                      <a:r>
                        <a:rPr lang="en-US"/>
                        <a:t>Nông nghiệp</a:t>
                      </a:r>
                    </a:p>
                  </a:txBody>
                  <a:tcPr/>
                </a:tc>
                <a:tc>
                  <a:txBody>
                    <a:bodyPr/>
                    <a:lstStyle/>
                    <a:p>
                      <a:endParaRPr lang="en-US"/>
                    </a:p>
                  </a:txBody>
                  <a:tcPr/>
                </a:tc>
                <a:extLst>
                  <a:ext uri="{0D108BD9-81ED-4DB2-BD59-A6C34878D82A}">
                    <a16:rowId xmlns:a16="http://schemas.microsoft.com/office/drawing/2014/main" val="348681962"/>
                  </a:ext>
                </a:extLst>
              </a:tr>
              <a:tr h="370840">
                <a:tc>
                  <a:txBody>
                    <a:bodyPr/>
                    <a:lstStyle/>
                    <a:p>
                      <a:r>
                        <a:rPr lang="en-US"/>
                        <a:t>Thủ công nghiệp</a:t>
                      </a:r>
                    </a:p>
                  </a:txBody>
                  <a:tcPr/>
                </a:tc>
                <a:tc>
                  <a:txBody>
                    <a:bodyPr/>
                    <a:lstStyle/>
                    <a:p>
                      <a:endParaRPr lang="en-US"/>
                    </a:p>
                  </a:txBody>
                  <a:tcPr/>
                </a:tc>
                <a:extLst>
                  <a:ext uri="{0D108BD9-81ED-4DB2-BD59-A6C34878D82A}">
                    <a16:rowId xmlns:a16="http://schemas.microsoft.com/office/drawing/2014/main" val="1059363570"/>
                  </a:ext>
                </a:extLst>
              </a:tr>
              <a:tr h="370840">
                <a:tc>
                  <a:txBody>
                    <a:bodyPr/>
                    <a:lstStyle/>
                    <a:p>
                      <a:r>
                        <a:rPr lang="en-US"/>
                        <a:t>Thương nghiệp</a:t>
                      </a:r>
                    </a:p>
                  </a:txBody>
                  <a:tcPr/>
                </a:tc>
                <a:tc>
                  <a:txBody>
                    <a:bodyPr/>
                    <a:lstStyle/>
                    <a:p>
                      <a:endParaRPr lang="en-US"/>
                    </a:p>
                  </a:txBody>
                  <a:tcPr/>
                </a:tc>
                <a:extLst>
                  <a:ext uri="{0D108BD9-81ED-4DB2-BD59-A6C34878D82A}">
                    <a16:rowId xmlns:a16="http://schemas.microsoft.com/office/drawing/2014/main" val="25174675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9">
            <a:extLst>
              <a:ext uri="{FF2B5EF4-FFF2-40B4-BE49-F238E27FC236}">
                <a16:creationId xmlns:a16="http://schemas.microsoft.com/office/drawing/2014/main" id="{F3733212-7EC1-F66F-0043-C9ED5A3246D2}"/>
              </a:ext>
            </a:extLst>
          </p:cNvPr>
          <p:cNvGraphicFramePr>
            <a:graphicFrameLocks noGrp="1"/>
          </p:cNvGraphicFramePr>
          <p:nvPr>
            <p:extLst>
              <p:ext uri="{D42A27DB-BD31-4B8C-83A1-F6EECF244321}">
                <p14:modId xmlns:p14="http://schemas.microsoft.com/office/powerpoint/2010/main" val="433337330"/>
              </p:ext>
            </p:extLst>
          </p:nvPr>
        </p:nvGraphicFramePr>
        <p:xfrm>
          <a:off x="1082189" y="1360591"/>
          <a:ext cx="10851663" cy="4127350"/>
        </p:xfrm>
        <a:graphic>
          <a:graphicData uri="http://schemas.openxmlformats.org/drawingml/2006/table">
            <a:tbl>
              <a:tblPr firstRow="1" bandRow="1">
                <a:tableStyleId>{5C22544A-7EE6-4342-B048-85BDC9FD1C3A}</a:tableStyleId>
              </a:tblPr>
              <a:tblGrid>
                <a:gridCol w="3474548">
                  <a:extLst>
                    <a:ext uri="{9D8B030D-6E8A-4147-A177-3AD203B41FA5}">
                      <a16:colId xmlns:a16="http://schemas.microsoft.com/office/drawing/2014/main" val="3550582593"/>
                    </a:ext>
                  </a:extLst>
                </a:gridCol>
                <a:gridCol w="7377115">
                  <a:extLst>
                    <a:ext uri="{9D8B030D-6E8A-4147-A177-3AD203B41FA5}">
                      <a16:colId xmlns:a16="http://schemas.microsoft.com/office/drawing/2014/main" val="3115868174"/>
                    </a:ext>
                  </a:extLst>
                </a:gridCol>
              </a:tblGrid>
              <a:tr h="835510">
                <a:tc>
                  <a:txBody>
                    <a:bodyPr/>
                    <a:lstStyle/>
                    <a:p>
                      <a:pPr algn="ctr"/>
                      <a:r>
                        <a:rPr lang="en-US" sz="2800" b="1"/>
                        <a:t>Lĩnh vực</a:t>
                      </a:r>
                    </a:p>
                  </a:txBody>
                  <a:tcPr/>
                </a:tc>
                <a:tc>
                  <a:txBody>
                    <a:bodyPr/>
                    <a:lstStyle/>
                    <a:p>
                      <a:pPr algn="ctr"/>
                      <a:r>
                        <a:rPr lang="en-US" sz="2800" b="1"/>
                        <a:t>Thành tựu</a:t>
                      </a:r>
                    </a:p>
                  </a:txBody>
                  <a:tcPr/>
                </a:tc>
                <a:extLst>
                  <a:ext uri="{0D108BD9-81ED-4DB2-BD59-A6C34878D82A}">
                    <a16:rowId xmlns:a16="http://schemas.microsoft.com/office/drawing/2014/main" val="307042954"/>
                  </a:ext>
                </a:extLst>
              </a:tr>
              <a:tr h="835510">
                <a:tc>
                  <a:txBody>
                    <a:bodyPr/>
                    <a:lstStyle/>
                    <a:p>
                      <a:pPr algn="ctr"/>
                      <a:r>
                        <a:rPr lang="en-US"/>
                        <a:t>Nông nghiệp</a:t>
                      </a:r>
                    </a:p>
                  </a:txBody>
                  <a:tcPr>
                    <a:solidFill>
                      <a:schemeClr val="accent6"/>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1800" spc="-5">
                          <a:latin typeface="Roboto" panose="02000000000000000000" pitchFamily="2" charset="0"/>
                          <a:ea typeface="Roboto" panose="02000000000000000000" pitchFamily="2" charset="0"/>
                          <a:cs typeface="Roboto" panose="02000000000000000000" pitchFamily="2" charset="0"/>
                        </a:rPr>
                        <a:t>Kĩ thuật canh tác có </a:t>
                      </a:r>
                      <a:r>
                        <a:rPr lang="vi-VN" sz="1800">
                          <a:latin typeface="Roboto" panose="02000000000000000000" pitchFamily="2" charset="0"/>
                          <a:ea typeface="Roboto" panose="02000000000000000000" pitchFamily="2" charset="0"/>
                          <a:cs typeface="Roboto" panose="02000000000000000000" pitchFamily="2" charset="0"/>
                        </a:rPr>
                        <a:t>nhiều </a:t>
                      </a:r>
                      <a:r>
                        <a:rPr lang="vi-VN" sz="1800" spc="-5">
                          <a:latin typeface="Roboto" panose="02000000000000000000" pitchFamily="2" charset="0"/>
                          <a:ea typeface="Roboto" panose="02000000000000000000" pitchFamily="2" charset="0"/>
                          <a:cs typeface="Roboto" panose="02000000000000000000" pitchFamily="2" charset="0"/>
                        </a:rPr>
                        <a:t>tiến </a:t>
                      </a:r>
                      <a:r>
                        <a:rPr lang="vi-VN" sz="1800">
                          <a:latin typeface="Roboto" panose="02000000000000000000" pitchFamily="2" charset="0"/>
                          <a:ea typeface="Roboto" panose="02000000000000000000" pitchFamily="2" charset="0"/>
                          <a:cs typeface="Roboto" panose="02000000000000000000" pitchFamily="2" charset="0"/>
                        </a:rPr>
                        <a:t>bộ, diện </a:t>
                      </a:r>
                      <a:r>
                        <a:rPr lang="vi-VN" sz="1800" spc="-5">
                          <a:latin typeface="Roboto" panose="02000000000000000000" pitchFamily="2" charset="0"/>
                          <a:ea typeface="Roboto" panose="02000000000000000000" pitchFamily="2" charset="0"/>
                          <a:cs typeface="Roboto" panose="02000000000000000000" pitchFamily="2" charset="0"/>
                        </a:rPr>
                        <a:t>tích mở</a:t>
                      </a:r>
                      <a:r>
                        <a:rPr lang="vi-VN" sz="1800" spc="-65">
                          <a:latin typeface="Roboto" panose="02000000000000000000" pitchFamily="2" charset="0"/>
                          <a:ea typeface="Roboto" panose="02000000000000000000" pitchFamily="2" charset="0"/>
                          <a:cs typeface="Roboto" panose="02000000000000000000" pitchFamily="2" charset="0"/>
                        </a:rPr>
                        <a:t> </a:t>
                      </a:r>
                      <a:r>
                        <a:rPr lang="vi-VN" sz="1800">
                          <a:latin typeface="Roboto" panose="02000000000000000000" pitchFamily="2" charset="0"/>
                          <a:ea typeface="Roboto" panose="02000000000000000000" pitchFamily="2" charset="0"/>
                          <a:cs typeface="Roboto" panose="02000000000000000000" pitchFamily="2" charset="0"/>
                        </a:rPr>
                        <a:t>rộng,  </a:t>
                      </a:r>
                      <a:r>
                        <a:rPr lang="vi-VN" sz="1800" spc="-5">
                          <a:latin typeface="Roboto" panose="02000000000000000000" pitchFamily="2" charset="0"/>
                          <a:ea typeface="Roboto" panose="02000000000000000000" pitchFamily="2" charset="0"/>
                          <a:cs typeface="Roboto" panose="02000000000000000000" pitchFamily="2" charset="0"/>
                        </a:rPr>
                        <a:t>sản lượng tăng. Luân canh cây trồng, </a:t>
                      </a:r>
                      <a:r>
                        <a:rPr lang="vi-VN" sz="1800">
                          <a:latin typeface="Roboto" panose="02000000000000000000" pitchFamily="2" charset="0"/>
                          <a:ea typeface="Roboto" panose="02000000000000000000" pitchFamily="2" charset="0"/>
                          <a:cs typeface="Roboto" panose="02000000000000000000" pitchFamily="2" charset="0"/>
                        </a:rPr>
                        <a:t>nhập nhiều  giống </a:t>
                      </a:r>
                      <a:r>
                        <a:rPr lang="vi-VN" sz="1800" spc="-5">
                          <a:latin typeface="Roboto" panose="02000000000000000000" pitchFamily="2" charset="0"/>
                          <a:ea typeface="Roboto" panose="02000000000000000000" pitchFamily="2" charset="0"/>
                          <a:cs typeface="Roboto" panose="02000000000000000000" pitchFamily="2" charset="0"/>
                        </a:rPr>
                        <a:t>mới,	</a:t>
                      </a:r>
                      <a:r>
                        <a:rPr lang="vi-VN" sz="1800">
                          <a:latin typeface="Roboto" panose="02000000000000000000" pitchFamily="2" charset="0"/>
                          <a:ea typeface="Roboto" panose="02000000000000000000" pitchFamily="2" charset="0"/>
                          <a:cs typeface="Roboto" panose="02000000000000000000" pitchFamily="2" charset="0"/>
                        </a:rPr>
                        <a:t>đồn điền </a:t>
                      </a:r>
                      <a:r>
                        <a:rPr lang="vi-VN" sz="1800" spc="-5">
                          <a:latin typeface="Roboto" panose="02000000000000000000" pitchFamily="2" charset="0"/>
                          <a:ea typeface="Roboto" panose="02000000000000000000" pitchFamily="2" charset="0"/>
                          <a:cs typeface="Roboto" panose="02000000000000000000" pitchFamily="2" charset="0"/>
                        </a:rPr>
                        <a:t>chuyên trồng </a:t>
                      </a:r>
                      <a:r>
                        <a:rPr lang="vi-VN" sz="1800">
                          <a:latin typeface="Roboto" panose="02000000000000000000" pitchFamily="2" charset="0"/>
                          <a:ea typeface="Roboto" panose="02000000000000000000" pitchFamily="2" charset="0"/>
                          <a:cs typeface="Roboto" panose="02000000000000000000" pitchFamily="2" charset="0"/>
                        </a:rPr>
                        <a:t>ngũ </a:t>
                      </a:r>
                      <a:r>
                        <a:rPr lang="vi-VN" sz="1800" spc="-5">
                          <a:latin typeface="Roboto" panose="02000000000000000000" pitchFamily="2" charset="0"/>
                          <a:ea typeface="Roboto" panose="02000000000000000000" pitchFamily="2" charset="0"/>
                          <a:cs typeface="Roboto" panose="02000000000000000000" pitchFamily="2" charset="0"/>
                        </a:rPr>
                        <a:t>cốc,</a:t>
                      </a:r>
                      <a:r>
                        <a:rPr lang="vi-VN" sz="1800" spc="-55">
                          <a:latin typeface="Roboto" panose="02000000000000000000" pitchFamily="2" charset="0"/>
                          <a:ea typeface="Roboto" panose="02000000000000000000" pitchFamily="2" charset="0"/>
                          <a:cs typeface="Roboto" panose="02000000000000000000" pitchFamily="2" charset="0"/>
                        </a:rPr>
                        <a:t> </a:t>
                      </a:r>
                      <a:r>
                        <a:rPr lang="vi-VN" sz="1800" spc="-5">
                          <a:latin typeface="Roboto" panose="02000000000000000000" pitchFamily="2" charset="0"/>
                          <a:ea typeface="Roboto" panose="02000000000000000000" pitchFamily="2" charset="0"/>
                          <a:cs typeface="Roboto" panose="02000000000000000000" pitchFamily="2" charset="0"/>
                        </a:rPr>
                        <a:t>chè….</a:t>
                      </a:r>
                      <a:endParaRPr lang="vi-VN" sz="1800">
                        <a:latin typeface="Roboto" panose="02000000000000000000" pitchFamily="2" charset="0"/>
                        <a:ea typeface="Roboto" panose="02000000000000000000" pitchFamily="2" charset="0"/>
                        <a:cs typeface="Roboto" panose="02000000000000000000" pitchFamily="2" charset="0"/>
                      </a:endParaRPr>
                    </a:p>
                    <a:p>
                      <a:endParaRPr lang="en-US">
                        <a:latin typeface="Roboto" panose="02000000000000000000" pitchFamily="2" charset="0"/>
                        <a:ea typeface="Roboto" panose="02000000000000000000" pitchFamily="2" charset="0"/>
                        <a:cs typeface="Roboto" panose="02000000000000000000" pitchFamily="2" charset="0"/>
                      </a:endParaRPr>
                    </a:p>
                  </a:txBody>
                  <a:tcPr>
                    <a:solidFill>
                      <a:schemeClr val="accent6">
                        <a:lumMod val="40000"/>
                        <a:lumOff val="60000"/>
                      </a:schemeClr>
                    </a:solidFill>
                  </a:tcPr>
                </a:tc>
                <a:extLst>
                  <a:ext uri="{0D108BD9-81ED-4DB2-BD59-A6C34878D82A}">
                    <a16:rowId xmlns:a16="http://schemas.microsoft.com/office/drawing/2014/main" val="348681962"/>
                  </a:ext>
                </a:extLst>
              </a:tr>
              <a:tr h="835510">
                <a:tc>
                  <a:txBody>
                    <a:bodyPr/>
                    <a:lstStyle/>
                    <a:p>
                      <a:pPr algn="ctr"/>
                      <a:r>
                        <a:rPr lang="en-US"/>
                        <a:t>Thủ công nghiệp</a:t>
                      </a:r>
                    </a:p>
                  </a:txBody>
                  <a:tcPr>
                    <a:solidFill>
                      <a:schemeClr val="accent3">
                        <a:lumMod val="60000"/>
                        <a:lumOff val="4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1800" spc="-5">
                          <a:latin typeface="Roboto" panose="02000000000000000000" pitchFamily="2" charset="0"/>
                          <a:ea typeface="Roboto" panose="02000000000000000000" pitchFamily="2" charset="0"/>
                          <a:cs typeface="Roboto" panose="02000000000000000000" pitchFamily="2" charset="0"/>
                        </a:rPr>
                        <a:t>Phát triển. Nhiều mặt </a:t>
                      </a:r>
                      <a:r>
                        <a:rPr lang="vi-VN" sz="1800">
                          <a:latin typeface="Roboto" panose="02000000000000000000" pitchFamily="2" charset="0"/>
                          <a:ea typeface="Roboto" panose="02000000000000000000" pitchFamily="2" charset="0"/>
                          <a:cs typeface="Roboto" panose="02000000000000000000" pitchFamily="2" charset="0"/>
                        </a:rPr>
                        <a:t>hàng nổi </a:t>
                      </a:r>
                      <a:r>
                        <a:rPr lang="vi-VN" sz="1800" spc="-5">
                          <a:latin typeface="Roboto" panose="02000000000000000000" pitchFamily="2" charset="0"/>
                          <a:ea typeface="Roboto" panose="02000000000000000000" pitchFamily="2" charset="0"/>
                          <a:cs typeface="Roboto" panose="02000000000000000000" pitchFamily="2" charset="0"/>
                        </a:rPr>
                        <a:t>tiếng: tơ lụa, </a:t>
                      </a:r>
                      <a:r>
                        <a:rPr lang="vi-VN" sz="1800">
                          <a:latin typeface="Roboto" panose="02000000000000000000" pitchFamily="2" charset="0"/>
                          <a:ea typeface="Roboto" panose="02000000000000000000" pitchFamily="2" charset="0"/>
                          <a:cs typeface="Roboto" panose="02000000000000000000" pitchFamily="2" charset="0"/>
                        </a:rPr>
                        <a:t>đồ </a:t>
                      </a:r>
                      <a:r>
                        <a:rPr lang="vi-VN" sz="1800" spc="-5">
                          <a:latin typeface="Roboto" panose="02000000000000000000" pitchFamily="2" charset="0"/>
                          <a:ea typeface="Roboto" panose="02000000000000000000" pitchFamily="2" charset="0"/>
                          <a:cs typeface="Roboto" panose="02000000000000000000" pitchFamily="2" charset="0"/>
                        </a:rPr>
                        <a:t>sứ,  </a:t>
                      </a:r>
                      <a:r>
                        <a:rPr lang="vi-VN" sz="1800">
                          <a:latin typeface="Roboto" panose="02000000000000000000" pitchFamily="2" charset="0"/>
                          <a:ea typeface="Roboto" panose="02000000000000000000" pitchFamily="2" charset="0"/>
                          <a:cs typeface="Roboto" panose="02000000000000000000" pitchFamily="2" charset="0"/>
                        </a:rPr>
                        <a:t>đóng </a:t>
                      </a:r>
                      <a:r>
                        <a:rPr lang="vi-VN" sz="1800" spc="-5">
                          <a:latin typeface="Roboto" panose="02000000000000000000" pitchFamily="2" charset="0"/>
                          <a:ea typeface="Roboto" panose="02000000000000000000" pitchFamily="2" charset="0"/>
                          <a:cs typeface="Roboto" panose="02000000000000000000" pitchFamily="2" charset="0"/>
                        </a:rPr>
                        <a:t>thuyền, làm </a:t>
                      </a:r>
                      <a:r>
                        <a:rPr lang="vi-VN" sz="1800" spc="-20">
                          <a:latin typeface="Roboto" panose="02000000000000000000" pitchFamily="2" charset="0"/>
                          <a:ea typeface="Roboto" panose="02000000000000000000" pitchFamily="2" charset="0"/>
                          <a:cs typeface="Roboto" panose="02000000000000000000" pitchFamily="2" charset="0"/>
                        </a:rPr>
                        <a:t>giấy,... </a:t>
                      </a:r>
                      <a:r>
                        <a:rPr lang="vi-VN" sz="1800" spc="-5">
                          <a:latin typeface="Roboto" panose="02000000000000000000" pitchFamily="2" charset="0"/>
                          <a:ea typeface="Roboto" panose="02000000000000000000" pitchFamily="2" charset="0"/>
                          <a:cs typeface="Roboto" panose="02000000000000000000" pitchFamily="2" charset="0"/>
                        </a:rPr>
                        <a:t>Xưởng thủ công </a:t>
                      </a:r>
                      <a:r>
                        <a:rPr lang="vi-VN" sz="1800">
                          <a:latin typeface="Roboto" panose="02000000000000000000" pitchFamily="2" charset="0"/>
                          <a:ea typeface="Roboto" panose="02000000000000000000" pitchFamily="2" charset="0"/>
                          <a:cs typeface="Roboto" panose="02000000000000000000" pitchFamily="2" charset="0"/>
                        </a:rPr>
                        <a:t>xuất</a:t>
                      </a:r>
                      <a:r>
                        <a:rPr lang="vi-VN" sz="1800" spc="-50">
                          <a:latin typeface="Roboto" panose="02000000000000000000" pitchFamily="2" charset="0"/>
                          <a:ea typeface="Roboto" panose="02000000000000000000" pitchFamily="2" charset="0"/>
                          <a:cs typeface="Roboto" panose="02000000000000000000" pitchFamily="2" charset="0"/>
                        </a:rPr>
                        <a:t> </a:t>
                      </a:r>
                      <a:r>
                        <a:rPr lang="vi-VN" sz="1800">
                          <a:latin typeface="Roboto" panose="02000000000000000000" pitchFamily="2" charset="0"/>
                          <a:ea typeface="Roboto" panose="02000000000000000000" pitchFamily="2" charset="0"/>
                          <a:cs typeface="Roboto" panose="02000000000000000000" pitchFamily="2" charset="0"/>
                        </a:rPr>
                        <a:t>hiện  khắp nơi, </a:t>
                      </a:r>
                      <a:r>
                        <a:rPr lang="vi-VN" sz="1800" spc="-5">
                          <a:latin typeface="Roboto" panose="02000000000000000000" pitchFamily="2" charset="0"/>
                          <a:ea typeface="Roboto" panose="02000000000000000000" pitchFamily="2" charset="0"/>
                          <a:cs typeface="Roboto" panose="02000000000000000000" pitchFamily="2" charset="0"/>
                        </a:rPr>
                        <a:t>chủ </a:t>
                      </a:r>
                      <a:r>
                        <a:rPr lang="vi-VN" sz="1800">
                          <a:latin typeface="Roboto" panose="02000000000000000000" pitchFamily="2" charset="0"/>
                          <a:ea typeface="Roboto" panose="02000000000000000000" pitchFamily="2" charset="0"/>
                          <a:cs typeface="Roboto" panose="02000000000000000000" pitchFamily="2" charset="0"/>
                        </a:rPr>
                        <a:t>yếu ở </a:t>
                      </a:r>
                      <a:r>
                        <a:rPr lang="vi-VN" sz="1800" spc="-5">
                          <a:latin typeface="Roboto" panose="02000000000000000000" pitchFamily="2" charset="0"/>
                          <a:ea typeface="Roboto" panose="02000000000000000000" pitchFamily="2" charset="0"/>
                          <a:cs typeface="Roboto" panose="02000000000000000000" pitchFamily="2" charset="0"/>
                        </a:rPr>
                        <a:t>thành thị, </a:t>
                      </a:r>
                      <a:r>
                        <a:rPr lang="vi-VN" sz="1800">
                          <a:latin typeface="Roboto" panose="02000000000000000000" pitchFamily="2" charset="0"/>
                          <a:ea typeface="Roboto" panose="02000000000000000000" pitchFamily="2" charset="0"/>
                          <a:cs typeface="Roboto" panose="02000000000000000000" pitchFamily="2" charset="0"/>
                        </a:rPr>
                        <a:t>hình </a:t>
                      </a:r>
                      <a:r>
                        <a:rPr lang="vi-VN" sz="1800" spc="-5">
                          <a:latin typeface="Roboto" panose="02000000000000000000" pitchFamily="2" charset="0"/>
                          <a:ea typeface="Roboto" panose="02000000000000000000" pitchFamily="2" charset="0"/>
                          <a:cs typeface="Roboto" panose="02000000000000000000" pitchFamily="2" charset="0"/>
                        </a:rPr>
                        <a:t>thành </a:t>
                      </a:r>
                      <a:r>
                        <a:rPr lang="vi-VN" sz="1800">
                          <a:latin typeface="Roboto" panose="02000000000000000000" pitchFamily="2" charset="0"/>
                          <a:ea typeface="Roboto" panose="02000000000000000000" pitchFamily="2" charset="0"/>
                          <a:cs typeface="Roboto" panose="02000000000000000000" pitchFamily="2" charset="0"/>
                        </a:rPr>
                        <a:t>khu vực  </a:t>
                      </a:r>
                      <a:r>
                        <a:rPr lang="vi-VN" sz="1800" spc="-5">
                          <a:latin typeface="Roboto" panose="02000000000000000000" pitchFamily="2" charset="0"/>
                          <a:ea typeface="Roboto" panose="02000000000000000000" pitchFamily="2" charset="0"/>
                          <a:cs typeface="Roboto" panose="02000000000000000000" pitchFamily="2" charset="0"/>
                        </a:rPr>
                        <a:t>chuyên môn </a:t>
                      </a:r>
                      <a:r>
                        <a:rPr lang="vi-VN" sz="1800">
                          <a:latin typeface="Roboto" panose="02000000000000000000" pitchFamily="2" charset="0"/>
                          <a:ea typeface="Roboto" panose="02000000000000000000" pitchFamily="2" charset="0"/>
                          <a:cs typeface="Roboto" panose="02000000000000000000" pitchFamily="2" charset="0"/>
                        </a:rPr>
                        <a:t>hóa </a:t>
                      </a:r>
                      <a:r>
                        <a:rPr lang="vi-VN" sz="1800" spc="-5">
                          <a:latin typeface="Roboto" panose="02000000000000000000" pitchFamily="2" charset="0"/>
                          <a:ea typeface="Roboto" panose="02000000000000000000" pitchFamily="2" charset="0"/>
                          <a:cs typeface="Roboto" panose="02000000000000000000" pitchFamily="2" charset="0"/>
                        </a:rPr>
                        <a:t>sản</a:t>
                      </a:r>
                      <a:r>
                        <a:rPr lang="vi-VN" sz="1800" spc="-15">
                          <a:latin typeface="Roboto" panose="02000000000000000000" pitchFamily="2" charset="0"/>
                          <a:ea typeface="Roboto" panose="02000000000000000000" pitchFamily="2" charset="0"/>
                          <a:cs typeface="Roboto" panose="02000000000000000000" pitchFamily="2" charset="0"/>
                        </a:rPr>
                        <a:t> </a:t>
                      </a:r>
                      <a:r>
                        <a:rPr lang="vi-VN" sz="1800">
                          <a:latin typeface="Roboto" panose="02000000000000000000" pitchFamily="2" charset="0"/>
                          <a:ea typeface="Roboto" panose="02000000000000000000" pitchFamily="2" charset="0"/>
                          <a:cs typeface="Roboto" panose="02000000000000000000" pitchFamily="2" charset="0"/>
                        </a:rPr>
                        <a:t>xuất</a:t>
                      </a:r>
                    </a:p>
                    <a:p>
                      <a:endParaRPr lang="en-US">
                        <a:latin typeface="Roboto" panose="02000000000000000000" pitchFamily="2" charset="0"/>
                        <a:ea typeface="Roboto" panose="02000000000000000000" pitchFamily="2" charset="0"/>
                        <a:cs typeface="Roboto" panose="02000000000000000000" pitchFamily="2" charset="0"/>
                      </a:endParaRPr>
                    </a:p>
                  </a:txBody>
                  <a:tcPr>
                    <a:solidFill>
                      <a:schemeClr val="accent3">
                        <a:lumMod val="20000"/>
                        <a:lumOff val="80000"/>
                      </a:schemeClr>
                    </a:solidFill>
                  </a:tcPr>
                </a:tc>
                <a:extLst>
                  <a:ext uri="{0D108BD9-81ED-4DB2-BD59-A6C34878D82A}">
                    <a16:rowId xmlns:a16="http://schemas.microsoft.com/office/drawing/2014/main" val="1059363570"/>
                  </a:ext>
                </a:extLst>
              </a:tr>
              <a:tr h="835510">
                <a:tc>
                  <a:txBody>
                    <a:bodyPr/>
                    <a:lstStyle/>
                    <a:p>
                      <a:pPr algn="ctr"/>
                      <a:r>
                        <a:rPr lang="en-US"/>
                        <a:t>Thương nghiệp</a:t>
                      </a:r>
                    </a:p>
                  </a:txBody>
                  <a:tcPr>
                    <a:solidFill>
                      <a:schemeClr val="accent2">
                        <a:lumMod val="40000"/>
                        <a:lumOff val="60000"/>
                      </a:schemeClr>
                    </a:solidFill>
                  </a:tcPr>
                </a:tc>
                <a:tc>
                  <a:txBody>
                    <a:bodyPr/>
                    <a:lstStyle/>
                    <a:p>
                      <a:r>
                        <a:rPr lang="vi-VN" sz="1800" spc="-5">
                          <a:latin typeface="Carlito"/>
                          <a:cs typeface="Carlito"/>
                        </a:rPr>
                        <a:t>Buôn bán </a:t>
                      </a:r>
                      <a:r>
                        <a:rPr lang="vi-VN" sz="1800" spc="-15">
                          <a:latin typeface="Carlito"/>
                          <a:cs typeface="Carlito"/>
                        </a:rPr>
                        <a:t>trong </a:t>
                      </a:r>
                      <a:r>
                        <a:rPr lang="vi-VN" sz="1800" spc="-20">
                          <a:latin typeface="Carlito"/>
                          <a:cs typeface="Carlito"/>
                        </a:rPr>
                        <a:t>và </a:t>
                      </a:r>
                      <a:r>
                        <a:rPr lang="vi-VN" sz="1800" spc="-10">
                          <a:latin typeface="Carlito"/>
                          <a:cs typeface="Carlito"/>
                        </a:rPr>
                        <a:t>ngoài </a:t>
                      </a:r>
                      <a:r>
                        <a:rPr lang="vi-VN" sz="1800" spc="5">
                          <a:latin typeface="Carlito"/>
                          <a:cs typeface="Carlito"/>
                        </a:rPr>
                        <a:t>n</a:t>
                      </a:r>
                      <a:r>
                        <a:rPr lang="vi-VN" sz="1800" spc="5">
                          <a:latin typeface="Arial"/>
                          <a:cs typeface="Arial"/>
                        </a:rPr>
                        <a:t>ướ</a:t>
                      </a:r>
                      <a:r>
                        <a:rPr lang="vi-VN" sz="1800" spc="5">
                          <a:latin typeface="Carlito"/>
                          <a:cs typeface="Carlito"/>
                        </a:rPr>
                        <a:t>c </a:t>
                      </a:r>
                      <a:r>
                        <a:rPr lang="vi-VN" sz="1800" spc="-10">
                          <a:latin typeface="Carlito"/>
                          <a:cs typeface="Carlito"/>
                        </a:rPr>
                        <a:t>phát </a:t>
                      </a:r>
                      <a:r>
                        <a:rPr lang="vi-VN" sz="1800">
                          <a:latin typeface="Carlito"/>
                          <a:cs typeface="Carlito"/>
                        </a:rPr>
                        <a:t>tri</a:t>
                      </a:r>
                      <a:r>
                        <a:rPr lang="vi-VN" sz="1800">
                          <a:latin typeface="Arial"/>
                          <a:cs typeface="Arial"/>
                        </a:rPr>
                        <a:t>ể</a:t>
                      </a:r>
                      <a:r>
                        <a:rPr lang="vi-VN" sz="1800">
                          <a:latin typeface="Carlito"/>
                          <a:cs typeface="Carlito"/>
                        </a:rPr>
                        <a:t>n </a:t>
                      </a:r>
                      <a:r>
                        <a:rPr lang="vi-VN" sz="1800" spc="-5">
                          <a:latin typeface="Carlito"/>
                          <a:cs typeface="Carlito"/>
                        </a:rPr>
                        <a:t>m</a:t>
                      </a:r>
                      <a:r>
                        <a:rPr lang="vi-VN" sz="1800" spc="-5">
                          <a:latin typeface="Arial"/>
                          <a:cs typeface="Arial"/>
                        </a:rPr>
                        <a:t>ạ</a:t>
                      </a:r>
                      <a:r>
                        <a:rPr lang="vi-VN" sz="1800" spc="-5">
                          <a:latin typeface="Carlito"/>
                          <a:cs typeface="Carlito"/>
                        </a:rPr>
                        <a:t>nh.  Th</a:t>
                      </a:r>
                      <a:r>
                        <a:rPr lang="vi-VN" sz="1800" spc="-5">
                          <a:latin typeface="Arial"/>
                          <a:cs typeface="Arial"/>
                        </a:rPr>
                        <a:t>ươ</a:t>
                      </a:r>
                      <a:r>
                        <a:rPr lang="vi-VN" sz="1800" spc="-5">
                          <a:latin typeface="Carlito"/>
                          <a:cs typeface="Carlito"/>
                        </a:rPr>
                        <a:t>ng nhân </a:t>
                      </a:r>
                      <a:r>
                        <a:rPr lang="vi-VN" sz="1800" spc="-35">
                          <a:latin typeface="Carlito"/>
                          <a:cs typeface="Carlito"/>
                        </a:rPr>
                        <a:t>Trung </a:t>
                      </a:r>
                      <a:r>
                        <a:rPr lang="vi-VN" sz="1800" spc="5">
                          <a:latin typeface="Carlito"/>
                          <a:cs typeface="Carlito"/>
                        </a:rPr>
                        <a:t>Qu</a:t>
                      </a:r>
                      <a:r>
                        <a:rPr lang="vi-VN" sz="1800" spc="5">
                          <a:latin typeface="Arial"/>
                          <a:cs typeface="Arial"/>
                        </a:rPr>
                        <a:t>ố</a:t>
                      </a:r>
                      <a:r>
                        <a:rPr lang="vi-VN" sz="1800" spc="5">
                          <a:latin typeface="Carlito"/>
                          <a:cs typeface="Carlito"/>
                        </a:rPr>
                        <a:t>c </a:t>
                      </a:r>
                      <a:r>
                        <a:rPr lang="vi-VN" sz="1800" spc="-5">
                          <a:latin typeface="Arial"/>
                          <a:cs typeface="Arial"/>
                        </a:rPr>
                        <a:t>đ</a:t>
                      </a:r>
                      <a:r>
                        <a:rPr lang="vi-VN" sz="1800" spc="-5">
                          <a:latin typeface="Carlito"/>
                          <a:cs typeface="Carlito"/>
                        </a:rPr>
                        <a:t>em hàng hóa, </a:t>
                      </a:r>
                      <a:r>
                        <a:rPr lang="vi-VN" sz="1800" spc="-15">
                          <a:latin typeface="Carlito"/>
                          <a:cs typeface="Carlito"/>
                        </a:rPr>
                        <a:t>trao </a:t>
                      </a:r>
                      <a:r>
                        <a:rPr lang="vi-VN" sz="1800" spc="-5">
                          <a:latin typeface="Arial"/>
                          <a:cs typeface="Arial"/>
                        </a:rPr>
                        <a:t>đổ</a:t>
                      </a:r>
                      <a:r>
                        <a:rPr lang="vi-VN" sz="1800" spc="-5">
                          <a:latin typeface="Carlito"/>
                          <a:cs typeface="Carlito"/>
                        </a:rPr>
                        <a:t>i  buôn bán </a:t>
                      </a:r>
                      <a:r>
                        <a:rPr lang="vi-VN" sz="1800" spc="5">
                          <a:latin typeface="Carlito"/>
                          <a:cs typeface="Carlito"/>
                        </a:rPr>
                        <a:t>v</a:t>
                      </a:r>
                      <a:r>
                        <a:rPr lang="vi-VN" sz="1800" spc="5">
                          <a:latin typeface="Arial"/>
                          <a:cs typeface="Arial"/>
                        </a:rPr>
                        <a:t>ớ</a:t>
                      </a:r>
                      <a:r>
                        <a:rPr lang="vi-VN" sz="1800" spc="5">
                          <a:latin typeface="Carlito"/>
                          <a:cs typeface="Carlito"/>
                        </a:rPr>
                        <a:t>i </a:t>
                      </a:r>
                      <a:r>
                        <a:rPr lang="vi-VN" sz="1800">
                          <a:latin typeface="Carlito"/>
                          <a:cs typeface="Carlito"/>
                        </a:rPr>
                        <a:t>th</a:t>
                      </a:r>
                      <a:r>
                        <a:rPr lang="vi-VN" sz="1800">
                          <a:latin typeface="Arial"/>
                          <a:cs typeface="Arial"/>
                        </a:rPr>
                        <a:t>ế </a:t>
                      </a:r>
                      <a:r>
                        <a:rPr lang="vi-VN" sz="1800" spc="-5">
                          <a:latin typeface="Carlito"/>
                          <a:cs typeface="Carlito"/>
                        </a:rPr>
                        <a:t>gi</a:t>
                      </a:r>
                      <a:r>
                        <a:rPr lang="vi-VN" sz="1800" spc="-5">
                          <a:latin typeface="Arial"/>
                          <a:cs typeface="Arial"/>
                        </a:rPr>
                        <a:t>ớ</a:t>
                      </a:r>
                      <a:r>
                        <a:rPr lang="vi-VN" sz="1800" spc="-5">
                          <a:latin typeface="Carlito"/>
                          <a:cs typeface="Carlito"/>
                        </a:rPr>
                        <a:t>i. </a:t>
                      </a:r>
                      <a:r>
                        <a:rPr lang="vi-VN" sz="1800">
                          <a:latin typeface="Carlito"/>
                          <a:cs typeface="Carlito"/>
                        </a:rPr>
                        <a:t>M</a:t>
                      </a:r>
                      <a:r>
                        <a:rPr lang="vi-VN" sz="1800">
                          <a:latin typeface="Arial"/>
                          <a:cs typeface="Arial"/>
                        </a:rPr>
                        <a:t>ầ</a:t>
                      </a:r>
                      <a:r>
                        <a:rPr lang="vi-VN" sz="1800">
                          <a:latin typeface="Carlito"/>
                          <a:cs typeface="Carlito"/>
                        </a:rPr>
                        <a:t>m m</a:t>
                      </a:r>
                      <a:r>
                        <a:rPr lang="vi-VN" sz="1800">
                          <a:latin typeface="Arial"/>
                          <a:cs typeface="Arial"/>
                        </a:rPr>
                        <a:t>ố</a:t>
                      </a:r>
                      <a:r>
                        <a:rPr lang="vi-VN" sz="1800">
                          <a:latin typeface="Carlito"/>
                          <a:cs typeface="Carlito"/>
                        </a:rPr>
                        <a:t>ng T</a:t>
                      </a:r>
                      <a:r>
                        <a:rPr lang="vi-VN" sz="1800">
                          <a:latin typeface="Arial"/>
                          <a:cs typeface="Arial"/>
                        </a:rPr>
                        <a:t>ư </a:t>
                      </a:r>
                      <a:r>
                        <a:rPr lang="vi-VN" sz="1800">
                          <a:latin typeface="Carlito"/>
                          <a:cs typeface="Carlito"/>
                        </a:rPr>
                        <a:t>b</a:t>
                      </a:r>
                      <a:r>
                        <a:rPr lang="vi-VN" sz="1800">
                          <a:latin typeface="Arial"/>
                          <a:cs typeface="Arial"/>
                        </a:rPr>
                        <a:t>ả</a:t>
                      </a:r>
                      <a:r>
                        <a:rPr lang="vi-VN" sz="1800">
                          <a:latin typeface="Carlito"/>
                          <a:cs typeface="Carlito"/>
                        </a:rPr>
                        <a:t>n ch</a:t>
                      </a:r>
                      <a:r>
                        <a:rPr lang="vi-VN" sz="1800">
                          <a:latin typeface="Arial"/>
                          <a:cs typeface="Arial"/>
                        </a:rPr>
                        <a:t>ủ  </a:t>
                      </a:r>
                      <a:r>
                        <a:rPr lang="vi-VN" sz="1800" spc="-5">
                          <a:latin typeface="Carlito"/>
                          <a:cs typeface="Carlito"/>
                        </a:rPr>
                        <a:t>ngh</a:t>
                      </a:r>
                      <a:r>
                        <a:rPr lang="vi-VN" sz="1800" spc="-5">
                          <a:latin typeface="Arial"/>
                          <a:cs typeface="Arial"/>
                        </a:rPr>
                        <a:t>ĩ</a:t>
                      </a:r>
                      <a:r>
                        <a:rPr lang="vi-VN" sz="1800" spc="-5">
                          <a:latin typeface="Carlito"/>
                          <a:cs typeface="Carlito"/>
                        </a:rPr>
                        <a:t>a </a:t>
                      </a:r>
                      <a:r>
                        <a:rPr lang="vi-VN" sz="1800" spc="-10">
                          <a:latin typeface="Carlito"/>
                          <a:cs typeface="Carlito"/>
                        </a:rPr>
                        <a:t>xu</a:t>
                      </a:r>
                      <a:r>
                        <a:rPr lang="vi-VN" sz="1800" spc="-10">
                          <a:latin typeface="Arial"/>
                          <a:cs typeface="Arial"/>
                        </a:rPr>
                        <a:t>ấ</a:t>
                      </a:r>
                      <a:r>
                        <a:rPr lang="vi-VN" sz="1800" spc="-10">
                          <a:latin typeface="Carlito"/>
                          <a:cs typeface="Carlito"/>
                        </a:rPr>
                        <a:t>t </a:t>
                      </a:r>
                      <a:r>
                        <a:rPr lang="vi-VN" sz="1800">
                          <a:latin typeface="Carlito"/>
                          <a:cs typeface="Carlito"/>
                        </a:rPr>
                        <a:t>hi</a:t>
                      </a:r>
                      <a:r>
                        <a:rPr lang="vi-VN" sz="1800">
                          <a:latin typeface="Arial"/>
                          <a:cs typeface="Arial"/>
                        </a:rPr>
                        <a:t>ệ</a:t>
                      </a:r>
                      <a:r>
                        <a:rPr lang="vi-VN" sz="1800">
                          <a:latin typeface="Carlito"/>
                          <a:cs typeface="Carlito"/>
                        </a:rPr>
                        <a:t>n </a:t>
                      </a:r>
                      <a:r>
                        <a:rPr lang="vi-VN" sz="1800" spc="-5">
                          <a:latin typeface="Carlito"/>
                          <a:cs typeface="Carlito"/>
                        </a:rPr>
                        <a:t>nh</a:t>
                      </a:r>
                      <a:r>
                        <a:rPr lang="vi-VN" sz="1800" spc="-5">
                          <a:latin typeface="Arial"/>
                          <a:cs typeface="Arial"/>
                        </a:rPr>
                        <a:t>ư</a:t>
                      </a:r>
                      <a:r>
                        <a:rPr lang="vi-VN" sz="1800" spc="-5">
                          <a:latin typeface="Carlito"/>
                          <a:cs typeface="Carlito"/>
                        </a:rPr>
                        <a:t>ng không </a:t>
                      </a:r>
                      <a:r>
                        <a:rPr lang="vi-VN" sz="1800" spc="-10">
                          <a:latin typeface="Carlito"/>
                          <a:cs typeface="Carlito"/>
                        </a:rPr>
                        <a:t>phát </a:t>
                      </a:r>
                      <a:r>
                        <a:rPr lang="vi-VN" sz="1800">
                          <a:latin typeface="Carlito"/>
                          <a:cs typeface="Carlito"/>
                        </a:rPr>
                        <a:t>tri</a:t>
                      </a:r>
                      <a:r>
                        <a:rPr lang="vi-VN" sz="1800">
                          <a:latin typeface="Arial"/>
                          <a:cs typeface="Arial"/>
                        </a:rPr>
                        <a:t>ể</a:t>
                      </a:r>
                      <a:r>
                        <a:rPr lang="vi-VN" sz="1800">
                          <a:latin typeface="Carlito"/>
                          <a:cs typeface="Carlito"/>
                        </a:rPr>
                        <a:t>n</a:t>
                      </a:r>
                      <a:r>
                        <a:rPr lang="vi-VN" sz="1800" spc="-10">
                          <a:latin typeface="Carlito"/>
                          <a:cs typeface="Carlito"/>
                        </a:rPr>
                        <a:t> </a:t>
                      </a:r>
                      <a:r>
                        <a:rPr lang="vi-VN" sz="1800" spc="-5">
                          <a:latin typeface="Arial"/>
                          <a:cs typeface="Arial"/>
                        </a:rPr>
                        <a:t>đượ</a:t>
                      </a:r>
                      <a:r>
                        <a:rPr lang="vi-VN" sz="1800" spc="-5">
                          <a:latin typeface="Carlito"/>
                          <a:cs typeface="Carlito"/>
                        </a:rPr>
                        <a:t>c</a:t>
                      </a:r>
                      <a:endParaRPr lang="en-US"/>
                    </a:p>
                  </a:txBody>
                  <a:tcPr>
                    <a:solidFill>
                      <a:schemeClr val="accent6">
                        <a:lumMod val="20000"/>
                        <a:lumOff val="80000"/>
                      </a:schemeClr>
                    </a:solidFill>
                  </a:tcPr>
                </a:tc>
                <a:extLst>
                  <a:ext uri="{0D108BD9-81ED-4DB2-BD59-A6C34878D82A}">
                    <a16:rowId xmlns:a16="http://schemas.microsoft.com/office/drawing/2014/main" val="2517467502"/>
                  </a:ext>
                </a:extLst>
              </a:tr>
            </a:tbl>
          </a:graphicData>
        </a:graphic>
      </p:graphicFrame>
      <p:sp>
        <p:nvSpPr>
          <p:cNvPr id="6" name="TextBox 5">
            <a:extLst>
              <a:ext uri="{FF2B5EF4-FFF2-40B4-BE49-F238E27FC236}">
                <a16:creationId xmlns:a16="http://schemas.microsoft.com/office/drawing/2014/main" id="{A2DAAD32-0726-DD9E-2942-70F712223CD9}"/>
              </a:ext>
            </a:extLst>
          </p:cNvPr>
          <p:cNvSpPr txBox="1"/>
          <p:nvPr/>
        </p:nvSpPr>
        <p:spPr>
          <a:xfrm>
            <a:off x="1826468" y="501134"/>
            <a:ext cx="6097554" cy="369332"/>
          </a:xfrm>
          <a:prstGeom prst="rect">
            <a:avLst/>
          </a:prstGeom>
          <a:noFill/>
        </p:spPr>
        <p:txBody>
          <a:bodyPr wrap="square">
            <a:spAutoFit/>
          </a:bodyPr>
          <a:lstStyle/>
          <a:p>
            <a:pPr marL="12700">
              <a:spcBef>
                <a:spcPts val="100"/>
              </a:spcBef>
            </a:pPr>
            <a:r>
              <a:rPr lang="en-US" sz="1800" b="1">
                <a:latin typeface="Times New Roman"/>
                <a:cs typeface="Times New Roman"/>
              </a:rPr>
              <a:t>3. </a:t>
            </a:r>
            <a:r>
              <a:rPr lang="en-US" sz="1800" b="1" spc="-5">
                <a:latin typeface="Times New Roman"/>
                <a:cs typeface="Times New Roman"/>
              </a:rPr>
              <a:t>Sự phát </a:t>
            </a:r>
            <a:r>
              <a:rPr lang="en-US" sz="1800" b="1">
                <a:latin typeface="Times New Roman"/>
                <a:cs typeface="Times New Roman"/>
              </a:rPr>
              <a:t>triển </a:t>
            </a:r>
            <a:r>
              <a:rPr lang="en-US" sz="1800" b="1" spc="-5">
                <a:latin typeface="Times New Roman"/>
                <a:cs typeface="Times New Roman"/>
              </a:rPr>
              <a:t>kinh </a:t>
            </a:r>
            <a:r>
              <a:rPr lang="en-US" sz="1800" b="1">
                <a:latin typeface="Times New Roman"/>
                <a:cs typeface="Times New Roman"/>
              </a:rPr>
              <a:t>tế thời </a:t>
            </a:r>
            <a:r>
              <a:rPr lang="en-US" sz="1800" b="1" spc="-5">
                <a:latin typeface="Times New Roman"/>
                <a:cs typeface="Times New Roman"/>
              </a:rPr>
              <a:t>Minh </a:t>
            </a:r>
            <a:r>
              <a:rPr lang="en-US" sz="1800" b="1">
                <a:latin typeface="Times New Roman"/>
                <a:cs typeface="Times New Roman"/>
              </a:rPr>
              <a:t>-</a:t>
            </a:r>
            <a:r>
              <a:rPr lang="en-US" sz="1800" b="1" spc="-135">
                <a:latin typeface="Times New Roman"/>
                <a:cs typeface="Times New Roman"/>
              </a:rPr>
              <a:t> </a:t>
            </a:r>
            <a:r>
              <a:rPr lang="en-US" sz="1800" b="1" spc="-5">
                <a:latin typeface="Times New Roman"/>
                <a:cs typeface="Times New Roman"/>
              </a:rPr>
              <a:t>Thanh</a:t>
            </a:r>
            <a:endParaRPr lang="en-US" sz="1800">
              <a:latin typeface="Times New Roman"/>
              <a:cs typeface="Times New Roman"/>
            </a:endParaRPr>
          </a:p>
        </p:txBody>
      </p:sp>
    </p:spTree>
    <p:extLst>
      <p:ext uri="{BB962C8B-B14F-4D97-AF65-F5344CB8AC3E}">
        <p14:creationId xmlns:p14="http://schemas.microsoft.com/office/powerpoint/2010/main" val="2573659939"/>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8269" y="365127"/>
            <a:ext cx="8266658" cy="5899735"/>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1905" rIns="0" bIns="0" rtlCol="0">
            <a:spAutoFit/>
          </a:bodyPr>
          <a:lstStyle/>
          <a:p>
            <a:pPr marL="46355">
              <a:spcBef>
                <a:spcPts val="15"/>
              </a:spcBef>
            </a:pPr>
            <a:fld id="{81D60167-4931-47E6-BA6A-407CBD079E47}" type="slidenum">
              <a:rPr dirty="0"/>
              <a:pPr marL="46355">
                <a:spcBef>
                  <a:spcPts val="15"/>
                </a:spcBef>
              </a:pPr>
              <a:t>22</a:t>
            </a:fld>
            <a:endParaRP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371597"/>
            <a:ext cx="9144000" cy="4286250"/>
            <a:chOff x="0" y="1371597"/>
            <a:chExt cx="9144000" cy="4286250"/>
          </a:xfrm>
        </p:grpSpPr>
        <p:sp>
          <p:nvSpPr>
            <p:cNvPr id="3" name="object 3"/>
            <p:cNvSpPr/>
            <p:nvPr/>
          </p:nvSpPr>
          <p:spPr>
            <a:xfrm>
              <a:off x="4495791" y="1371597"/>
              <a:ext cx="4648190" cy="42862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371597"/>
              <a:ext cx="4495790" cy="4038591"/>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944687" y="5669014"/>
            <a:ext cx="7900670" cy="452120"/>
          </a:xfrm>
          <a:prstGeom prst="rect">
            <a:avLst/>
          </a:prstGeom>
        </p:spPr>
        <p:txBody>
          <a:bodyPr vert="horz" wrap="square" lIns="0" tIns="12700" rIns="0" bIns="0" rtlCol="0">
            <a:spAutoFit/>
          </a:bodyPr>
          <a:lstStyle/>
          <a:p>
            <a:pPr marL="12700">
              <a:spcBef>
                <a:spcPts val="100"/>
              </a:spcBef>
            </a:pPr>
            <a:r>
              <a:rPr sz="2800" spc="-5" dirty="0">
                <a:latin typeface="Times New Roman"/>
                <a:cs typeface="Times New Roman"/>
              </a:rPr>
              <a:t>Hình ảnh </a:t>
            </a:r>
            <a:r>
              <a:rPr sz="2800" dirty="0">
                <a:latin typeface="Times New Roman"/>
                <a:cs typeface="Times New Roman"/>
              </a:rPr>
              <a:t>gốm </a:t>
            </a:r>
            <a:r>
              <a:rPr sz="2800" spc="-5" dirty="0">
                <a:latin typeface="Times New Roman"/>
                <a:cs typeface="Times New Roman"/>
              </a:rPr>
              <a:t>sứ </a:t>
            </a:r>
            <a:r>
              <a:rPr sz="2800" spc="-25" dirty="0">
                <a:latin typeface="Times New Roman"/>
                <a:cs typeface="Times New Roman"/>
              </a:rPr>
              <a:t>Trung </a:t>
            </a:r>
            <a:r>
              <a:rPr sz="2800" spc="-5" dirty="0">
                <a:latin typeface="Times New Roman"/>
                <a:cs typeface="Times New Roman"/>
              </a:rPr>
              <a:t>Hoa thời Tống </a:t>
            </a:r>
            <a:r>
              <a:rPr sz="2800" dirty="0">
                <a:latin typeface="Times New Roman"/>
                <a:cs typeface="Times New Roman"/>
              </a:rPr>
              <a:t>– </a:t>
            </a:r>
            <a:r>
              <a:rPr sz="2800" spc="-5" dirty="0">
                <a:latin typeface="Times New Roman"/>
                <a:cs typeface="Times New Roman"/>
              </a:rPr>
              <a:t>Minh </a:t>
            </a:r>
            <a:r>
              <a:rPr sz="2800" dirty="0">
                <a:latin typeface="Times New Roman"/>
                <a:cs typeface="Times New Roman"/>
              </a:rPr>
              <a:t>-</a:t>
            </a:r>
            <a:r>
              <a:rPr sz="2800" spc="-180" dirty="0">
                <a:latin typeface="Times New Roman"/>
                <a:cs typeface="Times New Roman"/>
              </a:rPr>
              <a:t> </a:t>
            </a:r>
            <a:r>
              <a:rPr sz="2800" spc="-5" dirty="0">
                <a:latin typeface="Times New Roman"/>
                <a:cs typeface="Times New Roman"/>
              </a:rPr>
              <a:t>Thanh</a:t>
            </a:r>
            <a:endParaRPr sz="2800">
              <a:latin typeface="Times New Roman"/>
              <a:cs typeface="Times New Roman"/>
            </a:endParaRPr>
          </a:p>
        </p:txBody>
      </p:sp>
      <p:sp>
        <p:nvSpPr>
          <p:cNvPr id="8" name="object 8"/>
          <p:cNvSpPr txBox="1">
            <a:spLocks noGrp="1"/>
          </p:cNvSpPr>
          <p:nvPr>
            <p:ph type="sldNum" sz="quarter" idx="7"/>
          </p:nvPr>
        </p:nvSpPr>
        <p:spPr>
          <a:prstGeom prst="rect">
            <a:avLst/>
          </a:prstGeom>
        </p:spPr>
        <p:txBody>
          <a:bodyPr vert="horz" wrap="square" lIns="0" tIns="1905" rIns="0" bIns="0" rtlCol="0">
            <a:spAutoFit/>
          </a:bodyPr>
          <a:lstStyle/>
          <a:p>
            <a:pPr marL="46355">
              <a:spcBef>
                <a:spcPts val="15"/>
              </a:spcBef>
            </a:pPr>
            <a:fld id="{81D60167-4931-47E6-BA6A-407CBD079E47}" type="slidenum">
              <a:rPr dirty="0"/>
              <a:pPr marL="46355">
                <a:spcBef>
                  <a:spcPts val="15"/>
                </a:spcBef>
              </a:pPr>
              <a:t>23</a:t>
            </a:fld>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a:extLst>
              <a:ext uri="{FF2B5EF4-FFF2-40B4-BE49-F238E27FC236}">
                <a16:creationId xmlns:a16="http://schemas.microsoft.com/office/drawing/2014/main" id="{9F15FE12-BCF2-5ADC-02F0-A818C1C80816}"/>
              </a:ext>
            </a:extLst>
          </p:cNvPr>
          <p:cNvSpPr>
            <a:spLocks noGrp="1"/>
          </p:cNvSpPr>
          <p:nvPr>
            <p:ph idx="1"/>
          </p:nvPr>
        </p:nvSpPr>
        <p:spPr>
          <a:xfrm>
            <a:off x="1175657" y="457200"/>
            <a:ext cx="9517225" cy="6400800"/>
          </a:xfrm>
        </p:spPr>
        <p:txBody>
          <a:bodyPr/>
          <a:lstStyle/>
          <a:p>
            <a:pPr marL="12700" marR="5080">
              <a:lnSpc>
                <a:spcPts val="2590"/>
              </a:lnSpc>
              <a:spcBef>
                <a:spcPts val="425"/>
              </a:spcBef>
              <a:buSzPct val="95833"/>
              <a:tabLst>
                <a:tab pos="165735" algn="l"/>
              </a:tabLst>
            </a:pPr>
            <a:r>
              <a:rPr lang="en-US" sz="2400" b="1">
                <a:latin typeface="Times New Roman"/>
                <a:cs typeface="Times New Roman"/>
              </a:rPr>
              <a:t>4. </a:t>
            </a:r>
            <a:r>
              <a:rPr lang="en-US" sz="2400" b="1" spc="-5">
                <a:latin typeface="Times New Roman"/>
                <a:cs typeface="Times New Roman"/>
              </a:rPr>
              <a:t>Những </a:t>
            </a:r>
            <a:r>
              <a:rPr lang="en-US" sz="2400" b="1">
                <a:latin typeface="Times New Roman"/>
                <a:cs typeface="Times New Roman"/>
              </a:rPr>
              <a:t>thành tựu </a:t>
            </a:r>
            <a:r>
              <a:rPr lang="en-US" sz="2400" b="1" spc="-5">
                <a:latin typeface="Times New Roman"/>
                <a:cs typeface="Times New Roman"/>
              </a:rPr>
              <a:t>chủ </a:t>
            </a:r>
            <a:r>
              <a:rPr lang="en-US" sz="2400" b="1">
                <a:latin typeface="Times New Roman"/>
                <a:cs typeface="Times New Roman"/>
              </a:rPr>
              <a:t>yếu </a:t>
            </a:r>
            <a:r>
              <a:rPr lang="en-US" sz="2400" b="1" spc="5">
                <a:latin typeface="Times New Roman"/>
                <a:cs typeface="Times New Roman"/>
              </a:rPr>
              <a:t> </a:t>
            </a:r>
            <a:r>
              <a:rPr lang="en-US" sz="2400" b="1" spc="-5">
                <a:latin typeface="Times New Roman"/>
                <a:cs typeface="Times New Roman"/>
              </a:rPr>
              <a:t>của</a:t>
            </a:r>
            <a:r>
              <a:rPr lang="en-US" sz="2400" b="1" spc="-20">
                <a:latin typeface="Times New Roman"/>
                <a:cs typeface="Times New Roman"/>
              </a:rPr>
              <a:t> </a:t>
            </a:r>
            <a:r>
              <a:rPr lang="en-US" sz="2400" b="1">
                <a:latin typeface="Times New Roman"/>
                <a:cs typeface="Times New Roman"/>
              </a:rPr>
              <a:t>văn</a:t>
            </a:r>
            <a:r>
              <a:rPr lang="en-US" sz="2400" b="1" spc="-15">
                <a:latin typeface="Times New Roman"/>
                <a:cs typeface="Times New Roman"/>
              </a:rPr>
              <a:t> </a:t>
            </a:r>
            <a:r>
              <a:rPr lang="en-US" sz="2400" b="1" spc="-5">
                <a:latin typeface="Times New Roman"/>
                <a:cs typeface="Times New Roman"/>
              </a:rPr>
              <a:t>hoá</a:t>
            </a:r>
            <a:r>
              <a:rPr lang="en-US" sz="2400" b="1" spc="-55">
                <a:latin typeface="Times New Roman"/>
                <a:cs typeface="Times New Roman"/>
              </a:rPr>
              <a:t> </a:t>
            </a:r>
            <a:r>
              <a:rPr lang="en-US" sz="2400" b="1" spc="-40">
                <a:latin typeface="Times New Roman"/>
                <a:cs typeface="Times New Roman"/>
              </a:rPr>
              <a:t>Trung</a:t>
            </a:r>
            <a:r>
              <a:rPr lang="en-US" sz="2400" b="1" spc="-20">
                <a:latin typeface="Times New Roman"/>
                <a:cs typeface="Times New Roman"/>
              </a:rPr>
              <a:t> </a:t>
            </a:r>
            <a:r>
              <a:rPr lang="en-US" sz="2400" b="1" spc="-5">
                <a:latin typeface="Times New Roman"/>
                <a:cs typeface="Times New Roman"/>
              </a:rPr>
              <a:t>Quốc</a:t>
            </a:r>
            <a:r>
              <a:rPr lang="en-US" sz="2400" b="1" spc="-20">
                <a:latin typeface="Times New Roman"/>
                <a:cs typeface="Times New Roman"/>
              </a:rPr>
              <a:t> </a:t>
            </a:r>
            <a:r>
              <a:rPr lang="en-US" sz="2400" b="1">
                <a:latin typeface="Times New Roman"/>
                <a:cs typeface="Times New Roman"/>
              </a:rPr>
              <a:t>từ</a:t>
            </a:r>
            <a:r>
              <a:rPr lang="en-US" sz="2400" b="1" spc="-10">
                <a:latin typeface="Times New Roman"/>
                <a:cs typeface="Times New Roman"/>
              </a:rPr>
              <a:t> </a:t>
            </a:r>
            <a:r>
              <a:rPr lang="en-US" sz="2400" b="1">
                <a:latin typeface="Times New Roman"/>
                <a:cs typeface="Times New Roman"/>
              </a:rPr>
              <a:t>thế </a:t>
            </a:r>
            <a:r>
              <a:rPr lang="en-US" sz="2400" b="1" spc="-585">
                <a:latin typeface="Times New Roman"/>
                <a:cs typeface="Times New Roman"/>
              </a:rPr>
              <a:t> </a:t>
            </a:r>
            <a:r>
              <a:rPr lang="en-US" sz="2400" b="1" spc="-5">
                <a:latin typeface="Times New Roman"/>
                <a:cs typeface="Times New Roman"/>
              </a:rPr>
              <a:t>kỉ</a:t>
            </a:r>
            <a:r>
              <a:rPr lang="en-US" sz="2400" b="1" spc="-55">
                <a:latin typeface="Times New Roman"/>
                <a:cs typeface="Times New Roman"/>
              </a:rPr>
              <a:t> </a:t>
            </a:r>
            <a:r>
              <a:rPr lang="en-US" sz="2400" b="1" spc="-5">
                <a:latin typeface="Times New Roman"/>
                <a:cs typeface="Times New Roman"/>
              </a:rPr>
              <a:t>VII</a:t>
            </a:r>
            <a:r>
              <a:rPr lang="en-US" sz="2400" b="1" spc="-10">
                <a:latin typeface="Times New Roman"/>
                <a:cs typeface="Times New Roman"/>
              </a:rPr>
              <a:t> </a:t>
            </a:r>
            <a:r>
              <a:rPr lang="en-US" sz="2400" b="1" spc="-5">
                <a:latin typeface="Times New Roman"/>
                <a:cs typeface="Times New Roman"/>
              </a:rPr>
              <a:t>đến</a:t>
            </a:r>
            <a:r>
              <a:rPr lang="en-US" sz="2400" b="1" spc="-10">
                <a:latin typeface="Times New Roman"/>
                <a:cs typeface="Times New Roman"/>
              </a:rPr>
              <a:t> </a:t>
            </a:r>
            <a:r>
              <a:rPr lang="en-US" sz="2400" b="1">
                <a:latin typeface="Times New Roman"/>
                <a:cs typeface="Times New Roman"/>
              </a:rPr>
              <a:t>giữa</a:t>
            </a:r>
            <a:r>
              <a:rPr lang="en-US" sz="2400" b="1" spc="-5">
                <a:latin typeface="Times New Roman"/>
                <a:cs typeface="Times New Roman"/>
              </a:rPr>
              <a:t> </a:t>
            </a:r>
            <a:r>
              <a:rPr lang="en-US" sz="2400" b="1">
                <a:latin typeface="Times New Roman"/>
                <a:cs typeface="Times New Roman"/>
              </a:rPr>
              <a:t>thế</a:t>
            </a:r>
            <a:r>
              <a:rPr lang="en-US" sz="2400" b="1" spc="-5">
                <a:latin typeface="Times New Roman"/>
                <a:cs typeface="Times New Roman"/>
              </a:rPr>
              <a:t> kỉ</a:t>
            </a:r>
            <a:r>
              <a:rPr lang="en-US" sz="2400" b="1" spc="-10">
                <a:latin typeface="Times New Roman"/>
                <a:cs typeface="Times New Roman"/>
              </a:rPr>
              <a:t> </a:t>
            </a:r>
            <a:r>
              <a:rPr lang="en-US" sz="2400" b="1" spc="-5">
                <a:latin typeface="Times New Roman"/>
                <a:cs typeface="Times New Roman"/>
              </a:rPr>
              <a:t>XIX</a:t>
            </a:r>
            <a:endParaRPr lang="en-US" sz="2400">
              <a:latin typeface="Times New Roman"/>
              <a:cs typeface="Times New Roman"/>
            </a:endParaRPr>
          </a:p>
          <a:p>
            <a:pPr eaLnBrk="1" hangingPunct="1"/>
            <a:endParaRPr lang="en-US" altLang="en-US"/>
          </a:p>
        </p:txBody>
      </p:sp>
      <p:sp>
        <p:nvSpPr>
          <p:cNvPr id="9219" name="Rectangle 2">
            <a:extLst>
              <a:ext uri="{FF2B5EF4-FFF2-40B4-BE49-F238E27FC236}">
                <a16:creationId xmlns:a16="http://schemas.microsoft.com/office/drawing/2014/main" id="{BCA54723-B69C-9467-B261-5DF8EFE7DFD3}"/>
              </a:ext>
            </a:extLst>
          </p:cNvPr>
          <p:cNvSpPr>
            <a:spLocks noChangeArrowheads="1"/>
          </p:cNvSpPr>
          <p:nvPr/>
        </p:nvSpPr>
        <p:spPr bwMode="auto">
          <a:xfrm>
            <a:off x="1667069" y="1707207"/>
            <a:ext cx="853440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Char char="-"/>
            </a:pPr>
            <a:r>
              <a:rPr lang="en-US" altLang="en-US" sz="2300">
                <a:solidFill>
                  <a:srgbClr val="FF0000"/>
                </a:solidFill>
                <a:latin typeface="Times New Roman" panose="02020603050405020304" pitchFamily="18" charset="0"/>
              </a:rPr>
              <a:t>HS thảo luận nhóm và hoàn thành nhiệm trong thời gian 10 phút. Sau đó từng nhóm lên thuyết trình sản phẩm</a:t>
            </a:r>
          </a:p>
          <a:p>
            <a:pPr fontAlgn="base">
              <a:spcBef>
                <a:spcPct val="50000"/>
              </a:spcBef>
              <a:spcAft>
                <a:spcPct val="0"/>
              </a:spcAft>
              <a:buFontTx/>
              <a:buAutoNum type="arabicPeriod"/>
            </a:pPr>
            <a:r>
              <a:rPr lang="en-US" altLang="en-US" sz="2300">
                <a:solidFill>
                  <a:prstClr val="black"/>
                </a:solidFill>
                <a:latin typeface="Times New Roman" panose="02020603050405020304" pitchFamily="18" charset="0"/>
              </a:rPr>
              <a:t>Nhóm 1: Giới thiệu về những tư tưởng, tôn giáo chính ở Trung Quốc và những thông tin về </a:t>
            </a:r>
            <a:r>
              <a:rPr lang="en-US" altLang="en-US" sz="2300" i="1">
                <a:solidFill>
                  <a:prstClr val="black"/>
                </a:solidFill>
                <a:latin typeface="Times New Roman" panose="02020603050405020304" pitchFamily="18" charset="0"/>
              </a:rPr>
              <a:t>Khổng Tử</a:t>
            </a:r>
          </a:p>
          <a:p>
            <a:pPr fontAlgn="base">
              <a:spcBef>
                <a:spcPct val="50000"/>
              </a:spcBef>
              <a:spcAft>
                <a:spcPct val="0"/>
              </a:spcAft>
              <a:buFontTx/>
              <a:buAutoNum type="arabicPeriod"/>
            </a:pPr>
            <a:r>
              <a:rPr lang="en-US" altLang="en-US" sz="2300">
                <a:solidFill>
                  <a:prstClr val="black"/>
                </a:solidFill>
                <a:latin typeface="Times New Roman" panose="02020603050405020304" pitchFamily="18" charset="0"/>
              </a:rPr>
              <a:t>Nhóm 3: Trình bày những thành tựu chính về Sử học và Văn học. Sưu tầm hình ảnh và tóm tắt nội dung chính trong tác phẩm </a:t>
            </a:r>
            <a:r>
              <a:rPr lang="en-US" altLang="en-US" sz="2300" i="1">
                <a:solidFill>
                  <a:prstClr val="black"/>
                </a:solidFill>
                <a:latin typeface="Times New Roman" panose="02020603050405020304" pitchFamily="18" charset="0"/>
              </a:rPr>
              <a:t>Tây du kí </a:t>
            </a:r>
            <a:r>
              <a:rPr lang="en-US" altLang="en-US" sz="2300">
                <a:solidFill>
                  <a:prstClr val="black"/>
                </a:solidFill>
                <a:latin typeface="Times New Roman" panose="02020603050405020304" pitchFamily="18" charset="0"/>
              </a:rPr>
              <a:t>của Ngô Thừa Ân</a:t>
            </a:r>
          </a:p>
          <a:p>
            <a:pPr fontAlgn="base">
              <a:spcBef>
                <a:spcPct val="50000"/>
              </a:spcBef>
              <a:spcAft>
                <a:spcPct val="0"/>
              </a:spcAft>
              <a:buFontTx/>
              <a:buAutoNum type="arabicPeriod"/>
            </a:pPr>
            <a:r>
              <a:rPr lang="en-US" altLang="en-US" sz="2300">
                <a:solidFill>
                  <a:prstClr val="black"/>
                </a:solidFill>
                <a:latin typeface="Times New Roman" panose="02020603050405020304" pitchFamily="18" charset="0"/>
              </a:rPr>
              <a:t>Nhóm 2: Giới thiệu về những thành tựu khoa hoc- kĩ thuật và những công trình kiến trúc tiêu biểu. Giới thiệu bằng tranh ảnh và tư liệu về </a:t>
            </a:r>
            <a:r>
              <a:rPr lang="en-US" altLang="en-US" sz="2300" i="1">
                <a:solidFill>
                  <a:prstClr val="black"/>
                </a:solidFill>
                <a:latin typeface="Times New Roman" panose="02020603050405020304" pitchFamily="18" charset="0"/>
              </a:rPr>
              <a:t>Vạn lí trường thành </a:t>
            </a:r>
          </a:p>
          <a:p>
            <a:pPr fontAlgn="base">
              <a:spcBef>
                <a:spcPct val="50000"/>
              </a:spcBef>
              <a:spcAft>
                <a:spcPct val="0"/>
              </a:spcAft>
            </a:pPr>
            <a:endParaRPr lang="en-US" altLang="en-US" sz="2300" i="1">
              <a:solidFill>
                <a:prstClr val="black"/>
              </a:solidFill>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
            <a:extLst>
              <a:ext uri="{FF2B5EF4-FFF2-40B4-BE49-F238E27FC236}">
                <a16:creationId xmlns:a16="http://schemas.microsoft.com/office/drawing/2014/main" id="{8B1CF2DD-FA77-4968-039C-6903040E03C5}"/>
              </a:ext>
            </a:extLst>
          </p:cNvPr>
          <p:cNvSpPr>
            <a:spLocks noChangeArrowheads="1"/>
          </p:cNvSpPr>
          <p:nvPr/>
        </p:nvSpPr>
        <p:spPr bwMode="gray">
          <a:xfrm>
            <a:off x="3913188" y="4208463"/>
            <a:ext cx="137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8F8F8"/>
                </a:solidFill>
                <a:latin typeface="Calibri" panose="020F0502020204030204" pitchFamily="34" charset="0"/>
              </a:rPr>
              <a:t> </a:t>
            </a:r>
          </a:p>
        </p:txBody>
      </p:sp>
      <p:sp>
        <p:nvSpPr>
          <p:cNvPr id="17" name="Rectangle 20">
            <a:extLst>
              <a:ext uri="{FF2B5EF4-FFF2-40B4-BE49-F238E27FC236}">
                <a16:creationId xmlns:a16="http://schemas.microsoft.com/office/drawing/2014/main" id="{23238D01-E104-25A2-D670-B6E3008E3E81}"/>
              </a:ext>
            </a:extLst>
          </p:cNvPr>
          <p:cNvSpPr>
            <a:spLocks noChangeArrowheads="1"/>
          </p:cNvSpPr>
          <p:nvPr/>
        </p:nvSpPr>
        <p:spPr bwMode="gray">
          <a:xfrm>
            <a:off x="1676400" y="52578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2060"/>
                </a:solidFill>
                <a:latin typeface="Calibri" panose="020F0502020204030204" pitchFamily="34" charset="0"/>
              </a:rPr>
              <a:t>Khổng Tử (551-479 TCN) </a:t>
            </a:r>
          </a:p>
        </p:txBody>
      </p:sp>
      <p:sp>
        <p:nvSpPr>
          <p:cNvPr id="18" name="TextBox 17">
            <a:extLst>
              <a:ext uri="{FF2B5EF4-FFF2-40B4-BE49-F238E27FC236}">
                <a16:creationId xmlns:a16="http://schemas.microsoft.com/office/drawing/2014/main" id="{DBB3EB93-8D5B-7D2C-289C-AA9B75D22785}"/>
              </a:ext>
            </a:extLst>
          </p:cNvPr>
          <p:cNvSpPr txBox="1"/>
          <p:nvPr/>
        </p:nvSpPr>
        <p:spPr>
          <a:xfrm>
            <a:off x="3276600" y="457200"/>
            <a:ext cx="5410200" cy="584200"/>
          </a:xfrm>
          <a:prstGeom prst="rect">
            <a:avLst/>
          </a:prstGeom>
          <a:noFill/>
        </p:spPr>
        <p:txBody>
          <a:bodyPr>
            <a:spAutoFit/>
          </a:bodyPr>
          <a:lstStyle/>
          <a:p>
            <a:pPr algn="ctr">
              <a:defRPr/>
            </a:pPr>
            <a:r>
              <a:rPr lang="en-US" sz="3200" b="1" dirty="0">
                <a:solidFill>
                  <a:schemeClr val="accent2">
                    <a:lumMod val="75000"/>
                  </a:schemeClr>
                </a:solidFill>
              </a:rPr>
              <a:t>a)  </a:t>
            </a:r>
            <a:r>
              <a:rPr lang="en-US" sz="3200" b="1" dirty="0" err="1">
                <a:solidFill>
                  <a:schemeClr val="accent2">
                    <a:lumMod val="75000"/>
                  </a:schemeClr>
                </a:solidFill>
              </a:rPr>
              <a:t>Tư</a:t>
            </a:r>
            <a:r>
              <a:rPr lang="en-US" sz="3200" b="1" dirty="0">
                <a:solidFill>
                  <a:schemeClr val="accent2">
                    <a:lumMod val="75000"/>
                  </a:schemeClr>
                </a:solidFill>
              </a:rPr>
              <a:t> </a:t>
            </a:r>
            <a:r>
              <a:rPr lang="en-US" sz="3200" b="1" dirty="0" err="1">
                <a:solidFill>
                  <a:schemeClr val="accent2">
                    <a:lumMod val="75000"/>
                  </a:schemeClr>
                </a:solidFill>
              </a:rPr>
              <a:t>tưởng</a:t>
            </a:r>
            <a:r>
              <a:rPr lang="en-US" sz="3200" b="1" dirty="0">
                <a:solidFill>
                  <a:schemeClr val="accent2">
                    <a:lumMod val="75000"/>
                  </a:schemeClr>
                </a:solidFill>
              </a:rPr>
              <a:t>, </a:t>
            </a:r>
            <a:r>
              <a:rPr lang="en-US" sz="3200" b="1" dirty="0" err="1">
                <a:solidFill>
                  <a:schemeClr val="accent2">
                    <a:lumMod val="75000"/>
                  </a:schemeClr>
                </a:solidFill>
              </a:rPr>
              <a:t>tôn</a:t>
            </a:r>
            <a:r>
              <a:rPr lang="en-US" sz="3200" b="1" dirty="0">
                <a:solidFill>
                  <a:schemeClr val="accent2">
                    <a:lumMod val="75000"/>
                  </a:schemeClr>
                </a:solidFill>
              </a:rPr>
              <a:t> </a:t>
            </a:r>
            <a:r>
              <a:rPr lang="en-US" sz="3200" b="1" dirty="0" err="1">
                <a:solidFill>
                  <a:schemeClr val="accent2">
                    <a:lumMod val="75000"/>
                  </a:schemeClr>
                </a:solidFill>
              </a:rPr>
              <a:t>giáo</a:t>
            </a:r>
            <a:endParaRPr lang="en-US" sz="3200" b="1" dirty="0">
              <a:solidFill>
                <a:schemeClr val="accent2">
                  <a:lumMod val="75000"/>
                </a:schemeClr>
              </a:solidFill>
            </a:endParaRPr>
          </a:p>
        </p:txBody>
      </p:sp>
      <p:sp>
        <p:nvSpPr>
          <p:cNvPr id="5" name="Rectangle 4">
            <a:extLst>
              <a:ext uri="{FF2B5EF4-FFF2-40B4-BE49-F238E27FC236}">
                <a16:creationId xmlns:a16="http://schemas.microsoft.com/office/drawing/2014/main" id="{7EA2F419-9217-6DFE-6DA8-8AC4F514193D}"/>
              </a:ext>
            </a:extLst>
          </p:cNvPr>
          <p:cNvSpPr/>
          <p:nvPr/>
        </p:nvSpPr>
        <p:spPr>
          <a:xfrm>
            <a:off x="1524000" y="1371600"/>
            <a:ext cx="3352800" cy="38862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1" name="Diagram 10">
            <a:extLst>
              <a:ext uri="{FF2B5EF4-FFF2-40B4-BE49-F238E27FC236}">
                <a16:creationId xmlns:a16="http://schemas.microsoft.com/office/drawing/2014/main" id="{6D0C40D3-D8DD-B458-41E0-DE93B5E94EC9}"/>
              </a:ext>
            </a:extLst>
          </p:cNvPr>
          <p:cNvGraphicFramePr/>
          <p:nvPr/>
        </p:nvGraphicFramePr>
        <p:xfrm>
          <a:off x="5105400" y="2438400"/>
          <a:ext cx="55626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3" name="TextBox 11">
            <a:extLst>
              <a:ext uri="{FF2B5EF4-FFF2-40B4-BE49-F238E27FC236}">
                <a16:creationId xmlns:a16="http://schemas.microsoft.com/office/drawing/2014/main" id="{752DF14E-E7F1-1E41-33D7-1475D840117B}"/>
              </a:ext>
            </a:extLst>
          </p:cNvPr>
          <p:cNvSpPr txBox="1">
            <a:spLocks noChangeArrowheads="1"/>
          </p:cNvSpPr>
          <p:nvPr/>
        </p:nvSpPr>
        <p:spPr bwMode="auto">
          <a:xfrm>
            <a:off x="5181600" y="1295400"/>
            <a:ext cx="6733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 Nho giáo trở thành hệ tư tưởng chính thống của chế độ phong kiến TQ.</a:t>
            </a:r>
            <a:endParaRPr lang="en-US" altLang="en-US" sz="2000"/>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23">
                                            <p:txEl>
                                              <p:pRg st="0" end="0"/>
                                            </p:txEl>
                                          </p:spTgt>
                                        </p:tgtEl>
                                        <p:attrNameLst>
                                          <p:attrName>style.visibility</p:attrName>
                                        </p:attrNameLst>
                                      </p:cBhvr>
                                      <p:to>
                                        <p:strVal val="visible"/>
                                      </p:to>
                                    </p:set>
                                    <p:anim calcmode="lin" valueType="num">
                                      <p:cBhvr additive="base">
                                        <p:cTn id="13" dur="500" fill="hold"/>
                                        <p:tgtEl>
                                          <p:spTgt spid="92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ox(in)">
                                      <p:cBhvr>
                                        <p:cTn id="24" dur="500"/>
                                        <p:tgtEl>
                                          <p:spTgt spid="17">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1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466713" y="2992141"/>
            <a:ext cx="1978660" cy="3216910"/>
            <a:chOff x="5942713" y="2992141"/>
            <a:chExt cx="1978660" cy="3216910"/>
          </a:xfrm>
        </p:grpSpPr>
        <p:pic>
          <p:nvPicPr>
            <p:cNvPr id="3" name="object 3"/>
            <p:cNvPicPr/>
            <p:nvPr/>
          </p:nvPicPr>
          <p:blipFill>
            <a:blip r:embed="rId2" cstate="print"/>
            <a:stretch>
              <a:fillRect/>
            </a:stretch>
          </p:blipFill>
          <p:spPr>
            <a:xfrm>
              <a:off x="5942713" y="2992141"/>
              <a:ext cx="1978212" cy="3216786"/>
            </a:xfrm>
            <a:prstGeom prst="rect">
              <a:avLst/>
            </a:prstGeom>
          </p:spPr>
        </p:pic>
        <p:pic>
          <p:nvPicPr>
            <p:cNvPr id="4" name="object 4"/>
            <p:cNvPicPr/>
            <p:nvPr/>
          </p:nvPicPr>
          <p:blipFill>
            <a:blip r:embed="rId3" cstate="print"/>
            <a:stretch>
              <a:fillRect/>
            </a:stretch>
          </p:blipFill>
          <p:spPr>
            <a:xfrm>
              <a:off x="6260213" y="3309641"/>
              <a:ext cx="1343211" cy="2581785"/>
            </a:xfrm>
            <a:prstGeom prst="rect">
              <a:avLst/>
            </a:prstGeom>
          </p:spPr>
        </p:pic>
        <p:sp>
          <p:nvSpPr>
            <p:cNvPr id="5" name="object 5"/>
            <p:cNvSpPr/>
            <p:nvPr/>
          </p:nvSpPr>
          <p:spPr>
            <a:xfrm>
              <a:off x="6164963" y="3214390"/>
              <a:ext cx="1534160" cy="2772410"/>
            </a:xfrm>
            <a:custGeom>
              <a:avLst/>
              <a:gdLst/>
              <a:ahLst/>
              <a:cxnLst/>
              <a:rect l="l" t="t" r="r" b="b"/>
              <a:pathLst>
                <a:path w="1534159" h="2772410">
                  <a:moveTo>
                    <a:pt x="0" y="1386142"/>
                  </a:moveTo>
                  <a:lnTo>
                    <a:pt x="747" y="1324398"/>
                  </a:lnTo>
                  <a:lnTo>
                    <a:pt x="2967" y="1263346"/>
                  </a:lnTo>
                  <a:lnTo>
                    <a:pt x="6631" y="1203041"/>
                  </a:lnTo>
                  <a:lnTo>
                    <a:pt x="11705" y="1143541"/>
                  </a:lnTo>
                  <a:lnTo>
                    <a:pt x="18159" y="1084901"/>
                  </a:lnTo>
                  <a:lnTo>
                    <a:pt x="25963" y="1027178"/>
                  </a:lnTo>
                  <a:lnTo>
                    <a:pt x="35084" y="970429"/>
                  </a:lnTo>
                  <a:lnTo>
                    <a:pt x="45492" y="914709"/>
                  </a:lnTo>
                  <a:lnTo>
                    <a:pt x="57155" y="860075"/>
                  </a:lnTo>
                  <a:lnTo>
                    <a:pt x="70042" y="806584"/>
                  </a:lnTo>
                  <a:lnTo>
                    <a:pt x="84122" y="754291"/>
                  </a:lnTo>
                  <a:lnTo>
                    <a:pt x="99364" y="703253"/>
                  </a:lnTo>
                  <a:lnTo>
                    <a:pt x="115737" y="653527"/>
                  </a:lnTo>
                  <a:lnTo>
                    <a:pt x="133210" y="605169"/>
                  </a:lnTo>
                  <a:lnTo>
                    <a:pt x="151750" y="558234"/>
                  </a:lnTo>
                  <a:lnTo>
                    <a:pt x="171328" y="512780"/>
                  </a:lnTo>
                  <a:lnTo>
                    <a:pt x="191912" y="468863"/>
                  </a:lnTo>
                  <a:lnTo>
                    <a:pt x="213471" y="426538"/>
                  </a:lnTo>
                  <a:lnTo>
                    <a:pt x="235974" y="385864"/>
                  </a:lnTo>
                  <a:lnTo>
                    <a:pt x="259389" y="346895"/>
                  </a:lnTo>
                  <a:lnTo>
                    <a:pt x="283685" y="309688"/>
                  </a:lnTo>
                  <a:lnTo>
                    <a:pt x="308832" y="274299"/>
                  </a:lnTo>
                  <a:lnTo>
                    <a:pt x="334797" y="240786"/>
                  </a:lnTo>
                  <a:lnTo>
                    <a:pt x="361551" y="209203"/>
                  </a:lnTo>
                  <a:lnTo>
                    <a:pt x="389061" y="179608"/>
                  </a:lnTo>
                  <a:lnTo>
                    <a:pt x="417296" y="152057"/>
                  </a:lnTo>
                  <a:lnTo>
                    <a:pt x="446226" y="126606"/>
                  </a:lnTo>
                  <a:lnTo>
                    <a:pt x="506044" y="82229"/>
                  </a:lnTo>
                  <a:lnTo>
                    <a:pt x="568265" y="46930"/>
                  </a:lnTo>
                  <a:lnTo>
                    <a:pt x="632641" y="21158"/>
                  </a:lnTo>
                  <a:lnTo>
                    <a:pt x="698920" y="5364"/>
                  </a:lnTo>
                  <a:lnTo>
                    <a:pt x="766855" y="0"/>
                  </a:lnTo>
                  <a:lnTo>
                    <a:pt x="807408" y="1937"/>
                  </a:lnTo>
                  <a:lnTo>
                    <a:pt x="847662" y="7712"/>
                  </a:lnTo>
                  <a:lnTo>
                    <a:pt x="887542" y="17267"/>
                  </a:lnTo>
                  <a:lnTo>
                    <a:pt x="926971" y="30545"/>
                  </a:lnTo>
                  <a:lnTo>
                    <a:pt x="965872" y="47489"/>
                  </a:lnTo>
                  <a:lnTo>
                    <a:pt x="1004170" y="68042"/>
                  </a:lnTo>
                  <a:lnTo>
                    <a:pt x="1041788" y="92147"/>
                  </a:lnTo>
                  <a:lnTo>
                    <a:pt x="1078650" y="119746"/>
                  </a:lnTo>
                  <a:lnTo>
                    <a:pt x="1114680" y="150783"/>
                  </a:lnTo>
                  <a:lnTo>
                    <a:pt x="1149801" y="185200"/>
                  </a:lnTo>
                  <a:lnTo>
                    <a:pt x="1183937" y="222940"/>
                  </a:lnTo>
                  <a:lnTo>
                    <a:pt x="1217011" y="263946"/>
                  </a:lnTo>
                  <a:lnTo>
                    <a:pt x="1248948" y="308162"/>
                  </a:lnTo>
                  <a:lnTo>
                    <a:pt x="1279671" y="355529"/>
                  </a:lnTo>
                  <a:lnTo>
                    <a:pt x="1309104" y="405991"/>
                  </a:lnTo>
                  <a:lnTo>
                    <a:pt x="1330202" y="445669"/>
                  </a:lnTo>
                  <a:lnTo>
                    <a:pt x="1350340" y="486678"/>
                  </a:lnTo>
                  <a:lnTo>
                    <a:pt x="1369507" y="528960"/>
                  </a:lnTo>
                  <a:lnTo>
                    <a:pt x="1387688" y="572456"/>
                  </a:lnTo>
                  <a:lnTo>
                    <a:pt x="1404871" y="617110"/>
                  </a:lnTo>
                  <a:lnTo>
                    <a:pt x="1421041" y="662861"/>
                  </a:lnTo>
                  <a:lnTo>
                    <a:pt x="1436187" y="709653"/>
                  </a:lnTo>
                  <a:lnTo>
                    <a:pt x="1450293" y="757427"/>
                  </a:lnTo>
                  <a:lnTo>
                    <a:pt x="1463348" y="806125"/>
                  </a:lnTo>
                  <a:lnTo>
                    <a:pt x="1475338" y="855688"/>
                  </a:lnTo>
                  <a:lnTo>
                    <a:pt x="1486249" y="906060"/>
                  </a:lnTo>
                  <a:lnTo>
                    <a:pt x="1496068" y="957180"/>
                  </a:lnTo>
                  <a:lnTo>
                    <a:pt x="1504782" y="1008992"/>
                  </a:lnTo>
                  <a:lnTo>
                    <a:pt x="1512377" y="1061437"/>
                  </a:lnTo>
                  <a:lnTo>
                    <a:pt x="1518840" y="1114456"/>
                  </a:lnTo>
                  <a:lnTo>
                    <a:pt x="1524158" y="1167993"/>
                  </a:lnTo>
                  <a:lnTo>
                    <a:pt x="1528318" y="1221988"/>
                  </a:lnTo>
                  <a:lnTo>
                    <a:pt x="1531305" y="1276383"/>
                  </a:lnTo>
                  <a:lnTo>
                    <a:pt x="1533108" y="1331121"/>
                  </a:lnTo>
                  <a:lnTo>
                    <a:pt x="1533711" y="1386142"/>
                  </a:lnTo>
                  <a:lnTo>
                    <a:pt x="1532964" y="1447887"/>
                  </a:lnTo>
                  <a:lnTo>
                    <a:pt x="1530744" y="1508939"/>
                  </a:lnTo>
                  <a:lnTo>
                    <a:pt x="1527080" y="1569244"/>
                  </a:lnTo>
                  <a:lnTo>
                    <a:pt x="1522006" y="1628744"/>
                  </a:lnTo>
                  <a:lnTo>
                    <a:pt x="1515552" y="1687384"/>
                  </a:lnTo>
                  <a:lnTo>
                    <a:pt x="1507748" y="1745107"/>
                  </a:lnTo>
                  <a:lnTo>
                    <a:pt x="1498627" y="1801856"/>
                  </a:lnTo>
                  <a:lnTo>
                    <a:pt x="1488220" y="1857576"/>
                  </a:lnTo>
                  <a:lnTo>
                    <a:pt x="1476556" y="1912210"/>
                  </a:lnTo>
                  <a:lnTo>
                    <a:pt x="1463669" y="1965701"/>
                  </a:lnTo>
                  <a:lnTo>
                    <a:pt x="1449589" y="2017994"/>
                  </a:lnTo>
                  <a:lnTo>
                    <a:pt x="1434347" y="2069032"/>
                  </a:lnTo>
                  <a:lnTo>
                    <a:pt x="1417974" y="2118758"/>
                  </a:lnTo>
                  <a:lnTo>
                    <a:pt x="1400502" y="2167116"/>
                  </a:lnTo>
                  <a:lnTo>
                    <a:pt x="1381961" y="2214051"/>
                  </a:lnTo>
                  <a:lnTo>
                    <a:pt x="1362383" y="2259505"/>
                  </a:lnTo>
                  <a:lnTo>
                    <a:pt x="1341799" y="2303422"/>
                  </a:lnTo>
                  <a:lnTo>
                    <a:pt x="1320240" y="2345747"/>
                  </a:lnTo>
                  <a:lnTo>
                    <a:pt x="1297738" y="2386421"/>
                  </a:lnTo>
                  <a:lnTo>
                    <a:pt x="1274322" y="2425390"/>
                  </a:lnTo>
                  <a:lnTo>
                    <a:pt x="1250026" y="2462597"/>
                  </a:lnTo>
                  <a:lnTo>
                    <a:pt x="1224879" y="2497986"/>
                  </a:lnTo>
                  <a:lnTo>
                    <a:pt x="1198914" y="2531499"/>
                  </a:lnTo>
                  <a:lnTo>
                    <a:pt x="1172161" y="2563082"/>
                  </a:lnTo>
                  <a:lnTo>
                    <a:pt x="1144650" y="2592677"/>
                  </a:lnTo>
                  <a:lnTo>
                    <a:pt x="1116415" y="2620228"/>
                  </a:lnTo>
                  <a:lnTo>
                    <a:pt x="1087485" y="2645679"/>
                  </a:lnTo>
                  <a:lnTo>
                    <a:pt x="1027667" y="2690056"/>
                  </a:lnTo>
                  <a:lnTo>
                    <a:pt x="965445" y="2725355"/>
                  </a:lnTo>
                  <a:lnTo>
                    <a:pt x="901070" y="2751127"/>
                  </a:lnTo>
                  <a:lnTo>
                    <a:pt x="834790" y="2766921"/>
                  </a:lnTo>
                  <a:lnTo>
                    <a:pt x="766855" y="2772285"/>
                  </a:lnTo>
                  <a:lnTo>
                    <a:pt x="698920" y="2766921"/>
                  </a:lnTo>
                  <a:lnTo>
                    <a:pt x="632641" y="2751127"/>
                  </a:lnTo>
                  <a:lnTo>
                    <a:pt x="568265" y="2725355"/>
                  </a:lnTo>
                  <a:lnTo>
                    <a:pt x="506044" y="2690056"/>
                  </a:lnTo>
                  <a:lnTo>
                    <a:pt x="446226" y="2645679"/>
                  </a:lnTo>
                  <a:lnTo>
                    <a:pt x="417296" y="2620228"/>
                  </a:lnTo>
                  <a:lnTo>
                    <a:pt x="389061" y="2592677"/>
                  </a:lnTo>
                  <a:lnTo>
                    <a:pt x="361551" y="2563082"/>
                  </a:lnTo>
                  <a:lnTo>
                    <a:pt x="334797" y="2531499"/>
                  </a:lnTo>
                  <a:lnTo>
                    <a:pt x="308832" y="2497986"/>
                  </a:lnTo>
                  <a:lnTo>
                    <a:pt x="283685" y="2462597"/>
                  </a:lnTo>
                  <a:lnTo>
                    <a:pt x="259389" y="2425390"/>
                  </a:lnTo>
                  <a:lnTo>
                    <a:pt x="235974" y="2386421"/>
                  </a:lnTo>
                  <a:lnTo>
                    <a:pt x="213471" y="2345747"/>
                  </a:lnTo>
                  <a:lnTo>
                    <a:pt x="191912" y="2303422"/>
                  </a:lnTo>
                  <a:lnTo>
                    <a:pt x="171328" y="2259505"/>
                  </a:lnTo>
                  <a:lnTo>
                    <a:pt x="151750" y="2214051"/>
                  </a:lnTo>
                  <a:lnTo>
                    <a:pt x="133210" y="2167116"/>
                  </a:lnTo>
                  <a:lnTo>
                    <a:pt x="115737" y="2118758"/>
                  </a:lnTo>
                  <a:lnTo>
                    <a:pt x="99364" y="2069032"/>
                  </a:lnTo>
                  <a:lnTo>
                    <a:pt x="84122" y="2017994"/>
                  </a:lnTo>
                  <a:lnTo>
                    <a:pt x="70042" y="1965701"/>
                  </a:lnTo>
                  <a:lnTo>
                    <a:pt x="57155" y="1912210"/>
                  </a:lnTo>
                  <a:lnTo>
                    <a:pt x="45492" y="1857576"/>
                  </a:lnTo>
                  <a:lnTo>
                    <a:pt x="35084" y="1801856"/>
                  </a:lnTo>
                  <a:lnTo>
                    <a:pt x="25963" y="1745107"/>
                  </a:lnTo>
                  <a:lnTo>
                    <a:pt x="18159" y="1687384"/>
                  </a:lnTo>
                  <a:lnTo>
                    <a:pt x="11705" y="1628744"/>
                  </a:lnTo>
                  <a:lnTo>
                    <a:pt x="6631" y="1569244"/>
                  </a:lnTo>
                  <a:lnTo>
                    <a:pt x="2967" y="1508939"/>
                  </a:lnTo>
                  <a:lnTo>
                    <a:pt x="747" y="1447887"/>
                  </a:lnTo>
                  <a:lnTo>
                    <a:pt x="0" y="1386142"/>
                  </a:lnTo>
                  <a:close/>
                </a:path>
              </a:pathLst>
            </a:custGeom>
            <a:ln w="190499">
              <a:solidFill>
                <a:srgbClr val="C8C6BD"/>
              </a:solidFill>
            </a:ln>
          </p:spPr>
          <p:txBody>
            <a:bodyPr wrap="square" lIns="0" tIns="0" rIns="0" bIns="0" rtlCol="0"/>
            <a:lstStyle/>
            <a:p>
              <a:endParaRPr/>
            </a:p>
          </p:txBody>
        </p:sp>
      </p:grpSp>
      <p:grpSp>
        <p:nvGrpSpPr>
          <p:cNvPr id="6" name="object 6"/>
          <p:cNvGrpSpPr/>
          <p:nvPr/>
        </p:nvGrpSpPr>
        <p:grpSpPr>
          <a:xfrm>
            <a:off x="3565249" y="74348"/>
            <a:ext cx="2080260" cy="3006725"/>
            <a:chOff x="2041249" y="74347"/>
            <a:chExt cx="2080260" cy="3006725"/>
          </a:xfrm>
        </p:grpSpPr>
        <p:pic>
          <p:nvPicPr>
            <p:cNvPr id="7" name="object 7"/>
            <p:cNvPicPr/>
            <p:nvPr/>
          </p:nvPicPr>
          <p:blipFill>
            <a:blip r:embed="rId4" cstate="print"/>
            <a:stretch>
              <a:fillRect/>
            </a:stretch>
          </p:blipFill>
          <p:spPr>
            <a:xfrm>
              <a:off x="2041249" y="74347"/>
              <a:ext cx="2080068" cy="3006725"/>
            </a:xfrm>
            <a:prstGeom prst="rect">
              <a:avLst/>
            </a:prstGeom>
          </p:spPr>
        </p:pic>
        <p:pic>
          <p:nvPicPr>
            <p:cNvPr id="8" name="object 8"/>
            <p:cNvPicPr/>
            <p:nvPr/>
          </p:nvPicPr>
          <p:blipFill>
            <a:blip r:embed="rId5" cstate="print"/>
            <a:stretch>
              <a:fillRect/>
            </a:stretch>
          </p:blipFill>
          <p:spPr>
            <a:xfrm>
              <a:off x="2358749" y="391847"/>
              <a:ext cx="1445068" cy="2371724"/>
            </a:xfrm>
            <a:prstGeom prst="rect">
              <a:avLst/>
            </a:prstGeom>
          </p:spPr>
        </p:pic>
        <p:sp>
          <p:nvSpPr>
            <p:cNvPr id="9" name="object 9"/>
            <p:cNvSpPr/>
            <p:nvPr/>
          </p:nvSpPr>
          <p:spPr>
            <a:xfrm>
              <a:off x="2263498" y="296597"/>
              <a:ext cx="1635760" cy="2562225"/>
            </a:xfrm>
            <a:custGeom>
              <a:avLst/>
              <a:gdLst/>
              <a:ahLst/>
              <a:cxnLst/>
              <a:rect l="l" t="t" r="r" b="b"/>
              <a:pathLst>
                <a:path w="1635760" h="2562225">
                  <a:moveTo>
                    <a:pt x="0" y="1281112"/>
                  </a:moveTo>
                  <a:lnTo>
                    <a:pt x="841" y="1222470"/>
                  </a:lnTo>
                  <a:lnTo>
                    <a:pt x="3342" y="1164505"/>
                  </a:lnTo>
                  <a:lnTo>
                    <a:pt x="7465" y="1107273"/>
                  </a:lnTo>
                  <a:lnTo>
                    <a:pt x="13175" y="1050830"/>
                  </a:lnTo>
                  <a:lnTo>
                    <a:pt x="20436" y="995235"/>
                  </a:lnTo>
                  <a:lnTo>
                    <a:pt x="29212" y="940542"/>
                  </a:lnTo>
                  <a:lnTo>
                    <a:pt x="39466" y="886808"/>
                  </a:lnTo>
                  <a:lnTo>
                    <a:pt x="51162" y="834090"/>
                  </a:lnTo>
                  <a:lnTo>
                    <a:pt x="64265" y="782445"/>
                  </a:lnTo>
                  <a:lnTo>
                    <a:pt x="78738" y="731929"/>
                  </a:lnTo>
                  <a:lnTo>
                    <a:pt x="94546" y="682598"/>
                  </a:lnTo>
                  <a:lnTo>
                    <a:pt x="111651" y="634510"/>
                  </a:lnTo>
                  <a:lnTo>
                    <a:pt x="130018" y="587720"/>
                  </a:lnTo>
                  <a:lnTo>
                    <a:pt x="149612" y="542285"/>
                  </a:lnTo>
                  <a:lnTo>
                    <a:pt x="170395" y="498262"/>
                  </a:lnTo>
                  <a:lnTo>
                    <a:pt x="192332" y="455708"/>
                  </a:lnTo>
                  <a:lnTo>
                    <a:pt x="215387" y="414677"/>
                  </a:lnTo>
                  <a:lnTo>
                    <a:pt x="239523" y="375229"/>
                  </a:lnTo>
                  <a:lnTo>
                    <a:pt x="264705" y="337418"/>
                  </a:lnTo>
                  <a:lnTo>
                    <a:pt x="290896" y="301301"/>
                  </a:lnTo>
                  <a:lnTo>
                    <a:pt x="318060" y="266935"/>
                  </a:lnTo>
                  <a:lnTo>
                    <a:pt x="346162" y="234377"/>
                  </a:lnTo>
                  <a:lnTo>
                    <a:pt x="375164" y="203683"/>
                  </a:lnTo>
                  <a:lnTo>
                    <a:pt x="405032" y="174909"/>
                  </a:lnTo>
                  <a:lnTo>
                    <a:pt x="435729" y="148112"/>
                  </a:lnTo>
                  <a:lnTo>
                    <a:pt x="467219" y="123349"/>
                  </a:lnTo>
                  <a:lnTo>
                    <a:pt x="499465" y="100676"/>
                  </a:lnTo>
                  <a:lnTo>
                    <a:pt x="532432" y="80149"/>
                  </a:lnTo>
                  <a:lnTo>
                    <a:pt x="566084" y="61826"/>
                  </a:lnTo>
                  <a:lnTo>
                    <a:pt x="635297" y="32015"/>
                  </a:lnTo>
                  <a:lnTo>
                    <a:pt x="706815" y="11695"/>
                  </a:lnTo>
                  <a:lnTo>
                    <a:pt x="780350" y="1318"/>
                  </a:lnTo>
                  <a:lnTo>
                    <a:pt x="817783" y="0"/>
                  </a:lnTo>
                  <a:lnTo>
                    <a:pt x="861029" y="1790"/>
                  </a:lnTo>
                  <a:lnTo>
                    <a:pt x="903957" y="7128"/>
                  </a:lnTo>
                  <a:lnTo>
                    <a:pt x="946485" y="15959"/>
                  </a:lnTo>
                  <a:lnTo>
                    <a:pt x="988532" y="28231"/>
                  </a:lnTo>
                  <a:lnTo>
                    <a:pt x="1030017" y="43891"/>
                  </a:lnTo>
                  <a:lnTo>
                    <a:pt x="1070859" y="62887"/>
                  </a:lnTo>
                  <a:lnTo>
                    <a:pt x="1110975" y="85165"/>
                  </a:lnTo>
                  <a:lnTo>
                    <a:pt x="1150285" y="110673"/>
                  </a:lnTo>
                  <a:lnTo>
                    <a:pt x="1188707" y="139358"/>
                  </a:lnTo>
                  <a:lnTo>
                    <a:pt x="1226160" y="171167"/>
                  </a:lnTo>
                  <a:lnTo>
                    <a:pt x="1262563" y="206048"/>
                  </a:lnTo>
                  <a:lnTo>
                    <a:pt x="1297835" y="243947"/>
                  </a:lnTo>
                  <a:lnTo>
                    <a:pt x="1331893" y="284812"/>
                  </a:lnTo>
                  <a:lnTo>
                    <a:pt x="1364656" y="328590"/>
                  </a:lnTo>
                  <a:lnTo>
                    <a:pt x="1396044" y="375229"/>
                  </a:lnTo>
                  <a:lnTo>
                    <a:pt x="1419698" y="413865"/>
                  </a:lnTo>
                  <a:lnTo>
                    <a:pt x="1442219" y="453861"/>
                  </a:lnTo>
                  <a:lnTo>
                    <a:pt x="1463589" y="495154"/>
                  </a:lnTo>
                  <a:lnTo>
                    <a:pt x="1483793" y="537682"/>
                  </a:lnTo>
                  <a:lnTo>
                    <a:pt x="1502813" y="581382"/>
                  </a:lnTo>
                  <a:lnTo>
                    <a:pt x="1520634" y="626190"/>
                  </a:lnTo>
                  <a:lnTo>
                    <a:pt x="1537238" y="672046"/>
                  </a:lnTo>
                  <a:lnTo>
                    <a:pt x="1552609" y="718885"/>
                  </a:lnTo>
                  <a:lnTo>
                    <a:pt x="1566731" y="766645"/>
                  </a:lnTo>
                  <a:lnTo>
                    <a:pt x="1579586" y="815264"/>
                  </a:lnTo>
                  <a:lnTo>
                    <a:pt x="1591158" y="864678"/>
                  </a:lnTo>
                  <a:lnTo>
                    <a:pt x="1601431" y="914826"/>
                  </a:lnTo>
                  <a:lnTo>
                    <a:pt x="1610388" y="965643"/>
                  </a:lnTo>
                  <a:lnTo>
                    <a:pt x="1618013" y="1017068"/>
                  </a:lnTo>
                  <a:lnTo>
                    <a:pt x="1624288" y="1069038"/>
                  </a:lnTo>
                  <a:lnTo>
                    <a:pt x="1629198" y="1121490"/>
                  </a:lnTo>
                  <a:lnTo>
                    <a:pt x="1632726" y="1174362"/>
                  </a:lnTo>
                  <a:lnTo>
                    <a:pt x="1634855" y="1227590"/>
                  </a:lnTo>
                  <a:lnTo>
                    <a:pt x="1635568" y="1281112"/>
                  </a:lnTo>
                  <a:lnTo>
                    <a:pt x="1634726" y="1339754"/>
                  </a:lnTo>
                  <a:lnTo>
                    <a:pt x="1632226" y="1397719"/>
                  </a:lnTo>
                  <a:lnTo>
                    <a:pt x="1628102" y="1454951"/>
                  </a:lnTo>
                  <a:lnTo>
                    <a:pt x="1622392" y="1511394"/>
                  </a:lnTo>
                  <a:lnTo>
                    <a:pt x="1615131" y="1566989"/>
                  </a:lnTo>
                  <a:lnTo>
                    <a:pt x="1606356" y="1621682"/>
                  </a:lnTo>
                  <a:lnTo>
                    <a:pt x="1596102" y="1675416"/>
                  </a:lnTo>
                  <a:lnTo>
                    <a:pt x="1584405" y="1728134"/>
                  </a:lnTo>
                  <a:lnTo>
                    <a:pt x="1571302" y="1779779"/>
                  </a:lnTo>
                  <a:lnTo>
                    <a:pt x="1556829" y="1830295"/>
                  </a:lnTo>
                  <a:lnTo>
                    <a:pt x="1541022" y="1879626"/>
                  </a:lnTo>
                  <a:lnTo>
                    <a:pt x="1523916" y="1927714"/>
                  </a:lnTo>
                  <a:lnTo>
                    <a:pt x="1505549" y="1974504"/>
                  </a:lnTo>
                  <a:lnTo>
                    <a:pt x="1485955" y="2019939"/>
                  </a:lnTo>
                  <a:lnTo>
                    <a:pt x="1465172" y="2063962"/>
                  </a:lnTo>
                  <a:lnTo>
                    <a:pt x="1443235" y="2106517"/>
                  </a:lnTo>
                  <a:lnTo>
                    <a:pt x="1420180" y="2147547"/>
                  </a:lnTo>
                  <a:lnTo>
                    <a:pt x="1396044" y="2186995"/>
                  </a:lnTo>
                  <a:lnTo>
                    <a:pt x="1370863" y="2224806"/>
                  </a:lnTo>
                  <a:lnTo>
                    <a:pt x="1344671" y="2260923"/>
                  </a:lnTo>
                  <a:lnTo>
                    <a:pt x="1317507" y="2295289"/>
                  </a:lnTo>
                  <a:lnTo>
                    <a:pt x="1289405" y="2327847"/>
                  </a:lnTo>
                  <a:lnTo>
                    <a:pt x="1260403" y="2358541"/>
                  </a:lnTo>
                  <a:lnTo>
                    <a:pt x="1230535" y="2387315"/>
                  </a:lnTo>
                  <a:lnTo>
                    <a:pt x="1199838" y="2414112"/>
                  </a:lnTo>
                  <a:lnTo>
                    <a:pt x="1168348" y="2438875"/>
                  </a:lnTo>
                  <a:lnTo>
                    <a:pt x="1136102" y="2461548"/>
                  </a:lnTo>
                  <a:lnTo>
                    <a:pt x="1103135" y="2482075"/>
                  </a:lnTo>
                  <a:lnTo>
                    <a:pt x="1069483" y="2500398"/>
                  </a:lnTo>
                  <a:lnTo>
                    <a:pt x="1000270" y="2530209"/>
                  </a:lnTo>
                  <a:lnTo>
                    <a:pt x="928752" y="2550529"/>
                  </a:lnTo>
                  <a:lnTo>
                    <a:pt x="855217" y="2560906"/>
                  </a:lnTo>
                  <a:lnTo>
                    <a:pt x="817783" y="2562224"/>
                  </a:lnTo>
                  <a:lnTo>
                    <a:pt x="743348" y="2556989"/>
                  </a:lnTo>
                  <a:lnTo>
                    <a:pt x="670786" y="2541584"/>
                  </a:lnTo>
                  <a:lnTo>
                    <a:pt x="600384" y="2516462"/>
                  </a:lnTo>
                  <a:lnTo>
                    <a:pt x="532432" y="2482075"/>
                  </a:lnTo>
                  <a:lnTo>
                    <a:pt x="499465" y="2461548"/>
                  </a:lnTo>
                  <a:lnTo>
                    <a:pt x="467219" y="2438875"/>
                  </a:lnTo>
                  <a:lnTo>
                    <a:pt x="435729" y="2414112"/>
                  </a:lnTo>
                  <a:lnTo>
                    <a:pt x="405032" y="2387315"/>
                  </a:lnTo>
                  <a:lnTo>
                    <a:pt x="375164" y="2358541"/>
                  </a:lnTo>
                  <a:lnTo>
                    <a:pt x="346162" y="2327847"/>
                  </a:lnTo>
                  <a:lnTo>
                    <a:pt x="318060" y="2295289"/>
                  </a:lnTo>
                  <a:lnTo>
                    <a:pt x="290896" y="2260923"/>
                  </a:lnTo>
                  <a:lnTo>
                    <a:pt x="264705" y="2224806"/>
                  </a:lnTo>
                  <a:lnTo>
                    <a:pt x="239523" y="2186995"/>
                  </a:lnTo>
                  <a:lnTo>
                    <a:pt x="215387" y="2147547"/>
                  </a:lnTo>
                  <a:lnTo>
                    <a:pt x="192332" y="2106517"/>
                  </a:lnTo>
                  <a:lnTo>
                    <a:pt x="170395" y="2063962"/>
                  </a:lnTo>
                  <a:lnTo>
                    <a:pt x="149612" y="2019939"/>
                  </a:lnTo>
                  <a:lnTo>
                    <a:pt x="130018" y="1974504"/>
                  </a:lnTo>
                  <a:lnTo>
                    <a:pt x="111651" y="1927714"/>
                  </a:lnTo>
                  <a:lnTo>
                    <a:pt x="94546" y="1879626"/>
                  </a:lnTo>
                  <a:lnTo>
                    <a:pt x="78738" y="1830295"/>
                  </a:lnTo>
                  <a:lnTo>
                    <a:pt x="64265" y="1779779"/>
                  </a:lnTo>
                  <a:lnTo>
                    <a:pt x="51162" y="1728134"/>
                  </a:lnTo>
                  <a:lnTo>
                    <a:pt x="39466" y="1675416"/>
                  </a:lnTo>
                  <a:lnTo>
                    <a:pt x="29212" y="1621682"/>
                  </a:lnTo>
                  <a:lnTo>
                    <a:pt x="20436" y="1566989"/>
                  </a:lnTo>
                  <a:lnTo>
                    <a:pt x="13175" y="1511394"/>
                  </a:lnTo>
                  <a:lnTo>
                    <a:pt x="7465" y="1454951"/>
                  </a:lnTo>
                  <a:lnTo>
                    <a:pt x="3342" y="1397719"/>
                  </a:lnTo>
                  <a:lnTo>
                    <a:pt x="841" y="1339754"/>
                  </a:lnTo>
                  <a:lnTo>
                    <a:pt x="0" y="1281112"/>
                  </a:lnTo>
                  <a:close/>
                </a:path>
              </a:pathLst>
            </a:custGeom>
            <a:ln w="190499">
              <a:solidFill>
                <a:srgbClr val="C8C6BD"/>
              </a:solidFill>
            </a:ln>
          </p:spPr>
          <p:txBody>
            <a:bodyPr wrap="square" lIns="0" tIns="0" rIns="0" bIns="0" rtlCol="0"/>
            <a:lstStyle/>
            <a:p>
              <a:endParaRPr/>
            </a:p>
          </p:txBody>
        </p:sp>
      </p:grpSp>
      <p:grpSp>
        <p:nvGrpSpPr>
          <p:cNvPr id="10" name="object 10"/>
          <p:cNvGrpSpPr/>
          <p:nvPr/>
        </p:nvGrpSpPr>
        <p:grpSpPr>
          <a:xfrm>
            <a:off x="5995646" y="74348"/>
            <a:ext cx="2125980" cy="3006725"/>
            <a:chOff x="4471646" y="74347"/>
            <a:chExt cx="2125980" cy="3006725"/>
          </a:xfrm>
        </p:grpSpPr>
        <p:pic>
          <p:nvPicPr>
            <p:cNvPr id="11" name="object 11"/>
            <p:cNvPicPr/>
            <p:nvPr/>
          </p:nvPicPr>
          <p:blipFill>
            <a:blip r:embed="rId6" cstate="print"/>
            <a:stretch>
              <a:fillRect/>
            </a:stretch>
          </p:blipFill>
          <p:spPr>
            <a:xfrm>
              <a:off x="4471646" y="74347"/>
              <a:ext cx="2125716" cy="3006725"/>
            </a:xfrm>
            <a:prstGeom prst="rect">
              <a:avLst/>
            </a:prstGeom>
          </p:spPr>
        </p:pic>
        <p:pic>
          <p:nvPicPr>
            <p:cNvPr id="12" name="object 12"/>
            <p:cNvPicPr/>
            <p:nvPr/>
          </p:nvPicPr>
          <p:blipFill>
            <a:blip r:embed="rId7" cstate="print"/>
            <a:stretch>
              <a:fillRect/>
            </a:stretch>
          </p:blipFill>
          <p:spPr>
            <a:xfrm>
              <a:off x="4789146" y="391847"/>
              <a:ext cx="1490715" cy="2371724"/>
            </a:xfrm>
            <a:prstGeom prst="rect">
              <a:avLst/>
            </a:prstGeom>
          </p:spPr>
        </p:pic>
        <p:sp>
          <p:nvSpPr>
            <p:cNvPr id="13" name="object 13"/>
            <p:cNvSpPr/>
            <p:nvPr/>
          </p:nvSpPr>
          <p:spPr>
            <a:xfrm>
              <a:off x="4693895" y="296597"/>
              <a:ext cx="1681480" cy="2562225"/>
            </a:xfrm>
            <a:custGeom>
              <a:avLst/>
              <a:gdLst/>
              <a:ahLst/>
              <a:cxnLst/>
              <a:rect l="l" t="t" r="r" b="b"/>
              <a:pathLst>
                <a:path w="1681479" h="2562225">
                  <a:moveTo>
                    <a:pt x="0" y="1281112"/>
                  </a:moveTo>
                  <a:lnTo>
                    <a:pt x="819" y="1224046"/>
                  </a:lnTo>
                  <a:lnTo>
                    <a:pt x="3253" y="1167620"/>
                  </a:lnTo>
                  <a:lnTo>
                    <a:pt x="7268" y="1111884"/>
                  </a:lnTo>
                  <a:lnTo>
                    <a:pt x="12831" y="1056892"/>
                  </a:lnTo>
                  <a:lnTo>
                    <a:pt x="19906" y="1002696"/>
                  </a:lnTo>
                  <a:lnTo>
                    <a:pt x="28460" y="949347"/>
                  </a:lnTo>
                  <a:lnTo>
                    <a:pt x="38458" y="896898"/>
                  </a:lnTo>
                  <a:lnTo>
                    <a:pt x="49867" y="845400"/>
                  </a:lnTo>
                  <a:lnTo>
                    <a:pt x="62651" y="794906"/>
                  </a:lnTo>
                  <a:lnTo>
                    <a:pt x="76778" y="745468"/>
                  </a:lnTo>
                  <a:lnTo>
                    <a:pt x="92213" y="697137"/>
                  </a:lnTo>
                  <a:lnTo>
                    <a:pt x="108921" y="649967"/>
                  </a:lnTo>
                  <a:lnTo>
                    <a:pt x="126868" y="604008"/>
                  </a:lnTo>
                  <a:lnTo>
                    <a:pt x="146021" y="559314"/>
                  </a:lnTo>
                  <a:lnTo>
                    <a:pt x="166345" y="515936"/>
                  </a:lnTo>
                  <a:lnTo>
                    <a:pt x="187806" y="473926"/>
                  </a:lnTo>
                  <a:lnTo>
                    <a:pt x="210369" y="433336"/>
                  </a:lnTo>
                  <a:lnTo>
                    <a:pt x="234002" y="394219"/>
                  </a:lnTo>
                  <a:lnTo>
                    <a:pt x="258668" y="356626"/>
                  </a:lnTo>
                  <a:lnTo>
                    <a:pt x="284335" y="320610"/>
                  </a:lnTo>
                  <a:lnTo>
                    <a:pt x="310968" y="286222"/>
                  </a:lnTo>
                  <a:lnTo>
                    <a:pt x="338533" y="253515"/>
                  </a:lnTo>
                  <a:lnTo>
                    <a:pt x="366996" y="222541"/>
                  </a:lnTo>
                  <a:lnTo>
                    <a:pt x="396323" y="193351"/>
                  </a:lnTo>
                  <a:lnTo>
                    <a:pt x="426478" y="165999"/>
                  </a:lnTo>
                  <a:lnTo>
                    <a:pt x="457430" y="140535"/>
                  </a:lnTo>
                  <a:lnTo>
                    <a:pt x="489142" y="117012"/>
                  </a:lnTo>
                  <a:lnTo>
                    <a:pt x="521581" y="95483"/>
                  </a:lnTo>
                  <a:lnTo>
                    <a:pt x="554713" y="75999"/>
                  </a:lnTo>
                  <a:lnTo>
                    <a:pt x="622918" y="43374"/>
                  </a:lnTo>
                  <a:lnTo>
                    <a:pt x="693485" y="19555"/>
                  </a:lnTo>
                  <a:lnTo>
                    <a:pt x="766139" y="4958"/>
                  </a:lnTo>
                  <a:lnTo>
                    <a:pt x="840607" y="0"/>
                  </a:lnTo>
                  <a:lnTo>
                    <a:pt x="885060" y="1790"/>
                  </a:lnTo>
                  <a:lnTo>
                    <a:pt x="929186" y="7128"/>
                  </a:lnTo>
                  <a:lnTo>
                    <a:pt x="972901" y="15959"/>
                  </a:lnTo>
                  <a:lnTo>
                    <a:pt x="1016122" y="28231"/>
                  </a:lnTo>
                  <a:lnTo>
                    <a:pt x="1058765" y="43891"/>
                  </a:lnTo>
                  <a:lnTo>
                    <a:pt x="1100746" y="62887"/>
                  </a:lnTo>
                  <a:lnTo>
                    <a:pt x="1141982" y="85165"/>
                  </a:lnTo>
                  <a:lnTo>
                    <a:pt x="1182389" y="110673"/>
                  </a:lnTo>
                  <a:lnTo>
                    <a:pt x="1221884" y="139358"/>
                  </a:lnTo>
                  <a:lnTo>
                    <a:pt x="1260382" y="171167"/>
                  </a:lnTo>
                  <a:lnTo>
                    <a:pt x="1297801" y="206048"/>
                  </a:lnTo>
                  <a:lnTo>
                    <a:pt x="1334057" y="243947"/>
                  </a:lnTo>
                  <a:lnTo>
                    <a:pt x="1369065" y="284812"/>
                  </a:lnTo>
                  <a:lnTo>
                    <a:pt x="1402743" y="328590"/>
                  </a:lnTo>
                  <a:lnTo>
                    <a:pt x="1435007" y="375229"/>
                  </a:lnTo>
                  <a:lnTo>
                    <a:pt x="1459321" y="413865"/>
                  </a:lnTo>
                  <a:lnTo>
                    <a:pt x="1482470" y="453861"/>
                  </a:lnTo>
                  <a:lnTo>
                    <a:pt x="1504437" y="495154"/>
                  </a:lnTo>
                  <a:lnTo>
                    <a:pt x="1525205" y="537682"/>
                  </a:lnTo>
                  <a:lnTo>
                    <a:pt x="1544756" y="581382"/>
                  </a:lnTo>
                  <a:lnTo>
                    <a:pt x="1563074" y="626190"/>
                  </a:lnTo>
                  <a:lnTo>
                    <a:pt x="1580142" y="672046"/>
                  </a:lnTo>
                  <a:lnTo>
                    <a:pt x="1595942" y="718885"/>
                  </a:lnTo>
                  <a:lnTo>
                    <a:pt x="1610457" y="766645"/>
                  </a:lnTo>
                  <a:lnTo>
                    <a:pt x="1623671" y="815264"/>
                  </a:lnTo>
                  <a:lnTo>
                    <a:pt x="1635567" y="864678"/>
                  </a:lnTo>
                  <a:lnTo>
                    <a:pt x="1646126" y="914826"/>
                  </a:lnTo>
                  <a:lnTo>
                    <a:pt x="1655333" y="965643"/>
                  </a:lnTo>
                  <a:lnTo>
                    <a:pt x="1663171" y="1017068"/>
                  </a:lnTo>
                  <a:lnTo>
                    <a:pt x="1669621" y="1069038"/>
                  </a:lnTo>
                  <a:lnTo>
                    <a:pt x="1674668" y="1121490"/>
                  </a:lnTo>
                  <a:lnTo>
                    <a:pt x="1678294" y="1174362"/>
                  </a:lnTo>
                  <a:lnTo>
                    <a:pt x="1680482" y="1227590"/>
                  </a:lnTo>
                  <a:lnTo>
                    <a:pt x="1681215" y="1281112"/>
                  </a:lnTo>
                  <a:lnTo>
                    <a:pt x="1680396" y="1338178"/>
                  </a:lnTo>
                  <a:lnTo>
                    <a:pt x="1677962" y="1394604"/>
                  </a:lnTo>
                  <a:lnTo>
                    <a:pt x="1673947" y="1450340"/>
                  </a:lnTo>
                  <a:lnTo>
                    <a:pt x="1668384" y="1505332"/>
                  </a:lnTo>
                  <a:lnTo>
                    <a:pt x="1661309" y="1559528"/>
                  </a:lnTo>
                  <a:lnTo>
                    <a:pt x="1652755" y="1612877"/>
                  </a:lnTo>
                  <a:lnTo>
                    <a:pt x="1642757" y="1665326"/>
                  </a:lnTo>
                  <a:lnTo>
                    <a:pt x="1631348" y="1716824"/>
                  </a:lnTo>
                  <a:lnTo>
                    <a:pt x="1618564" y="1767318"/>
                  </a:lnTo>
                  <a:lnTo>
                    <a:pt x="1604437" y="1816757"/>
                  </a:lnTo>
                  <a:lnTo>
                    <a:pt x="1589002" y="1865087"/>
                  </a:lnTo>
                  <a:lnTo>
                    <a:pt x="1572294" y="1912257"/>
                  </a:lnTo>
                  <a:lnTo>
                    <a:pt x="1554347" y="1958216"/>
                  </a:lnTo>
                  <a:lnTo>
                    <a:pt x="1535194" y="2002910"/>
                  </a:lnTo>
                  <a:lnTo>
                    <a:pt x="1514870" y="2046288"/>
                  </a:lnTo>
                  <a:lnTo>
                    <a:pt x="1493409" y="2088298"/>
                  </a:lnTo>
                  <a:lnTo>
                    <a:pt x="1470846" y="2128888"/>
                  </a:lnTo>
                  <a:lnTo>
                    <a:pt x="1447213" y="2168005"/>
                  </a:lnTo>
                  <a:lnTo>
                    <a:pt x="1422547" y="2205598"/>
                  </a:lnTo>
                  <a:lnTo>
                    <a:pt x="1396880" y="2241614"/>
                  </a:lnTo>
                  <a:lnTo>
                    <a:pt x="1370247" y="2276002"/>
                  </a:lnTo>
                  <a:lnTo>
                    <a:pt x="1342682" y="2308709"/>
                  </a:lnTo>
                  <a:lnTo>
                    <a:pt x="1314219" y="2339683"/>
                  </a:lnTo>
                  <a:lnTo>
                    <a:pt x="1284892" y="2368873"/>
                  </a:lnTo>
                  <a:lnTo>
                    <a:pt x="1254736" y="2396225"/>
                  </a:lnTo>
                  <a:lnTo>
                    <a:pt x="1223785" y="2421689"/>
                  </a:lnTo>
                  <a:lnTo>
                    <a:pt x="1192073" y="2445212"/>
                  </a:lnTo>
                  <a:lnTo>
                    <a:pt x="1159634" y="2466741"/>
                  </a:lnTo>
                  <a:lnTo>
                    <a:pt x="1126502" y="2486225"/>
                  </a:lnTo>
                  <a:lnTo>
                    <a:pt x="1058297" y="2518850"/>
                  </a:lnTo>
                  <a:lnTo>
                    <a:pt x="987730" y="2542669"/>
                  </a:lnTo>
                  <a:lnTo>
                    <a:pt x="915076" y="2557266"/>
                  </a:lnTo>
                  <a:lnTo>
                    <a:pt x="840607" y="2562224"/>
                  </a:lnTo>
                  <a:lnTo>
                    <a:pt x="766139" y="2557266"/>
                  </a:lnTo>
                  <a:lnTo>
                    <a:pt x="693485" y="2542669"/>
                  </a:lnTo>
                  <a:lnTo>
                    <a:pt x="622918" y="2518850"/>
                  </a:lnTo>
                  <a:lnTo>
                    <a:pt x="554713" y="2486225"/>
                  </a:lnTo>
                  <a:lnTo>
                    <a:pt x="521581" y="2466741"/>
                  </a:lnTo>
                  <a:lnTo>
                    <a:pt x="489142" y="2445212"/>
                  </a:lnTo>
                  <a:lnTo>
                    <a:pt x="457430" y="2421689"/>
                  </a:lnTo>
                  <a:lnTo>
                    <a:pt x="426478" y="2396225"/>
                  </a:lnTo>
                  <a:lnTo>
                    <a:pt x="396323" y="2368873"/>
                  </a:lnTo>
                  <a:lnTo>
                    <a:pt x="366996" y="2339683"/>
                  </a:lnTo>
                  <a:lnTo>
                    <a:pt x="338533" y="2308709"/>
                  </a:lnTo>
                  <a:lnTo>
                    <a:pt x="310968" y="2276002"/>
                  </a:lnTo>
                  <a:lnTo>
                    <a:pt x="284335" y="2241614"/>
                  </a:lnTo>
                  <a:lnTo>
                    <a:pt x="258668" y="2205598"/>
                  </a:lnTo>
                  <a:lnTo>
                    <a:pt x="234002" y="2168005"/>
                  </a:lnTo>
                  <a:lnTo>
                    <a:pt x="210369" y="2128888"/>
                  </a:lnTo>
                  <a:lnTo>
                    <a:pt x="187806" y="2088298"/>
                  </a:lnTo>
                  <a:lnTo>
                    <a:pt x="166345" y="2046288"/>
                  </a:lnTo>
                  <a:lnTo>
                    <a:pt x="146021" y="2002910"/>
                  </a:lnTo>
                  <a:lnTo>
                    <a:pt x="126868" y="1958216"/>
                  </a:lnTo>
                  <a:lnTo>
                    <a:pt x="108921" y="1912257"/>
                  </a:lnTo>
                  <a:lnTo>
                    <a:pt x="92213" y="1865087"/>
                  </a:lnTo>
                  <a:lnTo>
                    <a:pt x="76778" y="1816757"/>
                  </a:lnTo>
                  <a:lnTo>
                    <a:pt x="62651" y="1767318"/>
                  </a:lnTo>
                  <a:lnTo>
                    <a:pt x="49867" y="1716824"/>
                  </a:lnTo>
                  <a:lnTo>
                    <a:pt x="38458" y="1665326"/>
                  </a:lnTo>
                  <a:lnTo>
                    <a:pt x="28460" y="1612877"/>
                  </a:lnTo>
                  <a:lnTo>
                    <a:pt x="19906" y="1559528"/>
                  </a:lnTo>
                  <a:lnTo>
                    <a:pt x="12831" y="1505332"/>
                  </a:lnTo>
                  <a:lnTo>
                    <a:pt x="7268" y="1450340"/>
                  </a:lnTo>
                  <a:lnTo>
                    <a:pt x="3253" y="1394604"/>
                  </a:lnTo>
                  <a:lnTo>
                    <a:pt x="819" y="1338178"/>
                  </a:lnTo>
                  <a:lnTo>
                    <a:pt x="0" y="1281112"/>
                  </a:lnTo>
                  <a:close/>
                </a:path>
              </a:pathLst>
            </a:custGeom>
            <a:ln w="190499">
              <a:solidFill>
                <a:srgbClr val="C8C6BD"/>
              </a:solidFill>
            </a:ln>
          </p:spPr>
          <p:txBody>
            <a:bodyPr wrap="square" lIns="0" tIns="0" rIns="0" bIns="0" rtlCol="0"/>
            <a:lstStyle/>
            <a:p>
              <a:endParaRPr/>
            </a:p>
          </p:txBody>
        </p:sp>
      </p:grpSp>
      <p:grpSp>
        <p:nvGrpSpPr>
          <p:cNvPr id="14" name="object 14"/>
          <p:cNvGrpSpPr/>
          <p:nvPr/>
        </p:nvGrpSpPr>
        <p:grpSpPr>
          <a:xfrm>
            <a:off x="2606221" y="253175"/>
            <a:ext cx="6914515" cy="5955665"/>
            <a:chOff x="1082220" y="253174"/>
            <a:chExt cx="6914515" cy="5955665"/>
          </a:xfrm>
        </p:grpSpPr>
        <p:pic>
          <p:nvPicPr>
            <p:cNvPr id="15" name="object 15"/>
            <p:cNvPicPr/>
            <p:nvPr/>
          </p:nvPicPr>
          <p:blipFill>
            <a:blip r:embed="rId8" cstate="print"/>
            <a:stretch>
              <a:fillRect/>
            </a:stretch>
          </p:blipFill>
          <p:spPr>
            <a:xfrm>
              <a:off x="1180511" y="2992142"/>
              <a:ext cx="2356475" cy="3216635"/>
            </a:xfrm>
            <a:prstGeom prst="rect">
              <a:avLst/>
            </a:prstGeom>
          </p:spPr>
        </p:pic>
        <p:pic>
          <p:nvPicPr>
            <p:cNvPr id="16" name="object 16"/>
            <p:cNvPicPr/>
            <p:nvPr/>
          </p:nvPicPr>
          <p:blipFill>
            <a:blip r:embed="rId9" cstate="print"/>
            <a:stretch>
              <a:fillRect/>
            </a:stretch>
          </p:blipFill>
          <p:spPr>
            <a:xfrm>
              <a:off x="1498012" y="3309642"/>
              <a:ext cx="1721475" cy="2581634"/>
            </a:xfrm>
            <a:prstGeom prst="rect">
              <a:avLst/>
            </a:prstGeom>
          </p:spPr>
        </p:pic>
        <p:sp>
          <p:nvSpPr>
            <p:cNvPr id="17" name="object 17"/>
            <p:cNvSpPr/>
            <p:nvPr/>
          </p:nvSpPr>
          <p:spPr>
            <a:xfrm>
              <a:off x="1402761" y="3214391"/>
              <a:ext cx="1911985" cy="2772410"/>
            </a:xfrm>
            <a:custGeom>
              <a:avLst/>
              <a:gdLst/>
              <a:ahLst/>
              <a:cxnLst/>
              <a:rect l="l" t="t" r="r" b="b"/>
              <a:pathLst>
                <a:path w="1911985" h="2772410">
                  <a:moveTo>
                    <a:pt x="0" y="1386067"/>
                  </a:moveTo>
                  <a:lnTo>
                    <a:pt x="797" y="1328933"/>
                  </a:lnTo>
                  <a:lnTo>
                    <a:pt x="3169" y="1272388"/>
                  </a:lnTo>
                  <a:lnTo>
                    <a:pt x="7084" y="1216475"/>
                  </a:lnTo>
                  <a:lnTo>
                    <a:pt x="12512" y="1161240"/>
                  </a:lnTo>
                  <a:lnTo>
                    <a:pt x="19422" y="1106726"/>
                  </a:lnTo>
                  <a:lnTo>
                    <a:pt x="27783" y="1052979"/>
                  </a:lnTo>
                  <a:lnTo>
                    <a:pt x="37565" y="1000043"/>
                  </a:lnTo>
                  <a:lnTo>
                    <a:pt x="48736" y="947962"/>
                  </a:lnTo>
                  <a:lnTo>
                    <a:pt x="61267" y="896782"/>
                  </a:lnTo>
                  <a:lnTo>
                    <a:pt x="75126" y="846547"/>
                  </a:lnTo>
                  <a:lnTo>
                    <a:pt x="90282" y="797301"/>
                  </a:lnTo>
                  <a:lnTo>
                    <a:pt x="106705" y="749089"/>
                  </a:lnTo>
                  <a:lnTo>
                    <a:pt x="124364" y="701956"/>
                  </a:lnTo>
                  <a:lnTo>
                    <a:pt x="143228" y="655946"/>
                  </a:lnTo>
                  <a:lnTo>
                    <a:pt x="163267" y="611103"/>
                  </a:lnTo>
                  <a:lnTo>
                    <a:pt x="184450" y="567474"/>
                  </a:lnTo>
                  <a:lnTo>
                    <a:pt x="206745" y="525101"/>
                  </a:lnTo>
                  <a:lnTo>
                    <a:pt x="230123" y="484029"/>
                  </a:lnTo>
                  <a:lnTo>
                    <a:pt x="254552" y="444304"/>
                  </a:lnTo>
                  <a:lnTo>
                    <a:pt x="280002" y="405969"/>
                  </a:lnTo>
                  <a:lnTo>
                    <a:pt x="306442" y="369070"/>
                  </a:lnTo>
                  <a:lnTo>
                    <a:pt x="333841" y="333651"/>
                  </a:lnTo>
                  <a:lnTo>
                    <a:pt x="362168" y="299756"/>
                  </a:lnTo>
                  <a:lnTo>
                    <a:pt x="391393" y="267430"/>
                  </a:lnTo>
                  <a:lnTo>
                    <a:pt x="421485" y="236718"/>
                  </a:lnTo>
                  <a:lnTo>
                    <a:pt x="452414" y="207664"/>
                  </a:lnTo>
                  <a:lnTo>
                    <a:pt x="484147" y="180313"/>
                  </a:lnTo>
                  <a:lnTo>
                    <a:pt x="516656" y="154710"/>
                  </a:lnTo>
                  <a:lnTo>
                    <a:pt x="549908" y="130898"/>
                  </a:lnTo>
                  <a:lnTo>
                    <a:pt x="583874" y="108924"/>
                  </a:lnTo>
                  <a:lnTo>
                    <a:pt x="618521" y="88830"/>
                  </a:lnTo>
                  <a:lnTo>
                    <a:pt x="653821" y="70662"/>
                  </a:lnTo>
                  <a:lnTo>
                    <a:pt x="689742" y="54465"/>
                  </a:lnTo>
                  <a:lnTo>
                    <a:pt x="726252" y="40282"/>
                  </a:lnTo>
                  <a:lnTo>
                    <a:pt x="763322" y="28159"/>
                  </a:lnTo>
                  <a:lnTo>
                    <a:pt x="800921" y="18141"/>
                  </a:lnTo>
                  <a:lnTo>
                    <a:pt x="839017" y="10271"/>
                  </a:lnTo>
                  <a:lnTo>
                    <a:pt x="877581" y="4594"/>
                  </a:lnTo>
                  <a:lnTo>
                    <a:pt x="916581" y="1156"/>
                  </a:lnTo>
                  <a:lnTo>
                    <a:pt x="955987" y="0"/>
                  </a:lnTo>
                  <a:lnTo>
                    <a:pt x="1000611" y="1509"/>
                  </a:lnTo>
                  <a:lnTo>
                    <a:pt x="1044955" y="6011"/>
                  </a:lnTo>
                  <a:lnTo>
                    <a:pt x="1088952" y="13466"/>
                  </a:lnTo>
                  <a:lnTo>
                    <a:pt x="1132537" y="23835"/>
                  </a:lnTo>
                  <a:lnTo>
                    <a:pt x="1175646" y="37080"/>
                  </a:lnTo>
                  <a:lnTo>
                    <a:pt x="1218213" y="53160"/>
                  </a:lnTo>
                  <a:lnTo>
                    <a:pt x="1260171" y="72036"/>
                  </a:lnTo>
                  <a:lnTo>
                    <a:pt x="1301457" y="93669"/>
                  </a:lnTo>
                  <a:lnTo>
                    <a:pt x="1342005" y="118021"/>
                  </a:lnTo>
                  <a:lnTo>
                    <a:pt x="1381749" y="145051"/>
                  </a:lnTo>
                  <a:lnTo>
                    <a:pt x="1420625" y="174720"/>
                  </a:lnTo>
                  <a:lnTo>
                    <a:pt x="1458566" y="206990"/>
                  </a:lnTo>
                  <a:lnTo>
                    <a:pt x="1495507" y="241821"/>
                  </a:lnTo>
                  <a:lnTo>
                    <a:pt x="1531384" y="279173"/>
                  </a:lnTo>
                  <a:lnTo>
                    <a:pt x="1566131" y="319008"/>
                  </a:lnTo>
                  <a:lnTo>
                    <a:pt x="1599682" y="361287"/>
                  </a:lnTo>
                  <a:lnTo>
                    <a:pt x="1631972" y="405969"/>
                  </a:lnTo>
                  <a:lnTo>
                    <a:pt x="1657047" y="443725"/>
                  </a:lnTo>
                  <a:lnTo>
                    <a:pt x="1681039" y="482690"/>
                  </a:lnTo>
                  <a:lnTo>
                    <a:pt x="1703933" y="522815"/>
                  </a:lnTo>
                  <a:lnTo>
                    <a:pt x="1725715" y="564050"/>
                  </a:lnTo>
                  <a:lnTo>
                    <a:pt x="1746371" y="606343"/>
                  </a:lnTo>
                  <a:lnTo>
                    <a:pt x="1765886" y="649645"/>
                  </a:lnTo>
                  <a:lnTo>
                    <a:pt x="1784247" y="693906"/>
                  </a:lnTo>
                  <a:lnTo>
                    <a:pt x="1801437" y="739075"/>
                  </a:lnTo>
                  <a:lnTo>
                    <a:pt x="1817444" y="785102"/>
                  </a:lnTo>
                  <a:lnTo>
                    <a:pt x="1832254" y="831937"/>
                  </a:lnTo>
                  <a:lnTo>
                    <a:pt x="1845850" y="879530"/>
                  </a:lnTo>
                  <a:lnTo>
                    <a:pt x="1858220" y="927830"/>
                  </a:lnTo>
                  <a:lnTo>
                    <a:pt x="1869349" y="976787"/>
                  </a:lnTo>
                  <a:lnTo>
                    <a:pt x="1879222" y="1026350"/>
                  </a:lnTo>
                  <a:lnTo>
                    <a:pt x="1887825" y="1076471"/>
                  </a:lnTo>
                  <a:lnTo>
                    <a:pt x="1895144" y="1127097"/>
                  </a:lnTo>
                  <a:lnTo>
                    <a:pt x="1901165" y="1178180"/>
                  </a:lnTo>
                  <a:lnTo>
                    <a:pt x="1905873" y="1229669"/>
                  </a:lnTo>
                  <a:lnTo>
                    <a:pt x="1909253" y="1281513"/>
                  </a:lnTo>
                  <a:lnTo>
                    <a:pt x="1911292" y="1333662"/>
                  </a:lnTo>
                  <a:lnTo>
                    <a:pt x="1911974" y="1386067"/>
                  </a:lnTo>
                  <a:lnTo>
                    <a:pt x="1911177" y="1443201"/>
                  </a:lnTo>
                  <a:lnTo>
                    <a:pt x="1908805" y="1499746"/>
                  </a:lnTo>
                  <a:lnTo>
                    <a:pt x="1904890" y="1555659"/>
                  </a:lnTo>
                  <a:lnTo>
                    <a:pt x="1899462" y="1610894"/>
                  </a:lnTo>
                  <a:lnTo>
                    <a:pt x="1892552" y="1665408"/>
                  </a:lnTo>
                  <a:lnTo>
                    <a:pt x="1884191" y="1719155"/>
                  </a:lnTo>
                  <a:lnTo>
                    <a:pt x="1874409" y="1772091"/>
                  </a:lnTo>
                  <a:lnTo>
                    <a:pt x="1863238" y="1824171"/>
                  </a:lnTo>
                  <a:lnTo>
                    <a:pt x="1850707" y="1875352"/>
                  </a:lnTo>
                  <a:lnTo>
                    <a:pt x="1836848" y="1925587"/>
                  </a:lnTo>
                  <a:lnTo>
                    <a:pt x="1821692" y="1974833"/>
                  </a:lnTo>
                  <a:lnTo>
                    <a:pt x="1805269" y="2023045"/>
                  </a:lnTo>
                  <a:lnTo>
                    <a:pt x="1787610" y="2070178"/>
                  </a:lnTo>
                  <a:lnTo>
                    <a:pt x="1768746" y="2116188"/>
                  </a:lnTo>
                  <a:lnTo>
                    <a:pt x="1748707" y="2161030"/>
                  </a:lnTo>
                  <a:lnTo>
                    <a:pt x="1727524" y="2204660"/>
                  </a:lnTo>
                  <a:lnTo>
                    <a:pt x="1705229" y="2247033"/>
                  </a:lnTo>
                  <a:lnTo>
                    <a:pt x="1681851" y="2288105"/>
                  </a:lnTo>
                  <a:lnTo>
                    <a:pt x="1657422" y="2327830"/>
                  </a:lnTo>
                  <a:lnTo>
                    <a:pt x="1631972" y="2366165"/>
                  </a:lnTo>
                  <a:lnTo>
                    <a:pt x="1605532" y="2403064"/>
                  </a:lnTo>
                  <a:lnTo>
                    <a:pt x="1578133" y="2438483"/>
                  </a:lnTo>
                  <a:lnTo>
                    <a:pt x="1549806" y="2472378"/>
                  </a:lnTo>
                  <a:lnTo>
                    <a:pt x="1520581" y="2504704"/>
                  </a:lnTo>
                  <a:lnTo>
                    <a:pt x="1490489" y="2535416"/>
                  </a:lnTo>
                  <a:lnTo>
                    <a:pt x="1459560" y="2564470"/>
                  </a:lnTo>
                  <a:lnTo>
                    <a:pt x="1427827" y="2591821"/>
                  </a:lnTo>
                  <a:lnTo>
                    <a:pt x="1395318" y="2617424"/>
                  </a:lnTo>
                  <a:lnTo>
                    <a:pt x="1362066" y="2641236"/>
                  </a:lnTo>
                  <a:lnTo>
                    <a:pt x="1328100" y="2663210"/>
                  </a:lnTo>
                  <a:lnTo>
                    <a:pt x="1293453" y="2683304"/>
                  </a:lnTo>
                  <a:lnTo>
                    <a:pt x="1258153" y="2701472"/>
                  </a:lnTo>
                  <a:lnTo>
                    <a:pt x="1222232" y="2717669"/>
                  </a:lnTo>
                  <a:lnTo>
                    <a:pt x="1185722" y="2731852"/>
                  </a:lnTo>
                  <a:lnTo>
                    <a:pt x="1148652" y="2743975"/>
                  </a:lnTo>
                  <a:lnTo>
                    <a:pt x="1111053" y="2753993"/>
                  </a:lnTo>
                  <a:lnTo>
                    <a:pt x="1072957" y="2761863"/>
                  </a:lnTo>
                  <a:lnTo>
                    <a:pt x="1034393" y="2767540"/>
                  </a:lnTo>
                  <a:lnTo>
                    <a:pt x="995393" y="2770978"/>
                  </a:lnTo>
                  <a:lnTo>
                    <a:pt x="955987" y="2772134"/>
                  </a:lnTo>
                  <a:lnTo>
                    <a:pt x="916581" y="2770978"/>
                  </a:lnTo>
                  <a:lnTo>
                    <a:pt x="877581" y="2767540"/>
                  </a:lnTo>
                  <a:lnTo>
                    <a:pt x="839017" y="2761863"/>
                  </a:lnTo>
                  <a:lnTo>
                    <a:pt x="800921" y="2753993"/>
                  </a:lnTo>
                  <a:lnTo>
                    <a:pt x="763322" y="2743975"/>
                  </a:lnTo>
                  <a:lnTo>
                    <a:pt x="726252" y="2731852"/>
                  </a:lnTo>
                  <a:lnTo>
                    <a:pt x="689742" y="2717669"/>
                  </a:lnTo>
                  <a:lnTo>
                    <a:pt x="653821" y="2701472"/>
                  </a:lnTo>
                  <a:lnTo>
                    <a:pt x="618521" y="2683304"/>
                  </a:lnTo>
                  <a:lnTo>
                    <a:pt x="583874" y="2663210"/>
                  </a:lnTo>
                  <a:lnTo>
                    <a:pt x="549908" y="2641236"/>
                  </a:lnTo>
                  <a:lnTo>
                    <a:pt x="516656" y="2617424"/>
                  </a:lnTo>
                  <a:lnTo>
                    <a:pt x="484147" y="2591821"/>
                  </a:lnTo>
                  <a:lnTo>
                    <a:pt x="452414" y="2564470"/>
                  </a:lnTo>
                  <a:lnTo>
                    <a:pt x="421485" y="2535416"/>
                  </a:lnTo>
                  <a:lnTo>
                    <a:pt x="391393" y="2504704"/>
                  </a:lnTo>
                  <a:lnTo>
                    <a:pt x="362168" y="2472378"/>
                  </a:lnTo>
                  <a:lnTo>
                    <a:pt x="333841" y="2438483"/>
                  </a:lnTo>
                  <a:lnTo>
                    <a:pt x="306442" y="2403064"/>
                  </a:lnTo>
                  <a:lnTo>
                    <a:pt x="280002" y="2366165"/>
                  </a:lnTo>
                  <a:lnTo>
                    <a:pt x="254552" y="2327830"/>
                  </a:lnTo>
                  <a:lnTo>
                    <a:pt x="230123" y="2288105"/>
                  </a:lnTo>
                  <a:lnTo>
                    <a:pt x="206745" y="2247033"/>
                  </a:lnTo>
                  <a:lnTo>
                    <a:pt x="184450" y="2204660"/>
                  </a:lnTo>
                  <a:lnTo>
                    <a:pt x="163267" y="2161030"/>
                  </a:lnTo>
                  <a:lnTo>
                    <a:pt x="143228" y="2116188"/>
                  </a:lnTo>
                  <a:lnTo>
                    <a:pt x="124364" y="2070178"/>
                  </a:lnTo>
                  <a:lnTo>
                    <a:pt x="106705" y="2023045"/>
                  </a:lnTo>
                  <a:lnTo>
                    <a:pt x="90282" y="1974833"/>
                  </a:lnTo>
                  <a:lnTo>
                    <a:pt x="75126" y="1925587"/>
                  </a:lnTo>
                  <a:lnTo>
                    <a:pt x="61267" y="1875352"/>
                  </a:lnTo>
                  <a:lnTo>
                    <a:pt x="48736" y="1824171"/>
                  </a:lnTo>
                  <a:lnTo>
                    <a:pt x="37565" y="1772091"/>
                  </a:lnTo>
                  <a:lnTo>
                    <a:pt x="27783" y="1719155"/>
                  </a:lnTo>
                  <a:lnTo>
                    <a:pt x="19422" y="1665408"/>
                  </a:lnTo>
                  <a:lnTo>
                    <a:pt x="12512" y="1610894"/>
                  </a:lnTo>
                  <a:lnTo>
                    <a:pt x="7084" y="1555659"/>
                  </a:lnTo>
                  <a:lnTo>
                    <a:pt x="3169" y="1499746"/>
                  </a:lnTo>
                  <a:lnTo>
                    <a:pt x="797" y="1443201"/>
                  </a:lnTo>
                  <a:lnTo>
                    <a:pt x="0" y="1386067"/>
                  </a:lnTo>
                  <a:close/>
                </a:path>
              </a:pathLst>
            </a:custGeom>
            <a:ln w="190499">
              <a:solidFill>
                <a:srgbClr val="C8C6BD"/>
              </a:solidFill>
            </a:ln>
          </p:spPr>
          <p:txBody>
            <a:bodyPr wrap="square" lIns="0" tIns="0" rIns="0" bIns="0" rtlCol="0"/>
            <a:lstStyle/>
            <a:p>
              <a:endParaRPr/>
            </a:p>
          </p:txBody>
        </p:sp>
        <p:pic>
          <p:nvPicPr>
            <p:cNvPr id="18" name="object 18"/>
            <p:cNvPicPr/>
            <p:nvPr/>
          </p:nvPicPr>
          <p:blipFill>
            <a:blip r:embed="rId10" cstate="print"/>
            <a:stretch>
              <a:fillRect/>
            </a:stretch>
          </p:blipFill>
          <p:spPr>
            <a:xfrm>
              <a:off x="3531965" y="2992141"/>
              <a:ext cx="2080069" cy="3216635"/>
            </a:xfrm>
            <a:prstGeom prst="rect">
              <a:avLst/>
            </a:prstGeom>
          </p:spPr>
        </p:pic>
        <p:pic>
          <p:nvPicPr>
            <p:cNvPr id="19" name="object 19"/>
            <p:cNvPicPr/>
            <p:nvPr/>
          </p:nvPicPr>
          <p:blipFill>
            <a:blip r:embed="rId11" cstate="print"/>
            <a:stretch>
              <a:fillRect/>
            </a:stretch>
          </p:blipFill>
          <p:spPr>
            <a:xfrm>
              <a:off x="3849465" y="3309641"/>
              <a:ext cx="1445068" cy="2581634"/>
            </a:xfrm>
            <a:prstGeom prst="rect">
              <a:avLst/>
            </a:prstGeom>
          </p:spPr>
        </p:pic>
        <p:sp>
          <p:nvSpPr>
            <p:cNvPr id="20" name="object 20"/>
            <p:cNvSpPr/>
            <p:nvPr/>
          </p:nvSpPr>
          <p:spPr>
            <a:xfrm>
              <a:off x="3754215" y="3214390"/>
              <a:ext cx="1635760" cy="2772410"/>
            </a:xfrm>
            <a:custGeom>
              <a:avLst/>
              <a:gdLst/>
              <a:ahLst/>
              <a:cxnLst/>
              <a:rect l="l" t="t" r="r" b="b"/>
              <a:pathLst>
                <a:path w="1635760" h="2772410">
                  <a:moveTo>
                    <a:pt x="0" y="1386067"/>
                  </a:moveTo>
                  <a:lnTo>
                    <a:pt x="755" y="1325942"/>
                  </a:lnTo>
                  <a:lnTo>
                    <a:pt x="3001" y="1266472"/>
                  </a:lnTo>
                  <a:lnTo>
                    <a:pt x="6707" y="1207708"/>
                  </a:lnTo>
                  <a:lnTo>
                    <a:pt x="11843" y="1149702"/>
                  </a:lnTo>
                  <a:lnTo>
                    <a:pt x="18377" y="1092506"/>
                  </a:lnTo>
                  <a:lnTo>
                    <a:pt x="26279" y="1036173"/>
                  </a:lnTo>
                  <a:lnTo>
                    <a:pt x="35518" y="980754"/>
                  </a:lnTo>
                  <a:lnTo>
                    <a:pt x="46064" y="926301"/>
                  </a:lnTo>
                  <a:lnTo>
                    <a:pt x="57885" y="872866"/>
                  </a:lnTo>
                  <a:lnTo>
                    <a:pt x="70952" y="820502"/>
                  </a:lnTo>
                  <a:lnTo>
                    <a:pt x="85233" y="769260"/>
                  </a:lnTo>
                  <a:lnTo>
                    <a:pt x="100698" y="719193"/>
                  </a:lnTo>
                  <a:lnTo>
                    <a:pt x="117317" y="670351"/>
                  </a:lnTo>
                  <a:lnTo>
                    <a:pt x="135057" y="622788"/>
                  </a:lnTo>
                  <a:lnTo>
                    <a:pt x="153890" y="576556"/>
                  </a:lnTo>
                  <a:lnTo>
                    <a:pt x="173783" y="531706"/>
                  </a:lnTo>
                  <a:lnTo>
                    <a:pt x="194707" y="488290"/>
                  </a:lnTo>
                  <a:lnTo>
                    <a:pt x="216630" y="446360"/>
                  </a:lnTo>
                  <a:lnTo>
                    <a:pt x="239523" y="405969"/>
                  </a:lnTo>
                  <a:lnTo>
                    <a:pt x="263354" y="367169"/>
                  </a:lnTo>
                  <a:lnTo>
                    <a:pt x="288092" y="330010"/>
                  </a:lnTo>
                  <a:lnTo>
                    <a:pt x="313708" y="294546"/>
                  </a:lnTo>
                  <a:lnTo>
                    <a:pt x="340170" y="260829"/>
                  </a:lnTo>
                  <a:lnTo>
                    <a:pt x="367447" y="228910"/>
                  </a:lnTo>
                  <a:lnTo>
                    <a:pt x="395509" y="198841"/>
                  </a:lnTo>
                  <a:lnTo>
                    <a:pt x="424326" y="170675"/>
                  </a:lnTo>
                  <a:lnTo>
                    <a:pt x="453866" y="144463"/>
                  </a:lnTo>
                  <a:lnTo>
                    <a:pt x="484099" y="120258"/>
                  </a:lnTo>
                  <a:lnTo>
                    <a:pt x="546520" y="78074"/>
                  </a:lnTo>
                  <a:lnTo>
                    <a:pt x="611345" y="44541"/>
                  </a:lnTo>
                  <a:lnTo>
                    <a:pt x="678328" y="20073"/>
                  </a:lnTo>
                  <a:lnTo>
                    <a:pt x="747222" y="5087"/>
                  </a:lnTo>
                  <a:lnTo>
                    <a:pt x="817784" y="0"/>
                  </a:lnTo>
                  <a:lnTo>
                    <a:pt x="861030" y="1937"/>
                  </a:lnTo>
                  <a:lnTo>
                    <a:pt x="903958" y="7712"/>
                  </a:lnTo>
                  <a:lnTo>
                    <a:pt x="946486" y="17266"/>
                  </a:lnTo>
                  <a:lnTo>
                    <a:pt x="988533" y="30544"/>
                  </a:lnTo>
                  <a:lnTo>
                    <a:pt x="1030018" y="47487"/>
                  </a:lnTo>
                  <a:lnTo>
                    <a:pt x="1070859" y="68039"/>
                  </a:lnTo>
                  <a:lnTo>
                    <a:pt x="1110976" y="92142"/>
                  </a:lnTo>
                  <a:lnTo>
                    <a:pt x="1150286" y="119740"/>
                  </a:lnTo>
                  <a:lnTo>
                    <a:pt x="1188708" y="150775"/>
                  </a:lnTo>
                  <a:lnTo>
                    <a:pt x="1226161" y="185190"/>
                  </a:lnTo>
                  <a:lnTo>
                    <a:pt x="1262564" y="222928"/>
                  </a:lnTo>
                  <a:lnTo>
                    <a:pt x="1297835" y="263932"/>
                  </a:lnTo>
                  <a:lnTo>
                    <a:pt x="1331893" y="308145"/>
                  </a:lnTo>
                  <a:lnTo>
                    <a:pt x="1364657" y="355510"/>
                  </a:lnTo>
                  <a:lnTo>
                    <a:pt x="1396045" y="405969"/>
                  </a:lnTo>
                  <a:lnTo>
                    <a:pt x="1418543" y="445645"/>
                  </a:lnTo>
                  <a:lnTo>
                    <a:pt x="1440019" y="486652"/>
                  </a:lnTo>
                  <a:lnTo>
                    <a:pt x="1460459" y="528931"/>
                  </a:lnTo>
                  <a:lnTo>
                    <a:pt x="1479847" y="572425"/>
                  </a:lnTo>
                  <a:lnTo>
                    <a:pt x="1498171" y="617076"/>
                  </a:lnTo>
                  <a:lnTo>
                    <a:pt x="1515416" y="662825"/>
                  </a:lnTo>
                  <a:lnTo>
                    <a:pt x="1531567" y="709614"/>
                  </a:lnTo>
                  <a:lnTo>
                    <a:pt x="1546611" y="757386"/>
                  </a:lnTo>
                  <a:lnTo>
                    <a:pt x="1560533" y="806081"/>
                  </a:lnTo>
                  <a:lnTo>
                    <a:pt x="1573318" y="855642"/>
                  </a:lnTo>
                  <a:lnTo>
                    <a:pt x="1584954" y="906010"/>
                  </a:lnTo>
                  <a:lnTo>
                    <a:pt x="1595425" y="957128"/>
                  </a:lnTo>
                  <a:lnTo>
                    <a:pt x="1604718" y="1008937"/>
                  </a:lnTo>
                  <a:lnTo>
                    <a:pt x="1612817" y="1061379"/>
                  </a:lnTo>
                  <a:lnTo>
                    <a:pt x="1619710" y="1114396"/>
                  </a:lnTo>
                  <a:lnTo>
                    <a:pt x="1625381" y="1167929"/>
                  </a:lnTo>
                  <a:lnTo>
                    <a:pt x="1629817" y="1221921"/>
                  </a:lnTo>
                  <a:lnTo>
                    <a:pt x="1633003" y="1276314"/>
                  </a:lnTo>
                  <a:lnTo>
                    <a:pt x="1634925" y="1331048"/>
                  </a:lnTo>
                  <a:lnTo>
                    <a:pt x="1635568" y="1386067"/>
                  </a:lnTo>
                  <a:lnTo>
                    <a:pt x="1634813" y="1446192"/>
                  </a:lnTo>
                  <a:lnTo>
                    <a:pt x="1632567" y="1505662"/>
                  </a:lnTo>
                  <a:lnTo>
                    <a:pt x="1628861" y="1564426"/>
                  </a:lnTo>
                  <a:lnTo>
                    <a:pt x="1623725" y="1622432"/>
                  </a:lnTo>
                  <a:lnTo>
                    <a:pt x="1617191" y="1679628"/>
                  </a:lnTo>
                  <a:lnTo>
                    <a:pt x="1609289" y="1735961"/>
                  </a:lnTo>
                  <a:lnTo>
                    <a:pt x="1600050" y="1791381"/>
                  </a:lnTo>
                  <a:lnTo>
                    <a:pt x="1589504" y="1845833"/>
                  </a:lnTo>
                  <a:lnTo>
                    <a:pt x="1577683" y="1899268"/>
                  </a:lnTo>
                  <a:lnTo>
                    <a:pt x="1564616" y="1951632"/>
                  </a:lnTo>
                  <a:lnTo>
                    <a:pt x="1550335" y="2002874"/>
                  </a:lnTo>
                  <a:lnTo>
                    <a:pt x="1534869" y="2052942"/>
                  </a:lnTo>
                  <a:lnTo>
                    <a:pt x="1518251" y="2101783"/>
                  </a:lnTo>
                  <a:lnTo>
                    <a:pt x="1500511" y="2149346"/>
                  </a:lnTo>
                  <a:lnTo>
                    <a:pt x="1481678" y="2195578"/>
                  </a:lnTo>
                  <a:lnTo>
                    <a:pt x="1461785" y="2240428"/>
                  </a:lnTo>
                  <a:lnTo>
                    <a:pt x="1440861" y="2283844"/>
                  </a:lnTo>
                  <a:lnTo>
                    <a:pt x="1418937" y="2325774"/>
                  </a:lnTo>
                  <a:lnTo>
                    <a:pt x="1396045" y="2366165"/>
                  </a:lnTo>
                  <a:lnTo>
                    <a:pt x="1372214" y="2404966"/>
                  </a:lnTo>
                  <a:lnTo>
                    <a:pt x="1347475" y="2442124"/>
                  </a:lnTo>
                  <a:lnTo>
                    <a:pt x="1321860" y="2477588"/>
                  </a:lnTo>
                  <a:lnTo>
                    <a:pt x="1295398" y="2511305"/>
                  </a:lnTo>
                  <a:lnTo>
                    <a:pt x="1268121" y="2543224"/>
                  </a:lnTo>
                  <a:lnTo>
                    <a:pt x="1240059" y="2573293"/>
                  </a:lnTo>
                  <a:lnTo>
                    <a:pt x="1211242" y="2601459"/>
                  </a:lnTo>
                  <a:lnTo>
                    <a:pt x="1181702" y="2627671"/>
                  </a:lnTo>
                  <a:lnTo>
                    <a:pt x="1151469" y="2651877"/>
                  </a:lnTo>
                  <a:lnTo>
                    <a:pt x="1089048" y="2694060"/>
                  </a:lnTo>
                  <a:lnTo>
                    <a:pt x="1024223" y="2727594"/>
                  </a:lnTo>
                  <a:lnTo>
                    <a:pt x="957240" y="2752061"/>
                  </a:lnTo>
                  <a:lnTo>
                    <a:pt x="888346" y="2767047"/>
                  </a:lnTo>
                  <a:lnTo>
                    <a:pt x="817784" y="2772135"/>
                  </a:lnTo>
                  <a:lnTo>
                    <a:pt x="747222" y="2767047"/>
                  </a:lnTo>
                  <a:lnTo>
                    <a:pt x="678328" y="2752061"/>
                  </a:lnTo>
                  <a:lnTo>
                    <a:pt x="611345" y="2727594"/>
                  </a:lnTo>
                  <a:lnTo>
                    <a:pt x="546520" y="2694060"/>
                  </a:lnTo>
                  <a:lnTo>
                    <a:pt x="484099" y="2651877"/>
                  </a:lnTo>
                  <a:lnTo>
                    <a:pt x="453866" y="2627671"/>
                  </a:lnTo>
                  <a:lnTo>
                    <a:pt x="424326" y="2601459"/>
                  </a:lnTo>
                  <a:lnTo>
                    <a:pt x="395509" y="2573293"/>
                  </a:lnTo>
                  <a:lnTo>
                    <a:pt x="367447" y="2543224"/>
                  </a:lnTo>
                  <a:lnTo>
                    <a:pt x="340170" y="2511305"/>
                  </a:lnTo>
                  <a:lnTo>
                    <a:pt x="313708" y="2477588"/>
                  </a:lnTo>
                  <a:lnTo>
                    <a:pt x="288092" y="2442124"/>
                  </a:lnTo>
                  <a:lnTo>
                    <a:pt x="263354" y="2404966"/>
                  </a:lnTo>
                  <a:lnTo>
                    <a:pt x="239523" y="2366165"/>
                  </a:lnTo>
                  <a:lnTo>
                    <a:pt x="216630" y="2325774"/>
                  </a:lnTo>
                  <a:lnTo>
                    <a:pt x="194707" y="2283844"/>
                  </a:lnTo>
                  <a:lnTo>
                    <a:pt x="173783" y="2240428"/>
                  </a:lnTo>
                  <a:lnTo>
                    <a:pt x="153890" y="2195578"/>
                  </a:lnTo>
                  <a:lnTo>
                    <a:pt x="135057" y="2149346"/>
                  </a:lnTo>
                  <a:lnTo>
                    <a:pt x="117317" y="2101783"/>
                  </a:lnTo>
                  <a:lnTo>
                    <a:pt x="100698" y="2052942"/>
                  </a:lnTo>
                  <a:lnTo>
                    <a:pt x="85233" y="2002874"/>
                  </a:lnTo>
                  <a:lnTo>
                    <a:pt x="70952" y="1951632"/>
                  </a:lnTo>
                  <a:lnTo>
                    <a:pt x="57885" y="1899268"/>
                  </a:lnTo>
                  <a:lnTo>
                    <a:pt x="46064" y="1845833"/>
                  </a:lnTo>
                  <a:lnTo>
                    <a:pt x="35518" y="1791381"/>
                  </a:lnTo>
                  <a:lnTo>
                    <a:pt x="26279" y="1735961"/>
                  </a:lnTo>
                  <a:lnTo>
                    <a:pt x="18377" y="1679628"/>
                  </a:lnTo>
                  <a:lnTo>
                    <a:pt x="11843" y="1622432"/>
                  </a:lnTo>
                  <a:lnTo>
                    <a:pt x="6707" y="1564426"/>
                  </a:lnTo>
                  <a:lnTo>
                    <a:pt x="3001" y="1505662"/>
                  </a:lnTo>
                  <a:lnTo>
                    <a:pt x="755" y="1446192"/>
                  </a:lnTo>
                  <a:lnTo>
                    <a:pt x="0" y="1386067"/>
                  </a:lnTo>
                  <a:close/>
                </a:path>
              </a:pathLst>
            </a:custGeom>
            <a:ln w="190499">
              <a:solidFill>
                <a:srgbClr val="C8C6BD"/>
              </a:solidFill>
            </a:ln>
          </p:spPr>
          <p:txBody>
            <a:bodyPr wrap="square" lIns="0" tIns="0" rIns="0" bIns="0" rtlCol="0"/>
            <a:lstStyle/>
            <a:p>
              <a:endParaRPr/>
            </a:p>
          </p:txBody>
        </p:sp>
        <p:sp>
          <p:nvSpPr>
            <p:cNvPr id="21" name="object 21"/>
            <p:cNvSpPr/>
            <p:nvPr/>
          </p:nvSpPr>
          <p:spPr>
            <a:xfrm>
              <a:off x="1088570" y="259524"/>
              <a:ext cx="6901815" cy="5923915"/>
            </a:xfrm>
            <a:custGeom>
              <a:avLst/>
              <a:gdLst/>
              <a:ahLst/>
              <a:cxnLst/>
              <a:rect l="l" t="t" r="r" b="b"/>
              <a:pathLst>
                <a:path w="6901815" h="5923915">
                  <a:moveTo>
                    <a:pt x="870857" y="455675"/>
                  </a:moveTo>
                  <a:lnTo>
                    <a:pt x="873210" y="409084"/>
                  </a:lnTo>
                  <a:lnTo>
                    <a:pt x="880115" y="363840"/>
                  </a:lnTo>
                  <a:lnTo>
                    <a:pt x="891344" y="320171"/>
                  </a:lnTo>
                  <a:lnTo>
                    <a:pt x="906667" y="278305"/>
                  </a:lnTo>
                  <a:lnTo>
                    <a:pt x="925855" y="238473"/>
                  </a:lnTo>
                  <a:lnTo>
                    <a:pt x="948680" y="200902"/>
                  </a:lnTo>
                  <a:lnTo>
                    <a:pt x="974912" y="165823"/>
                  </a:lnTo>
                  <a:lnTo>
                    <a:pt x="1004322" y="133464"/>
                  </a:lnTo>
                  <a:lnTo>
                    <a:pt x="1036681" y="104054"/>
                  </a:lnTo>
                  <a:lnTo>
                    <a:pt x="1071760" y="77822"/>
                  </a:lnTo>
                  <a:lnTo>
                    <a:pt x="1109331" y="54997"/>
                  </a:lnTo>
                  <a:lnTo>
                    <a:pt x="1149163" y="35809"/>
                  </a:lnTo>
                  <a:lnTo>
                    <a:pt x="1191029" y="20486"/>
                  </a:lnTo>
                  <a:lnTo>
                    <a:pt x="1234698" y="9257"/>
                  </a:lnTo>
                  <a:lnTo>
                    <a:pt x="1279942" y="2352"/>
                  </a:lnTo>
                  <a:lnTo>
                    <a:pt x="1326533" y="0"/>
                  </a:lnTo>
                  <a:lnTo>
                    <a:pt x="5161353" y="0"/>
                  </a:lnTo>
                  <a:lnTo>
                    <a:pt x="5212770" y="2908"/>
                  </a:lnTo>
                  <a:lnTo>
                    <a:pt x="5263134" y="11510"/>
                  </a:lnTo>
                  <a:lnTo>
                    <a:pt x="5312001" y="25622"/>
                  </a:lnTo>
                  <a:lnTo>
                    <a:pt x="5358923" y="45058"/>
                  </a:lnTo>
                  <a:lnTo>
                    <a:pt x="5403455" y="69633"/>
                  </a:lnTo>
                  <a:lnTo>
                    <a:pt x="5445151" y="99163"/>
                  </a:lnTo>
                  <a:lnTo>
                    <a:pt x="5483564" y="133464"/>
                  </a:lnTo>
                  <a:lnTo>
                    <a:pt x="5517865" y="171877"/>
                  </a:lnTo>
                  <a:lnTo>
                    <a:pt x="5547395" y="213573"/>
                  </a:lnTo>
                  <a:lnTo>
                    <a:pt x="5571970" y="258105"/>
                  </a:lnTo>
                  <a:lnTo>
                    <a:pt x="5591406" y="305027"/>
                  </a:lnTo>
                  <a:lnTo>
                    <a:pt x="5605518" y="353894"/>
                  </a:lnTo>
                  <a:lnTo>
                    <a:pt x="5614120" y="404258"/>
                  </a:lnTo>
                  <a:lnTo>
                    <a:pt x="5617028" y="455675"/>
                  </a:lnTo>
                  <a:lnTo>
                    <a:pt x="5617028" y="2278320"/>
                  </a:lnTo>
                  <a:lnTo>
                    <a:pt x="5614676" y="2324911"/>
                  </a:lnTo>
                  <a:lnTo>
                    <a:pt x="5607771" y="2370155"/>
                  </a:lnTo>
                  <a:lnTo>
                    <a:pt x="5596542" y="2413824"/>
                  </a:lnTo>
                  <a:lnTo>
                    <a:pt x="5581219" y="2455690"/>
                  </a:lnTo>
                  <a:lnTo>
                    <a:pt x="5562031" y="2495522"/>
                  </a:lnTo>
                  <a:lnTo>
                    <a:pt x="5539206" y="2533093"/>
                  </a:lnTo>
                  <a:lnTo>
                    <a:pt x="5512974" y="2568172"/>
                  </a:lnTo>
                  <a:lnTo>
                    <a:pt x="5483564" y="2600531"/>
                  </a:lnTo>
                  <a:lnTo>
                    <a:pt x="5451205" y="2629941"/>
                  </a:lnTo>
                  <a:lnTo>
                    <a:pt x="5416126" y="2656173"/>
                  </a:lnTo>
                  <a:lnTo>
                    <a:pt x="5378555" y="2678998"/>
                  </a:lnTo>
                  <a:lnTo>
                    <a:pt x="5338723" y="2698186"/>
                  </a:lnTo>
                  <a:lnTo>
                    <a:pt x="5296857" y="2713509"/>
                  </a:lnTo>
                  <a:lnTo>
                    <a:pt x="5253188" y="2724738"/>
                  </a:lnTo>
                  <a:lnTo>
                    <a:pt x="5207944" y="2731643"/>
                  </a:lnTo>
                  <a:lnTo>
                    <a:pt x="5161353" y="2733995"/>
                  </a:lnTo>
                  <a:lnTo>
                    <a:pt x="1326533" y="2733995"/>
                  </a:lnTo>
                  <a:lnTo>
                    <a:pt x="1279942" y="2731643"/>
                  </a:lnTo>
                  <a:lnTo>
                    <a:pt x="1234698" y="2724738"/>
                  </a:lnTo>
                  <a:lnTo>
                    <a:pt x="1191029" y="2713509"/>
                  </a:lnTo>
                  <a:lnTo>
                    <a:pt x="1149163" y="2698186"/>
                  </a:lnTo>
                  <a:lnTo>
                    <a:pt x="1109331" y="2678998"/>
                  </a:lnTo>
                  <a:lnTo>
                    <a:pt x="1071760" y="2656173"/>
                  </a:lnTo>
                  <a:lnTo>
                    <a:pt x="1036681" y="2629941"/>
                  </a:lnTo>
                  <a:lnTo>
                    <a:pt x="1004322" y="2600531"/>
                  </a:lnTo>
                  <a:lnTo>
                    <a:pt x="974912" y="2568172"/>
                  </a:lnTo>
                  <a:lnTo>
                    <a:pt x="948680" y="2533093"/>
                  </a:lnTo>
                  <a:lnTo>
                    <a:pt x="925855" y="2495522"/>
                  </a:lnTo>
                  <a:lnTo>
                    <a:pt x="906667" y="2455690"/>
                  </a:lnTo>
                  <a:lnTo>
                    <a:pt x="891344" y="2413824"/>
                  </a:lnTo>
                  <a:lnTo>
                    <a:pt x="880115" y="2370155"/>
                  </a:lnTo>
                  <a:lnTo>
                    <a:pt x="873210" y="2324911"/>
                  </a:lnTo>
                  <a:lnTo>
                    <a:pt x="870857" y="2278320"/>
                  </a:lnTo>
                  <a:lnTo>
                    <a:pt x="870857" y="455675"/>
                  </a:lnTo>
                  <a:close/>
                </a:path>
                <a:path w="6901815" h="5923915">
                  <a:moveTo>
                    <a:pt x="0" y="3401714"/>
                  </a:moveTo>
                  <a:lnTo>
                    <a:pt x="2308" y="3353139"/>
                  </a:lnTo>
                  <a:lnTo>
                    <a:pt x="9094" y="3305870"/>
                  </a:lnTo>
                  <a:lnTo>
                    <a:pt x="20146" y="3260119"/>
                  </a:lnTo>
                  <a:lnTo>
                    <a:pt x="35251" y="3216097"/>
                  </a:lnTo>
                  <a:lnTo>
                    <a:pt x="54200" y="3174015"/>
                  </a:lnTo>
                  <a:lnTo>
                    <a:pt x="76779" y="3134085"/>
                  </a:lnTo>
                  <a:lnTo>
                    <a:pt x="102779" y="3096519"/>
                  </a:lnTo>
                  <a:lnTo>
                    <a:pt x="131988" y="3061527"/>
                  </a:lnTo>
                  <a:lnTo>
                    <a:pt x="164194" y="3029321"/>
                  </a:lnTo>
                  <a:lnTo>
                    <a:pt x="199186" y="3000112"/>
                  </a:lnTo>
                  <a:lnTo>
                    <a:pt x="236752" y="2974112"/>
                  </a:lnTo>
                  <a:lnTo>
                    <a:pt x="276682" y="2951533"/>
                  </a:lnTo>
                  <a:lnTo>
                    <a:pt x="318764" y="2932584"/>
                  </a:lnTo>
                  <a:lnTo>
                    <a:pt x="362786" y="2917479"/>
                  </a:lnTo>
                  <a:lnTo>
                    <a:pt x="408537" y="2906427"/>
                  </a:lnTo>
                  <a:lnTo>
                    <a:pt x="455806" y="2899641"/>
                  </a:lnTo>
                  <a:lnTo>
                    <a:pt x="504381" y="2897332"/>
                  </a:lnTo>
                  <a:lnTo>
                    <a:pt x="6397160" y="2897332"/>
                  </a:lnTo>
                  <a:lnTo>
                    <a:pt x="6447012" y="2899801"/>
                  </a:lnTo>
                  <a:lnTo>
                    <a:pt x="6496020" y="2907114"/>
                  </a:lnTo>
                  <a:lnTo>
                    <a:pt x="6543853" y="2919134"/>
                  </a:lnTo>
                  <a:lnTo>
                    <a:pt x="6590179" y="2935726"/>
                  </a:lnTo>
                  <a:lnTo>
                    <a:pt x="6634670" y="2956752"/>
                  </a:lnTo>
                  <a:lnTo>
                    <a:pt x="6676992" y="2982075"/>
                  </a:lnTo>
                  <a:lnTo>
                    <a:pt x="6716817" y="3011557"/>
                  </a:lnTo>
                  <a:lnTo>
                    <a:pt x="6753813" y="3045062"/>
                  </a:lnTo>
                  <a:lnTo>
                    <a:pt x="6787318" y="3082058"/>
                  </a:lnTo>
                  <a:lnTo>
                    <a:pt x="6816801" y="3121883"/>
                  </a:lnTo>
                  <a:lnTo>
                    <a:pt x="6842123" y="3164206"/>
                  </a:lnTo>
                  <a:lnTo>
                    <a:pt x="6863149" y="3208696"/>
                  </a:lnTo>
                  <a:lnTo>
                    <a:pt x="6879741" y="3255022"/>
                  </a:lnTo>
                  <a:lnTo>
                    <a:pt x="6891761" y="3302855"/>
                  </a:lnTo>
                  <a:lnTo>
                    <a:pt x="6899074" y="3351862"/>
                  </a:lnTo>
                  <a:lnTo>
                    <a:pt x="6901542" y="3401714"/>
                  </a:lnTo>
                  <a:lnTo>
                    <a:pt x="6901542" y="5419180"/>
                  </a:lnTo>
                  <a:lnTo>
                    <a:pt x="6899234" y="5467755"/>
                  </a:lnTo>
                  <a:lnTo>
                    <a:pt x="6892448" y="5515024"/>
                  </a:lnTo>
                  <a:lnTo>
                    <a:pt x="6881396" y="5560775"/>
                  </a:lnTo>
                  <a:lnTo>
                    <a:pt x="6866291" y="5604797"/>
                  </a:lnTo>
                  <a:lnTo>
                    <a:pt x="6847342" y="5646879"/>
                  </a:lnTo>
                  <a:lnTo>
                    <a:pt x="6824762" y="5686809"/>
                  </a:lnTo>
                  <a:lnTo>
                    <a:pt x="6798763" y="5724375"/>
                  </a:lnTo>
                  <a:lnTo>
                    <a:pt x="6769554" y="5759367"/>
                  </a:lnTo>
                  <a:lnTo>
                    <a:pt x="6737348" y="5791573"/>
                  </a:lnTo>
                  <a:lnTo>
                    <a:pt x="6702356" y="5820782"/>
                  </a:lnTo>
                  <a:lnTo>
                    <a:pt x="6664790" y="5846782"/>
                  </a:lnTo>
                  <a:lnTo>
                    <a:pt x="6624860" y="5869361"/>
                  </a:lnTo>
                  <a:lnTo>
                    <a:pt x="6582778" y="5888310"/>
                  </a:lnTo>
                  <a:lnTo>
                    <a:pt x="6538756" y="5903415"/>
                  </a:lnTo>
                  <a:lnTo>
                    <a:pt x="6493005" y="5914467"/>
                  </a:lnTo>
                  <a:lnTo>
                    <a:pt x="6445736" y="5921253"/>
                  </a:lnTo>
                  <a:lnTo>
                    <a:pt x="6397160" y="5923561"/>
                  </a:lnTo>
                  <a:lnTo>
                    <a:pt x="504381" y="5923561"/>
                  </a:lnTo>
                  <a:lnTo>
                    <a:pt x="455806" y="5921253"/>
                  </a:lnTo>
                  <a:lnTo>
                    <a:pt x="408537" y="5914467"/>
                  </a:lnTo>
                  <a:lnTo>
                    <a:pt x="362786" y="5903415"/>
                  </a:lnTo>
                  <a:lnTo>
                    <a:pt x="318764" y="5888310"/>
                  </a:lnTo>
                  <a:lnTo>
                    <a:pt x="276682" y="5869361"/>
                  </a:lnTo>
                  <a:lnTo>
                    <a:pt x="236752" y="5846782"/>
                  </a:lnTo>
                  <a:lnTo>
                    <a:pt x="199186" y="5820782"/>
                  </a:lnTo>
                  <a:lnTo>
                    <a:pt x="164194" y="5791573"/>
                  </a:lnTo>
                  <a:lnTo>
                    <a:pt x="131988" y="5759367"/>
                  </a:lnTo>
                  <a:lnTo>
                    <a:pt x="102779" y="5724375"/>
                  </a:lnTo>
                  <a:lnTo>
                    <a:pt x="76779" y="5686809"/>
                  </a:lnTo>
                  <a:lnTo>
                    <a:pt x="54200" y="5646879"/>
                  </a:lnTo>
                  <a:lnTo>
                    <a:pt x="35251" y="5604797"/>
                  </a:lnTo>
                  <a:lnTo>
                    <a:pt x="20146" y="5560775"/>
                  </a:lnTo>
                  <a:lnTo>
                    <a:pt x="9094" y="5515024"/>
                  </a:lnTo>
                  <a:lnTo>
                    <a:pt x="2308" y="5467755"/>
                  </a:lnTo>
                  <a:lnTo>
                    <a:pt x="0" y="5419180"/>
                  </a:lnTo>
                  <a:lnTo>
                    <a:pt x="0" y="3401714"/>
                  </a:lnTo>
                  <a:close/>
                </a:path>
              </a:pathLst>
            </a:custGeom>
            <a:ln w="12699">
              <a:solidFill>
                <a:srgbClr val="31538F"/>
              </a:solidFill>
            </a:ln>
          </p:spPr>
          <p:txBody>
            <a:bodyPr wrap="square" lIns="0" tIns="0" rIns="0" bIns="0" rtlCol="0"/>
            <a:lstStyle/>
            <a:p>
              <a:endParaRPr/>
            </a:p>
          </p:txBody>
        </p:sp>
      </p:grpSp>
      <p:sp>
        <p:nvSpPr>
          <p:cNvPr id="22" name="object 22"/>
          <p:cNvSpPr txBox="1">
            <a:spLocks noGrp="1"/>
          </p:cNvSpPr>
          <p:nvPr>
            <p:ph type="title"/>
          </p:nvPr>
        </p:nvSpPr>
        <p:spPr>
          <a:xfrm>
            <a:off x="5334332" y="2559809"/>
            <a:ext cx="1116330" cy="325667"/>
          </a:xfrm>
          <a:prstGeom prst="rect">
            <a:avLst/>
          </a:prstGeom>
        </p:spPr>
        <p:txBody>
          <a:bodyPr vert="horz" wrap="square" lIns="0" tIns="12700" rIns="0" bIns="0" rtlCol="0">
            <a:spAutoFit/>
          </a:bodyPr>
          <a:lstStyle/>
          <a:p>
            <a:pPr marL="12700">
              <a:spcBef>
                <a:spcPts val="100"/>
              </a:spcBef>
            </a:pPr>
            <a:r>
              <a:rPr spc="-50" dirty="0">
                <a:solidFill>
                  <a:srgbClr val="5539F4"/>
                </a:solidFill>
                <a:latin typeface="Times New Roman"/>
                <a:cs typeface="Times New Roman"/>
              </a:rPr>
              <a:t>Vua</a:t>
            </a:r>
            <a:r>
              <a:rPr spc="-85" dirty="0">
                <a:solidFill>
                  <a:srgbClr val="5539F4"/>
                </a:solidFill>
                <a:latin typeface="Times New Roman"/>
                <a:cs typeface="Times New Roman"/>
              </a:rPr>
              <a:t> </a:t>
            </a:r>
            <a:r>
              <a:rPr b="0" dirty="0">
                <a:solidFill>
                  <a:srgbClr val="5539F4"/>
                </a:solidFill>
                <a:latin typeface="Times New Roman"/>
                <a:cs typeface="Times New Roman"/>
              </a:rPr>
              <a:t>-Tôi</a:t>
            </a:r>
          </a:p>
        </p:txBody>
      </p:sp>
      <p:sp>
        <p:nvSpPr>
          <p:cNvPr id="23" name="object 23"/>
          <p:cNvSpPr txBox="1"/>
          <p:nvPr/>
        </p:nvSpPr>
        <p:spPr>
          <a:xfrm>
            <a:off x="4405163" y="5711923"/>
            <a:ext cx="1056005" cy="391160"/>
          </a:xfrm>
          <a:prstGeom prst="rect">
            <a:avLst/>
          </a:prstGeom>
        </p:spPr>
        <p:txBody>
          <a:bodyPr vert="horz" wrap="square" lIns="0" tIns="12700" rIns="0" bIns="0" rtlCol="0">
            <a:spAutoFit/>
          </a:bodyPr>
          <a:lstStyle/>
          <a:p>
            <a:pPr marL="12700">
              <a:spcBef>
                <a:spcPts val="100"/>
              </a:spcBef>
            </a:pPr>
            <a:r>
              <a:rPr sz="2400" spc="-5" dirty="0">
                <a:solidFill>
                  <a:srgbClr val="5539F4"/>
                </a:solidFill>
                <a:latin typeface="Times New Roman"/>
                <a:cs typeface="Times New Roman"/>
              </a:rPr>
              <a:t>Cha-con</a:t>
            </a:r>
            <a:endParaRPr sz="2400">
              <a:latin typeface="Times New Roman"/>
              <a:cs typeface="Times New Roman"/>
            </a:endParaRPr>
          </a:p>
        </p:txBody>
      </p:sp>
      <p:sp>
        <p:nvSpPr>
          <p:cNvPr id="24" name="object 24"/>
          <p:cNvSpPr txBox="1"/>
          <p:nvPr/>
        </p:nvSpPr>
        <p:spPr>
          <a:xfrm>
            <a:off x="6825532" y="5694150"/>
            <a:ext cx="1251585" cy="391160"/>
          </a:xfrm>
          <a:prstGeom prst="rect">
            <a:avLst/>
          </a:prstGeom>
        </p:spPr>
        <p:txBody>
          <a:bodyPr vert="horz" wrap="square" lIns="0" tIns="12700" rIns="0" bIns="0" rtlCol="0">
            <a:spAutoFit/>
          </a:bodyPr>
          <a:lstStyle/>
          <a:p>
            <a:pPr marL="12700">
              <a:spcBef>
                <a:spcPts val="100"/>
              </a:spcBef>
            </a:pPr>
            <a:r>
              <a:rPr sz="2400" spc="-5" dirty="0">
                <a:solidFill>
                  <a:srgbClr val="5539F4"/>
                </a:solidFill>
                <a:latin typeface="Times New Roman"/>
                <a:cs typeface="Times New Roman"/>
              </a:rPr>
              <a:t>Chồng-vợ</a:t>
            </a:r>
            <a:endParaRPr sz="2400">
              <a:latin typeface="Times New Roman"/>
              <a:cs typeface="Times New Roman"/>
            </a:endParaRPr>
          </a:p>
        </p:txBody>
      </p:sp>
      <p:sp>
        <p:nvSpPr>
          <p:cNvPr id="45" name="object 45"/>
          <p:cNvSpPr txBox="1"/>
          <p:nvPr/>
        </p:nvSpPr>
        <p:spPr>
          <a:xfrm>
            <a:off x="4923477" y="6160961"/>
            <a:ext cx="2512695" cy="505267"/>
          </a:xfrm>
          <a:prstGeom prst="rect">
            <a:avLst/>
          </a:prstGeom>
        </p:spPr>
        <p:txBody>
          <a:bodyPr vert="horz" wrap="square" lIns="0" tIns="12700" rIns="0" bIns="0" rtlCol="0">
            <a:spAutoFit/>
          </a:bodyPr>
          <a:lstStyle/>
          <a:p>
            <a:pPr marL="38100">
              <a:spcBef>
                <a:spcPts val="100"/>
              </a:spcBef>
            </a:pPr>
            <a:r>
              <a:rPr lang="vi-VN" sz="4800" spc="-390" baseline="-25173">
                <a:solidFill>
                  <a:srgbClr val="FF0000"/>
                </a:solidFill>
                <a:latin typeface="Times New Roman"/>
                <a:cs typeface="Times New Roman"/>
              </a:rPr>
              <a:t>T</a:t>
            </a:r>
            <a:r>
              <a:rPr lang="vi-VN" sz="4800" spc="-120" baseline="-25173">
                <a:solidFill>
                  <a:srgbClr val="FF0000"/>
                </a:solidFill>
                <a:latin typeface="Times New Roman"/>
                <a:cs typeface="Times New Roman"/>
              </a:rPr>
              <a:t>A</a:t>
            </a:r>
            <a:r>
              <a:rPr lang="en-US" sz="4800" spc="-120" baseline="-25173">
                <a:solidFill>
                  <a:srgbClr val="FF0000"/>
                </a:solidFill>
                <a:latin typeface="Times New Roman"/>
                <a:cs typeface="Times New Roman"/>
              </a:rPr>
              <a:t>M CƯƠNG</a:t>
            </a:r>
            <a:endParaRPr sz="4800" baseline="-25173">
              <a:latin typeface="Times New Roman"/>
              <a:cs typeface="Times New Roman"/>
            </a:endParaRPr>
          </a:p>
        </p:txBody>
      </p:sp>
      <p:sp>
        <p:nvSpPr>
          <p:cNvPr id="46" name="object 46"/>
          <p:cNvSpPr txBox="1"/>
          <p:nvPr/>
        </p:nvSpPr>
        <p:spPr>
          <a:xfrm>
            <a:off x="9877357" y="6453062"/>
            <a:ext cx="89535" cy="151323"/>
          </a:xfrm>
          <a:prstGeom prst="rect">
            <a:avLst/>
          </a:prstGeom>
        </p:spPr>
        <p:txBody>
          <a:bodyPr vert="horz" wrap="square" lIns="0" tIns="12700" rIns="0" bIns="0" rtlCol="0">
            <a:spAutoFit/>
          </a:bodyPr>
          <a:lstStyle/>
          <a:p>
            <a:pPr marL="12700">
              <a:spcBef>
                <a:spcPts val="100"/>
              </a:spcBef>
            </a:pPr>
            <a:r>
              <a:rPr sz="900" dirty="0">
                <a:solidFill>
                  <a:srgbClr val="888888"/>
                </a:solidFill>
                <a:latin typeface="Arial MT"/>
                <a:cs typeface="Arial MT"/>
              </a:rPr>
              <a:t>7</a:t>
            </a:r>
            <a:endParaRPr sz="900">
              <a:latin typeface="Arial MT"/>
              <a:cs typeface="Arial M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2667" y="1070813"/>
            <a:ext cx="2148840" cy="325667"/>
          </a:xfrm>
          <a:prstGeom prst="rect">
            <a:avLst/>
          </a:prstGeom>
        </p:spPr>
        <p:txBody>
          <a:bodyPr vert="horz" wrap="square" lIns="0" tIns="12700" rIns="0" bIns="0" rtlCol="0">
            <a:spAutoFit/>
          </a:bodyPr>
          <a:lstStyle/>
          <a:p>
            <a:pPr marL="12700">
              <a:spcBef>
                <a:spcPts val="100"/>
              </a:spcBef>
            </a:pPr>
            <a:r>
              <a:rPr spc="-5" dirty="0">
                <a:solidFill>
                  <a:srgbClr val="FF0000"/>
                </a:solidFill>
              </a:rPr>
              <a:t>NGŨ</a:t>
            </a:r>
            <a:r>
              <a:rPr spc="-125" dirty="0">
                <a:solidFill>
                  <a:srgbClr val="FF0000"/>
                </a:solidFill>
              </a:rPr>
              <a:t> </a:t>
            </a:r>
            <a:r>
              <a:rPr spc="-5" dirty="0">
                <a:solidFill>
                  <a:srgbClr val="FF0000"/>
                </a:solidFill>
              </a:rPr>
              <a:t>THƯỜNG</a:t>
            </a:r>
          </a:p>
        </p:txBody>
      </p:sp>
      <p:grpSp>
        <p:nvGrpSpPr>
          <p:cNvPr id="3" name="object 3"/>
          <p:cNvGrpSpPr/>
          <p:nvPr/>
        </p:nvGrpSpPr>
        <p:grpSpPr>
          <a:xfrm>
            <a:off x="7481153" y="1580355"/>
            <a:ext cx="1173480" cy="3691254"/>
            <a:chOff x="5957153" y="1580355"/>
            <a:chExt cx="1173480" cy="3691254"/>
          </a:xfrm>
        </p:grpSpPr>
        <p:sp>
          <p:nvSpPr>
            <p:cNvPr id="4" name="object 4"/>
            <p:cNvSpPr/>
            <p:nvPr/>
          </p:nvSpPr>
          <p:spPr>
            <a:xfrm>
              <a:off x="5963503" y="2323622"/>
              <a:ext cx="1160780" cy="2947670"/>
            </a:xfrm>
            <a:custGeom>
              <a:avLst/>
              <a:gdLst/>
              <a:ahLst/>
              <a:cxnLst/>
              <a:rect l="l" t="t" r="r" b="b"/>
              <a:pathLst>
                <a:path w="1160779" h="2947670">
                  <a:moveTo>
                    <a:pt x="1160635" y="2947669"/>
                  </a:moveTo>
                  <a:lnTo>
                    <a:pt x="0" y="2947669"/>
                  </a:lnTo>
                  <a:lnTo>
                    <a:pt x="0" y="1228195"/>
                  </a:lnTo>
                  <a:lnTo>
                    <a:pt x="580317" y="1473834"/>
                  </a:lnTo>
                  <a:lnTo>
                    <a:pt x="0" y="491278"/>
                  </a:lnTo>
                  <a:lnTo>
                    <a:pt x="0" y="0"/>
                  </a:lnTo>
                  <a:lnTo>
                    <a:pt x="1160635" y="0"/>
                  </a:lnTo>
                  <a:lnTo>
                    <a:pt x="1160635" y="2947669"/>
                  </a:lnTo>
                  <a:close/>
                </a:path>
              </a:pathLst>
            </a:custGeom>
            <a:solidFill>
              <a:srgbClr val="A8D08C"/>
            </a:solidFill>
          </p:spPr>
          <p:txBody>
            <a:bodyPr wrap="square" lIns="0" tIns="0" rIns="0" bIns="0" rtlCol="0"/>
            <a:lstStyle/>
            <a:p>
              <a:endParaRPr/>
            </a:p>
          </p:txBody>
        </p:sp>
        <p:sp>
          <p:nvSpPr>
            <p:cNvPr id="5" name="object 5"/>
            <p:cNvSpPr/>
            <p:nvPr/>
          </p:nvSpPr>
          <p:spPr>
            <a:xfrm>
              <a:off x="5963503" y="1586705"/>
              <a:ext cx="1160780" cy="737235"/>
            </a:xfrm>
            <a:custGeom>
              <a:avLst/>
              <a:gdLst/>
              <a:ahLst/>
              <a:cxnLst/>
              <a:rect l="l" t="t" r="r" b="b"/>
              <a:pathLst>
                <a:path w="1160779" h="737235">
                  <a:moveTo>
                    <a:pt x="1160635" y="736916"/>
                  </a:moveTo>
                  <a:lnTo>
                    <a:pt x="0" y="736916"/>
                  </a:lnTo>
                  <a:lnTo>
                    <a:pt x="0" y="0"/>
                  </a:lnTo>
                  <a:lnTo>
                    <a:pt x="1160635" y="0"/>
                  </a:lnTo>
                  <a:lnTo>
                    <a:pt x="1160635" y="736916"/>
                  </a:lnTo>
                  <a:close/>
                </a:path>
              </a:pathLst>
            </a:custGeom>
            <a:solidFill>
              <a:srgbClr val="00B050"/>
            </a:solidFill>
          </p:spPr>
          <p:txBody>
            <a:bodyPr wrap="square" lIns="0" tIns="0" rIns="0" bIns="0" rtlCol="0"/>
            <a:lstStyle/>
            <a:p>
              <a:endParaRPr/>
            </a:p>
          </p:txBody>
        </p:sp>
        <p:sp>
          <p:nvSpPr>
            <p:cNvPr id="6" name="object 6"/>
            <p:cNvSpPr/>
            <p:nvPr/>
          </p:nvSpPr>
          <p:spPr>
            <a:xfrm>
              <a:off x="5963503" y="1586705"/>
              <a:ext cx="1160780" cy="737235"/>
            </a:xfrm>
            <a:custGeom>
              <a:avLst/>
              <a:gdLst/>
              <a:ahLst/>
              <a:cxnLst/>
              <a:rect l="l" t="t" r="r" b="b"/>
              <a:pathLst>
                <a:path w="1160779" h="737235">
                  <a:moveTo>
                    <a:pt x="0" y="0"/>
                  </a:moveTo>
                  <a:lnTo>
                    <a:pt x="1160635" y="0"/>
                  </a:lnTo>
                  <a:lnTo>
                    <a:pt x="1160635" y="736916"/>
                  </a:lnTo>
                  <a:lnTo>
                    <a:pt x="0" y="736916"/>
                  </a:lnTo>
                  <a:lnTo>
                    <a:pt x="0" y="0"/>
                  </a:lnTo>
                  <a:close/>
                </a:path>
              </a:pathLst>
            </a:custGeom>
            <a:ln w="12699">
              <a:solidFill>
                <a:srgbClr val="FFFFFF"/>
              </a:solidFill>
            </a:ln>
          </p:spPr>
          <p:txBody>
            <a:bodyPr wrap="square" lIns="0" tIns="0" rIns="0" bIns="0" rtlCol="0"/>
            <a:lstStyle/>
            <a:p>
              <a:endParaRPr/>
            </a:p>
          </p:txBody>
        </p:sp>
      </p:grpSp>
      <p:sp>
        <p:nvSpPr>
          <p:cNvPr id="7" name="object 7"/>
          <p:cNvSpPr txBox="1"/>
          <p:nvPr/>
        </p:nvSpPr>
        <p:spPr>
          <a:xfrm>
            <a:off x="7801220" y="1736419"/>
            <a:ext cx="532765" cy="391160"/>
          </a:xfrm>
          <a:prstGeom prst="rect">
            <a:avLst/>
          </a:prstGeom>
        </p:spPr>
        <p:txBody>
          <a:bodyPr vert="horz" wrap="square" lIns="0" tIns="12700" rIns="0" bIns="0" rtlCol="0">
            <a:spAutoFit/>
          </a:bodyPr>
          <a:lstStyle/>
          <a:p>
            <a:pPr marL="12700">
              <a:spcBef>
                <a:spcPts val="100"/>
              </a:spcBef>
            </a:pPr>
            <a:r>
              <a:rPr sz="2400" spc="-5" dirty="0">
                <a:solidFill>
                  <a:srgbClr val="FFFFFF"/>
                </a:solidFill>
                <a:latin typeface="Times New Roman"/>
                <a:cs typeface="Times New Roman"/>
              </a:rPr>
              <a:t>TÍN</a:t>
            </a:r>
            <a:endParaRPr sz="2400">
              <a:latin typeface="Times New Roman"/>
              <a:cs typeface="Times New Roman"/>
            </a:endParaRPr>
          </a:p>
        </p:txBody>
      </p:sp>
      <p:grpSp>
        <p:nvGrpSpPr>
          <p:cNvPr id="8" name="object 8"/>
          <p:cNvGrpSpPr/>
          <p:nvPr/>
        </p:nvGrpSpPr>
        <p:grpSpPr>
          <a:xfrm>
            <a:off x="6323418" y="2317272"/>
            <a:ext cx="1318895" cy="2776220"/>
            <a:chOff x="4799417" y="2317272"/>
            <a:chExt cx="1318895" cy="2776220"/>
          </a:xfrm>
        </p:grpSpPr>
        <p:sp>
          <p:nvSpPr>
            <p:cNvPr id="9" name="object 9"/>
            <p:cNvSpPr/>
            <p:nvPr/>
          </p:nvSpPr>
          <p:spPr>
            <a:xfrm>
              <a:off x="4805767" y="2323622"/>
              <a:ext cx="1306195" cy="2763520"/>
            </a:xfrm>
            <a:custGeom>
              <a:avLst/>
              <a:gdLst/>
              <a:ahLst/>
              <a:cxnLst/>
              <a:rect l="l" t="t" r="r" b="b"/>
              <a:pathLst>
                <a:path w="1306195" h="2763520">
                  <a:moveTo>
                    <a:pt x="1160634" y="2763440"/>
                  </a:moveTo>
                  <a:lnTo>
                    <a:pt x="0" y="2763440"/>
                  </a:lnTo>
                  <a:lnTo>
                    <a:pt x="0" y="0"/>
                  </a:lnTo>
                  <a:lnTo>
                    <a:pt x="1160634" y="0"/>
                  </a:lnTo>
                  <a:lnTo>
                    <a:pt x="1160634" y="1612006"/>
                  </a:lnTo>
                  <a:lnTo>
                    <a:pt x="1305713" y="1957345"/>
                  </a:lnTo>
                  <a:lnTo>
                    <a:pt x="1160634" y="2302867"/>
                  </a:lnTo>
                  <a:lnTo>
                    <a:pt x="1160634" y="2763440"/>
                  </a:lnTo>
                  <a:close/>
                </a:path>
              </a:pathLst>
            </a:custGeom>
            <a:solidFill>
              <a:srgbClr val="A8D08C"/>
            </a:solidFill>
          </p:spPr>
          <p:txBody>
            <a:bodyPr wrap="square" lIns="0" tIns="0" rIns="0" bIns="0" rtlCol="0"/>
            <a:lstStyle/>
            <a:p>
              <a:endParaRPr/>
            </a:p>
          </p:txBody>
        </p:sp>
        <p:sp>
          <p:nvSpPr>
            <p:cNvPr id="10" name="object 10"/>
            <p:cNvSpPr/>
            <p:nvPr/>
          </p:nvSpPr>
          <p:spPr>
            <a:xfrm>
              <a:off x="4805767" y="2323622"/>
              <a:ext cx="1306195" cy="2763520"/>
            </a:xfrm>
            <a:custGeom>
              <a:avLst/>
              <a:gdLst/>
              <a:ahLst/>
              <a:cxnLst/>
              <a:rect l="l" t="t" r="r" b="b"/>
              <a:pathLst>
                <a:path w="1306195" h="2763520">
                  <a:moveTo>
                    <a:pt x="0" y="0"/>
                  </a:moveTo>
                  <a:lnTo>
                    <a:pt x="677036" y="0"/>
                  </a:lnTo>
                  <a:lnTo>
                    <a:pt x="967195" y="0"/>
                  </a:lnTo>
                  <a:lnTo>
                    <a:pt x="1160634" y="0"/>
                  </a:lnTo>
                  <a:lnTo>
                    <a:pt x="1160634" y="1612006"/>
                  </a:lnTo>
                  <a:lnTo>
                    <a:pt x="1305713" y="1957345"/>
                  </a:lnTo>
                  <a:lnTo>
                    <a:pt x="1160634" y="2302867"/>
                  </a:lnTo>
                  <a:lnTo>
                    <a:pt x="1160634" y="2763440"/>
                  </a:lnTo>
                  <a:lnTo>
                    <a:pt x="967195" y="2763440"/>
                  </a:lnTo>
                  <a:lnTo>
                    <a:pt x="677036" y="2763440"/>
                  </a:lnTo>
                  <a:lnTo>
                    <a:pt x="0" y="2763440"/>
                  </a:lnTo>
                  <a:lnTo>
                    <a:pt x="0" y="2302867"/>
                  </a:lnTo>
                  <a:lnTo>
                    <a:pt x="0" y="1612006"/>
                  </a:lnTo>
                  <a:lnTo>
                    <a:pt x="0" y="0"/>
                  </a:lnTo>
                  <a:close/>
                </a:path>
              </a:pathLst>
            </a:custGeom>
            <a:ln w="12699">
              <a:solidFill>
                <a:srgbClr val="FFFFFF"/>
              </a:solidFill>
            </a:ln>
          </p:spPr>
          <p:txBody>
            <a:bodyPr wrap="square" lIns="0" tIns="0" rIns="0" bIns="0" rtlCol="0"/>
            <a:lstStyle/>
            <a:p>
              <a:endParaRPr/>
            </a:p>
          </p:txBody>
        </p:sp>
      </p:grpSp>
      <p:sp>
        <p:nvSpPr>
          <p:cNvPr id="11" name="object 11"/>
          <p:cNvSpPr txBox="1"/>
          <p:nvPr/>
        </p:nvSpPr>
        <p:spPr>
          <a:xfrm>
            <a:off x="6682067" y="2345671"/>
            <a:ext cx="1902460" cy="2695575"/>
          </a:xfrm>
          <a:prstGeom prst="rect">
            <a:avLst/>
          </a:prstGeom>
        </p:spPr>
        <p:txBody>
          <a:bodyPr vert="horz" wrap="square" lIns="0" tIns="12700" rIns="0" bIns="0" rtlCol="0">
            <a:spAutoFit/>
          </a:bodyPr>
          <a:lstStyle/>
          <a:p>
            <a:pPr marL="396875" algn="just">
              <a:lnSpc>
                <a:spcPts val="2735"/>
              </a:lnSpc>
              <a:spcBef>
                <a:spcPts val="100"/>
              </a:spcBef>
            </a:pPr>
            <a:r>
              <a:rPr sz="2400" spc="-5" dirty="0">
                <a:latin typeface="Times New Roman"/>
                <a:cs typeface="Times New Roman"/>
              </a:rPr>
              <a:t>Sự</a:t>
            </a:r>
            <a:r>
              <a:rPr sz="2400" spc="1745" dirty="0">
                <a:latin typeface="Times New Roman"/>
                <a:cs typeface="Times New Roman"/>
              </a:rPr>
              <a:t> </a:t>
            </a:r>
            <a:r>
              <a:rPr sz="2400" spc="-5" dirty="0">
                <a:latin typeface="Times New Roman"/>
                <a:cs typeface="Times New Roman"/>
              </a:rPr>
              <a:t>Giữ</a:t>
            </a:r>
            <a:r>
              <a:rPr sz="2400" spc="-25" dirty="0">
                <a:latin typeface="Times New Roman"/>
                <a:cs typeface="Times New Roman"/>
              </a:rPr>
              <a:t> </a:t>
            </a:r>
            <a:r>
              <a:rPr sz="2400" dirty="0">
                <a:latin typeface="Times New Roman"/>
                <a:cs typeface="Times New Roman"/>
              </a:rPr>
              <a:t>uy</a:t>
            </a:r>
            <a:endParaRPr sz="2400">
              <a:latin typeface="Times New Roman"/>
              <a:cs typeface="Times New Roman"/>
            </a:endParaRPr>
          </a:p>
          <a:p>
            <a:pPr marL="198755" marR="5080" indent="8255" algn="just">
              <a:lnSpc>
                <a:spcPts val="2590"/>
              </a:lnSpc>
              <a:spcBef>
                <a:spcPts val="180"/>
              </a:spcBef>
              <a:tabLst>
                <a:tab pos="1567815" algn="l"/>
              </a:tabLst>
            </a:pPr>
            <a:r>
              <a:rPr sz="2400" dirty="0">
                <a:latin typeface="Times New Roman"/>
                <a:cs typeface="Times New Roman"/>
              </a:rPr>
              <a:t>hiểu	</a:t>
            </a:r>
            <a:r>
              <a:rPr sz="2400" spc="-5" dirty="0">
                <a:latin typeface="Times New Roman"/>
                <a:cs typeface="Times New Roman"/>
              </a:rPr>
              <a:t>tín  </a:t>
            </a:r>
            <a:r>
              <a:rPr sz="2400" dirty="0">
                <a:latin typeface="Times New Roman"/>
                <a:cs typeface="Times New Roman"/>
              </a:rPr>
              <a:t>biết,</a:t>
            </a:r>
            <a:endParaRPr sz="2400">
              <a:latin typeface="Times New Roman"/>
              <a:cs typeface="Times New Roman"/>
            </a:endParaRPr>
          </a:p>
          <a:p>
            <a:pPr marL="37465" marR="1164590" indent="-25400" algn="just">
              <a:lnSpc>
                <a:spcPts val="2590"/>
              </a:lnSpc>
              <a:spcBef>
                <a:spcPts val="5"/>
              </a:spcBef>
            </a:pPr>
            <a:r>
              <a:rPr sz="2400" spc="-5" dirty="0">
                <a:latin typeface="Times New Roman"/>
                <a:cs typeface="Times New Roman"/>
              </a:rPr>
              <a:t>trí</a:t>
            </a:r>
            <a:r>
              <a:rPr sz="2400" spc="-100" dirty="0">
                <a:latin typeface="Times New Roman"/>
                <a:cs typeface="Times New Roman"/>
              </a:rPr>
              <a:t> </a:t>
            </a:r>
            <a:r>
              <a:rPr sz="2400" spc="-5" dirty="0">
                <a:latin typeface="Times New Roman"/>
                <a:cs typeface="Times New Roman"/>
              </a:rPr>
              <a:t>tuệ </a:t>
            </a:r>
            <a:r>
              <a:rPr sz="2400" spc="-585" dirty="0">
                <a:latin typeface="Times New Roman"/>
                <a:cs typeface="Times New Roman"/>
              </a:rPr>
              <a:t> </a:t>
            </a:r>
            <a:r>
              <a:rPr sz="2400" spc="-5" dirty="0">
                <a:latin typeface="Times New Roman"/>
                <a:cs typeface="Times New Roman"/>
              </a:rPr>
              <a:t>thông</a:t>
            </a:r>
            <a:endParaRPr sz="2400">
              <a:latin typeface="Times New Roman"/>
              <a:cs typeface="Times New Roman"/>
            </a:endParaRPr>
          </a:p>
          <a:p>
            <a:pPr marL="291465" marR="1162050" algn="just">
              <a:lnSpc>
                <a:spcPts val="2590"/>
              </a:lnSpc>
              <a:spcBef>
                <a:spcPts val="5"/>
              </a:spcBef>
            </a:pPr>
            <a:r>
              <a:rPr sz="2400" dirty="0">
                <a:latin typeface="Times New Roman"/>
                <a:cs typeface="Times New Roman"/>
              </a:rPr>
              <a:t>qua  học  </a:t>
            </a:r>
            <a:r>
              <a:rPr sz="2400" spc="-5" dirty="0">
                <a:latin typeface="Times New Roman"/>
                <a:cs typeface="Times New Roman"/>
              </a:rPr>
              <a:t>tập</a:t>
            </a:r>
            <a:endParaRPr sz="2400">
              <a:latin typeface="Times New Roman"/>
              <a:cs typeface="Times New Roman"/>
            </a:endParaRPr>
          </a:p>
        </p:txBody>
      </p:sp>
      <p:grpSp>
        <p:nvGrpSpPr>
          <p:cNvPr id="12" name="object 12"/>
          <p:cNvGrpSpPr/>
          <p:nvPr/>
        </p:nvGrpSpPr>
        <p:grpSpPr>
          <a:xfrm>
            <a:off x="6323417" y="1672470"/>
            <a:ext cx="1173480" cy="657860"/>
            <a:chOff x="4799417" y="1672470"/>
            <a:chExt cx="1173480" cy="657860"/>
          </a:xfrm>
        </p:grpSpPr>
        <p:sp>
          <p:nvSpPr>
            <p:cNvPr id="13" name="object 13"/>
            <p:cNvSpPr/>
            <p:nvPr/>
          </p:nvSpPr>
          <p:spPr>
            <a:xfrm>
              <a:off x="4805767" y="1678820"/>
              <a:ext cx="1160780" cy="645160"/>
            </a:xfrm>
            <a:custGeom>
              <a:avLst/>
              <a:gdLst/>
              <a:ahLst/>
              <a:cxnLst/>
              <a:rect l="l" t="t" r="r" b="b"/>
              <a:pathLst>
                <a:path w="1160779" h="645160">
                  <a:moveTo>
                    <a:pt x="1160634" y="644801"/>
                  </a:moveTo>
                  <a:lnTo>
                    <a:pt x="0" y="644801"/>
                  </a:lnTo>
                  <a:lnTo>
                    <a:pt x="0" y="0"/>
                  </a:lnTo>
                  <a:lnTo>
                    <a:pt x="1160634" y="0"/>
                  </a:lnTo>
                  <a:lnTo>
                    <a:pt x="1160634" y="644801"/>
                  </a:lnTo>
                  <a:close/>
                </a:path>
              </a:pathLst>
            </a:custGeom>
            <a:solidFill>
              <a:srgbClr val="00B050"/>
            </a:solidFill>
          </p:spPr>
          <p:txBody>
            <a:bodyPr wrap="square" lIns="0" tIns="0" rIns="0" bIns="0" rtlCol="0"/>
            <a:lstStyle/>
            <a:p>
              <a:endParaRPr/>
            </a:p>
          </p:txBody>
        </p:sp>
        <p:sp>
          <p:nvSpPr>
            <p:cNvPr id="14" name="object 14"/>
            <p:cNvSpPr/>
            <p:nvPr/>
          </p:nvSpPr>
          <p:spPr>
            <a:xfrm>
              <a:off x="4805767" y="1678820"/>
              <a:ext cx="1160780" cy="645160"/>
            </a:xfrm>
            <a:custGeom>
              <a:avLst/>
              <a:gdLst/>
              <a:ahLst/>
              <a:cxnLst/>
              <a:rect l="l" t="t" r="r" b="b"/>
              <a:pathLst>
                <a:path w="1160779" h="645160">
                  <a:moveTo>
                    <a:pt x="0" y="0"/>
                  </a:moveTo>
                  <a:lnTo>
                    <a:pt x="1160634" y="0"/>
                  </a:lnTo>
                  <a:lnTo>
                    <a:pt x="1160634" y="644801"/>
                  </a:lnTo>
                  <a:lnTo>
                    <a:pt x="0" y="644801"/>
                  </a:lnTo>
                  <a:lnTo>
                    <a:pt x="0" y="0"/>
                  </a:lnTo>
                  <a:close/>
                </a:path>
              </a:pathLst>
            </a:custGeom>
            <a:ln w="12699">
              <a:solidFill>
                <a:srgbClr val="FFFFFF"/>
              </a:solidFill>
            </a:ln>
          </p:spPr>
          <p:txBody>
            <a:bodyPr wrap="square" lIns="0" tIns="0" rIns="0" bIns="0" rtlCol="0"/>
            <a:lstStyle/>
            <a:p>
              <a:endParaRPr/>
            </a:p>
          </p:txBody>
        </p:sp>
      </p:grpSp>
      <p:sp>
        <p:nvSpPr>
          <p:cNvPr id="15" name="object 15"/>
          <p:cNvSpPr txBox="1"/>
          <p:nvPr/>
        </p:nvSpPr>
        <p:spPr>
          <a:xfrm>
            <a:off x="6651892" y="1782476"/>
            <a:ext cx="515620" cy="391160"/>
          </a:xfrm>
          <a:prstGeom prst="rect">
            <a:avLst/>
          </a:prstGeom>
        </p:spPr>
        <p:txBody>
          <a:bodyPr vert="horz" wrap="square" lIns="0" tIns="12700" rIns="0" bIns="0" rtlCol="0">
            <a:spAutoFit/>
          </a:bodyPr>
          <a:lstStyle/>
          <a:p>
            <a:pPr marL="12700">
              <a:spcBef>
                <a:spcPts val="100"/>
              </a:spcBef>
            </a:pPr>
            <a:r>
              <a:rPr sz="2400" spc="-5" dirty="0">
                <a:solidFill>
                  <a:srgbClr val="FFFFFF"/>
                </a:solidFill>
                <a:latin typeface="Times New Roman"/>
                <a:cs typeface="Times New Roman"/>
              </a:rPr>
              <a:t>TRÍ</a:t>
            </a:r>
            <a:endParaRPr sz="2400">
              <a:latin typeface="Times New Roman"/>
              <a:cs typeface="Times New Roman"/>
            </a:endParaRPr>
          </a:p>
        </p:txBody>
      </p:sp>
      <p:grpSp>
        <p:nvGrpSpPr>
          <p:cNvPr id="16" name="object 16"/>
          <p:cNvGrpSpPr/>
          <p:nvPr/>
        </p:nvGrpSpPr>
        <p:grpSpPr>
          <a:xfrm>
            <a:off x="5148704" y="2345412"/>
            <a:ext cx="1318895" cy="2592070"/>
            <a:chOff x="3624703" y="2345412"/>
            <a:chExt cx="1318895" cy="2592070"/>
          </a:xfrm>
        </p:grpSpPr>
        <p:sp>
          <p:nvSpPr>
            <p:cNvPr id="17" name="object 17"/>
            <p:cNvSpPr/>
            <p:nvPr/>
          </p:nvSpPr>
          <p:spPr>
            <a:xfrm>
              <a:off x="3631053" y="2351762"/>
              <a:ext cx="1306195" cy="2579370"/>
            </a:xfrm>
            <a:custGeom>
              <a:avLst/>
              <a:gdLst/>
              <a:ahLst/>
              <a:cxnLst/>
              <a:rect l="l" t="t" r="r" b="b"/>
              <a:pathLst>
                <a:path w="1306195" h="2579370">
                  <a:moveTo>
                    <a:pt x="1160634" y="2579210"/>
                  </a:moveTo>
                  <a:lnTo>
                    <a:pt x="0" y="2579210"/>
                  </a:lnTo>
                  <a:lnTo>
                    <a:pt x="0" y="0"/>
                  </a:lnTo>
                  <a:lnTo>
                    <a:pt x="1160634" y="0"/>
                  </a:lnTo>
                  <a:lnTo>
                    <a:pt x="1160634" y="1504539"/>
                  </a:lnTo>
                  <a:lnTo>
                    <a:pt x="1305714" y="1826855"/>
                  </a:lnTo>
                  <a:lnTo>
                    <a:pt x="1160634" y="2149342"/>
                  </a:lnTo>
                  <a:lnTo>
                    <a:pt x="1160634" y="2579210"/>
                  </a:lnTo>
                  <a:close/>
                </a:path>
              </a:pathLst>
            </a:custGeom>
            <a:solidFill>
              <a:srgbClr val="A8D08C"/>
            </a:solidFill>
          </p:spPr>
          <p:txBody>
            <a:bodyPr wrap="square" lIns="0" tIns="0" rIns="0" bIns="0" rtlCol="0"/>
            <a:lstStyle/>
            <a:p>
              <a:endParaRPr/>
            </a:p>
          </p:txBody>
        </p:sp>
        <p:sp>
          <p:nvSpPr>
            <p:cNvPr id="18" name="object 18"/>
            <p:cNvSpPr/>
            <p:nvPr/>
          </p:nvSpPr>
          <p:spPr>
            <a:xfrm>
              <a:off x="3631053" y="2351762"/>
              <a:ext cx="1306195" cy="2579370"/>
            </a:xfrm>
            <a:custGeom>
              <a:avLst/>
              <a:gdLst/>
              <a:ahLst/>
              <a:cxnLst/>
              <a:rect l="l" t="t" r="r" b="b"/>
              <a:pathLst>
                <a:path w="1306195" h="2579370">
                  <a:moveTo>
                    <a:pt x="0" y="0"/>
                  </a:moveTo>
                  <a:lnTo>
                    <a:pt x="677037" y="0"/>
                  </a:lnTo>
                  <a:lnTo>
                    <a:pt x="967195" y="0"/>
                  </a:lnTo>
                  <a:lnTo>
                    <a:pt x="1160634" y="0"/>
                  </a:lnTo>
                  <a:lnTo>
                    <a:pt x="1160634" y="1504539"/>
                  </a:lnTo>
                  <a:lnTo>
                    <a:pt x="1305714" y="1826855"/>
                  </a:lnTo>
                  <a:lnTo>
                    <a:pt x="1160634" y="2149342"/>
                  </a:lnTo>
                  <a:lnTo>
                    <a:pt x="1160634" y="2579210"/>
                  </a:lnTo>
                  <a:lnTo>
                    <a:pt x="967195" y="2579210"/>
                  </a:lnTo>
                  <a:lnTo>
                    <a:pt x="677037" y="2579210"/>
                  </a:lnTo>
                  <a:lnTo>
                    <a:pt x="0" y="2579210"/>
                  </a:lnTo>
                  <a:lnTo>
                    <a:pt x="0" y="2149342"/>
                  </a:lnTo>
                  <a:lnTo>
                    <a:pt x="0" y="1504539"/>
                  </a:lnTo>
                  <a:lnTo>
                    <a:pt x="0" y="0"/>
                  </a:lnTo>
                  <a:close/>
                </a:path>
              </a:pathLst>
            </a:custGeom>
            <a:ln w="12699">
              <a:solidFill>
                <a:srgbClr val="FFFFFF"/>
              </a:solidFill>
            </a:ln>
          </p:spPr>
          <p:txBody>
            <a:bodyPr wrap="square" lIns="0" tIns="0" rIns="0" bIns="0" rtlCol="0"/>
            <a:lstStyle/>
            <a:p>
              <a:endParaRPr/>
            </a:p>
          </p:txBody>
        </p:sp>
      </p:grpSp>
      <p:sp>
        <p:nvSpPr>
          <p:cNvPr id="19" name="object 19"/>
          <p:cNvSpPr txBox="1"/>
          <p:nvPr/>
        </p:nvSpPr>
        <p:spPr>
          <a:xfrm>
            <a:off x="5549621" y="2373809"/>
            <a:ext cx="702945" cy="2037080"/>
          </a:xfrm>
          <a:prstGeom prst="rect">
            <a:avLst/>
          </a:prstGeom>
        </p:spPr>
        <p:txBody>
          <a:bodyPr vert="horz" wrap="square" lIns="0" tIns="53975" rIns="0" bIns="0" rtlCol="0">
            <a:spAutoFit/>
          </a:bodyPr>
          <a:lstStyle/>
          <a:p>
            <a:pPr marL="12700" marR="5080" indent="253365" algn="r">
              <a:lnSpc>
                <a:spcPts val="2590"/>
              </a:lnSpc>
              <a:spcBef>
                <a:spcPts val="425"/>
              </a:spcBef>
            </a:pPr>
            <a:r>
              <a:rPr sz="2400" spc="-5" dirty="0">
                <a:latin typeface="Times New Roman"/>
                <a:cs typeface="Times New Roman"/>
              </a:rPr>
              <a:t>Cái  chính  </a:t>
            </a:r>
            <a:r>
              <a:rPr sz="2400" dirty="0">
                <a:latin typeface="Times New Roman"/>
                <a:cs typeface="Times New Roman"/>
              </a:rPr>
              <a:t>đáng </a:t>
            </a:r>
            <a:r>
              <a:rPr sz="2400" spc="-585" dirty="0">
                <a:latin typeface="Times New Roman"/>
                <a:cs typeface="Times New Roman"/>
              </a:rPr>
              <a:t> </a:t>
            </a:r>
            <a:r>
              <a:rPr sz="2400" spc="-5" dirty="0">
                <a:latin typeface="Times New Roman"/>
                <a:cs typeface="Times New Roman"/>
              </a:rPr>
              <a:t>của </a:t>
            </a:r>
            <a:r>
              <a:rPr sz="2400" dirty="0">
                <a:latin typeface="Times New Roman"/>
                <a:cs typeface="Times New Roman"/>
              </a:rPr>
              <a:t> </a:t>
            </a:r>
            <a:r>
              <a:rPr sz="2400" spc="-5" dirty="0">
                <a:latin typeface="Times New Roman"/>
                <a:cs typeface="Times New Roman"/>
              </a:rPr>
              <a:t>thiên</a:t>
            </a:r>
            <a:endParaRPr sz="2400">
              <a:latin typeface="Times New Roman"/>
              <a:cs typeface="Times New Roman"/>
            </a:endParaRPr>
          </a:p>
          <a:p>
            <a:pPr marR="5080" algn="r">
              <a:lnSpc>
                <a:spcPts val="2560"/>
              </a:lnSpc>
            </a:pPr>
            <a:r>
              <a:rPr sz="2400" spc="-5" dirty="0">
                <a:latin typeface="Times New Roman"/>
                <a:cs typeface="Times New Roman"/>
              </a:rPr>
              <a:t>lý</a:t>
            </a:r>
            <a:endParaRPr sz="2400">
              <a:latin typeface="Times New Roman"/>
              <a:cs typeface="Times New Roman"/>
            </a:endParaRPr>
          </a:p>
        </p:txBody>
      </p:sp>
      <p:grpSp>
        <p:nvGrpSpPr>
          <p:cNvPr id="20" name="object 20"/>
          <p:cNvGrpSpPr/>
          <p:nvPr/>
        </p:nvGrpSpPr>
        <p:grpSpPr>
          <a:xfrm>
            <a:off x="5162782" y="1767534"/>
            <a:ext cx="1173480" cy="565785"/>
            <a:chOff x="3638782" y="1767533"/>
            <a:chExt cx="1173480" cy="565785"/>
          </a:xfrm>
        </p:grpSpPr>
        <p:sp>
          <p:nvSpPr>
            <p:cNvPr id="21" name="object 21"/>
            <p:cNvSpPr/>
            <p:nvPr/>
          </p:nvSpPr>
          <p:spPr>
            <a:xfrm>
              <a:off x="3645132" y="1773883"/>
              <a:ext cx="1160780" cy="553085"/>
            </a:xfrm>
            <a:custGeom>
              <a:avLst/>
              <a:gdLst/>
              <a:ahLst/>
              <a:cxnLst/>
              <a:rect l="l" t="t" r="r" b="b"/>
              <a:pathLst>
                <a:path w="1160779" h="553085">
                  <a:moveTo>
                    <a:pt x="1160635" y="552687"/>
                  </a:moveTo>
                  <a:lnTo>
                    <a:pt x="0" y="552687"/>
                  </a:lnTo>
                  <a:lnTo>
                    <a:pt x="0" y="0"/>
                  </a:lnTo>
                  <a:lnTo>
                    <a:pt x="1160635" y="0"/>
                  </a:lnTo>
                  <a:lnTo>
                    <a:pt x="1160635" y="552687"/>
                  </a:lnTo>
                  <a:close/>
                </a:path>
              </a:pathLst>
            </a:custGeom>
            <a:solidFill>
              <a:srgbClr val="00B050"/>
            </a:solidFill>
          </p:spPr>
          <p:txBody>
            <a:bodyPr wrap="square" lIns="0" tIns="0" rIns="0" bIns="0" rtlCol="0"/>
            <a:lstStyle/>
            <a:p>
              <a:endParaRPr/>
            </a:p>
          </p:txBody>
        </p:sp>
        <p:sp>
          <p:nvSpPr>
            <p:cNvPr id="22" name="object 22"/>
            <p:cNvSpPr/>
            <p:nvPr/>
          </p:nvSpPr>
          <p:spPr>
            <a:xfrm>
              <a:off x="3645132" y="1773883"/>
              <a:ext cx="1160780" cy="553085"/>
            </a:xfrm>
            <a:custGeom>
              <a:avLst/>
              <a:gdLst/>
              <a:ahLst/>
              <a:cxnLst/>
              <a:rect l="l" t="t" r="r" b="b"/>
              <a:pathLst>
                <a:path w="1160779" h="553085">
                  <a:moveTo>
                    <a:pt x="0" y="0"/>
                  </a:moveTo>
                  <a:lnTo>
                    <a:pt x="1160635" y="0"/>
                  </a:lnTo>
                  <a:lnTo>
                    <a:pt x="1160635" y="552687"/>
                  </a:lnTo>
                  <a:lnTo>
                    <a:pt x="0" y="552687"/>
                  </a:lnTo>
                  <a:lnTo>
                    <a:pt x="0" y="0"/>
                  </a:lnTo>
                  <a:close/>
                </a:path>
              </a:pathLst>
            </a:custGeom>
            <a:ln w="12699">
              <a:solidFill>
                <a:srgbClr val="FFFFFF"/>
              </a:solidFill>
            </a:ln>
          </p:spPr>
          <p:txBody>
            <a:bodyPr wrap="square" lIns="0" tIns="0" rIns="0" bIns="0" rtlCol="0"/>
            <a:lstStyle/>
            <a:p>
              <a:endParaRPr/>
            </a:p>
          </p:txBody>
        </p:sp>
      </p:grpSp>
      <p:sp>
        <p:nvSpPr>
          <p:cNvPr id="23" name="object 23"/>
          <p:cNvSpPr txBox="1"/>
          <p:nvPr/>
        </p:nvSpPr>
        <p:spPr>
          <a:xfrm>
            <a:off x="5245765" y="1831482"/>
            <a:ext cx="1007110" cy="391160"/>
          </a:xfrm>
          <a:prstGeom prst="rect">
            <a:avLst/>
          </a:prstGeom>
        </p:spPr>
        <p:txBody>
          <a:bodyPr vert="horz" wrap="square" lIns="0" tIns="12700" rIns="0" bIns="0" rtlCol="0">
            <a:spAutoFit/>
          </a:bodyPr>
          <a:lstStyle/>
          <a:p>
            <a:pPr marL="12700">
              <a:spcBef>
                <a:spcPts val="100"/>
              </a:spcBef>
            </a:pPr>
            <a:r>
              <a:rPr sz="2400" spc="-5" dirty="0">
                <a:solidFill>
                  <a:srgbClr val="FFFFFF"/>
                </a:solidFill>
                <a:latin typeface="Times New Roman"/>
                <a:cs typeface="Times New Roman"/>
              </a:rPr>
              <a:t>NGHĨA</a:t>
            </a:r>
            <a:endParaRPr sz="2400">
              <a:latin typeface="Times New Roman"/>
              <a:cs typeface="Times New Roman"/>
            </a:endParaRPr>
          </a:p>
        </p:txBody>
      </p:sp>
      <p:grpSp>
        <p:nvGrpSpPr>
          <p:cNvPr id="24" name="object 24"/>
          <p:cNvGrpSpPr/>
          <p:nvPr/>
        </p:nvGrpSpPr>
        <p:grpSpPr>
          <a:xfrm>
            <a:off x="4002147" y="1856701"/>
            <a:ext cx="1318895" cy="2868295"/>
            <a:chOff x="2478146" y="1856700"/>
            <a:chExt cx="1318895" cy="2868295"/>
          </a:xfrm>
        </p:grpSpPr>
        <p:sp>
          <p:nvSpPr>
            <p:cNvPr id="25" name="object 25"/>
            <p:cNvSpPr/>
            <p:nvPr/>
          </p:nvSpPr>
          <p:spPr>
            <a:xfrm>
              <a:off x="2484496" y="2323623"/>
              <a:ext cx="1306195" cy="2395220"/>
            </a:xfrm>
            <a:custGeom>
              <a:avLst/>
              <a:gdLst/>
              <a:ahLst/>
              <a:cxnLst/>
              <a:rect l="l" t="t" r="r" b="b"/>
              <a:pathLst>
                <a:path w="1306195" h="2395220">
                  <a:moveTo>
                    <a:pt x="1160634" y="2394981"/>
                  </a:moveTo>
                  <a:lnTo>
                    <a:pt x="0" y="2394981"/>
                  </a:lnTo>
                  <a:lnTo>
                    <a:pt x="0" y="0"/>
                  </a:lnTo>
                  <a:lnTo>
                    <a:pt x="1160634" y="0"/>
                  </a:lnTo>
                  <a:lnTo>
                    <a:pt x="1160634" y="1397072"/>
                  </a:lnTo>
                  <a:lnTo>
                    <a:pt x="1305714" y="1696365"/>
                  </a:lnTo>
                  <a:lnTo>
                    <a:pt x="1160634" y="1995818"/>
                  </a:lnTo>
                  <a:lnTo>
                    <a:pt x="1160634" y="2394981"/>
                  </a:lnTo>
                  <a:close/>
                </a:path>
              </a:pathLst>
            </a:custGeom>
            <a:solidFill>
              <a:srgbClr val="A8D08C"/>
            </a:solidFill>
          </p:spPr>
          <p:txBody>
            <a:bodyPr wrap="square" lIns="0" tIns="0" rIns="0" bIns="0" rtlCol="0"/>
            <a:lstStyle/>
            <a:p>
              <a:endParaRPr/>
            </a:p>
          </p:txBody>
        </p:sp>
        <p:sp>
          <p:nvSpPr>
            <p:cNvPr id="26" name="object 26"/>
            <p:cNvSpPr/>
            <p:nvPr/>
          </p:nvSpPr>
          <p:spPr>
            <a:xfrm>
              <a:off x="2484496" y="2323623"/>
              <a:ext cx="1306195" cy="2395220"/>
            </a:xfrm>
            <a:custGeom>
              <a:avLst/>
              <a:gdLst/>
              <a:ahLst/>
              <a:cxnLst/>
              <a:rect l="l" t="t" r="r" b="b"/>
              <a:pathLst>
                <a:path w="1306195" h="2395220">
                  <a:moveTo>
                    <a:pt x="0" y="0"/>
                  </a:moveTo>
                  <a:lnTo>
                    <a:pt x="677036" y="0"/>
                  </a:lnTo>
                  <a:lnTo>
                    <a:pt x="967195" y="0"/>
                  </a:lnTo>
                  <a:lnTo>
                    <a:pt x="1160634" y="0"/>
                  </a:lnTo>
                  <a:lnTo>
                    <a:pt x="1160634" y="1397072"/>
                  </a:lnTo>
                  <a:lnTo>
                    <a:pt x="1305714" y="1696365"/>
                  </a:lnTo>
                  <a:lnTo>
                    <a:pt x="1160634" y="1995818"/>
                  </a:lnTo>
                  <a:lnTo>
                    <a:pt x="1160634" y="2394981"/>
                  </a:lnTo>
                  <a:lnTo>
                    <a:pt x="967195" y="2394981"/>
                  </a:lnTo>
                  <a:lnTo>
                    <a:pt x="677036" y="2394981"/>
                  </a:lnTo>
                  <a:lnTo>
                    <a:pt x="0" y="2394981"/>
                  </a:lnTo>
                  <a:lnTo>
                    <a:pt x="0" y="1995818"/>
                  </a:lnTo>
                  <a:lnTo>
                    <a:pt x="0" y="1397072"/>
                  </a:lnTo>
                  <a:lnTo>
                    <a:pt x="0" y="0"/>
                  </a:lnTo>
                  <a:close/>
                </a:path>
              </a:pathLst>
            </a:custGeom>
            <a:ln w="12699">
              <a:solidFill>
                <a:srgbClr val="FFFFFF"/>
              </a:solidFill>
            </a:ln>
          </p:spPr>
          <p:txBody>
            <a:bodyPr wrap="square" lIns="0" tIns="0" rIns="0" bIns="0" rtlCol="0"/>
            <a:lstStyle/>
            <a:p>
              <a:endParaRPr/>
            </a:p>
          </p:txBody>
        </p:sp>
        <p:sp>
          <p:nvSpPr>
            <p:cNvPr id="27" name="object 27"/>
            <p:cNvSpPr/>
            <p:nvPr/>
          </p:nvSpPr>
          <p:spPr>
            <a:xfrm>
              <a:off x="2484496" y="1863050"/>
              <a:ext cx="1160780" cy="461009"/>
            </a:xfrm>
            <a:custGeom>
              <a:avLst/>
              <a:gdLst/>
              <a:ahLst/>
              <a:cxnLst/>
              <a:rect l="l" t="t" r="r" b="b"/>
              <a:pathLst>
                <a:path w="1160779" h="461010">
                  <a:moveTo>
                    <a:pt x="1160634" y="460572"/>
                  </a:moveTo>
                  <a:lnTo>
                    <a:pt x="0" y="460572"/>
                  </a:lnTo>
                  <a:lnTo>
                    <a:pt x="0" y="0"/>
                  </a:lnTo>
                  <a:lnTo>
                    <a:pt x="1160634" y="0"/>
                  </a:lnTo>
                  <a:lnTo>
                    <a:pt x="1160634" y="460572"/>
                  </a:lnTo>
                  <a:close/>
                </a:path>
              </a:pathLst>
            </a:custGeom>
            <a:solidFill>
              <a:srgbClr val="00B050"/>
            </a:solidFill>
          </p:spPr>
          <p:txBody>
            <a:bodyPr wrap="square" lIns="0" tIns="0" rIns="0" bIns="0" rtlCol="0"/>
            <a:lstStyle/>
            <a:p>
              <a:endParaRPr/>
            </a:p>
          </p:txBody>
        </p:sp>
        <p:sp>
          <p:nvSpPr>
            <p:cNvPr id="28" name="object 28"/>
            <p:cNvSpPr/>
            <p:nvPr/>
          </p:nvSpPr>
          <p:spPr>
            <a:xfrm>
              <a:off x="2484496" y="1863050"/>
              <a:ext cx="1160780" cy="461009"/>
            </a:xfrm>
            <a:custGeom>
              <a:avLst/>
              <a:gdLst/>
              <a:ahLst/>
              <a:cxnLst/>
              <a:rect l="l" t="t" r="r" b="b"/>
              <a:pathLst>
                <a:path w="1160779" h="461010">
                  <a:moveTo>
                    <a:pt x="0" y="0"/>
                  </a:moveTo>
                  <a:lnTo>
                    <a:pt x="1160634" y="0"/>
                  </a:lnTo>
                  <a:lnTo>
                    <a:pt x="1160634" y="460572"/>
                  </a:lnTo>
                  <a:lnTo>
                    <a:pt x="0" y="460572"/>
                  </a:lnTo>
                  <a:lnTo>
                    <a:pt x="0" y="0"/>
                  </a:lnTo>
                  <a:close/>
                </a:path>
              </a:pathLst>
            </a:custGeom>
            <a:ln w="12699">
              <a:solidFill>
                <a:srgbClr val="FFFFFF"/>
              </a:solidFill>
            </a:ln>
          </p:spPr>
          <p:txBody>
            <a:bodyPr wrap="square" lIns="0" tIns="0" rIns="0" bIns="0" rtlCol="0"/>
            <a:lstStyle/>
            <a:p>
              <a:endParaRPr/>
            </a:p>
          </p:txBody>
        </p:sp>
      </p:grpSp>
      <p:sp>
        <p:nvSpPr>
          <p:cNvPr id="29" name="object 29"/>
          <p:cNvSpPr txBox="1"/>
          <p:nvPr/>
        </p:nvSpPr>
        <p:spPr>
          <a:xfrm>
            <a:off x="4389929" y="1874591"/>
            <a:ext cx="397510" cy="391160"/>
          </a:xfrm>
          <a:prstGeom prst="rect">
            <a:avLst/>
          </a:prstGeom>
        </p:spPr>
        <p:txBody>
          <a:bodyPr vert="horz" wrap="square" lIns="0" tIns="12700" rIns="0" bIns="0" rtlCol="0">
            <a:spAutoFit/>
          </a:bodyPr>
          <a:lstStyle/>
          <a:p>
            <a:pPr marL="12700">
              <a:spcBef>
                <a:spcPts val="100"/>
              </a:spcBef>
            </a:pPr>
            <a:r>
              <a:rPr sz="2400" spc="-5" dirty="0">
                <a:solidFill>
                  <a:srgbClr val="FFFFFF"/>
                </a:solidFill>
                <a:latin typeface="Times New Roman"/>
                <a:cs typeface="Times New Roman"/>
              </a:rPr>
              <a:t>LỄ</a:t>
            </a:r>
            <a:endParaRPr sz="2400">
              <a:latin typeface="Times New Roman"/>
              <a:cs typeface="Times New Roman"/>
            </a:endParaRPr>
          </a:p>
        </p:txBody>
      </p:sp>
      <p:grpSp>
        <p:nvGrpSpPr>
          <p:cNvPr id="30" name="object 30"/>
          <p:cNvGrpSpPr/>
          <p:nvPr/>
        </p:nvGrpSpPr>
        <p:grpSpPr>
          <a:xfrm>
            <a:off x="2841510" y="2317272"/>
            <a:ext cx="1318895" cy="2223770"/>
            <a:chOff x="1317509" y="2317272"/>
            <a:chExt cx="1318895" cy="2223770"/>
          </a:xfrm>
        </p:grpSpPr>
        <p:sp>
          <p:nvSpPr>
            <p:cNvPr id="31" name="object 31"/>
            <p:cNvSpPr/>
            <p:nvPr/>
          </p:nvSpPr>
          <p:spPr>
            <a:xfrm>
              <a:off x="1323859" y="2323622"/>
              <a:ext cx="1306195" cy="2211070"/>
            </a:xfrm>
            <a:custGeom>
              <a:avLst/>
              <a:gdLst/>
              <a:ahLst/>
              <a:cxnLst/>
              <a:rect l="l" t="t" r="r" b="b"/>
              <a:pathLst>
                <a:path w="1306195" h="2211070">
                  <a:moveTo>
                    <a:pt x="1160634" y="2210751"/>
                  </a:moveTo>
                  <a:lnTo>
                    <a:pt x="0" y="2210751"/>
                  </a:lnTo>
                  <a:lnTo>
                    <a:pt x="0" y="0"/>
                  </a:lnTo>
                  <a:lnTo>
                    <a:pt x="1160634" y="0"/>
                  </a:lnTo>
                  <a:lnTo>
                    <a:pt x="1160634" y="1289605"/>
                  </a:lnTo>
                  <a:lnTo>
                    <a:pt x="1305714" y="1565875"/>
                  </a:lnTo>
                  <a:lnTo>
                    <a:pt x="1160634" y="1842293"/>
                  </a:lnTo>
                  <a:lnTo>
                    <a:pt x="1160634" y="2210751"/>
                  </a:lnTo>
                  <a:close/>
                </a:path>
              </a:pathLst>
            </a:custGeom>
            <a:solidFill>
              <a:srgbClr val="A8D08C"/>
            </a:solidFill>
          </p:spPr>
          <p:txBody>
            <a:bodyPr wrap="square" lIns="0" tIns="0" rIns="0" bIns="0" rtlCol="0"/>
            <a:lstStyle/>
            <a:p>
              <a:endParaRPr/>
            </a:p>
          </p:txBody>
        </p:sp>
        <p:sp>
          <p:nvSpPr>
            <p:cNvPr id="32" name="object 32"/>
            <p:cNvSpPr/>
            <p:nvPr/>
          </p:nvSpPr>
          <p:spPr>
            <a:xfrm>
              <a:off x="1323859" y="2323622"/>
              <a:ext cx="1306195" cy="2211070"/>
            </a:xfrm>
            <a:custGeom>
              <a:avLst/>
              <a:gdLst/>
              <a:ahLst/>
              <a:cxnLst/>
              <a:rect l="l" t="t" r="r" b="b"/>
              <a:pathLst>
                <a:path w="1306195" h="2211070">
                  <a:moveTo>
                    <a:pt x="0" y="0"/>
                  </a:moveTo>
                  <a:lnTo>
                    <a:pt x="677036" y="0"/>
                  </a:lnTo>
                  <a:lnTo>
                    <a:pt x="967195" y="0"/>
                  </a:lnTo>
                  <a:lnTo>
                    <a:pt x="1160634" y="0"/>
                  </a:lnTo>
                  <a:lnTo>
                    <a:pt x="1160634" y="1289605"/>
                  </a:lnTo>
                  <a:lnTo>
                    <a:pt x="1305714" y="1565875"/>
                  </a:lnTo>
                  <a:lnTo>
                    <a:pt x="1160634" y="1842293"/>
                  </a:lnTo>
                  <a:lnTo>
                    <a:pt x="1160634" y="2210751"/>
                  </a:lnTo>
                  <a:lnTo>
                    <a:pt x="967195" y="2210751"/>
                  </a:lnTo>
                  <a:lnTo>
                    <a:pt x="677036" y="2210751"/>
                  </a:lnTo>
                  <a:lnTo>
                    <a:pt x="0" y="2210751"/>
                  </a:lnTo>
                  <a:lnTo>
                    <a:pt x="0" y="1842293"/>
                  </a:lnTo>
                  <a:lnTo>
                    <a:pt x="0" y="1289605"/>
                  </a:lnTo>
                  <a:lnTo>
                    <a:pt x="0" y="0"/>
                  </a:lnTo>
                  <a:close/>
                </a:path>
              </a:pathLst>
            </a:custGeom>
            <a:ln w="12699">
              <a:solidFill>
                <a:srgbClr val="FFFFFF"/>
              </a:solidFill>
            </a:ln>
          </p:spPr>
          <p:txBody>
            <a:bodyPr wrap="square" lIns="0" tIns="0" rIns="0" bIns="0" rtlCol="0"/>
            <a:lstStyle/>
            <a:p>
              <a:endParaRPr/>
            </a:p>
          </p:txBody>
        </p:sp>
      </p:grpSp>
      <p:sp>
        <p:nvSpPr>
          <p:cNvPr id="33" name="object 33"/>
          <p:cNvSpPr txBox="1"/>
          <p:nvPr/>
        </p:nvSpPr>
        <p:spPr>
          <a:xfrm>
            <a:off x="3203731" y="2345670"/>
            <a:ext cx="1902460" cy="1379220"/>
          </a:xfrm>
          <a:prstGeom prst="rect">
            <a:avLst/>
          </a:prstGeom>
        </p:spPr>
        <p:txBody>
          <a:bodyPr vert="horz" wrap="square" lIns="0" tIns="12700" rIns="0" bIns="0" rtlCol="0">
            <a:spAutoFit/>
          </a:bodyPr>
          <a:lstStyle/>
          <a:p>
            <a:pPr marR="5080" algn="r">
              <a:lnSpc>
                <a:spcPts val="2735"/>
              </a:lnSpc>
              <a:spcBef>
                <a:spcPts val="100"/>
              </a:spcBef>
              <a:tabLst>
                <a:tab pos="1333500" algn="l"/>
              </a:tabLst>
            </a:pPr>
            <a:r>
              <a:rPr sz="2400" spc="-5" dirty="0">
                <a:latin typeface="Times New Roman"/>
                <a:cs typeface="Times New Roman"/>
              </a:rPr>
              <a:t>Lòng	Giữ</a:t>
            </a:r>
            <a:endParaRPr sz="2400">
              <a:latin typeface="Times New Roman"/>
              <a:cs typeface="Times New Roman"/>
            </a:endParaRPr>
          </a:p>
          <a:p>
            <a:pPr marR="5080" algn="r">
              <a:lnSpc>
                <a:spcPts val="2590"/>
              </a:lnSpc>
              <a:tabLst>
                <a:tab pos="1435735" algn="l"/>
              </a:tabLst>
            </a:pPr>
            <a:r>
              <a:rPr sz="2400" spc="-5" dirty="0">
                <a:latin typeface="Times New Roman"/>
                <a:cs typeface="Times New Roman"/>
              </a:rPr>
              <a:t>thươ</a:t>
            </a:r>
            <a:r>
              <a:rPr sz="2400" dirty="0">
                <a:latin typeface="Times New Roman"/>
                <a:cs typeface="Times New Roman"/>
              </a:rPr>
              <a:t>n	đạo</a:t>
            </a:r>
            <a:endParaRPr sz="2400">
              <a:latin typeface="Times New Roman"/>
              <a:cs typeface="Times New Roman"/>
            </a:endParaRPr>
          </a:p>
          <a:p>
            <a:pPr marL="12700" marR="5080" indent="563245" algn="r">
              <a:lnSpc>
                <a:spcPts val="2590"/>
              </a:lnSpc>
              <a:spcBef>
                <a:spcPts val="185"/>
              </a:spcBef>
              <a:tabLst>
                <a:tab pos="1068070" algn="l"/>
                <a:tab pos="1135380" algn="l"/>
              </a:tabLst>
            </a:pPr>
            <a:r>
              <a:rPr sz="2400" dirty="0">
                <a:latin typeface="Times New Roman"/>
                <a:cs typeface="Times New Roman"/>
              </a:rPr>
              <a:t>g		nghĩa,  người	</a:t>
            </a:r>
            <a:r>
              <a:rPr sz="2400" spc="-5" dirty="0">
                <a:latin typeface="Times New Roman"/>
                <a:cs typeface="Times New Roman"/>
              </a:rPr>
              <a:t>lẽ</a:t>
            </a:r>
            <a:r>
              <a:rPr sz="2400" spc="-100" dirty="0">
                <a:latin typeface="Times New Roman"/>
                <a:cs typeface="Times New Roman"/>
              </a:rPr>
              <a:t> </a:t>
            </a:r>
            <a:r>
              <a:rPr sz="2400" dirty="0">
                <a:latin typeface="Times New Roman"/>
                <a:cs typeface="Times New Roman"/>
              </a:rPr>
              <a:t>phải</a:t>
            </a:r>
            <a:endParaRPr sz="2400">
              <a:latin typeface="Times New Roman"/>
              <a:cs typeface="Times New Roman"/>
            </a:endParaRPr>
          </a:p>
        </p:txBody>
      </p:sp>
      <p:grpSp>
        <p:nvGrpSpPr>
          <p:cNvPr id="34" name="object 34"/>
          <p:cNvGrpSpPr/>
          <p:nvPr/>
        </p:nvGrpSpPr>
        <p:grpSpPr>
          <a:xfrm>
            <a:off x="2841509" y="1948814"/>
            <a:ext cx="1173480" cy="381635"/>
            <a:chOff x="1317509" y="1948813"/>
            <a:chExt cx="1173480" cy="381635"/>
          </a:xfrm>
        </p:grpSpPr>
        <p:sp>
          <p:nvSpPr>
            <p:cNvPr id="35" name="object 35"/>
            <p:cNvSpPr/>
            <p:nvPr/>
          </p:nvSpPr>
          <p:spPr>
            <a:xfrm>
              <a:off x="1323859" y="1955163"/>
              <a:ext cx="1160780" cy="368935"/>
            </a:xfrm>
            <a:custGeom>
              <a:avLst/>
              <a:gdLst/>
              <a:ahLst/>
              <a:cxnLst/>
              <a:rect l="l" t="t" r="r" b="b"/>
              <a:pathLst>
                <a:path w="1160780" h="368935">
                  <a:moveTo>
                    <a:pt x="1160634" y="368457"/>
                  </a:moveTo>
                  <a:lnTo>
                    <a:pt x="0" y="368457"/>
                  </a:lnTo>
                  <a:lnTo>
                    <a:pt x="0" y="0"/>
                  </a:lnTo>
                  <a:lnTo>
                    <a:pt x="1160634" y="0"/>
                  </a:lnTo>
                  <a:lnTo>
                    <a:pt x="1160634" y="368457"/>
                  </a:lnTo>
                  <a:close/>
                </a:path>
              </a:pathLst>
            </a:custGeom>
            <a:solidFill>
              <a:srgbClr val="00B050"/>
            </a:solidFill>
          </p:spPr>
          <p:txBody>
            <a:bodyPr wrap="square" lIns="0" tIns="0" rIns="0" bIns="0" rtlCol="0"/>
            <a:lstStyle/>
            <a:p>
              <a:endParaRPr/>
            </a:p>
          </p:txBody>
        </p:sp>
        <p:sp>
          <p:nvSpPr>
            <p:cNvPr id="36" name="object 36"/>
            <p:cNvSpPr/>
            <p:nvPr/>
          </p:nvSpPr>
          <p:spPr>
            <a:xfrm>
              <a:off x="1323859" y="1955163"/>
              <a:ext cx="1160780" cy="368935"/>
            </a:xfrm>
            <a:custGeom>
              <a:avLst/>
              <a:gdLst/>
              <a:ahLst/>
              <a:cxnLst/>
              <a:rect l="l" t="t" r="r" b="b"/>
              <a:pathLst>
                <a:path w="1160780" h="368935">
                  <a:moveTo>
                    <a:pt x="0" y="0"/>
                  </a:moveTo>
                  <a:lnTo>
                    <a:pt x="1160634" y="0"/>
                  </a:lnTo>
                  <a:lnTo>
                    <a:pt x="1160634" y="368457"/>
                  </a:lnTo>
                  <a:lnTo>
                    <a:pt x="0" y="368457"/>
                  </a:lnTo>
                  <a:lnTo>
                    <a:pt x="0" y="0"/>
                  </a:lnTo>
                  <a:close/>
                </a:path>
              </a:pathLst>
            </a:custGeom>
            <a:ln w="12699">
              <a:solidFill>
                <a:srgbClr val="FFFFFF"/>
              </a:solidFill>
            </a:ln>
          </p:spPr>
          <p:txBody>
            <a:bodyPr wrap="square" lIns="0" tIns="0" rIns="0" bIns="0" rtlCol="0"/>
            <a:lstStyle/>
            <a:p>
              <a:endParaRPr/>
            </a:p>
          </p:txBody>
        </p:sp>
      </p:grpSp>
      <p:sp>
        <p:nvSpPr>
          <p:cNvPr id="37" name="object 37"/>
          <p:cNvSpPr txBox="1"/>
          <p:nvPr/>
        </p:nvSpPr>
        <p:spPr>
          <a:xfrm>
            <a:off x="2975243" y="1920648"/>
            <a:ext cx="906144" cy="391160"/>
          </a:xfrm>
          <a:prstGeom prst="rect">
            <a:avLst/>
          </a:prstGeom>
        </p:spPr>
        <p:txBody>
          <a:bodyPr vert="horz" wrap="square" lIns="0" tIns="12700" rIns="0" bIns="0" rtlCol="0">
            <a:spAutoFit/>
          </a:bodyPr>
          <a:lstStyle/>
          <a:p>
            <a:pPr marL="12700">
              <a:spcBef>
                <a:spcPts val="100"/>
              </a:spcBef>
            </a:pPr>
            <a:r>
              <a:rPr sz="2400" spc="-5" dirty="0">
                <a:solidFill>
                  <a:srgbClr val="FFFFFF"/>
                </a:solidFill>
                <a:latin typeface="Times New Roman"/>
                <a:cs typeface="Times New Roman"/>
              </a:rPr>
              <a:t>NHÂN</a:t>
            </a:r>
            <a:endParaRPr sz="2400">
              <a:latin typeface="Times New Roman"/>
              <a:cs typeface="Times New Roman"/>
            </a:endParaRPr>
          </a:p>
        </p:txBody>
      </p:sp>
      <p:grpSp>
        <p:nvGrpSpPr>
          <p:cNvPr id="38" name="object 38"/>
          <p:cNvGrpSpPr/>
          <p:nvPr/>
        </p:nvGrpSpPr>
        <p:grpSpPr>
          <a:xfrm>
            <a:off x="1848328" y="370966"/>
            <a:ext cx="8542655" cy="5521960"/>
            <a:chOff x="324327" y="370966"/>
            <a:chExt cx="8542655" cy="5521960"/>
          </a:xfrm>
        </p:grpSpPr>
        <p:pic>
          <p:nvPicPr>
            <p:cNvPr id="39" name="object 39"/>
            <p:cNvPicPr/>
            <p:nvPr/>
          </p:nvPicPr>
          <p:blipFill>
            <a:blip r:embed="rId2" cstate="print"/>
            <a:stretch>
              <a:fillRect/>
            </a:stretch>
          </p:blipFill>
          <p:spPr>
            <a:xfrm>
              <a:off x="6522774" y="370966"/>
              <a:ext cx="2343919" cy="1692980"/>
            </a:xfrm>
            <a:prstGeom prst="rect">
              <a:avLst/>
            </a:prstGeom>
          </p:spPr>
        </p:pic>
        <p:sp>
          <p:nvSpPr>
            <p:cNvPr id="40" name="object 40"/>
            <p:cNvSpPr/>
            <p:nvPr/>
          </p:nvSpPr>
          <p:spPr>
            <a:xfrm>
              <a:off x="343377" y="668337"/>
              <a:ext cx="8457565" cy="5205095"/>
            </a:xfrm>
            <a:custGeom>
              <a:avLst/>
              <a:gdLst/>
              <a:ahLst/>
              <a:cxnLst/>
              <a:rect l="l" t="t" r="r" b="b"/>
              <a:pathLst>
                <a:path w="8457565" h="5205095">
                  <a:moveTo>
                    <a:pt x="0" y="867524"/>
                  </a:moveTo>
                  <a:lnTo>
                    <a:pt x="1283" y="819926"/>
                  </a:lnTo>
                  <a:lnTo>
                    <a:pt x="5090" y="772998"/>
                  </a:lnTo>
                  <a:lnTo>
                    <a:pt x="11354" y="726807"/>
                  </a:lnTo>
                  <a:lnTo>
                    <a:pt x="20009" y="681420"/>
                  </a:lnTo>
                  <a:lnTo>
                    <a:pt x="30988" y="636902"/>
                  </a:lnTo>
                  <a:lnTo>
                    <a:pt x="44227" y="593320"/>
                  </a:lnTo>
                  <a:lnTo>
                    <a:pt x="59657" y="550739"/>
                  </a:lnTo>
                  <a:lnTo>
                    <a:pt x="77214" y="509226"/>
                  </a:lnTo>
                  <a:lnTo>
                    <a:pt x="96831" y="468847"/>
                  </a:lnTo>
                  <a:lnTo>
                    <a:pt x="118442" y="429668"/>
                  </a:lnTo>
                  <a:lnTo>
                    <a:pt x="141981" y="391756"/>
                  </a:lnTo>
                  <a:lnTo>
                    <a:pt x="167382" y="355176"/>
                  </a:lnTo>
                  <a:lnTo>
                    <a:pt x="194578" y="319994"/>
                  </a:lnTo>
                  <a:lnTo>
                    <a:pt x="223503" y="286277"/>
                  </a:lnTo>
                  <a:lnTo>
                    <a:pt x="254092" y="254092"/>
                  </a:lnTo>
                  <a:lnTo>
                    <a:pt x="286277" y="223503"/>
                  </a:lnTo>
                  <a:lnTo>
                    <a:pt x="319994" y="194578"/>
                  </a:lnTo>
                  <a:lnTo>
                    <a:pt x="355176" y="167382"/>
                  </a:lnTo>
                  <a:lnTo>
                    <a:pt x="391756" y="141981"/>
                  </a:lnTo>
                  <a:lnTo>
                    <a:pt x="429668" y="118442"/>
                  </a:lnTo>
                  <a:lnTo>
                    <a:pt x="468847" y="96831"/>
                  </a:lnTo>
                  <a:lnTo>
                    <a:pt x="509226" y="77214"/>
                  </a:lnTo>
                  <a:lnTo>
                    <a:pt x="550739" y="59657"/>
                  </a:lnTo>
                  <a:lnTo>
                    <a:pt x="593320" y="44227"/>
                  </a:lnTo>
                  <a:lnTo>
                    <a:pt x="636902" y="30988"/>
                  </a:lnTo>
                  <a:lnTo>
                    <a:pt x="681420" y="20009"/>
                  </a:lnTo>
                  <a:lnTo>
                    <a:pt x="726807" y="11354"/>
                  </a:lnTo>
                  <a:lnTo>
                    <a:pt x="772998" y="5090"/>
                  </a:lnTo>
                  <a:lnTo>
                    <a:pt x="819926" y="1283"/>
                  </a:lnTo>
                  <a:lnTo>
                    <a:pt x="867524" y="0"/>
                  </a:lnTo>
                  <a:lnTo>
                    <a:pt x="7589718" y="0"/>
                  </a:lnTo>
                  <a:lnTo>
                    <a:pt x="7638860" y="1391"/>
                  </a:lnTo>
                  <a:lnTo>
                    <a:pt x="7687607" y="5537"/>
                  </a:lnTo>
                  <a:lnTo>
                    <a:pt x="7735853" y="12392"/>
                  </a:lnTo>
                  <a:lnTo>
                    <a:pt x="7783492" y="21914"/>
                  </a:lnTo>
                  <a:lnTo>
                    <a:pt x="7830418" y="34058"/>
                  </a:lnTo>
                  <a:lnTo>
                    <a:pt x="7876525" y="48780"/>
                  </a:lnTo>
                  <a:lnTo>
                    <a:pt x="7921706" y="66036"/>
                  </a:lnTo>
                  <a:lnTo>
                    <a:pt x="7965856" y="85782"/>
                  </a:lnTo>
                  <a:lnTo>
                    <a:pt x="8008869" y="107975"/>
                  </a:lnTo>
                  <a:lnTo>
                    <a:pt x="8050637" y="132569"/>
                  </a:lnTo>
                  <a:lnTo>
                    <a:pt x="8091056" y="159522"/>
                  </a:lnTo>
                  <a:lnTo>
                    <a:pt x="8130019" y="188790"/>
                  </a:lnTo>
                  <a:lnTo>
                    <a:pt x="8167419" y="220328"/>
                  </a:lnTo>
                  <a:lnTo>
                    <a:pt x="8203151" y="254092"/>
                  </a:lnTo>
                  <a:lnTo>
                    <a:pt x="8236916" y="289824"/>
                  </a:lnTo>
                  <a:lnTo>
                    <a:pt x="8268453" y="327224"/>
                  </a:lnTo>
                  <a:lnTo>
                    <a:pt x="8297721" y="366187"/>
                  </a:lnTo>
                  <a:lnTo>
                    <a:pt x="8324674" y="406606"/>
                  </a:lnTo>
                  <a:lnTo>
                    <a:pt x="8349268" y="448375"/>
                  </a:lnTo>
                  <a:lnTo>
                    <a:pt x="8371461" y="491387"/>
                  </a:lnTo>
                  <a:lnTo>
                    <a:pt x="8391207" y="535537"/>
                  </a:lnTo>
                  <a:lnTo>
                    <a:pt x="8408463" y="580719"/>
                  </a:lnTo>
                  <a:lnTo>
                    <a:pt x="8423185" y="626825"/>
                  </a:lnTo>
                  <a:lnTo>
                    <a:pt x="8435329" y="673751"/>
                  </a:lnTo>
                  <a:lnTo>
                    <a:pt x="8444851" y="721390"/>
                  </a:lnTo>
                  <a:lnTo>
                    <a:pt x="8451706" y="769636"/>
                  </a:lnTo>
                  <a:lnTo>
                    <a:pt x="8455852" y="818383"/>
                  </a:lnTo>
                  <a:lnTo>
                    <a:pt x="8457243" y="867524"/>
                  </a:lnTo>
                  <a:lnTo>
                    <a:pt x="8457243" y="4337520"/>
                  </a:lnTo>
                  <a:lnTo>
                    <a:pt x="8455960" y="4385119"/>
                  </a:lnTo>
                  <a:lnTo>
                    <a:pt x="8452153" y="4432047"/>
                  </a:lnTo>
                  <a:lnTo>
                    <a:pt x="8445889" y="4478237"/>
                  </a:lnTo>
                  <a:lnTo>
                    <a:pt x="8437234" y="4523625"/>
                  </a:lnTo>
                  <a:lnTo>
                    <a:pt x="8426255" y="4568143"/>
                  </a:lnTo>
                  <a:lnTo>
                    <a:pt x="8413016" y="4611725"/>
                  </a:lnTo>
                  <a:lnTo>
                    <a:pt x="8397586" y="4654306"/>
                  </a:lnTo>
                  <a:lnTo>
                    <a:pt x="8380029" y="4695819"/>
                  </a:lnTo>
                  <a:lnTo>
                    <a:pt x="8360412" y="4736198"/>
                  </a:lnTo>
                  <a:lnTo>
                    <a:pt x="8338801" y="4775377"/>
                  </a:lnTo>
                  <a:lnTo>
                    <a:pt x="8315262" y="4813289"/>
                  </a:lnTo>
                  <a:lnTo>
                    <a:pt x="8289862" y="4849869"/>
                  </a:lnTo>
                  <a:lnTo>
                    <a:pt x="8262665" y="4885051"/>
                  </a:lnTo>
                  <a:lnTo>
                    <a:pt x="8233740" y="4918767"/>
                  </a:lnTo>
                  <a:lnTo>
                    <a:pt x="8203151" y="4950953"/>
                  </a:lnTo>
                  <a:lnTo>
                    <a:pt x="8170966" y="4981542"/>
                  </a:lnTo>
                  <a:lnTo>
                    <a:pt x="8137249" y="5010467"/>
                  </a:lnTo>
                  <a:lnTo>
                    <a:pt x="8102068" y="5037663"/>
                  </a:lnTo>
                  <a:lnTo>
                    <a:pt x="8065488" y="5063064"/>
                  </a:lnTo>
                  <a:lnTo>
                    <a:pt x="8027575" y="5086603"/>
                  </a:lnTo>
                  <a:lnTo>
                    <a:pt x="7988396" y="5108214"/>
                  </a:lnTo>
                  <a:lnTo>
                    <a:pt x="7948017" y="5127831"/>
                  </a:lnTo>
                  <a:lnTo>
                    <a:pt x="7906504" y="5145388"/>
                  </a:lnTo>
                  <a:lnTo>
                    <a:pt x="7863924" y="5160818"/>
                  </a:lnTo>
                  <a:lnTo>
                    <a:pt x="7820341" y="5174056"/>
                  </a:lnTo>
                  <a:lnTo>
                    <a:pt x="7775823" y="5185036"/>
                  </a:lnTo>
                  <a:lnTo>
                    <a:pt x="7730436" y="5193691"/>
                  </a:lnTo>
                  <a:lnTo>
                    <a:pt x="7684245" y="5199955"/>
                  </a:lnTo>
                  <a:lnTo>
                    <a:pt x="7637317" y="5203762"/>
                  </a:lnTo>
                  <a:lnTo>
                    <a:pt x="7589718" y="5205045"/>
                  </a:lnTo>
                  <a:lnTo>
                    <a:pt x="867524" y="5205045"/>
                  </a:lnTo>
                  <a:lnTo>
                    <a:pt x="819926" y="5203762"/>
                  </a:lnTo>
                  <a:lnTo>
                    <a:pt x="772998" y="5199955"/>
                  </a:lnTo>
                  <a:lnTo>
                    <a:pt x="726807" y="5193691"/>
                  </a:lnTo>
                  <a:lnTo>
                    <a:pt x="681420" y="5185036"/>
                  </a:lnTo>
                  <a:lnTo>
                    <a:pt x="636902" y="5174056"/>
                  </a:lnTo>
                  <a:lnTo>
                    <a:pt x="593320" y="5160818"/>
                  </a:lnTo>
                  <a:lnTo>
                    <a:pt x="550739" y="5145388"/>
                  </a:lnTo>
                  <a:lnTo>
                    <a:pt x="509226" y="5127831"/>
                  </a:lnTo>
                  <a:lnTo>
                    <a:pt x="468847" y="5108214"/>
                  </a:lnTo>
                  <a:lnTo>
                    <a:pt x="429668" y="5086603"/>
                  </a:lnTo>
                  <a:lnTo>
                    <a:pt x="391756" y="5063064"/>
                  </a:lnTo>
                  <a:lnTo>
                    <a:pt x="355176" y="5037663"/>
                  </a:lnTo>
                  <a:lnTo>
                    <a:pt x="319994" y="5010467"/>
                  </a:lnTo>
                  <a:lnTo>
                    <a:pt x="286277" y="4981542"/>
                  </a:lnTo>
                  <a:lnTo>
                    <a:pt x="254092" y="4950953"/>
                  </a:lnTo>
                  <a:lnTo>
                    <a:pt x="223503" y="4918767"/>
                  </a:lnTo>
                  <a:lnTo>
                    <a:pt x="194578" y="4885051"/>
                  </a:lnTo>
                  <a:lnTo>
                    <a:pt x="167382" y="4849869"/>
                  </a:lnTo>
                  <a:lnTo>
                    <a:pt x="141981" y="4813289"/>
                  </a:lnTo>
                  <a:lnTo>
                    <a:pt x="118442" y="4775377"/>
                  </a:lnTo>
                  <a:lnTo>
                    <a:pt x="96831" y="4736198"/>
                  </a:lnTo>
                  <a:lnTo>
                    <a:pt x="77214" y="4695819"/>
                  </a:lnTo>
                  <a:lnTo>
                    <a:pt x="59657" y="4654306"/>
                  </a:lnTo>
                  <a:lnTo>
                    <a:pt x="44227" y="4611725"/>
                  </a:lnTo>
                  <a:lnTo>
                    <a:pt x="30988" y="4568143"/>
                  </a:lnTo>
                  <a:lnTo>
                    <a:pt x="20009" y="4523625"/>
                  </a:lnTo>
                  <a:lnTo>
                    <a:pt x="11354" y="4478237"/>
                  </a:lnTo>
                  <a:lnTo>
                    <a:pt x="5090" y="4432047"/>
                  </a:lnTo>
                  <a:lnTo>
                    <a:pt x="1283" y="4385119"/>
                  </a:lnTo>
                  <a:lnTo>
                    <a:pt x="0" y="4337520"/>
                  </a:lnTo>
                  <a:lnTo>
                    <a:pt x="0" y="867524"/>
                  </a:lnTo>
                  <a:close/>
                </a:path>
              </a:pathLst>
            </a:custGeom>
            <a:ln w="38099">
              <a:solidFill>
                <a:srgbClr val="5539F4"/>
              </a:solidFill>
            </a:ln>
          </p:spPr>
          <p:txBody>
            <a:bodyPr wrap="square" lIns="0" tIns="0" rIns="0" bIns="0" rtlCol="0"/>
            <a:lstStyle/>
            <a:p>
              <a:endParaRPr/>
            </a:p>
          </p:txBody>
        </p:sp>
      </p:grpSp>
      <p:sp>
        <p:nvSpPr>
          <p:cNvPr id="41" name="object 41"/>
          <p:cNvSpPr txBox="1">
            <a:spLocks noGrp="1"/>
          </p:cNvSpPr>
          <p:nvPr>
            <p:ph type="ftr" sz="quarter" idx="5"/>
          </p:nvPr>
        </p:nvSpPr>
        <p:spPr>
          <a:prstGeom prst="rect">
            <a:avLst/>
          </a:prstGeom>
        </p:spPr>
        <p:txBody>
          <a:bodyPr vert="horz" wrap="square" lIns="0" tIns="1905" rIns="0" bIns="0" rtlCol="0">
            <a:spAutoFit/>
          </a:bodyPr>
          <a:lstStyle/>
          <a:p>
            <a:pPr marL="12700">
              <a:spcBef>
                <a:spcPts val="15"/>
              </a:spcBef>
            </a:pPr>
            <a:r>
              <a:rPr spc="-5" dirty="0"/>
              <a:t>KNTT&amp;CS</a:t>
            </a:r>
            <a:r>
              <a:rPr spc="-40" dirty="0"/>
              <a:t> </a:t>
            </a:r>
            <a:r>
              <a:rPr dirty="0"/>
              <a:t>-</a:t>
            </a:r>
            <a:r>
              <a:rPr spc="-40" dirty="0"/>
              <a:t> </a:t>
            </a:r>
            <a:r>
              <a:rPr spc="-5" dirty="0"/>
              <a:t>0919574295</a:t>
            </a:r>
          </a:p>
        </p:txBody>
      </p:sp>
      <p:sp>
        <p:nvSpPr>
          <p:cNvPr id="42" name="object 42"/>
          <p:cNvSpPr txBox="1">
            <a:spLocks noGrp="1"/>
          </p:cNvSpPr>
          <p:nvPr>
            <p:ph type="sldNum" sz="quarter" idx="7"/>
          </p:nvPr>
        </p:nvSpPr>
        <p:spPr>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03832" y="540168"/>
            <a:ext cx="2182495" cy="528320"/>
          </a:xfrm>
          <a:prstGeom prst="rect">
            <a:avLst/>
          </a:prstGeom>
        </p:spPr>
        <p:txBody>
          <a:bodyPr vert="horz" wrap="square" lIns="0" tIns="12700" rIns="0" bIns="0" rtlCol="0">
            <a:spAutoFit/>
          </a:bodyPr>
          <a:lstStyle/>
          <a:p>
            <a:pPr marL="12700">
              <a:spcBef>
                <a:spcPts val="100"/>
              </a:spcBef>
            </a:pPr>
            <a:r>
              <a:rPr sz="3300" spc="-270" dirty="0">
                <a:solidFill>
                  <a:srgbClr val="FF0000"/>
                </a:solidFill>
                <a:latin typeface="Times New Roman"/>
                <a:cs typeface="Times New Roman"/>
              </a:rPr>
              <a:t>T</a:t>
            </a:r>
            <a:r>
              <a:rPr sz="3300" spc="-5" dirty="0">
                <a:solidFill>
                  <a:srgbClr val="FF0000"/>
                </a:solidFill>
                <a:latin typeface="Times New Roman"/>
                <a:cs typeface="Times New Roman"/>
              </a:rPr>
              <a:t>A</a:t>
            </a:r>
            <a:r>
              <a:rPr sz="3300" dirty="0">
                <a:solidFill>
                  <a:srgbClr val="FF0000"/>
                </a:solidFill>
                <a:latin typeface="Times New Roman"/>
                <a:cs typeface="Times New Roman"/>
              </a:rPr>
              <a:t>M</a:t>
            </a:r>
            <a:r>
              <a:rPr sz="3300" spc="-65" dirty="0">
                <a:solidFill>
                  <a:srgbClr val="FF0000"/>
                </a:solidFill>
                <a:latin typeface="Times New Roman"/>
                <a:cs typeface="Times New Roman"/>
              </a:rPr>
              <a:t> </a:t>
            </a:r>
            <a:r>
              <a:rPr sz="3300" spc="-5" dirty="0">
                <a:solidFill>
                  <a:srgbClr val="FF0000"/>
                </a:solidFill>
                <a:latin typeface="Times New Roman"/>
                <a:cs typeface="Times New Roman"/>
              </a:rPr>
              <a:t>TÒNG</a:t>
            </a:r>
            <a:endParaRPr sz="3300">
              <a:latin typeface="Times New Roman"/>
              <a:cs typeface="Times New Roman"/>
            </a:endParaRPr>
          </a:p>
        </p:txBody>
      </p:sp>
      <p:grpSp>
        <p:nvGrpSpPr>
          <p:cNvPr id="3" name="object 3"/>
          <p:cNvGrpSpPr/>
          <p:nvPr/>
        </p:nvGrpSpPr>
        <p:grpSpPr>
          <a:xfrm>
            <a:off x="1582106" y="1585442"/>
            <a:ext cx="2182495" cy="4351655"/>
            <a:chOff x="58105" y="1585441"/>
            <a:chExt cx="2182495" cy="4351655"/>
          </a:xfrm>
        </p:grpSpPr>
        <p:sp>
          <p:nvSpPr>
            <p:cNvPr id="4" name="object 4"/>
            <p:cNvSpPr/>
            <p:nvPr/>
          </p:nvSpPr>
          <p:spPr>
            <a:xfrm>
              <a:off x="58105" y="1585441"/>
              <a:ext cx="2176145" cy="4351655"/>
            </a:xfrm>
            <a:custGeom>
              <a:avLst/>
              <a:gdLst/>
              <a:ahLst/>
              <a:cxnLst/>
              <a:rect l="l" t="t" r="r" b="b"/>
              <a:pathLst>
                <a:path w="2176145" h="4351655">
                  <a:moveTo>
                    <a:pt x="2175668" y="4351337"/>
                  </a:moveTo>
                  <a:lnTo>
                    <a:pt x="2127082" y="4350806"/>
                  </a:lnTo>
                  <a:lnTo>
                    <a:pt x="2078756" y="4349218"/>
                  </a:lnTo>
                  <a:lnTo>
                    <a:pt x="2030701" y="4346584"/>
                  </a:lnTo>
                  <a:lnTo>
                    <a:pt x="1982928" y="4342917"/>
                  </a:lnTo>
                  <a:lnTo>
                    <a:pt x="1935449" y="4338227"/>
                  </a:lnTo>
                  <a:lnTo>
                    <a:pt x="1888275" y="4332524"/>
                  </a:lnTo>
                  <a:lnTo>
                    <a:pt x="1841416" y="4325821"/>
                  </a:lnTo>
                  <a:lnTo>
                    <a:pt x="1794884" y="4318127"/>
                  </a:lnTo>
                  <a:lnTo>
                    <a:pt x="1748690" y="4309455"/>
                  </a:lnTo>
                  <a:lnTo>
                    <a:pt x="1702844" y="4299815"/>
                  </a:lnTo>
                  <a:lnTo>
                    <a:pt x="1657358" y="4289219"/>
                  </a:lnTo>
                  <a:lnTo>
                    <a:pt x="1612243" y="4277676"/>
                  </a:lnTo>
                  <a:lnTo>
                    <a:pt x="1567510" y="4265199"/>
                  </a:lnTo>
                  <a:lnTo>
                    <a:pt x="1523170" y="4251799"/>
                  </a:lnTo>
                  <a:lnTo>
                    <a:pt x="1479234" y="4237485"/>
                  </a:lnTo>
                  <a:lnTo>
                    <a:pt x="1435714" y="4222271"/>
                  </a:lnTo>
                  <a:lnTo>
                    <a:pt x="1392619" y="4206166"/>
                  </a:lnTo>
                  <a:lnTo>
                    <a:pt x="1349961" y="4189181"/>
                  </a:lnTo>
                  <a:lnTo>
                    <a:pt x="1307752" y="4171328"/>
                  </a:lnTo>
                  <a:lnTo>
                    <a:pt x="1266002" y="4152618"/>
                  </a:lnTo>
                  <a:lnTo>
                    <a:pt x="1224722" y="4133062"/>
                  </a:lnTo>
                  <a:lnTo>
                    <a:pt x="1183924" y="4112671"/>
                  </a:lnTo>
                  <a:lnTo>
                    <a:pt x="1143619" y="4091455"/>
                  </a:lnTo>
                  <a:lnTo>
                    <a:pt x="1103816" y="4069427"/>
                  </a:lnTo>
                  <a:lnTo>
                    <a:pt x="1064529" y="4046596"/>
                  </a:lnTo>
                  <a:lnTo>
                    <a:pt x="1025767" y="4022975"/>
                  </a:lnTo>
                  <a:lnTo>
                    <a:pt x="987541" y="3998574"/>
                  </a:lnTo>
                  <a:lnTo>
                    <a:pt x="949864" y="3973403"/>
                  </a:lnTo>
                  <a:lnTo>
                    <a:pt x="912745" y="3947476"/>
                  </a:lnTo>
                  <a:lnTo>
                    <a:pt x="876196" y="3920801"/>
                  </a:lnTo>
                  <a:lnTo>
                    <a:pt x="840228" y="3893391"/>
                  </a:lnTo>
                  <a:lnTo>
                    <a:pt x="804852" y="3865256"/>
                  </a:lnTo>
                  <a:lnTo>
                    <a:pt x="770079" y="3836407"/>
                  </a:lnTo>
                  <a:lnTo>
                    <a:pt x="735920" y="3806856"/>
                  </a:lnTo>
                  <a:lnTo>
                    <a:pt x="702386" y="3776614"/>
                  </a:lnTo>
                  <a:lnTo>
                    <a:pt x="669489" y="3745691"/>
                  </a:lnTo>
                  <a:lnTo>
                    <a:pt x="637238" y="3714099"/>
                  </a:lnTo>
                  <a:lnTo>
                    <a:pt x="605646" y="3681848"/>
                  </a:lnTo>
                  <a:lnTo>
                    <a:pt x="574723" y="3648951"/>
                  </a:lnTo>
                  <a:lnTo>
                    <a:pt x="544481" y="3615417"/>
                  </a:lnTo>
                  <a:lnTo>
                    <a:pt x="514930" y="3581258"/>
                  </a:lnTo>
                  <a:lnTo>
                    <a:pt x="486081" y="3546485"/>
                  </a:lnTo>
                  <a:lnTo>
                    <a:pt x="457946" y="3511109"/>
                  </a:lnTo>
                  <a:lnTo>
                    <a:pt x="430536" y="3475141"/>
                  </a:lnTo>
                  <a:lnTo>
                    <a:pt x="403862" y="3438592"/>
                  </a:lnTo>
                  <a:lnTo>
                    <a:pt x="377934" y="3401473"/>
                  </a:lnTo>
                  <a:lnTo>
                    <a:pt x="352763" y="3363796"/>
                  </a:lnTo>
                  <a:lnTo>
                    <a:pt x="328362" y="3325570"/>
                  </a:lnTo>
                  <a:lnTo>
                    <a:pt x="304741" y="3286808"/>
                  </a:lnTo>
                  <a:lnTo>
                    <a:pt x="281910" y="3247521"/>
                  </a:lnTo>
                  <a:lnTo>
                    <a:pt x="259882" y="3207719"/>
                  </a:lnTo>
                  <a:lnTo>
                    <a:pt x="238666" y="3167413"/>
                  </a:lnTo>
                  <a:lnTo>
                    <a:pt x="218275" y="3126615"/>
                  </a:lnTo>
                  <a:lnTo>
                    <a:pt x="198719" y="3085335"/>
                  </a:lnTo>
                  <a:lnTo>
                    <a:pt x="180009" y="3043585"/>
                  </a:lnTo>
                  <a:lnTo>
                    <a:pt x="162156" y="3001376"/>
                  </a:lnTo>
                  <a:lnTo>
                    <a:pt x="145171" y="2958718"/>
                  </a:lnTo>
                  <a:lnTo>
                    <a:pt x="129066" y="2915623"/>
                  </a:lnTo>
                  <a:lnTo>
                    <a:pt x="113852" y="2872103"/>
                  </a:lnTo>
                  <a:lnTo>
                    <a:pt x="99538" y="2828167"/>
                  </a:lnTo>
                  <a:lnTo>
                    <a:pt x="86138" y="2783827"/>
                  </a:lnTo>
                  <a:lnTo>
                    <a:pt x="73661" y="2739094"/>
                  </a:lnTo>
                  <a:lnTo>
                    <a:pt x="62118" y="2693979"/>
                  </a:lnTo>
                  <a:lnTo>
                    <a:pt x="51522" y="2648493"/>
                  </a:lnTo>
                  <a:lnTo>
                    <a:pt x="41882" y="2602647"/>
                  </a:lnTo>
                  <a:lnTo>
                    <a:pt x="33209" y="2556453"/>
                  </a:lnTo>
                  <a:lnTo>
                    <a:pt x="25516" y="2509921"/>
                  </a:lnTo>
                  <a:lnTo>
                    <a:pt x="18813" y="2463062"/>
                  </a:lnTo>
                  <a:lnTo>
                    <a:pt x="13110" y="2415888"/>
                  </a:lnTo>
                  <a:lnTo>
                    <a:pt x="8420" y="2368409"/>
                  </a:lnTo>
                  <a:lnTo>
                    <a:pt x="4753" y="2320636"/>
                  </a:lnTo>
                  <a:lnTo>
                    <a:pt x="2119" y="2272581"/>
                  </a:lnTo>
                  <a:lnTo>
                    <a:pt x="531" y="2224255"/>
                  </a:lnTo>
                  <a:lnTo>
                    <a:pt x="0" y="2175668"/>
                  </a:lnTo>
                  <a:lnTo>
                    <a:pt x="531" y="2127082"/>
                  </a:lnTo>
                  <a:lnTo>
                    <a:pt x="2119" y="2078756"/>
                  </a:lnTo>
                  <a:lnTo>
                    <a:pt x="4753" y="2030701"/>
                  </a:lnTo>
                  <a:lnTo>
                    <a:pt x="8420" y="1982928"/>
                  </a:lnTo>
                  <a:lnTo>
                    <a:pt x="13110" y="1935449"/>
                  </a:lnTo>
                  <a:lnTo>
                    <a:pt x="18813" y="1888275"/>
                  </a:lnTo>
                  <a:lnTo>
                    <a:pt x="25516" y="1841416"/>
                  </a:lnTo>
                  <a:lnTo>
                    <a:pt x="33209" y="1794884"/>
                  </a:lnTo>
                  <a:lnTo>
                    <a:pt x="41882" y="1748690"/>
                  </a:lnTo>
                  <a:lnTo>
                    <a:pt x="51522" y="1702844"/>
                  </a:lnTo>
                  <a:lnTo>
                    <a:pt x="62118" y="1657358"/>
                  </a:lnTo>
                  <a:lnTo>
                    <a:pt x="73661" y="1612243"/>
                  </a:lnTo>
                  <a:lnTo>
                    <a:pt x="86138" y="1567510"/>
                  </a:lnTo>
                  <a:lnTo>
                    <a:pt x="99538" y="1523170"/>
                  </a:lnTo>
                  <a:lnTo>
                    <a:pt x="113852" y="1479234"/>
                  </a:lnTo>
                  <a:lnTo>
                    <a:pt x="129066" y="1435714"/>
                  </a:lnTo>
                  <a:lnTo>
                    <a:pt x="145171" y="1392619"/>
                  </a:lnTo>
                  <a:lnTo>
                    <a:pt x="162156" y="1349961"/>
                  </a:lnTo>
                  <a:lnTo>
                    <a:pt x="180009" y="1307752"/>
                  </a:lnTo>
                  <a:lnTo>
                    <a:pt x="198719" y="1266002"/>
                  </a:lnTo>
                  <a:lnTo>
                    <a:pt x="218275" y="1224722"/>
                  </a:lnTo>
                  <a:lnTo>
                    <a:pt x="238666" y="1183924"/>
                  </a:lnTo>
                  <a:lnTo>
                    <a:pt x="259882" y="1143619"/>
                  </a:lnTo>
                  <a:lnTo>
                    <a:pt x="281910" y="1103816"/>
                  </a:lnTo>
                  <a:lnTo>
                    <a:pt x="304741" y="1064529"/>
                  </a:lnTo>
                  <a:lnTo>
                    <a:pt x="328362" y="1025767"/>
                  </a:lnTo>
                  <a:lnTo>
                    <a:pt x="352763" y="987541"/>
                  </a:lnTo>
                  <a:lnTo>
                    <a:pt x="377934" y="949864"/>
                  </a:lnTo>
                  <a:lnTo>
                    <a:pt x="403862" y="912745"/>
                  </a:lnTo>
                  <a:lnTo>
                    <a:pt x="430536" y="876196"/>
                  </a:lnTo>
                  <a:lnTo>
                    <a:pt x="457946" y="840228"/>
                  </a:lnTo>
                  <a:lnTo>
                    <a:pt x="486081" y="804852"/>
                  </a:lnTo>
                  <a:lnTo>
                    <a:pt x="514930" y="770079"/>
                  </a:lnTo>
                  <a:lnTo>
                    <a:pt x="544481" y="735920"/>
                  </a:lnTo>
                  <a:lnTo>
                    <a:pt x="574723" y="702386"/>
                  </a:lnTo>
                  <a:lnTo>
                    <a:pt x="605646" y="669489"/>
                  </a:lnTo>
                  <a:lnTo>
                    <a:pt x="637238" y="637238"/>
                  </a:lnTo>
                  <a:lnTo>
                    <a:pt x="669489" y="605646"/>
                  </a:lnTo>
                  <a:lnTo>
                    <a:pt x="702386" y="574723"/>
                  </a:lnTo>
                  <a:lnTo>
                    <a:pt x="735920" y="544481"/>
                  </a:lnTo>
                  <a:lnTo>
                    <a:pt x="770079" y="514930"/>
                  </a:lnTo>
                  <a:lnTo>
                    <a:pt x="804852" y="486081"/>
                  </a:lnTo>
                  <a:lnTo>
                    <a:pt x="840228" y="457946"/>
                  </a:lnTo>
                  <a:lnTo>
                    <a:pt x="876196" y="430536"/>
                  </a:lnTo>
                  <a:lnTo>
                    <a:pt x="912745" y="403862"/>
                  </a:lnTo>
                  <a:lnTo>
                    <a:pt x="949864" y="377934"/>
                  </a:lnTo>
                  <a:lnTo>
                    <a:pt x="987541" y="352763"/>
                  </a:lnTo>
                  <a:lnTo>
                    <a:pt x="1025767" y="328362"/>
                  </a:lnTo>
                  <a:lnTo>
                    <a:pt x="1064529" y="304741"/>
                  </a:lnTo>
                  <a:lnTo>
                    <a:pt x="1103816" y="281910"/>
                  </a:lnTo>
                  <a:lnTo>
                    <a:pt x="1143619" y="259882"/>
                  </a:lnTo>
                  <a:lnTo>
                    <a:pt x="1183924" y="238666"/>
                  </a:lnTo>
                  <a:lnTo>
                    <a:pt x="1224722" y="218275"/>
                  </a:lnTo>
                  <a:lnTo>
                    <a:pt x="1266002" y="198719"/>
                  </a:lnTo>
                  <a:lnTo>
                    <a:pt x="1307752" y="180009"/>
                  </a:lnTo>
                  <a:lnTo>
                    <a:pt x="1349961" y="162156"/>
                  </a:lnTo>
                  <a:lnTo>
                    <a:pt x="1392619" y="145171"/>
                  </a:lnTo>
                  <a:lnTo>
                    <a:pt x="1435714" y="129066"/>
                  </a:lnTo>
                  <a:lnTo>
                    <a:pt x="1479234" y="113852"/>
                  </a:lnTo>
                  <a:lnTo>
                    <a:pt x="1523170" y="99538"/>
                  </a:lnTo>
                  <a:lnTo>
                    <a:pt x="1567510" y="86138"/>
                  </a:lnTo>
                  <a:lnTo>
                    <a:pt x="1612243" y="73661"/>
                  </a:lnTo>
                  <a:lnTo>
                    <a:pt x="1657358" y="62118"/>
                  </a:lnTo>
                  <a:lnTo>
                    <a:pt x="1702844" y="51522"/>
                  </a:lnTo>
                  <a:lnTo>
                    <a:pt x="1748690" y="41882"/>
                  </a:lnTo>
                  <a:lnTo>
                    <a:pt x="1794884" y="33209"/>
                  </a:lnTo>
                  <a:lnTo>
                    <a:pt x="1841416" y="25516"/>
                  </a:lnTo>
                  <a:lnTo>
                    <a:pt x="1888275" y="18813"/>
                  </a:lnTo>
                  <a:lnTo>
                    <a:pt x="1935449" y="13110"/>
                  </a:lnTo>
                  <a:lnTo>
                    <a:pt x="1982928" y="8420"/>
                  </a:lnTo>
                  <a:lnTo>
                    <a:pt x="2030701" y="4753"/>
                  </a:lnTo>
                  <a:lnTo>
                    <a:pt x="2078756" y="2119"/>
                  </a:lnTo>
                  <a:lnTo>
                    <a:pt x="2127082" y="531"/>
                  </a:lnTo>
                  <a:lnTo>
                    <a:pt x="2175668" y="0"/>
                  </a:lnTo>
                  <a:lnTo>
                    <a:pt x="2175668" y="4351337"/>
                  </a:lnTo>
                  <a:close/>
                </a:path>
              </a:pathLst>
            </a:custGeom>
            <a:solidFill>
              <a:srgbClr val="C4E0B2"/>
            </a:solidFill>
          </p:spPr>
          <p:txBody>
            <a:bodyPr wrap="square" lIns="0" tIns="0" rIns="0" bIns="0" rtlCol="0"/>
            <a:lstStyle/>
            <a:p>
              <a:endParaRPr/>
            </a:p>
          </p:txBody>
        </p:sp>
        <p:sp>
          <p:nvSpPr>
            <p:cNvPr id="5" name="object 5"/>
            <p:cNvSpPr/>
            <p:nvPr/>
          </p:nvSpPr>
          <p:spPr>
            <a:xfrm>
              <a:off x="819591" y="2890846"/>
              <a:ext cx="1414780" cy="2828925"/>
            </a:xfrm>
            <a:custGeom>
              <a:avLst/>
              <a:gdLst/>
              <a:ahLst/>
              <a:cxnLst/>
              <a:rect l="l" t="t" r="r" b="b"/>
              <a:pathLst>
                <a:path w="1414780" h="2828925">
                  <a:moveTo>
                    <a:pt x="1414182" y="2828365"/>
                  </a:moveTo>
                  <a:lnTo>
                    <a:pt x="1365565" y="2827545"/>
                  </a:lnTo>
                  <a:lnTo>
                    <a:pt x="1317359" y="2825103"/>
                  </a:lnTo>
                  <a:lnTo>
                    <a:pt x="1269590" y="2821064"/>
                  </a:lnTo>
                  <a:lnTo>
                    <a:pt x="1222286" y="2815456"/>
                  </a:lnTo>
                  <a:lnTo>
                    <a:pt x="1175472" y="2808304"/>
                  </a:lnTo>
                  <a:lnTo>
                    <a:pt x="1129175" y="2799634"/>
                  </a:lnTo>
                  <a:lnTo>
                    <a:pt x="1083421" y="2789474"/>
                  </a:lnTo>
                  <a:lnTo>
                    <a:pt x="1038237" y="2777849"/>
                  </a:lnTo>
                  <a:lnTo>
                    <a:pt x="993648" y="2764787"/>
                  </a:lnTo>
                  <a:lnTo>
                    <a:pt x="949681" y="2750312"/>
                  </a:lnTo>
                  <a:lnTo>
                    <a:pt x="906362" y="2734452"/>
                  </a:lnTo>
                  <a:lnTo>
                    <a:pt x="863719" y="2717232"/>
                  </a:lnTo>
                  <a:lnTo>
                    <a:pt x="821776" y="2698679"/>
                  </a:lnTo>
                  <a:lnTo>
                    <a:pt x="780561" y="2678820"/>
                  </a:lnTo>
                  <a:lnTo>
                    <a:pt x="740099" y="2657681"/>
                  </a:lnTo>
                  <a:lnTo>
                    <a:pt x="700417" y="2635288"/>
                  </a:lnTo>
                  <a:lnTo>
                    <a:pt x="661542" y="2611667"/>
                  </a:lnTo>
                  <a:lnTo>
                    <a:pt x="623499" y="2586845"/>
                  </a:lnTo>
                  <a:lnTo>
                    <a:pt x="586316" y="2560848"/>
                  </a:lnTo>
                  <a:lnTo>
                    <a:pt x="550017" y="2533703"/>
                  </a:lnTo>
                  <a:lnTo>
                    <a:pt x="514631" y="2505435"/>
                  </a:lnTo>
                  <a:lnTo>
                    <a:pt x="480182" y="2476071"/>
                  </a:lnTo>
                  <a:lnTo>
                    <a:pt x="446698" y="2445638"/>
                  </a:lnTo>
                  <a:lnTo>
                    <a:pt x="414204" y="2414161"/>
                  </a:lnTo>
                  <a:lnTo>
                    <a:pt x="382727" y="2381667"/>
                  </a:lnTo>
                  <a:lnTo>
                    <a:pt x="352294" y="2348183"/>
                  </a:lnTo>
                  <a:lnTo>
                    <a:pt x="322930" y="2313734"/>
                  </a:lnTo>
                  <a:lnTo>
                    <a:pt x="294662" y="2278347"/>
                  </a:lnTo>
                  <a:lnTo>
                    <a:pt x="267517" y="2242049"/>
                  </a:lnTo>
                  <a:lnTo>
                    <a:pt x="241520" y="2204866"/>
                  </a:lnTo>
                  <a:lnTo>
                    <a:pt x="216698" y="2166823"/>
                  </a:lnTo>
                  <a:lnTo>
                    <a:pt x="193077" y="2127948"/>
                  </a:lnTo>
                  <a:lnTo>
                    <a:pt x="170684" y="2088266"/>
                  </a:lnTo>
                  <a:lnTo>
                    <a:pt x="149544" y="2047804"/>
                  </a:lnTo>
                  <a:lnTo>
                    <a:pt x="129685" y="2006589"/>
                  </a:lnTo>
                  <a:lnTo>
                    <a:pt x="111133" y="1964646"/>
                  </a:lnTo>
                  <a:lnTo>
                    <a:pt x="93913" y="1922002"/>
                  </a:lnTo>
                  <a:lnTo>
                    <a:pt x="78053" y="1878684"/>
                  </a:lnTo>
                  <a:lnTo>
                    <a:pt x="63578" y="1834717"/>
                  </a:lnTo>
                  <a:lnTo>
                    <a:pt x="50515" y="1790128"/>
                  </a:lnTo>
                  <a:lnTo>
                    <a:pt x="38891" y="1744944"/>
                  </a:lnTo>
                  <a:lnTo>
                    <a:pt x="28731" y="1699190"/>
                  </a:lnTo>
                  <a:lnTo>
                    <a:pt x="20061" y="1652893"/>
                  </a:lnTo>
                  <a:lnTo>
                    <a:pt x="12909" y="1606079"/>
                  </a:lnTo>
                  <a:lnTo>
                    <a:pt x="7301" y="1558774"/>
                  </a:lnTo>
                  <a:lnTo>
                    <a:pt x="3262" y="1511006"/>
                  </a:lnTo>
                  <a:lnTo>
                    <a:pt x="820" y="1462800"/>
                  </a:lnTo>
                  <a:lnTo>
                    <a:pt x="0" y="1414182"/>
                  </a:lnTo>
                  <a:lnTo>
                    <a:pt x="820" y="1365565"/>
                  </a:lnTo>
                  <a:lnTo>
                    <a:pt x="3262" y="1317359"/>
                  </a:lnTo>
                  <a:lnTo>
                    <a:pt x="7301" y="1269590"/>
                  </a:lnTo>
                  <a:lnTo>
                    <a:pt x="12909" y="1222286"/>
                  </a:lnTo>
                  <a:lnTo>
                    <a:pt x="20061" y="1175472"/>
                  </a:lnTo>
                  <a:lnTo>
                    <a:pt x="28731" y="1129175"/>
                  </a:lnTo>
                  <a:lnTo>
                    <a:pt x="38891" y="1083421"/>
                  </a:lnTo>
                  <a:lnTo>
                    <a:pt x="50515" y="1038237"/>
                  </a:lnTo>
                  <a:lnTo>
                    <a:pt x="63578" y="993648"/>
                  </a:lnTo>
                  <a:lnTo>
                    <a:pt x="78053" y="949681"/>
                  </a:lnTo>
                  <a:lnTo>
                    <a:pt x="93913" y="906362"/>
                  </a:lnTo>
                  <a:lnTo>
                    <a:pt x="111133" y="863719"/>
                  </a:lnTo>
                  <a:lnTo>
                    <a:pt x="129685" y="821776"/>
                  </a:lnTo>
                  <a:lnTo>
                    <a:pt x="149544" y="780561"/>
                  </a:lnTo>
                  <a:lnTo>
                    <a:pt x="170684" y="740099"/>
                  </a:lnTo>
                  <a:lnTo>
                    <a:pt x="193077" y="700417"/>
                  </a:lnTo>
                  <a:lnTo>
                    <a:pt x="216698" y="661542"/>
                  </a:lnTo>
                  <a:lnTo>
                    <a:pt x="241520" y="623499"/>
                  </a:lnTo>
                  <a:lnTo>
                    <a:pt x="267517" y="586316"/>
                  </a:lnTo>
                  <a:lnTo>
                    <a:pt x="294662" y="550017"/>
                  </a:lnTo>
                  <a:lnTo>
                    <a:pt x="322930" y="514631"/>
                  </a:lnTo>
                  <a:lnTo>
                    <a:pt x="352294" y="480182"/>
                  </a:lnTo>
                  <a:lnTo>
                    <a:pt x="382727" y="446698"/>
                  </a:lnTo>
                  <a:lnTo>
                    <a:pt x="414204" y="414204"/>
                  </a:lnTo>
                  <a:lnTo>
                    <a:pt x="446698" y="382727"/>
                  </a:lnTo>
                  <a:lnTo>
                    <a:pt x="480182" y="352294"/>
                  </a:lnTo>
                  <a:lnTo>
                    <a:pt x="514631" y="322930"/>
                  </a:lnTo>
                  <a:lnTo>
                    <a:pt x="550017" y="294662"/>
                  </a:lnTo>
                  <a:lnTo>
                    <a:pt x="586316" y="267517"/>
                  </a:lnTo>
                  <a:lnTo>
                    <a:pt x="623499" y="241520"/>
                  </a:lnTo>
                  <a:lnTo>
                    <a:pt x="661542" y="216698"/>
                  </a:lnTo>
                  <a:lnTo>
                    <a:pt x="700417" y="193077"/>
                  </a:lnTo>
                  <a:lnTo>
                    <a:pt x="740099" y="170684"/>
                  </a:lnTo>
                  <a:lnTo>
                    <a:pt x="780561" y="149544"/>
                  </a:lnTo>
                  <a:lnTo>
                    <a:pt x="821776" y="129685"/>
                  </a:lnTo>
                  <a:lnTo>
                    <a:pt x="863719" y="111133"/>
                  </a:lnTo>
                  <a:lnTo>
                    <a:pt x="906362" y="93913"/>
                  </a:lnTo>
                  <a:lnTo>
                    <a:pt x="949681" y="78053"/>
                  </a:lnTo>
                  <a:lnTo>
                    <a:pt x="993648" y="63578"/>
                  </a:lnTo>
                  <a:lnTo>
                    <a:pt x="1038237" y="50515"/>
                  </a:lnTo>
                  <a:lnTo>
                    <a:pt x="1083421" y="38891"/>
                  </a:lnTo>
                  <a:lnTo>
                    <a:pt x="1129175" y="28731"/>
                  </a:lnTo>
                  <a:lnTo>
                    <a:pt x="1175472" y="20061"/>
                  </a:lnTo>
                  <a:lnTo>
                    <a:pt x="1222286" y="12909"/>
                  </a:lnTo>
                  <a:lnTo>
                    <a:pt x="1269590" y="7301"/>
                  </a:lnTo>
                  <a:lnTo>
                    <a:pt x="1317359" y="3262"/>
                  </a:lnTo>
                  <a:lnTo>
                    <a:pt x="1365565" y="820"/>
                  </a:lnTo>
                  <a:lnTo>
                    <a:pt x="1414182" y="0"/>
                  </a:lnTo>
                  <a:lnTo>
                    <a:pt x="1414182" y="2828365"/>
                  </a:lnTo>
                  <a:close/>
                </a:path>
              </a:pathLst>
            </a:custGeom>
            <a:solidFill>
              <a:srgbClr val="548135"/>
            </a:solidFill>
          </p:spPr>
          <p:txBody>
            <a:bodyPr wrap="square" lIns="0" tIns="0" rIns="0" bIns="0" rtlCol="0"/>
            <a:lstStyle/>
            <a:p>
              <a:endParaRPr/>
            </a:p>
          </p:txBody>
        </p:sp>
        <p:sp>
          <p:nvSpPr>
            <p:cNvPr id="6" name="object 6"/>
            <p:cNvSpPr/>
            <p:nvPr/>
          </p:nvSpPr>
          <p:spPr>
            <a:xfrm>
              <a:off x="819591" y="2890846"/>
              <a:ext cx="1414780" cy="2828925"/>
            </a:xfrm>
            <a:custGeom>
              <a:avLst/>
              <a:gdLst/>
              <a:ahLst/>
              <a:cxnLst/>
              <a:rect l="l" t="t" r="r" b="b"/>
              <a:pathLst>
                <a:path w="1414780" h="2828925">
                  <a:moveTo>
                    <a:pt x="1414182" y="2828365"/>
                  </a:moveTo>
                  <a:lnTo>
                    <a:pt x="1365565" y="2827545"/>
                  </a:lnTo>
                  <a:lnTo>
                    <a:pt x="1317359" y="2825103"/>
                  </a:lnTo>
                  <a:lnTo>
                    <a:pt x="1269590" y="2821064"/>
                  </a:lnTo>
                  <a:lnTo>
                    <a:pt x="1222286" y="2815456"/>
                  </a:lnTo>
                  <a:lnTo>
                    <a:pt x="1175472" y="2808304"/>
                  </a:lnTo>
                  <a:lnTo>
                    <a:pt x="1129175" y="2799634"/>
                  </a:lnTo>
                  <a:lnTo>
                    <a:pt x="1083421" y="2789474"/>
                  </a:lnTo>
                  <a:lnTo>
                    <a:pt x="1038237" y="2777849"/>
                  </a:lnTo>
                  <a:lnTo>
                    <a:pt x="993648" y="2764787"/>
                  </a:lnTo>
                  <a:lnTo>
                    <a:pt x="949681" y="2750312"/>
                  </a:lnTo>
                  <a:lnTo>
                    <a:pt x="906362" y="2734452"/>
                  </a:lnTo>
                  <a:lnTo>
                    <a:pt x="863719" y="2717232"/>
                  </a:lnTo>
                  <a:lnTo>
                    <a:pt x="821776" y="2698679"/>
                  </a:lnTo>
                  <a:lnTo>
                    <a:pt x="780561" y="2678820"/>
                  </a:lnTo>
                  <a:lnTo>
                    <a:pt x="740099" y="2657681"/>
                  </a:lnTo>
                  <a:lnTo>
                    <a:pt x="700417" y="2635288"/>
                  </a:lnTo>
                  <a:lnTo>
                    <a:pt x="661542" y="2611667"/>
                  </a:lnTo>
                  <a:lnTo>
                    <a:pt x="623499" y="2586845"/>
                  </a:lnTo>
                  <a:lnTo>
                    <a:pt x="586316" y="2560848"/>
                  </a:lnTo>
                  <a:lnTo>
                    <a:pt x="550017" y="2533703"/>
                  </a:lnTo>
                  <a:lnTo>
                    <a:pt x="514631" y="2505435"/>
                  </a:lnTo>
                  <a:lnTo>
                    <a:pt x="480182" y="2476071"/>
                  </a:lnTo>
                  <a:lnTo>
                    <a:pt x="446698" y="2445638"/>
                  </a:lnTo>
                  <a:lnTo>
                    <a:pt x="414204" y="2414161"/>
                  </a:lnTo>
                  <a:lnTo>
                    <a:pt x="382727" y="2381667"/>
                  </a:lnTo>
                  <a:lnTo>
                    <a:pt x="352294" y="2348183"/>
                  </a:lnTo>
                  <a:lnTo>
                    <a:pt x="322930" y="2313734"/>
                  </a:lnTo>
                  <a:lnTo>
                    <a:pt x="294662" y="2278347"/>
                  </a:lnTo>
                  <a:lnTo>
                    <a:pt x="267517" y="2242049"/>
                  </a:lnTo>
                  <a:lnTo>
                    <a:pt x="241520" y="2204866"/>
                  </a:lnTo>
                  <a:lnTo>
                    <a:pt x="216698" y="2166823"/>
                  </a:lnTo>
                  <a:lnTo>
                    <a:pt x="193077" y="2127948"/>
                  </a:lnTo>
                  <a:lnTo>
                    <a:pt x="170684" y="2088266"/>
                  </a:lnTo>
                  <a:lnTo>
                    <a:pt x="149544" y="2047804"/>
                  </a:lnTo>
                  <a:lnTo>
                    <a:pt x="129685" y="2006589"/>
                  </a:lnTo>
                  <a:lnTo>
                    <a:pt x="111133" y="1964646"/>
                  </a:lnTo>
                  <a:lnTo>
                    <a:pt x="93913" y="1922002"/>
                  </a:lnTo>
                  <a:lnTo>
                    <a:pt x="78053" y="1878684"/>
                  </a:lnTo>
                  <a:lnTo>
                    <a:pt x="63578" y="1834717"/>
                  </a:lnTo>
                  <a:lnTo>
                    <a:pt x="50515" y="1790128"/>
                  </a:lnTo>
                  <a:lnTo>
                    <a:pt x="38891" y="1744944"/>
                  </a:lnTo>
                  <a:lnTo>
                    <a:pt x="28731" y="1699190"/>
                  </a:lnTo>
                  <a:lnTo>
                    <a:pt x="20061" y="1652893"/>
                  </a:lnTo>
                  <a:lnTo>
                    <a:pt x="12909" y="1606079"/>
                  </a:lnTo>
                  <a:lnTo>
                    <a:pt x="7301" y="1558774"/>
                  </a:lnTo>
                  <a:lnTo>
                    <a:pt x="3262" y="1511006"/>
                  </a:lnTo>
                  <a:lnTo>
                    <a:pt x="820" y="1462800"/>
                  </a:lnTo>
                  <a:lnTo>
                    <a:pt x="0" y="1414182"/>
                  </a:lnTo>
                  <a:lnTo>
                    <a:pt x="820" y="1365565"/>
                  </a:lnTo>
                  <a:lnTo>
                    <a:pt x="3262" y="1317359"/>
                  </a:lnTo>
                  <a:lnTo>
                    <a:pt x="7301" y="1269590"/>
                  </a:lnTo>
                  <a:lnTo>
                    <a:pt x="12909" y="1222286"/>
                  </a:lnTo>
                  <a:lnTo>
                    <a:pt x="20061" y="1175472"/>
                  </a:lnTo>
                  <a:lnTo>
                    <a:pt x="28731" y="1129175"/>
                  </a:lnTo>
                  <a:lnTo>
                    <a:pt x="38891" y="1083421"/>
                  </a:lnTo>
                  <a:lnTo>
                    <a:pt x="50515" y="1038237"/>
                  </a:lnTo>
                  <a:lnTo>
                    <a:pt x="63578" y="993648"/>
                  </a:lnTo>
                  <a:lnTo>
                    <a:pt x="78053" y="949681"/>
                  </a:lnTo>
                  <a:lnTo>
                    <a:pt x="93913" y="906362"/>
                  </a:lnTo>
                  <a:lnTo>
                    <a:pt x="111133" y="863719"/>
                  </a:lnTo>
                  <a:lnTo>
                    <a:pt x="129685" y="821776"/>
                  </a:lnTo>
                  <a:lnTo>
                    <a:pt x="149544" y="780561"/>
                  </a:lnTo>
                  <a:lnTo>
                    <a:pt x="170684" y="740099"/>
                  </a:lnTo>
                  <a:lnTo>
                    <a:pt x="193077" y="700417"/>
                  </a:lnTo>
                  <a:lnTo>
                    <a:pt x="216698" y="661542"/>
                  </a:lnTo>
                  <a:lnTo>
                    <a:pt x="241520" y="623499"/>
                  </a:lnTo>
                  <a:lnTo>
                    <a:pt x="267517" y="586316"/>
                  </a:lnTo>
                  <a:lnTo>
                    <a:pt x="294662" y="550017"/>
                  </a:lnTo>
                  <a:lnTo>
                    <a:pt x="322930" y="514631"/>
                  </a:lnTo>
                  <a:lnTo>
                    <a:pt x="352294" y="480182"/>
                  </a:lnTo>
                  <a:lnTo>
                    <a:pt x="382727" y="446698"/>
                  </a:lnTo>
                  <a:lnTo>
                    <a:pt x="414204" y="414204"/>
                  </a:lnTo>
                  <a:lnTo>
                    <a:pt x="446698" y="382727"/>
                  </a:lnTo>
                  <a:lnTo>
                    <a:pt x="480182" y="352294"/>
                  </a:lnTo>
                  <a:lnTo>
                    <a:pt x="514631" y="322930"/>
                  </a:lnTo>
                  <a:lnTo>
                    <a:pt x="550017" y="294662"/>
                  </a:lnTo>
                  <a:lnTo>
                    <a:pt x="586316" y="267517"/>
                  </a:lnTo>
                  <a:lnTo>
                    <a:pt x="623499" y="241520"/>
                  </a:lnTo>
                  <a:lnTo>
                    <a:pt x="661542" y="216698"/>
                  </a:lnTo>
                  <a:lnTo>
                    <a:pt x="700417" y="193077"/>
                  </a:lnTo>
                  <a:lnTo>
                    <a:pt x="740099" y="170684"/>
                  </a:lnTo>
                  <a:lnTo>
                    <a:pt x="780561" y="149544"/>
                  </a:lnTo>
                  <a:lnTo>
                    <a:pt x="821776" y="129685"/>
                  </a:lnTo>
                  <a:lnTo>
                    <a:pt x="863719" y="111133"/>
                  </a:lnTo>
                  <a:lnTo>
                    <a:pt x="906362" y="93913"/>
                  </a:lnTo>
                  <a:lnTo>
                    <a:pt x="949681" y="78053"/>
                  </a:lnTo>
                  <a:lnTo>
                    <a:pt x="993648" y="63578"/>
                  </a:lnTo>
                  <a:lnTo>
                    <a:pt x="1038237" y="50515"/>
                  </a:lnTo>
                  <a:lnTo>
                    <a:pt x="1083421" y="38891"/>
                  </a:lnTo>
                  <a:lnTo>
                    <a:pt x="1129175" y="28731"/>
                  </a:lnTo>
                  <a:lnTo>
                    <a:pt x="1175472" y="20061"/>
                  </a:lnTo>
                  <a:lnTo>
                    <a:pt x="1222286" y="12909"/>
                  </a:lnTo>
                  <a:lnTo>
                    <a:pt x="1269590" y="7301"/>
                  </a:lnTo>
                  <a:lnTo>
                    <a:pt x="1317359" y="3262"/>
                  </a:lnTo>
                  <a:lnTo>
                    <a:pt x="1365565" y="820"/>
                  </a:lnTo>
                  <a:lnTo>
                    <a:pt x="1414182" y="0"/>
                  </a:lnTo>
                  <a:lnTo>
                    <a:pt x="1414182" y="1414182"/>
                  </a:lnTo>
                  <a:lnTo>
                    <a:pt x="1414182" y="2828365"/>
                  </a:lnTo>
                  <a:close/>
                </a:path>
              </a:pathLst>
            </a:custGeom>
            <a:ln w="12699">
              <a:solidFill>
                <a:srgbClr val="FFFFFF"/>
              </a:solidFill>
            </a:ln>
          </p:spPr>
          <p:txBody>
            <a:bodyPr wrap="square" lIns="0" tIns="0" rIns="0" bIns="0" rtlCol="0"/>
            <a:lstStyle/>
            <a:p>
              <a:endParaRPr/>
            </a:p>
          </p:txBody>
        </p:sp>
        <p:sp>
          <p:nvSpPr>
            <p:cNvPr id="7" name="object 7"/>
            <p:cNvSpPr/>
            <p:nvPr/>
          </p:nvSpPr>
          <p:spPr>
            <a:xfrm>
              <a:off x="1581073" y="4196245"/>
              <a:ext cx="652780" cy="1305560"/>
            </a:xfrm>
            <a:custGeom>
              <a:avLst/>
              <a:gdLst/>
              <a:ahLst/>
              <a:cxnLst/>
              <a:rect l="l" t="t" r="r" b="b"/>
              <a:pathLst>
                <a:path w="652780" h="1305560">
                  <a:moveTo>
                    <a:pt x="652699" y="1305399"/>
                  </a:moveTo>
                  <a:lnTo>
                    <a:pt x="603988" y="1303609"/>
                  </a:lnTo>
                  <a:lnTo>
                    <a:pt x="556248" y="1298323"/>
                  </a:lnTo>
                  <a:lnTo>
                    <a:pt x="509607" y="1289666"/>
                  </a:lnTo>
                  <a:lnTo>
                    <a:pt x="464191" y="1277765"/>
                  </a:lnTo>
                  <a:lnTo>
                    <a:pt x="420126" y="1262746"/>
                  </a:lnTo>
                  <a:lnTo>
                    <a:pt x="377538" y="1244736"/>
                  </a:lnTo>
                  <a:lnTo>
                    <a:pt x="336553" y="1223860"/>
                  </a:lnTo>
                  <a:lnTo>
                    <a:pt x="297298" y="1200245"/>
                  </a:lnTo>
                  <a:lnTo>
                    <a:pt x="259898" y="1174018"/>
                  </a:lnTo>
                  <a:lnTo>
                    <a:pt x="224480" y="1145303"/>
                  </a:lnTo>
                  <a:lnTo>
                    <a:pt x="191171" y="1114228"/>
                  </a:lnTo>
                  <a:lnTo>
                    <a:pt x="160096" y="1080919"/>
                  </a:lnTo>
                  <a:lnTo>
                    <a:pt x="131381" y="1045501"/>
                  </a:lnTo>
                  <a:lnTo>
                    <a:pt x="105154" y="1008101"/>
                  </a:lnTo>
                  <a:lnTo>
                    <a:pt x="81539" y="968846"/>
                  </a:lnTo>
                  <a:lnTo>
                    <a:pt x="60663" y="927861"/>
                  </a:lnTo>
                  <a:lnTo>
                    <a:pt x="42653" y="885273"/>
                  </a:lnTo>
                  <a:lnTo>
                    <a:pt x="27634" y="841208"/>
                  </a:lnTo>
                  <a:lnTo>
                    <a:pt x="15733" y="795792"/>
                  </a:lnTo>
                  <a:lnTo>
                    <a:pt x="7076" y="749151"/>
                  </a:lnTo>
                  <a:lnTo>
                    <a:pt x="1790" y="701411"/>
                  </a:lnTo>
                  <a:lnTo>
                    <a:pt x="0" y="652699"/>
                  </a:lnTo>
                  <a:lnTo>
                    <a:pt x="1790" y="603988"/>
                  </a:lnTo>
                  <a:lnTo>
                    <a:pt x="7076" y="556248"/>
                  </a:lnTo>
                  <a:lnTo>
                    <a:pt x="15733" y="509607"/>
                  </a:lnTo>
                  <a:lnTo>
                    <a:pt x="27634" y="464191"/>
                  </a:lnTo>
                  <a:lnTo>
                    <a:pt x="42653" y="420126"/>
                  </a:lnTo>
                  <a:lnTo>
                    <a:pt x="60663" y="377538"/>
                  </a:lnTo>
                  <a:lnTo>
                    <a:pt x="81539" y="336553"/>
                  </a:lnTo>
                  <a:lnTo>
                    <a:pt x="105154" y="297298"/>
                  </a:lnTo>
                  <a:lnTo>
                    <a:pt x="131381" y="259898"/>
                  </a:lnTo>
                  <a:lnTo>
                    <a:pt x="160096" y="224480"/>
                  </a:lnTo>
                  <a:lnTo>
                    <a:pt x="191171" y="191171"/>
                  </a:lnTo>
                  <a:lnTo>
                    <a:pt x="224480" y="160096"/>
                  </a:lnTo>
                  <a:lnTo>
                    <a:pt x="259898" y="131381"/>
                  </a:lnTo>
                  <a:lnTo>
                    <a:pt x="297298" y="105154"/>
                  </a:lnTo>
                  <a:lnTo>
                    <a:pt x="336553" y="81539"/>
                  </a:lnTo>
                  <a:lnTo>
                    <a:pt x="377538" y="60663"/>
                  </a:lnTo>
                  <a:lnTo>
                    <a:pt x="420126" y="42653"/>
                  </a:lnTo>
                  <a:lnTo>
                    <a:pt x="464191" y="27634"/>
                  </a:lnTo>
                  <a:lnTo>
                    <a:pt x="509607" y="15733"/>
                  </a:lnTo>
                  <a:lnTo>
                    <a:pt x="556248" y="7076"/>
                  </a:lnTo>
                  <a:lnTo>
                    <a:pt x="603988" y="1790"/>
                  </a:lnTo>
                  <a:lnTo>
                    <a:pt x="652699" y="0"/>
                  </a:lnTo>
                  <a:lnTo>
                    <a:pt x="652699" y="1305399"/>
                  </a:lnTo>
                  <a:close/>
                </a:path>
              </a:pathLst>
            </a:custGeom>
            <a:solidFill>
              <a:srgbClr val="4372C3"/>
            </a:solidFill>
          </p:spPr>
          <p:txBody>
            <a:bodyPr wrap="square" lIns="0" tIns="0" rIns="0" bIns="0" rtlCol="0"/>
            <a:lstStyle/>
            <a:p>
              <a:endParaRPr/>
            </a:p>
          </p:txBody>
        </p:sp>
        <p:sp>
          <p:nvSpPr>
            <p:cNvPr id="8" name="object 8"/>
            <p:cNvSpPr/>
            <p:nvPr/>
          </p:nvSpPr>
          <p:spPr>
            <a:xfrm>
              <a:off x="1581073" y="4196245"/>
              <a:ext cx="652780" cy="1305560"/>
            </a:xfrm>
            <a:custGeom>
              <a:avLst/>
              <a:gdLst/>
              <a:ahLst/>
              <a:cxnLst/>
              <a:rect l="l" t="t" r="r" b="b"/>
              <a:pathLst>
                <a:path w="652780" h="1305560">
                  <a:moveTo>
                    <a:pt x="652699" y="1305399"/>
                  </a:moveTo>
                  <a:lnTo>
                    <a:pt x="603988" y="1303609"/>
                  </a:lnTo>
                  <a:lnTo>
                    <a:pt x="556248" y="1298323"/>
                  </a:lnTo>
                  <a:lnTo>
                    <a:pt x="509607" y="1289666"/>
                  </a:lnTo>
                  <a:lnTo>
                    <a:pt x="464191" y="1277765"/>
                  </a:lnTo>
                  <a:lnTo>
                    <a:pt x="420126" y="1262746"/>
                  </a:lnTo>
                  <a:lnTo>
                    <a:pt x="377538" y="1244736"/>
                  </a:lnTo>
                  <a:lnTo>
                    <a:pt x="336553" y="1223860"/>
                  </a:lnTo>
                  <a:lnTo>
                    <a:pt x="297298" y="1200245"/>
                  </a:lnTo>
                  <a:lnTo>
                    <a:pt x="259898" y="1174018"/>
                  </a:lnTo>
                  <a:lnTo>
                    <a:pt x="224480" y="1145303"/>
                  </a:lnTo>
                  <a:lnTo>
                    <a:pt x="191171" y="1114228"/>
                  </a:lnTo>
                  <a:lnTo>
                    <a:pt x="160096" y="1080919"/>
                  </a:lnTo>
                  <a:lnTo>
                    <a:pt x="131381" y="1045501"/>
                  </a:lnTo>
                  <a:lnTo>
                    <a:pt x="105154" y="1008101"/>
                  </a:lnTo>
                  <a:lnTo>
                    <a:pt x="81539" y="968846"/>
                  </a:lnTo>
                  <a:lnTo>
                    <a:pt x="60663" y="927861"/>
                  </a:lnTo>
                  <a:lnTo>
                    <a:pt x="42653" y="885273"/>
                  </a:lnTo>
                  <a:lnTo>
                    <a:pt x="27634" y="841208"/>
                  </a:lnTo>
                  <a:lnTo>
                    <a:pt x="15733" y="795792"/>
                  </a:lnTo>
                  <a:lnTo>
                    <a:pt x="7076" y="749151"/>
                  </a:lnTo>
                  <a:lnTo>
                    <a:pt x="1790" y="701411"/>
                  </a:lnTo>
                  <a:lnTo>
                    <a:pt x="0" y="652699"/>
                  </a:lnTo>
                  <a:lnTo>
                    <a:pt x="1790" y="603988"/>
                  </a:lnTo>
                  <a:lnTo>
                    <a:pt x="7076" y="556248"/>
                  </a:lnTo>
                  <a:lnTo>
                    <a:pt x="15733" y="509607"/>
                  </a:lnTo>
                  <a:lnTo>
                    <a:pt x="27634" y="464191"/>
                  </a:lnTo>
                  <a:lnTo>
                    <a:pt x="42653" y="420126"/>
                  </a:lnTo>
                  <a:lnTo>
                    <a:pt x="60663" y="377538"/>
                  </a:lnTo>
                  <a:lnTo>
                    <a:pt x="81539" y="336553"/>
                  </a:lnTo>
                  <a:lnTo>
                    <a:pt x="105154" y="297298"/>
                  </a:lnTo>
                  <a:lnTo>
                    <a:pt x="131381" y="259898"/>
                  </a:lnTo>
                  <a:lnTo>
                    <a:pt x="160096" y="224480"/>
                  </a:lnTo>
                  <a:lnTo>
                    <a:pt x="191171" y="191171"/>
                  </a:lnTo>
                  <a:lnTo>
                    <a:pt x="224480" y="160096"/>
                  </a:lnTo>
                  <a:lnTo>
                    <a:pt x="259898" y="131381"/>
                  </a:lnTo>
                  <a:lnTo>
                    <a:pt x="297298" y="105154"/>
                  </a:lnTo>
                  <a:lnTo>
                    <a:pt x="336553" y="81539"/>
                  </a:lnTo>
                  <a:lnTo>
                    <a:pt x="377538" y="60663"/>
                  </a:lnTo>
                  <a:lnTo>
                    <a:pt x="420126" y="42653"/>
                  </a:lnTo>
                  <a:lnTo>
                    <a:pt x="464191" y="27634"/>
                  </a:lnTo>
                  <a:lnTo>
                    <a:pt x="509607" y="15733"/>
                  </a:lnTo>
                  <a:lnTo>
                    <a:pt x="556248" y="7076"/>
                  </a:lnTo>
                  <a:lnTo>
                    <a:pt x="603988" y="1790"/>
                  </a:lnTo>
                  <a:lnTo>
                    <a:pt x="652699" y="0"/>
                  </a:lnTo>
                  <a:lnTo>
                    <a:pt x="652699" y="652699"/>
                  </a:lnTo>
                  <a:lnTo>
                    <a:pt x="652699" y="1305399"/>
                  </a:lnTo>
                  <a:close/>
                </a:path>
              </a:pathLst>
            </a:custGeom>
            <a:ln w="12699">
              <a:solidFill>
                <a:srgbClr val="FFFFFF"/>
              </a:solidFill>
            </a:ln>
          </p:spPr>
          <p:txBody>
            <a:bodyPr wrap="square" lIns="0" tIns="0" rIns="0" bIns="0" rtlCol="0"/>
            <a:lstStyle/>
            <a:p>
              <a:endParaRPr/>
            </a:p>
          </p:txBody>
        </p:sp>
      </p:grpSp>
      <p:graphicFrame>
        <p:nvGraphicFramePr>
          <p:cNvPr id="9" name="object 9"/>
          <p:cNvGraphicFramePr>
            <a:graphicFrameLocks noGrp="1"/>
          </p:cNvGraphicFramePr>
          <p:nvPr/>
        </p:nvGraphicFramePr>
        <p:xfrm>
          <a:off x="3751425" y="1579092"/>
          <a:ext cx="5711190" cy="4351333"/>
        </p:xfrm>
        <a:graphic>
          <a:graphicData uri="http://schemas.openxmlformats.org/drawingml/2006/table">
            <a:tbl>
              <a:tblPr firstRow="1" bandRow="1">
                <a:tableStyleId>{2D5ABB26-0587-4C30-8999-92F81FD0307C}</a:tableStyleId>
              </a:tblPr>
              <a:tblGrid>
                <a:gridCol w="5711190">
                  <a:extLst>
                    <a:ext uri="{9D8B030D-6E8A-4147-A177-3AD203B41FA5}">
                      <a16:colId xmlns:a16="http://schemas.microsoft.com/office/drawing/2014/main" val="20000"/>
                    </a:ext>
                  </a:extLst>
                </a:gridCol>
              </a:tblGrid>
              <a:tr h="1305403">
                <a:tc>
                  <a:txBody>
                    <a:bodyPr/>
                    <a:lstStyle/>
                    <a:p>
                      <a:pPr marL="558165" marR="3176270" indent="-235585">
                        <a:lnSpc>
                          <a:spcPts val="3890"/>
                        </a:lnSpc>
                        <a:spcBef>
                          <a:spcPts val="1250"/>
                        </a:spcBef>
                      </a:pPr>
                      <a:r>
                        <a:rPr sz="3600" spc="-10" dirty="0">
                          <a:latin typeface="Times New Roman"/>
                          <a:cs typeface="Times New Roman"/>
                        </a:rPr>
                        <a:t>Tại</a:t>
                      </a:r>
                      <a:r>
                        <a:rPr sz="3600" spc="-55" dirty="0">
                          <a:latin typeface="Times New Roman"/>
                          <a:cs typeface="Times New Roman"/>
                        </a:rPr>
                        <a:t> </a:t>
                      </a:r>
                      <a:r>
                        <a:rPr sz="3600" dirty="0">
                          <a:latin typeface="Times New Roman"/>
                          <a:cs typeface="Times New Roman"/>
                        </a:rPr>
                        <a:t>gia</a:t>
                      </a:r>
                      <a:r>
                        <a:rPr sz="3600" spc="-45" dirty="0">
                          <a:latin typeface="Times New Roman"/>
                          <a:cs typeface="Times New Roman"/>
                        </a:rPr>
                        <a:t> </a:t>
                      </a:r>
                      <a:r>
                        <a:rPr sz="3600" spc="-10" dirty="0">
                          <a:latin typeface="Times New Roman"/>
                          <a:cs typeface="Times New Roman"/>
                        </a:rPr>
                        <a:t>tòng </a:t>
                      </a:r>
                      <a:r>
                        <a:rPr sz="3600" spc="-885" dirty="0">
                          <a:latin typeface="Times New Roman"/>
                          <a:cs typeface="Times New Roman"/>
                        </a:rPr>
                        <a:t> </a:t>
                      </a:r>
                      <a:r>
                        <a:rPr sz="3600" dirty="0">
                          <a:latin typeface="Times New Roman"/>
                          <a:cs typeface="Times New Roman"/>
                        </a:rPr>
                        <a:t>phụ</a:t>
                      </a:r>
                      <a:r>
                        <a:rPr sz="3600" spc="-35" dirty="0">
                          <a:latin typeface="Times New Roman"/>
                          <a:cs typeface="Times New Roman"/>
                        </a:rPr>
                        <a:t> </a:t>
                      </a:r>
                      <a:r>
                        <a:rPr sz="3600" spc="-5" dirty="0">
                          <a:latin typeface="Times New Roman"/>
                          <a:cs typeface="Times New Roman"/>
                        </a:rPr>
                        <a:t>(cha)</a:t>
                      </a:r>
                      <a:endParaRPr sz="3600">
                        <a:latin typeface="Times New Roman"/>
                        <a:cs typeface="Times New Roman"/>
                      </a:endParaRPr>
                    </a:p>
                  </a:txBody>
                  <a:tcPr marL="0" marR="0" marT="158750" marB="0">
                    <a:lnL w="12700">
                      <a:solidFill>
                        <a:srgbClr val="5539F4"/>
                      </a:solidFill>
                      <a:prstDash val="solid"/>
                    </a:lnL>
                    <a:lnR w="12700">
                      <a:solidFill>
                        <a:srgbClr val="5539F4"/>
                      </a:solidFill>
                      <a:prstDash val="solid"/>
                    </a:lnR>
                    <a:lnT w="12700">
                      <a:solidFill>
                        <a:srgbClr val="5539F4"/>
                      </a:solidFill>
                      <a:prstDash val="solid"/>
                    </a:lnT>
                    <a:lnB w="12700">
                      <a:solidFill>
                        <a:srgbClr val="5539F4"/>
                      </a:solidFill>
                      <a:prstDash val="solid"/>
                    </a:lnB>
                  </a:tcPr>
                </a:tc>
                <a:extLst>
                  <a:ext uri="{0D108BD9-81ED-4DB2-BD59-A6C34878D82A}">
                    <a16:rowId xmlns:a16="http://schemas.microsoft.com/office/drawing/2014/main" val="10000"/>
                  </a:ext>
                </a:extLst>
              </a:tr>
              <a:tr h="1305399">
                <a:tc>
                  <a:txBody>
                    <a:bodyPr/>
                    <a:lstStyle/>
                    <a:p>
                      <a:pPr marL="316230" marR="3034665" indent="-133985">
                        <a:lnSpc>
                          <a:spcPts val="3890"/>
                        </a:lnSpc>
                        <a:spcBef>
                          <a:spcPts val="1250"/>
                        </a:spcBef>
                      </a:pPr>
                      <a:r>
                        <a:rPr sz="3600" spc="-5" dirty="0">
                          <a:latin typeface="Times New Roman"/>
                          <a:cs typeface="Times New Roman"/>
                        </a:rPr>
                        <a:t>Xuất</a:t>
                      </a:r>
                      <a:r>
                        <a:rPr sz="3600" spc="-55" dirty="0">
                          <a:latin typeface="Times New Roman"/>
                          <a:cs typeface="Times New Roman"/>
                        </a:rPr>
                        <a:t> </a:t>
                      </a:r>
                      <a:r>
                        <a:rPr sz="3600" dirty="0">
                          <a:latin typeface="Times New Roman"/>
                          <a:cs typeface="Times New Roman"/>
                        </a:rPr>
                        <a:t>giá</a:t>
                      </a:r>
                      <a:r>
                        <a:rPr sz="3600" spc="-45" dirty="0">
                          <a:latin typeface="Times New Roman"/>
                          <a:cs typeface="Times New Roman"/>
                        </a:rPr>
                        <a:t> </a:t>
                      </a:r>
                      <a:r>
                        <a:rPr sz="3600" spc="-10" dirty="0">
                          <a:latin typeface="Times New Roman"/>
                          <a:cs typeface="Times New Roman"/>
                        </a:rPr>
                        <a:t>tòng </a:t>
                      </a:r>
                      <a:r>
                        <a:rPr sz="3600" spc="-885" dirty="0">
                          <a:latin typeface="Times New Roman"/>
                          <a:cs typeface="Times New Roman"/>
                        </a:rPr>
                        <a:t> </a:t>
                      </a:r>
                      <a:r>
                        <a:rPr sz="3600" dirty="0">
                          <a:latin typeface="Times New Roman"/>
                          <a:cs typeface="Times New Roman"/>
                        </a:rPr>
                        <a:t>phu</a:t>
                      </a:r>
                      <a:r>
                        <a:rPr sz="3600" spc="-50" dirty="0">
                          <a:latin typeface="Times New Roman"/>
                          <a:cs typeface="Times New Roman"/>
                        </a:rPr>
                        <a:t> </a:t>
                      </a:r>
                      <a:r>
                        <a:rPr sz="3600" dirty="0">
                          <a:latin typeface="Times New Roman"/>
                          <a:cs typeface="Times New Roman"/>
                        </a:rPr>
                        <a:t>(chồng)</a:t>
                      </a:r>
                      <a:endParaRPr sz="3600">
                        <a:latin typeface="Times New Roman"/>
                        <a:cs typeface="Times New Roman"/>
                      </a:endParaRPr>
                    </a:p>
                  </a:txBody>
                  <a:tcPr marL="0" marR="0" marT="158750" marB="0">
                    <a:lnL w="12700">
                      <a:solidFill>
                        <a:srgbClr val="5539F4"/>
                      </a:solidFill>
                      <a:prstDash val="solid"/>
                    </a:lnL>
                    <a:lnR w="12700">
                      <a:solidFill>
                        <a:srgbClr val="5539F4"/>
                      </a:solidFill>
                      <a:prstDash val="solid"/>
                    </a:lnR>
                    <a:lnT w="12700">
                      <a:solidFill>
                        <a:srgbClr val="5539F4"/>
                      </a:solidFill>
                      <a:prstDash val="solid"/>
                    </a:lnT>
                    <a:lnB w="12700">
                      <a:solidFill>
                        <a:srgbClr val="5539F4"/>
                      </a:solidFill>
                      <a:prstDash val="solid"/>
                    </a:lnB>
                  </a:tcPr>
                </a:tc>
                <a:extLst>
                  <a:ext uri="{0D108BD9-81ED-4DB2-BD59-A6C34878D82A}">
                    <a16:rowId xmlns:a16="http://schemas.microsoft.com/office/drawing/2014/main" val="10001"/>
                  </a:ext>
                </a:extLst>
              </a:tr>
              <a:tr h="1305399">
                <a:tc>
                  <a:txBody>
                    <a:bodyPr/>
                    <a:lstStyle/>
                    <a:p>
                      <a:pPr marL="339090" marR="3190240" indent="24765">
                        <a:lnSpc>
                          <a:spcPts val="3890"/>
                        </a:lnSpc>
                        <a:spcBef>
                          <a:spcPts val="1250"/>
                        </a:spcBef>
                      </a:pPr>
                      <a:r>
                        <a:rPr sz="3600" spc="-5" dirty="0">
                          <a:latin typeface="Times New Roman"/>
                          <a:cs typeface="Times New Roman"/>
                        </a:rPr>
                        <a:t>Phu tử </a:t>
                      </a:r>
                      <a:r>
                        <a:rPr sz="3600" spc="-10" dirty="0">
                          <a:latin typeface="Times New Roman"/>
                          <a:cs typeface="Times New Roman"/>
                        </a:rPr>
                        <a:t>tòng </a:t>
                      </a:r>
                      <a:r>
                        <a:rPr sz="3600" spc="-885" dirty="0">
                          <a:latin typeface="Times New Roman"/>
                          <a:cs typeface="Times New Roman"/>
                        </a:rPr>
                        <a:t> </a:t>
                      </a:r>
                      <a:r>
                        <a:rPr sz="3600" spc="-5" dirty="0">
                          <a:latin typeface="Times New Roman"/>
                          <a:cs typeface="Times New Roman"/>
                        </a:rPr>
                        <a:t>tử</a:t>
                      </a:r>
                      <a:r>
                        <a:rPr sz="3600" spc="-60" dirty="0">
                          <a:latin typeface="Times New Roman"/>
                          <a:cs typeface="Times New Roman"/>
                        </a:rPr>
                        <a:t> </a:t>
                      </a:r>
                      <a:r>
                        <a:rPr sz="3600" spc="-5" dirty="0">
                          <a:latin typeface="Times New Roman"/>
                          <a:cs typeface="Times New Roman"/>
                        </a:rPr>
                        <a:t>(con</a:t>
                      </a:r>
                      <a:r>
                        <a:rPr sz="3600" spc="-45" dirty="0">
                          <a:latin typeface="Times New Roman"/>
                          <a:cs typeface="Times New Roman"/>
                        </a:rPr>
                        <a:t> </a:t>
                      </a:r>
                      <a:r>
                        <a:rPr sz="3600" spc="-5" dirty="0">
                          <a:latin typeface="Times New Roman"/>
                          <a:cs typeface="Times New Roman"/>
                        </a:rPr>
                        <a:t>trai)</a:t>
                      </a:r>
                      <a:endParaRPr sz="3600">
                        <a:latin typeface="Times New Roman"/>
                        <a:cs typeface="Times New Roman"/>
                      </a:endParaRPr>
                    </a:p>
                  </a:txBody>
                  <a:tcPr marL="0" marR="0" marT="158750" marB="0">
                    <a:lnL w="12700">
                      <a:solidFill>
                        <a:srgbClr val="5539F4"/>
                      </a:solidFill>
                      <a:prstDash val="solid"/>
                    </a:lnL>
                    <a:lnR w="12700">
                      <a:solidFill>
                        <a:srgbClr val="5539F4"/>
                      </a:solidFill>
                      <a:prstDash val="solid"/>
                    </a:lnR>
                    <a:lnT w="12700">
                      <a:solidFill>
                        <a:srgbClr val="5539F4"/>
                      </a:solidFill>
                      <a:prstDash val="solid"/>
                    </a:lnT>
                    <a:lnB w="12700">
                      <a:solidFill>
                        <a:srgbClr val="5539F4"/>
                      </a:solidFill>
                      <a:prstDash val="solid"/>
                    </a:lnB>
                  </a:tcPr>
                </a:tc>
                <a:extLst>
                  <a:ext uri="{0D108BD9-81ED-4DB2-BD59-A6C34878D82A}">
                    <a16:rowId xmlns:a16="http://schemas.microsoft.com/office/drawing/2014/main" val="10002"/>
                  </a:ext>
                </a:extLst>
              </a:tr>
              <a:tr h="217565">
                <a:tc>
                  <a:txBody>
                    <a:bodyPr/>
                    <a:lstStyle/>
                    <a:p>
                      <a:pPr>
                        <a:lnSpc>
                          <a:spcPct val="100000"/>
                        </a:lnSpc>
                      </a:pPr>
                      <a:endParaRPr sz="1300">
                        <a:latin typeface="Times New Roman"/>
                        <a:cs typeface="Times New Roman"/>
                      </a:endParaRPr>
                    </a:p>
                  </a:txBody>
                  <a:tcPr marL="0" marR="0" marT="0" marB="0">
                    <a:lnL w="12700">
                      <a:solidFill>
                        <a:srgbClr val="5539F4"/>
                      </a:solidFill>
                      <a:prstDash val="solid"/>
                    </a:lnL>
                    <a:lnR w="12700">
                      <a:solidFill>
                        <a:srgbClr val="5539F4"/>
                      </a:solidFill>
                      <a:prstDash val="solid"/>
                    </a:lnR>
                    <a:lnT w="12700">
                      <a:solidFill>
                        <a:srgbClr val="5539F4"/>
                      </a:solidFill>
                      <a:prstDash val="solid"/>
                    </a:lnT>
                    <a:lnB w="12700">
                      <a:solidFill>
                        <a:srgbClr val="5539F4"/>
                      </a:solidFill>
                      <a:prstDash val="solid"/>
                    </a:lnB>
                  </a:tcPr>
                </a:tc>
                <a:extLst>
                  <a:ext uri="{0D108BD9-81ED-4DB2-BD59-A6C34878D82A}">
                    <a16:rowId xmlns:a16="http://schemas.microsoft.com/office/drawing/2014/main" val="10003"/>
                  </a:ext>
                </a:extLst>
              </a:tr>
              <a:tr h="217567">
                <a:tc>
                  <a:txBody>
                    <a:bodyPr/>
                    <a:lstStyle/>
                    <a:p>
                      <a:pPr>
                        <a:lnSpc>
                          <a:spcPct val="100000"/>
                        </a:lnSpc>
                      </a:pPr>
                      <a:endParaRPr sz="1300">
                        <a:latin typeface="Times New Roman"/>
                        <a:cs typeface="Times New Roman"/>
                      </a:endParaRPr>
                    </a:p>
                  </a:txBody>
                  <a:tcPr marL="0" marR="0" marT="0" marB="0">
                    <a:lnL w="12700">
                      <a:solidFill>
                        <a:srgbClr val="5539F4"/>
                      </a:solidFill>
                      <a:prstDash val="solid"/>
                    </a:lnL>
                    <a:lnR w="12700">
                      <a:solidFill>
                        <a:srgbClr val="5539F4"/>
                      </a:solidFill>
                      <a:prstDash val="solid"/>
                    </a:lnR>
                    <a:lnT w="12700">
                      <a:solidFill>
                        <a:srgbClr val="5539F4"/>
                      </a:solidFill>
                      <a:prstDash val="solid"/>
                    </a:lnT>
                    <a:lnB w="12700">
                      <a:solidFill>
                        <a:srgbClr val="5539F4"/>
                      </a:solidFill>
                      <a:prstDash val="solid"/>
                    </a:lnB>
                  </a:tcPr>
                </a:tc>
                <a:extLst>
                  <a:ext uri="{0D108BD9-81ED-4DB2-BD59-A6C34878D82A}">
                    <a16:rowId xmlns:a16="http://schemas.microsoft.com/office/drawing/2014/main" val="10004"/>
                  </a:ext>
                </a:extLst>
              </a:tr>
            </a:tbl>
          </a:graphicData>
        </a:graphic>
      </p:graphicFrame>
      <p:grpSp>
        <p:nvGrpSpPr>
          <p:cNvPr id="10" name="object 10"/>
          <p:cNvGrpSpPr/>
          <p:nvPr/>
        </p:nvGrpSpPr>
        <p:grpSpPr>
          <a:xfrm>
            <a:off x="1563058" y="342559"/>
            <a:ext cx="8495665" cy="5961380"/>
            <a:chOff x="39057" y="342559"/>
            <a:chExt cx="8495665" cy="5961380"/>
          </a:xfrm>
        </p:grpSpPr>
        <p:pic>
          <p:nvPicPr>
            <p:cNvPr id="11" name="object 11"/>
            <p:cNvPicPr/>
            <p:nvPr/>
          </p:nvPicPr>
          <p:blipFill>
            <a:blip r:embed="rId2" cstate="print"/>
            <a:stretch>
              <a:fillRect/>
            </a:stretch>
          </p:blipFill>
          <p:spPr>
            <a:xfrm>
              <a:off x="5327738" y="1809132"/>
              <a:ext cx="1069144" cy="1019755"/>
            </a:xfrm>
            <a:prstGeom prst="rect">
              <a:avLst/>
            </a:prstGeom>
          </p:spPr>
        </p:pic>
        <p:pic>
          <p:nvPicPr>
            <p:cNvPr id="12" name="object 12"/>
            <p:cNvPicPr/>
            <p:nvPr/>
          </p:nvPicPr>
          <p:blipFill>
            <a:blip r:embed="rId3" cstate="print"/>
            <a:stretch>
              <a:fillRect/>
            </a:stretch>
          </p:blipFill>
          <p:spPr>
            <a:xfrm>
              <a:off x="6569149" y="1689905"/>
              <a:ext cx="1069143" cy="1111350"/>
            </a:xfrm>
            <a:prstGeom prst="rect">
              <a:avLst/>
            </a:prstGeom>
          </p:spPr>
        </p:pic>
        <p:pic>
          <p:nvPicPr>
            <p:cNvPr id="13" name="object 13"/>
            <p:cNvPicPr/>
            <p:nvPr/>
          </p:nvPicPr>
          <p:blipFill>
            <a:blip r:embed="rId4" cstate="print"/>
            <a:stretch>
              <a:fillRect/>
            </a:stretch>
          </p:blipFill>
          <p:spPr>
            <a:xfrm>
              <a:off x="6374405" y="2680201"/>
              <a:ext cx="1405282" cy="1787481"/>
            </a:xfrm>
            <a:prstGeom prst="rect">
              <a:avLst/>
            </a:prstGeom>
          </p:spPr>
        </p:pic>
        <p:pic>
          <p:nvPicPr>
            <p:cNvPr id="14" name="object 14"/>
            <p:cNvPicPr/>
            <p:nvPr/>
          </p:nvPicPr>
          <p:blipFill>
            <a:blip r:embed="rId5" cstate="print"/>
            <a:stretch>
              <a:fillRect/>
            </a:stretch>
          </p:blipFill>
          <p:spPr>
            <a:xfrm>
              <a:off x="6691905" y="2997701"/>
              <a:ext cx="770281" cy="1152480"/>
            </a:xfrm>
            <a:prstGeom prst="rect">
              <a:avLst/>
            </a:prstGeom>
          </p:spPr>
        </p:pic>
        <p:sp>
          <p:nvSpPr>
            <p:cNvPr id="15" name="object 15"/>
            <p:cNvSpPr/>
            <p:nvPr/>
          </p:nvSpPr>
          <p:spPr>
            <a:xfrm>
              <a:off x="6596655" y="2902451"/>
              <a:ext cx="961390" cy="1343025"/>
            </a:xfrm>
            <a:custGeom>
              <a:avLst/>
              <a:gdLst/>
              <a:ahLst/>
              <a:cxnLst/>
              <a:rect l="l" t="t" r="r" b="b"/>
              <a:pathLst>
                <a:path w="961390" h="1343025">
                  <a:moveTo>
                    <a:pt x="0" y="671490"/>
                  </a:moveTo>
                  <a:lnTo>
                    <a:pt x="1592" y="616417"/>
                  </a:lnTo>
                  <a:lnTo>
                    <a:pt x="6287" y="562571"/>
                  </a:lnTo>
                  <a:lnTo>
                    <a:pt x="13961" y="510123"/>
                  </a:lnTo>
                  <a:lnTo>
                    <a:pt x="24490" y="459247"/>
                  </a:lnTo>
                  <a:lnTo>
                    <a:pt x="37751" y="410116"/>
                  </a:lnTo>
                  <a:lnTo>
                    <a:pt x="53620" y="362901"/>
                  </a:lnTo>
                  <a:lnTo>
                    <a:pt x="71973" y="317777"/>
                  </a:lnTo>
                  <a:lnTo>
                    <a:pt x="92687" y="274916"/>
                  </a:lnTo>
                  <a:lnTo>
                    <a:pt x="115638" y="234491"/>
                  </a:lnTo>
                  <a:lnTo>
                    <a:pt x="140703" y="196674"/>
                  </a:lnTo>
                  <a:lnTo>
                    <a:pt x="167757" y="161639"/>
                  </a:lnTo>
                  <a:lnTo>
                    <a:pt x="196678" y="129558"/>
                  </a:lnTo>
                  <a:lnTo>
                    <a:pt x="227341" y="100604"/>
                  </a:lnTo>
                  <a:lnTo>
                    <a:pt x="259623" y="74950"/>
                  </a:lnTo>
                  <a:lnTo>
                    <a:pt x="293401" y="52769"/>
                  </a:lnTo>
                  <a:lnTo>
                    <a:pt x="328550" y="34233"/>
                  </a:lnTo>
                  <a:lnTo>
                    <a:pt x="364947" y="19515"/>
                  </a:lnTo>
                  <a:lnTo>
                    <a:pt x="402469" y="8788"/>
                  </a:lnTo>
                  <a:lnTo>
                    <a:pt x="440991" y="2225"/>
                  </a:lnTo>
                  <a:lnTo>
                    <a:pt x="480390" y="0"/>
                  </a:lnTo>
                  <a:lnTo>
                    <a:pt x="527871" y="3285"/>
                  </a:lnTo>
                  <a:lnTo>
                    <a:pt x="574548" y="13021"/>
                  </a:lnTo>
                  <a:lnTo>
                    <a:pt x="620105" y="29025"/>
                  </a:lnTo>
                  <a:lnTo>
                    <a:pt x="664228" y="51114"/>
                  </a:lnTo>
                  <a:lnTo>
                    <a:pt x="706602" y="79105"/>
                  </a:lnTo>
                  <a:lnTo>
                    <a:pt x="746912" y="112818"/>
                  </a:lnTo>
                  <a:lnTo>
                    <a:pt x="784842" y="152068"/>
                  </a:lnTo>
                  <a:lnTo>
                    <a:pt x="820078" y="196674"/>
                  </a:lnTo>
                  <a:lnTo>
                    <a:pt x="845910" y="235762"/>
                  </a:lnTo>
                  <a:lnTo>
                    <a:pt x="869306" y="277315"/>
                  </a:lnTo>
                  <a:lnTo>
                    <a:pt x="890200" y="321110"/>
                  </a:lnTo>
                  <a:lnTo>
                    <a:pt x="908525" y="366921"/>
                  </a:lnTo>
                  <a:lnTo>
                    <a:pt x="924214" y="414522"/>
                  </a:lnTo>
                  <a:lnTo>
                    <a:pt x="937200" y="463687"/>
                  </a:lnTo>
                  <a:lnTo>
                    <a:pt x="947416" y="514193"/>
                  </a:lnTo>
                  <a:lnTo>
                    <a:pt x="954797" y="565812"/>
                  </a:lnTo>
                  <a:lnTo>
                    <a:pt x="959274" y="618319"/>
                  </a:lnTo>
                  <a:lnTo>
                    <a:pt x="960781" y="671490"/>
                  </a:lnTo>
                  <a:lnTo>
                    <a:pt x="959189" y="726563"/>
                  </a:lnTo>
                  <a:lnTo>
                    <a:pt x="954494" y="780409"/>
                  </a:lnTo>
                  <a:lnTo>
                    <a:pt x="946820" y="832857"/>
                  </a:lnTo>
                  <a:lnTo>
                    <a:pt x="936291" y="883733"/>
                  </a:lnTo>
                  <a:lnTo>
                    <a:pt x="923030" y="932864"/>
                  </a:lnTo>
                  <a:lnTo>
                    <a:pt x="907161" y="980078"/>
                  </a:lnTo>
                  <a:lnTo>
                    <a:pt x="888808" y="1025202"/>
                  </a:lnTo>
                  <a:lnTo>
                    <a:pt x="868094" y="1068063"/>
                  </a:lnTo>
                  <a:lnTo>
                    <a:pt x="845143" y="1108489"/>
                  </a:lnTo>
                  <a:lnTo>
                    <a:pt x="820078" y="1146305"/>
                  </a:lnTo>
                  <a:lnTo>
                    <a:pt x="793024" y="1181341"/>
                  </a:lnTo>
                  <a:lnTo>
                    <a:pt x="764103" y="1213422"/>
                  </a:lnTo>
                  <a:lnTo>
                    <a:pt x="733440" y="1242376"/>
                  </a:lnTo>
                  <a:lnTo>
                    <a:pt x="701158" y="1268030"/>
                  </a:lnTo>
                  <a:lnTo>
                    <a:pt x="667380" y="1290211"/>
                  </a:lnTo>
                  <a:lnTo>
                    <a:pt x="632231" y="1308747"/>
                  </a:lnTo>
                  <a:lnTo>
                    <a:pt x="595834" y="1323465"/>
                  </a:lnTo>
                  <a:lnTo>
                    <a:pt x="558312" y="1334192"/>
                  </a:lnTo>
                  <a:lnTo>
                    <a:pt x="519790" y="1340755"/>
                  </a:lnTo>
                  <a:lnTo>
                    <a:pt x="480390" y="1342980"/>
                  </a:lnTo>
                  <a:lnTo>
                    <a:pt x="440991" y="1340755"/>
                  </a:lnTo>
                  <a:lnTo>
                    <a:pt x="402469" y="1334192"/>
                  </a:lnTo>
                  <a:lnTo>
                    <a:pt x="364947" y="1323465"/>
                  </a:lnTo>
                  <a:lnTo>
                    <a:pt x="328550" y="1308747"/>
                  </a:lnTo>
                  <a:lnTo>
                    <a:pt x="293401" y="1290211"/>
                  </a:lnTo>
                  <a:lnTo>
                    <a:pt x="259623" y="1268030"/>
                  </a:lnTo>
                  <a:lnTo>
                    <a:pt x="227341" y="1242376"/>
                  </a:lnTo>
                  <a:lnTo>
                    <a:pt x="196678" y="1213422"/>
                  </a:lnTo>
                  <a:lnTo>
                    <a:pt x="167757" y="1181341"/>
                  </a:lnTo>
                  <a:lnTo>
                    <a:pt x="140703" y="1146305"/>
                  </a:lnTo>
                  <a:lnTo>
                    <a:pt x="115638" y="1108489"/>
                  </a:lnTo>
                  <a:lnTo>
                    <a:pt x="92687" y="1068063"/>
                  </a:lnTo>
                  <a:lnTo>
                    <a:pt x="71973" y="1025202"/>
                  </a:lnTo>
                  <a:lnTo>
                    <a:pt x="53620" y="980078"/>
                  </a:lnTo>
                  <a:lnTo>
                    <a:pt x="37751" y="932864"/>
                  </a:lnTo>
                  <a:lnTo>
                    <a:pt x="24490" y="883733"/>
                  </a:lnTo>
                  <a:lnTo>
                    <a:pt x="13961" y="832857"/>
                  </a:lnTo>
                  <a:lnTo>
                    <a:pt x="6287" y="780409"/>
                  </a:lnTo>
                  <a:lnTo>
                    <a:pt x="1592" y="726563"/>
                  </a:lnTo>
                  <a:lnTo>
                    <a:pt x="0" y="671490"/>
                  </a:lnTo>
                  <a:close/>
                </a:path>
              </a:pathLst>
            </a:custGeom>
            <a:ln w="190499">
              <a:solidFill>
                <a:srgbClr val="C8C6BD"/>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5179169" y="2634481"/>
              <a:ext cx="1405282" cy="1746349"/>
            </a:xfrm>
            <a:prstGeom prst="rect">
              <a:avLst/>
            </a:prstGeom>
          </p:spPr>
        </p:pic>
        <p:pic>
          <p:nvPicPr>
            <p:cNvPr id="17" name="object 17"/>
            <p:cNvPicPr/>
            <p:nvPr/>
          </p:nvPicPr>
          <p:blipFill>
            <a:blip r:embed="rId7" cstate="print"/>
            <a:stretch>
              <a:fillRect/>
            </a:stretch>
          </p:blipFill>
          <p:spPr>
            <a:xfrm>
              <a:off x="5496669" y="2951981"/>
              <a:ext cx="770281" cy="1111348"/>
            </a:xfrm>
            <a:prstGeom prst="rect">
              <a:avLst/>
            </a:prstGeom>
          </p:spPr>
        </p:pic>
        <p:sp>
          <p:nvSpPr>
            <p:cNvPr id="18" name="object 18"/>
            <p:cNvSpPr/>
            <p:nvPr/>
          </p:nvSpPr>
          <p:spPr>
            <a:xfrm>
              <a:off x="5401419" y="2856730"/>
              <a:ext cx="961390" cy="1302385"/>
            </a:xfrm>
            <a:custGeom>
              <a:avLst/>
              <a:gdLst/>
              <a:ahLst/>
              <a:cxnLst/>
              <a:rect l="l" t="t" r="r" b="b"/>
              <a:pathLst>
                <a:path w="961389" h="1302385">
                  <a:moveTo>
                    <a:pt x="0" y="650924"/>
                  </a:moveTo>
                  <a:lnTo>
                    <a:pt x="1763" y="594760"/>
                  </a:lnTo>
                  <a:lnTo>
                    <a:pt x="6957" y="539922"/>
                  </a:lnTo>
                  <a:lnTo>
                    <a:pt x="15437" y="486607"/>
                  </a:lnTo>
                  <a:lnTo>
                    <a:pt x="27059" y="435009"/>
                  </a:lnTo>
                  <a:lnTo>
                    <a:pt x="41679" y="385324"/>
                  </a:lnTo>
                  <a:lnTo>
                    <a:pt x="59153" y="337747"/>
                  </a:lnTo>
                  <a:lnTo>
                    <a:pt x="79337" y="292473"/>
                  </a:lnTo>
                  <a:lnTo>
                    <a:pt x="102085" y="249699"/>
                  </a:lnTo>
                  <a:lnTo>
                    <a:pt x="127255" y="209619"/>
                  </a:lnTo>
                  <a:lnTo>
                    <a:pt x="154702" y="172429"/>
                  </a:lnTo>
                  <a:lnTo>
                    <a:pt x="184281" y="138324"/>
                  </a:lnTo>
                  <a:lnTo>
                    <a:pt x="215849" y="107500"/>
                  </a:lnTo>
                  <a:lnTo>
                    <a:pt x="249261" y="80152"/>
                  </a:lnTo>
                  <a:lnTo>
                    <a:pt x="284374" y="56475"/>
                  </a:lnTo>
                  <a:lnTo>
                    <a:pt x="321042" y="36665"/>
                  </a:lnTo>
                  <a:lnTo>
                    <a:pt x="359122" y="20917"/>
                  </a:lnTo>
                  <a:lnTo>
                    <a:pt x="398470" y="9426"/>
                  </a:lnTo>
                  <a:lnTo>
                    <a:pt x="438941" y="2389"/>
                  </a:lnTo>
                  <a:lnTo>
                    <a:pt x="480390" y="0"/>
                  </a:lnTo>
                  <a:lnTo>
                    <a:pt x="527871" y="3185"/>
                  </a:lnTo>
                  <a:lnTo>
                    <a:pt x="574548" y="12622"/>
                  </a:lnTo>
                  <a:lnTo>
                    <a:pt x="620105" y="28136"/>
                  </a:lnTo>
                  <a:lnTo>
                    <a:pt x="664228" y="49548"/>
                  </a:lnTo>
                  <a:lnTo>
                    <a:pt x="706602" y="76683"/>
                  </a:lnTo>
                  <a:lnTo>
                    <a:pt x="746912" y="109363"/>
                  </a:lnTo>
                  <a:lnTo>
                    <a:pt x="784842" y="147411"/>
                  </a:lnTo>
                  <a:lnTo>
                    <a:pt x="820078" y="190651"/>
                  </a:lnTo>
                  <a:lnTo>
                    <a:pt x="845910" y="228541"/>
                  </a:lnTo>
                  <a:lnTo>
                    <a:pt x="869306" y="268822"/>
                  </a:lnTo>
                  <a:lnTo>
                    <a:pt x="890200" y="311276"/>
                  </a:lnTo>
                  <a:lnTo>
                    <a:pt x="908525" y="355683"/>
                  </a:lnTo>
                  <a:lnTo>
                    <a:pt x="924214" y="401826"/>
                  </a:lnTo>
                  <a:lnTo>
                    <a:pt x="937200" y="449486"/>
                  </a:lnTo>
                  <a:lnTo>
                    <a:pt x="947417" y="498444"/>
                  </a:lnTo>
                  <a:lnTo>
                    <a:pt x="954797" y="548482"/>
                  </a:lnTo>
                  <a:lnTo>
                    <a:pt x="959274" y="599382"/>
                  </a:lnTo>
                  <a:lnTo>
                    <a:pt x="960781" y="650924"/>
                  </a:lnTo>
                  <a:lnTo>
                    <a:pt x="959018" y="707088"/>
                  </a:lnTo>
                  <a:lnTo>
                    <a:pt x="953824" y="761926"/>
                  </a:lnTo>
                  <a:lnTo>
                    <a:pt x="945344" y="815241"/>
                  </a:lnTo>
                  <a:lnTo>
                    <a:pt x="933722" y="866839"/>
                  </a:lnTo>
                  <a:lnTo>
                    <a:pt x="919102" y="916524"/>
                  </a:lnTo>
                  <a:lnTo>
                    <a:pt x="901628" y="964101"/>
                  </a:lnTo>
                  <a:lnTo>
                    <a:pt x="881444" y="1009375"/>
                  </a:lnTo>
                  <a:lnTo>
                    <a:pt x="858696" y="1052149"/>
                  </a:lnTo>
                  <a:lnTo>
                    <a:pt x="833526" y="1092229"/>
                  </a:lnTo>
                  <a:lnTo>
                    <a:pt x="806079" y="1129419"/>
                  </a:lnTo>
                  <a:lnTo>
                    <a:pt x="776500" y="1163524"/>
                  </a:lnTo>
                  <a:lnTo>
                    <a:pt x="744932" y="1194348"/>
                  </a:lnTo>
                  <a:lnTo>
                    <a:pt x="711520" y="1221696"/>
                  </a:lnTo>
                  <a:lnTo>
                    <a:pt x="676407" y="1245373"/>
                  </a:lnTo>
                  <a:lnTo>
                    <a:pt x="639739" y="1265183"/>
                  </a:lnTo>
                  <a:lnTo>
                    <a:pt x="601659" y="1280931"/>
                  </a:lnTo>
                  <a:lnTo>
                    <a:pt x="562311" y="1292422"/>
                  </a:lnTo>
                  <a:lnTo>
                    <a:pt x="521840" y="1299459"/>
                  </a:lnTo>
                  <a:lnTo>
                    <a:pt x="480390" y="1301848"/>
                  </a:lnTo>
                  <a:lnTo>
                    <a:pt x="438941" y="1299459"/>
                  </a:lnTo>
                  <a:lnTo>
                    <a:pt x="398470" y="1292422"/>
                  </a:lnTo>
                  <a:lnTo>
                    <a:pt x="359122" y="1280931"/>
                  </a:lnTo>
                  <a:lnTo>
                    <a:pt x="321042" y="1265183"/>
                  </a:lnTo>
                  <a:lnTo>
                    <a:pt x="284374" y="1245373"/>
                  </a:lnTo>
                  <a:lnTo>
                    <a:pt x="249261" y="1221696"/>
                  </a:lnTo>
                  <a:lnTo>
                    <a:pt x="215849" y="1194348"/>
                  </a:lnTo>
                  <a:lnTo>
                    <a:pt x="184281" y="1163524"/>
                  </a:lnTo>
                  <a:lnTo>
                    <a:pt x="154702" y="1129419"/>
                  </a:lnTo>
                  <a:lnTo>
                    <a:pt x="127255" y="1092229"/>
                  </a:lnTo>
                  <a:lnTo>
                    <a:pt x="102085" y="1052149"/>
                  </a:lnTo>
                  <a:lnTo>
                    <a:pt x="79337" y="1009375"/>
                  </a:lnTo>
                  <a:lnTo>
                    <a:pt x="59153" y="964101"/>
                  </a:lnTo>
                  <a:lnTo>
                    <a:pt x="41679" y="916524"/>
                  </a:lnTo>
                  <a:lnTo>
                    <a:pt x="27059" y="866839"/>
                  </a:lnTo>
                  <a:lnTo>
                    <a:pt x="15437" y="815241"/>
                  </a:lnTo>
                  <a:lnTo>
                    <a:pt x="6957" y="761926"/>
                  </a:lnTo>
                  <a:lnTo>
                    <a:pt x="1763" y="707088"/>
                  </a:lnTo>
                  <a:lnTo>
                    <a:pt x="0" y="650924"/>
                  </a:lnTo>
                  <a:close/>
                </a:path>
              </a:pathLst>
            </a:custGeom>
            <a:ln w="190499">
              <a:solidFill>
                <a:srgbClr val="C8C6BD"/>
              </a:solidFill>
            </a:ln>
          </p:spPr>
          <p:txBody>
            <a:bodyPr wrap="square" lIns="0" tIns="0" rIns="0" bIns="0" rtlCol="0"/>
            <a:lstStyle/>
            <a:p>
              <a:endParaRPr/>
            </a:p>
          </p:txBody>
        </p:sp>
        <p:pic>
          <p:nvPicPr>
            <p:cNvPr id="19" name="object 19"/>
            <p:cNvPicPr/>
            <p:nvPr/>
          </p:nvPicPr>
          <p:blipFill>
            <a:blip r:embed="rId8" cstate="print"/>
            <a:stretch>
              <a:fillRect/>
            </a:stretch>
          </p:blipFill>
          <p:spPr>
            <a:xfrm>
              <a:off x="5460110" y="4237221"/>
              <a:ext cx="1019316" cy="1111348"/>
            </a:xfrm>
            <a:prstGeom prst="rect">
              <a:avLst/>
            </a:prstGeom>
          </p:spPr>
        </p:pic>
        <p:sp>
          <p:nvSpPr>
            <p:cNvPr id="20" name="object 20"/>
            <p:cNvSpPr/>
            <p:nvPr/>
          </p:nvSpPr>
          <p:spPr>
            <a:xfrm>
              <a:off x="5455348" y="4232458"/>
              <a:ext cx="1029335" cy="1121410"/>
            </a:xfrm>
            <a:custGeom>
              <a:avLst/>
              <a:gdLst/>
              <a:ahLst/>
              <a:cxnLst/>
              <a:rect l="l" t="t" r="r" b="b"/>
              <a:pathLst>
                <a:path w="1029335" h="1121410">
                  <a:moveTo>
                    <a:pt x="0" y="0"/>
                  </a:moveTo>
                  <a:lnTo>
                    <a:pt x="1028841" y="0"/>
                  </a:lnTo>
                  <a:lnTo>
                    <a:pt x="1028841" y="1120873"/>
                  </a:lnTo>
                  <a:lnTo>
                    <a:pt x="0" y="1120873"/>
                  </a:lnTo>
                  <a:lnTo>
                    <a:pt x="0" y="0"/>
                  </a:lnTo>
                  <a:close/>
                </a:path>
              </a:pathLst>
            </a:custGeom>
            <a:ln w="9524">
              <a:solidFill>
                <a:srgbClr val="FFFFFF"/>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6669882" y="4237220"/>
              <a:ext cx="985845" cy="1152480"/>
            </a:xfrm>
            <a:prstGeom prst="rect">
              <a:avLst/>
            </a:prstGeom>
          </p:spPr>
        </p:pic>
        <p:sp>
          <p:nvSpPr>
            <p:cNvPr id="22" name="object 22"/>
            <p:cNvSpPr/>
            <p:nvPr/>
          </p:nvSpPr>
          <p:spPr>
            <a:xfrm>
              <a:off x="6665119" y="4232457"/>
              <a:ext cx="995680" cy="1162050"/>
            </a:xfrm>
            <a:custGeom>
              <a:avLst/>
              <a:gdLst/>
              <a:ahLst/>
              <a:cxnLst/>
              <a:rect l="l" t="t" r="r" b="b"/>
              <a:pathLst>
                <a:path w="995679" h="1162050">
                  <a:moveTo>
                    <a:pt x="0" y="0"/>
                  </a:moveTo>
                  <a:lnTo>
                    <a:pt x="995370" y="0"/>
                  </a:lnTo>
                  <a:lnTo>
                    <a:pt x="995370" y="1162006"/>
                  </a:lnTo>
                  <a:lnTo>
                    <a:pt x="0" y="1162006"/>
                  </a:lnTo>
                  <a:lnTo>
                    <a:pt x="0" y="0"/>
                  </a:lnTo>
                  <a:close/>
                </a:path>
              </a:pathLst>
            </a:custGeom>
            <a:ln w="9524">
              <a:solidFill>
                <a:srgbClr val="FFFFFF"/>
              </a:solidFill>
            </a:ln>
          </p:spPr>
          <p:txBody>
            <a:bodyPr wrap="square" lIns="0" tIns="0" rIns="0" bIns="0" rtlCol="0"/>
            <a:lstStyle/>
            <a:p>
              <a:endParaRPr/>
            </a:p>
          </p:txBody>
        </p:sp>
        <p:sp>
          <p:nvSpPr>
            <p:cNvPr id="23" name="object 23"/>
            <p:cNvSpPr/>
            <p:nvPr/>
          </p:nvSpPr>
          <p:spPr>
            <a:xfrm>
              <a:off x="58107" y="361609"/>
              <a:ext cx="8457565" cy="5923280"/>
            </a:xfrm>
            <a:custGeom>
              <a:avLst/>
              <a:gdLst/>
              <a:ahLst/>
              <a:cxnLst/>
              <a:rect l="l" t="t" r="r" b="b"/>
              <a:pathLst>
                <a:path w="8457565" h="5923280">
                  <a:moveTo>
                    <a:pt x="0" y="987208"/>
                  </a:moveTo>
                  <a:lnTo>
                    <a:pt x="1138" y="939377"/>
                  </a:lnTo>
                  <a:lnTo>
                    <a:pt x="4519" y="892133"/>
                  </a:lnTo>
                  <a:lnTo>
                    <a:pt x="10090" y="845529"/>
                  </a:lnTo>
                  <a:lnTo>
                    <a:pt x="17800" y="799615"/>
                  </a:lnTo>
                  <a:lnTo>
                    <a:pt x="27598" y="754445"/>
                  </a:lnTo>
                  <a:lnTo>
                    <a:pt x="39431" y="710068"/>
                  </a:lnTo>
                  <a:lnTo>
                    <a:pt x="53248" y="666538"/>
                  </a:lnTo>
                  <a:lnTo>
                    <a:pt x="68996" y="623905"/>
                  </a:lnTo>
                  <a:lnTo>
                    <a:pt x="86626" y="582222"/>
                  </a:lnTo>
                  <a:lnTo>
                    <a:pt x="106083" y="541540"/>
                  </a:lnTo>
                  <a:lnTo>
                    <a:pt x="127318" y="501912"/>
                  </a:lnTo>
                  <a:lnTo>
                    <a:pt x="150278" y="463387"/>
                  </a:lnTo>
                  <a:lnTo>
                    <a:pt x="174912" y="426020"/>
                  </a:lnTo>
                  <a:lnTo>
                    <a:pt x="201167" y="389860"/>
                  </a:lnTo>
                  <a:lnTo>
                    <a:pt x="228992" y="354960"/>
                  </a:lnTo>
                  <a:lnTo>
                    <a:pt x="258336" y="321371"/>
                  </a:lnTo>
                  <a:lnTo>
                    <a:pt x="289146" y="289146"/>
                  </a:lnTo>
                  <a:lnTo>
                    <a:pt x="321371" y="258336"/>
                  </a:lnTo>
                  <a:lnTo>
                    <a:pt x="354960" y="228992"/>
                  </a:lnTo>
                  <a:lnTo>
                    <a:pt x="389860" y="201167"/>
                  </a:lnTo>
                  <a:lnTo>
                    <a:pt x="426020" y="174912"/>
                  </a:lnTo>
                  <a:lnTo>
                    <a:pt x="463387" y="150278"/>
                  </a:lnTo>
                  <a:lnTo>
                    <a:pt x="501912" y="127318"/>
                  </a:lnTo>
                  <a:lnTo>
                    <a:pt x="541540" y="106083"/>
                  </a:lnTo>
                  <a:lnTo>
                    <a:pt x="582222" y="86626"/>
                  </a:lnTo>
                  <a:lnTo>
                    <a:pt x="623905" y="68996"/>
                  </a:lnTo>
                  <a:lnTo>
                    <a:pt x="666538" y="53248"/>
                  </a:lnTo>
                  <a:lnTo>
                    <a:pt x="710068" y="39431"/>
                  </a:lnTo>
                  <a:lnTo>
                    <a:pt x="754445" y="27598"/>
                  </a:lnTo>
                  <a:lnTo>
                    <a:pt x="799615" y="17800"/>
                  </a:lnTo>
                  <a:lnTo>
                    <a:pt x="845529" y="10090"/>
                  </a:lnTo>
                  <a:lnTo>
                    <a:pt x="892133" y="4519"/>
                  </a:lnTo>
                  <a:lnTo>
                    <a:pt x="939377" y="1138"/>
                  </a:lnTo>
                  <a:lnTo>
                    <a:pt x="987208" y="0"/>
                  </a:lnTo>
                  <a:lnTo>
                    <a:pt x="7470035" y="0"/>
                  </a:lnTo>
                  <a:lnTo>
                    <a:pt x="7518988" y="1213"/>
                  </a:lnTo>
                  <a:lnTo>
                    <a:pt x="7567609" y="4830"/>
                  </a:lnTo>
                  <a:lnTo>
                    <a:pt x="7615816" y="10818"/>
                  </a:lnTo>
                  <a:lnTo>
                    <a:pt x="7663529" y="19144"/>
                  </a:lnTo>
                  <a:lnTo>
                    <a:pt x="7710668" y="29773"/>
                  </a:lnTo>
                  <a:lnTo>
                    <a:pt x="7757150" y="42672"/>
                  </a:lnTo>
                  <a:lnTo>
                    <a:pt x="7802896" y="57807"/>
                  </a:lnTo>
                  <a:lnTo>
                    <a:pt x="7847824" y="75146"/>
                  </a:lnTo>
                  <a:lnTo>
                    <a:pt x="7891853" y="94655"/>
                  </a:lnTo>
                  <a:lnTo>
                    <a:pt x="7934903" y="116299"/>
                  </a:lnTo>
                  <a:lnTo>
                    <a:pt x="7976892" y="140046"/>
                  </a:lnTo>
                  <a:lnTo>
                    <a:pt x="8017739" y="165862"/>
                  </a:lnTo>
                  <a:lnTo>
                    <a:pt x="8057365" y="193714"/>
                  </a:lnTo>
                  <a:lnTo>
                    <a:pt x="8095687" y="223567"/>
                  </a:lnTo>
                  <a:lnTo>
                    <a:pt x="8132625" y="255389"/>
                  </a:lnTo>
                  <a:lnTo>
                    <a:pt x="8168097" y="289146"/>
                  </a:lnTo>
                  <a:lnTo>
                    <a:pt x="8201854" y="324619"/>
                  </a:lnTo>
                  <a:lnTo>
                    <a:pt x="8233676" y="361557"/>
                  </a:lnTo>
                  <a:lnTo>
                    <a:pt x="8263530" y="399879"/>
                  </a:lnTo>
                  <a:lnTo>
                    <a:pt x="8291381" y="439504"/>
                  </a:lnTo>
                  <a:lnTo>
                    <a:pt x="8317197" y="480352"/>
                  </a:lnTo>
                  <a:lnTo>
                    <a:pt x="8340944" y="522341"/>
                  </a:lnTo>
                  <a:lnTo>
                    <a:pt x="8362589" y="565390"/>
                  </a:lnTo>
                  <a:lnTo>
                    <a:pt x="8382097" y="609420"/>
                  </a:lnTo>
                  <a:lnTo>
                    <a:pt x="8399436" y="654347"/>
                  </a:lnTo>
                  <a:lnTo>
                    <a:pt x="8414571" y="700093"/>
                  </a:lnTo>
                  <a:lnTo>
                    <a:pt x="8427470" y="746575"/>
                  </a:lnTo>
                  <a:lnTo>
                    <a:pt x="8438099" y="793714"/>
                  </a:lnTo>
                  <a:lnTo>
                    <a:pt x="8446424" y="841427"/>
                  </a:lnTo>
                  <a:lnTo>
                    <a:pt x="8452413" y="889634"/>
                  </a:lnTo>
                  <a:lnTo>
                    <a:pt x="8456030" y="938255"/>
                  </a:lnTo>
                  <a:lnTo>
                    <a:pt x="8457243" y="987208"/>
                  </a:lnTo>
                  <a:lnTo>
                    <a:pt x="8457243" y="4935923"/>
                  </a:lnTo>
                  <a:lnTo>
                    <a:pt x="8456105" y="4983754"/>
                  </a:lnTo>
                  <a:lnTo>
                    <a:pt x="8452724" y="5030998"/>
                  </a:lnTo>
                  <a:lnTo>
                    <a:pt x="8447153" y="5077602"/>
                  </a:lnTo>
                  <a:lnTo>
                    <a:pt x="8439442" y="5123516"/>
                  </a:lnTo>
                  <a:lnTo>
                    <a:pt x="8429645" y="5168686"/>
                  </a:lnTo>
                  <a:lnTo>
                    <a:pt x="8417812" y="5213063"/>
                  </a:lnTo>
                  <a:lnTo>
                    <a:pt x="8403995" y="5256593"/>
                  </a:lnTo>
                  <a:lnTo>
                    <a:pt x="8388246" y="5299226"/>
                  </a:lnTo>
                  <a:lnTo>
                    <a:pt x="8370617" y="5340909"/>
                  </a:lnTo>
                  <a:lnTo>
                    <a:pt x="8351159" y="5381590"/>
                  </a:lnTo>
                  <a:lnTo>
                    <a:pt x="8329925" y="5421219"/>
                  </a:lnTo>
                  <a:lnTo>
                    <a:pt x="8306965" y="5459744"/>
                  </a:lnTo>
                  <a:lnTo>
                    <a:pt x="8282331" y="5497111"/>
                  </a:lnTo>
                  <a:lnTo>
                    <a:pt x="8256076" y="5533271"/>
                  </a:lnTo>
                  <a:lnTo>
                    <a:pt x="8228251" y="5568171"/>
                  </a:lnTo>
                  <a:lnTo>
                    <a:pt x="8198907" y="5601760"/>
                  </a:lnTo>
                  <a:lnTo>
                    <a:pt x="8168097" y="5633985"/>
                  </a:lnTo>
                  <a:lnTo>
                    <a:pt x="8135871" y="5664795"/>
                  </a:lnTo>
                  <a:lnTo>
                    <a:pt x="8102283" y="5694139"/>
                  </a:lnTo>
                  <a:lnTo>
                    <a:pt x="8067383" y="5721964"/>
                  </a:lnTo>
                  <a:lnTo>
                    <a:pt x="8031223" y="5748219"/>
                  </a:lnTo>
                  <a:lnTo>
                    <a:pt x="7993855" y="5772853"/>
                  </a:lnTo>
                  <a:lnTo>
                    <a:pt x="7955331" y="5795813"/>
                  </a:lnTo>
                  <a:lnTo>
                    <a:pt x="7915702" y="5817048"/>
                  </a:lnTo>
                  <a:lnTo>
                    <a:pt x="7875021" y="5836505"/>
                  </a:lnTo>
                  <a:lnTo>
                    <a:pt x="7833338" y="5854135"/>
                  </a:lnTo>
                  <a:lnTo>
                    <a:pt x="7790705" y="5869883"/>
                  </a:lnTo>
                  <a:lnTo>
                    <a:pt x="7747175" y="5883700"/>
                  </a:lnTo>
                  <a:lnTo>
                    <a:pt x="7702799" y="5895533"/>
                  </a:lnTo>
                  <a:lnTo>
                    <a:pt x="7657628" y="5905331"/>
                  </a:lnTo>
                  <a:lnTo>
                    <a:pt x="7611714" y="5913041"/>
                  </a:lnTo>
                  <a:lnTo>
                    <a:pt x="7565110" y="5918612"/>
                  </a:lnTo>
                  <a:lnTo>
                    <a:pt x="7517867" y="5921993"/>
                  </a:lnTo>
                  <a:lnTo>
                    <a:pt x="7470035" y="5923131"/>
                  </a:lnTo>
                  <a:lnTo>
                    <a:pt x="987208" y="5923131"/>
                  </a:lnTo>
                  <a:lnTo>
                    <a:pt x="939377" y="5921993"/>
                  </a:lnTo>
                  <a:lnTo>
                    <a:pt x="892133" y="5918612"/>
                  </a:lnTo>
                  <a:lnTo>
                    <a:pt x="845529" y="5913041"/>
                  </a:lnTo>
                  <a:lnTo>
                    <a:pt x="799615" y="5905331"/>
                  </a:lnTo>
                  <a:lnTo>
                    <a:pt x="754445" y="5895533"/>
                  </a:lnTo>
                  <a:lnTo>
                    <a:pt x="710068" y="5883700"/>
                  </a:lnTo>
                  <a:lnTo>
                    <a:pt x="666538" y="5869883"/>
                  </a:lnTo>
                  <a:lnTo>
                    <a:pt x="623905" y="5854135"/>
                  </a:lnTo>
                  <a:lnTo>
                    <a:pt x="582222" y="5836505"/>
                  </a:lnTo>
                  <a:lnTo>
                    <a:pt x="541540" y="5817048"/>
                  </a:lnTo>
                  <a:lnTo>
                    <a:pt x="501912" y="5795813"/>
                  </a:lnTo>
                  <a:lnTo>
                    <a:pt x="463387" y="5772853"/>
                  </a:lnTo>
                  <a:lnTo>
                    <a:pt x="426020" y="5748219"/>
                  </a:lnTo>
                  <a:lnTo>
                    <a:pt x="389860" y="5721964"/>
                  </a:lnTo>
                  <a:lnTo>
                    <a:pt x="354960" y="5694139"/>
                  </a:lnTo>
                  <a:lnTo>
                    <a:pt x="321371" y="5664795"/>
                  </a:lnTo>
                  <a:lnTo>
                    <a:pt x="289146" y="5633985"/>
                  </a:lnTo>
                  <a:lnTo>
                    <a:pt x="258336" y="5601760"/>
                  </a:lnTo>
                  <a:lnTo>
                    <a:pt x="228992" y="5568171"/>
                  </a:lnTo>
                  <a:lnTo>
                    <a:pt x="201167" y="5533271"/>
                  </a:lnTo>
                  <a:lnTo>
                    <a:pt x="174912" y="5497111"/>
                  </a:lnTo>
                  <a:lnTo>
                    <a:pt x="150278" y="5459744"/>
                  </a:lnTo>
                  <a:lnTo>
                    <a:pt x="127318" y="5421219"/>
                  </a:lnTo>
                  <a:lnTo>
                    <a:pt x="106083" y="5381590"/>
                  </a:lnTo>
                  <a:lnTo>
                    <a:pt x="86626" y="5340909"/>
                  </a:lnTo>
                  <a:lnTo>
                    <a:pt x="68996" y="5299226"/>
                  </a:lnTo>
                  <a:lnTo>
                    <a:pt x="53248" y="5256593"/>
                  </a:lnTo>
                  <a:lnTo>
                    <a:pt x="39431" y="5213063"/>
                  </a:lnTo>
                  <a:lnTo>
                    <a:pt x="27598" y="5168686"/>
                  </a:lnTo>
                  <a:lnTo>
                    <a:pt x="17800" y="5123516"/>
                  </a:lnTo>
                  <a:lnTo>
                    <a:pt x="10090" y="5077602"/>
                  </a:lnTo>
                  <a:lnTo>
                    <a:pt x="4519" y="5030998"/>
                  </a:lnTo>
                  <a:lnTo>
                    <a:pt x="1138" y="4983754"/>
                  </a:lnTo>
                  <a:lnTo>
                    <a:pt x="0" y="4935923"/>
                  </a:lnTo>
                  <a:lnTo>
                    <a:pt x="0" y="987208"/>
                  </a:lnTo>
                  <a:close/>
                </a:path>
              </a:pathLst>
            </a:custGeom>
            <a:ln w="38099">
              <a:solidFill>
                <a:srgbClr val="5539F4"/>
              </a:solidFill>
            </a:ln>
          </p:spPr>
          <p:txBody>
            <a:bodyPr wrap="square" lIns="0" tIns="0" rIns="0" bIns="0" rtlCol="0"/>
            <a:lstStyle/>
            <a:p>
              <a:endParaRPr/>
            </a:p>
          </p:txBody>
        </p:sp>
      </p:grpSp>
      <p:pic>
        <p:nvPicPr>
          <p:cNvPr id="24" name="object 24"/>
          <p:cNvPicPr/>
          <p:nvPr/>
        </p:nvPicPr>
        <p:blipFill>
          <a:blip r:embed="rId10" cstate="print"/>
          <a:stretch>
            <a:fillRect/>
          </a:stretch>
        </p:blipFill>
        <p:spPr>
          <a:xfrm>
            <a:off x="7827589" y="1"/>
            <a:ext cx="2343920" cy="1655983"/>
          </a:xfrm>
          <a:prstGeom prst="rect">
            <a:avLst/>
          </a:prstGeom>
        </p:spPr>
      </p:pic>
      <p:sp>
        <p:nvSpPr>
          <p:cNvPr id="25" name="object 25"/>
          <p:cNvSpPr txBox="1">
            <a:spLocks noGrp="1"/>
          </p:cNvSpPr>
          <p:nvPr>
            <p:ph type="ftr" sz="quarter" idx="5"/>
          </p:nvPr>
        </p:nvSpPr>
        <p:spPr>
          <a:prstGeom prst="rect">
            <a:avLst/>
          </a:prstGeom>
        </p:spPr>
        <p:txBody>
          <a:bodyPr vert="horz" wrap="square" lIns="0" tIns="1905" rIns="0" bIns="0" rtlCol="0">
            <a:spAutoFit/>
          </a:bodyPr>
          <a:lstStyle/>
          <a:p>
            <a:pPr marL="12700">
              <a:spcBef>
                <a:spcPts val="15"/>
              </a:spcBef>
            </a:pPr>
            <a:r>
              <a:rPr spc="-5" dirty="0"/>
              <a:t>KNTT&amp;CS</a:t>
            </a:r>
            <a:r>
              <a:rPr spc="-40" dirty="0"/>
              <a:t> </a:t>
            </a:r>
            <a:r>
              <a:rPr dirty="0"/>
              <a:t>-</a:t>
            </a:r>
            <a:r>
              <a:rPr spc="-40" dirty="0"/>
              <a:t> </a:t>
            </a:r>
            <a:r>
              <a:rPr spc="-5" dirty="0"/>
              <a:t>0919574295</a:t>
            </a:r>
          </a:p>
        </p:txBody>
      </p:sp>
      <p:sp>
        <p:nvSpPr>
          <p:cNvPr id="26" name="object 26"/>
          <p:cNvSpPr txBox="1">
            <a:spLocks noGrp="1"/>
          </p:cNvSpPr>
          <p:nvPr>
            <p:ph type="sldNum" sz="quarter" idx="7"/>
          </p:nvPr>
        </p:nvSpPr>
        <p:spPr>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86642" y="731896"/>
            <a:ext cx="1617345" cy="528320"/>
          </a:xfrm>
          <a:prstGeom prst="rect">
            <a:avLst/>
          </a:prstGeom>
        </p:spPr>
        <p:txBody>
          <a:bodyPr vert="horz" wrap="square" lIns="0" tIns="12700" rIns="0" bIns="0" rtlCol="0">
            <a:spAutoFit/>
          </a:bodyPr>
          <a:lstStyle/>
          <a:p>
            <a:pPr marL="12700">
              <a:spcBef>
                <a:spcPts val="100"/>
              </a:spcBef>
            </a:pPr>
            <a:r>
              <a:rPr sz="3300" spc="-5" dirty="0">
                <a:solidFill>
                  <a:srgbClr val="FF0000"/>
                </a:solidFill>
                <a:latin typeface="Times New Roman"/>
                <a:cs typeface="Times New Roman"/>
              </a:rPr>
              <a:t>TỨ</a:t>
            </a:r>
            <a:r>
              <a:rPr sz="3300" spc="-100" dirty="0">
                <a:solidFill>
                  <a:srgbClr val="FF0000"/>
                </a:solidFill>
                <a:latin typeface="Times New Roman"/>
                <a:cs typeface="Times New Roman"/>
              </a:rPr>
              <a:t> </a:t>
            </a:r>
            <a:r>
              <a:rPr sz="3300" spc="-5" dirty="0">
                <a:solidFill>
                  <a:srgbClr val="FF0000"/>
                </a:solidFill>
                <a:latin typeface="Times New Roman"/>
                <a:cs typeface="Times New Roman"/>
              </a:rPr>
              <a:t>ĐỨC</a:t>
            </a:r>
            <a:endParaRPr sz="3300">
              <a:latin typeface="Times New Roman"/>
              <a:cs typeface="Times New Roman"/>
            </a:endParaRPr>
          </a:p>
        </p:txBody>
      </p:sp>
      <p:pic>
        <p:nvPicPr>
          <p:cNvPr id="3" name="object 3"/>
          <p:cNvPicPr/>
          <p:nvPr/>
        </p:nvPicPr>
        <p:blipFill>
          <a:blip r:embed="rId2" cstate="print"/>
          <a:stretch>
            <a:fillRect/>
          </a:stretch>
        </p:blipFill>
        <p:spPr>
          <a:xfrm>
            <a:off x="2574096" y="628064"/>
            <a:ext cx="6860929" cy="5883859"/>
          </a:xfrm>
          <a:prstGeom prst="rect">
            <a:avLst/>
          </a:prstGeom>
        </p:spPr>
      </p:pic>
      <p:sp>
        <p:nvSpPr>
          <p:cNvPr id="4" name="object 4"/>
          <p:cNvSpPr txBox="1"/>
          <p:nvPr/>
        </p:nvSpPr>
        <p:spPr>
          <a:xfrm>
            <a:off x="7551874" y="5192183"/>
            <a:ext cx="1152525" cy="893834"/>
          </a:xfrm>
          <a:prstGeom prst="rect">
            <a:avLst/>
          </a:prstGeom>
        </p:spPr>
        <p:txBody>
          <a:bodyPr vert="horz" wrap="square" lIns="0" tIns="46990" rIns="0" bIns="0" rtlCol="0">
            <a:spAutoFit/>
          </a:bodyPr>
          <a:lstStyle/>
          <a:p>
            <a:pPr marL="202565" marR="5080" indent="-190500">
              <a:lnSpc>
                <a:spcPts val="2160"/>
              </a:lnSpc>
              <a:spcBef>
                <a:spcPts val="370"/>
              </a:spcBef>
              <a:buFont typeface="Arial MT"/>
              <a:buChar char="•"/>
              <a:tabLst>
                <a:tab pos="203200" algn="l"/>
              </a:tabLst>
            </a:pPr>
            <a:r>
              <a:rPr sz="2000" spc="-5" dirty="0">
                <a:latin typeface="Times New Roman"/>
                <a:cs typeface="Times New Roman"/>
              </a:rPr>
              <a:t>Đẹp</a:t>
            </a:r>
            <a:r>
              <a:rPr sz="2000" spc="-95" dirty="0">
                <a:latin typeface="Times New Roman"/>
                <a:cs typeface="Times New Roman"/>
              </a:rPr>
              <a:t> </a:t>
            </a:r>
            <a:r>
              <a:rPr sz="2000" spc="-5" dirty="0">
                <a:latin typeface="Times New Roman"/>
                <a:cs typeface="Times New Roman"/>
              </a:rPr>
              <a:t>thùy </a:t>
            </a:r>
            <a:r>
              <a:rPr sz="2000" spc="-484" dirty="0">
                <a:latin typeface="Times New Roman"/>
                <a:cs typeface="Times New Roman"/>
              </a:rPr>
              <a:t> </a:t>
            </a:r>
            <a:r>
              <a:rPr sz="2000" spc="-5" dirty="0">
                <a:latin typeface="Times New Roman"/>
                <a:cs typeface="Times New Roman"/>
              </a:rPr>
              <a:t>mĩ, </a:t>
            </a:r>
            <a:r>
              <a:rPr sz="2000" dirty="0">
                <a:latin typeface="Times New Roman"/>
                <a:cs typeface="Times New Roman"/>
              </a:rPr>
              <a:t>kín </a:t>
            </a:r>
            <a:r>
              <a:rPr sz="2000" spc="5" dirty="0">
                <a:latin typeface="Times New Roman"/>
                <a:cs typeface="Times New Roman"/>
              </a:rPr>
              <a:t> </a:t>
            </a:r>
            <a:r>
              <a:rPr sz="2000" dirty="0">
                <a:latin typeface="Times New Roman"/>
                <a:cs typeface="Times New Roman"/>
              </a:rPr>
              <a:t>đáo</a:t>
            </a:r>
            <a:endParaRPr sz="2000">
              <a:latin typeface="Times New Roman"/>
              <a:cs typeface="Times New Roman"/>
            </a:endParaRPr>
          </a:p>
        </p:txBody>
      </p:sp>
      <p:sp>
        <p:nvSpPr>
          <p:cNvPr id="5" name="object 5"/>
          <p:cNvSpPr txBox="1"/>
          <p:nvPr/>
        </p:nvSpPr>
        <p:spPr>
          <a:xfrm>
            <a:off x="3399826" y="5192183"/>
            <a:ext cx="1140460" cy="893834"/>
          </a:xfrm>
          <a:prstGeom prst="rect">
            <a:avLst/>
          </a:prstGeom>
        </p:spPr>
        <p:txBody>
          <a:bodyPr vert="horz" wrap="square" lIns="0" tIns="46990" rIns="0" bIns="0" rtlCol="0">
            <a:spAutoFit/>
          </a:bodyPr>
          <a:lstStyle/>
          <a:p>
            <a:pPr marL="202565" marR="5080" indent="-190500">
              <a:lnSpc>
                <a:spcPts val="2160"/>
              </a:lnSpc>
              <a:spcBef>
                <a:spcPts val="370"/>
              </a:spcBef>
              <a:buFont typeface="Arial MT"/>
              <a:buChar char="•"/>
              <a:tabLst>
                <a:tab pos="203200" algn="l"/>
              </a:tabLst>
            </a:pPr>
            <a:r>
              <a:rPr sz="2000" spc="-5" dirty="0">
                <a:latin typeface="Times New Roman"/>
                <a:cs typeface="Times New Roman"/>
              </a:rPr>
              <a:t>Lời </a:t>
            </a:r>
            <a:r>
              <a:rPr sz="2000" dirty="0">
                <a:latin typeface="Times New Roman"/>
                <a:cs typeface="Times New Roman"/>
              </a:rPr>
              <a:t>nói </a:t>
            </a:r>
            <a:r>
              <a:rPr sz="2000" spc="5" dirty="0">
                <a:latin typeface="Times New Roman"/>
                <a:cs typeface="Times New Roman"/>
              </a:rPr>
              <a:t> </a:t>
            </a:r>
            <a:r>
              <a:rPr sz="2000" dirty="0">
                <a:latin typeface="Times New Roman"/>
                <a:cs typeface="Times New Roman"/>
              </a:rPr>
              <a:t>nhã</a:t>
            </a:r>
            <a:r>
              <a:rPr sz="2000" spc="-100" dirty="0">
                <a:latin typeface="Times New Roman"/>
                <a:cs typeface="Times New Roman"/>
              </a:rPr>
              <a:t> </a:t>
            </a:r>
            <a:r>
              <a:rPr sz="2000" dirty="0">
                <a:latin typeface="Times New Roman"/>
                <a:cs typeface="Times New Roman"/>
              </a:rPr>
              <a:t>nhẵn </a:t>
            </a:r>
            <a:r>
              <a:rPr sz="2000" spc="-484" dirty="0">
                <a:latin typeface="Times New Roman"/>
                <a:cs typeface="Times New Roman"/>
              </a:rPr>
              <a:t> </a:t>
            </a:r>
            <a:r>
              <a:rPr sz="2000" dirty="0">
                <a:latin typeface="Times New Roman"/>
                <a:cs typeface="Times New Roman"/>
              </a:rPr>
              <a:t>dễ</a:t>
            </a:r>
            <a:r>
              <a:rPr sz="2000" spc="-35" dirty="0">
                <a:latin typeface="Times New Roman"/>
                <a:cs typeface="Times New Roman"/>
              </a:rPr>
              <a:t> </a:t>
            </a:r>
            <a:r>
              <a:rPr sz="2000" dirty="0">
                <a:latin typeface="Times New Roman"/>
                <a:cs typeface="Times New Roman"/>
              </a:rPr>
              <a:t>nghe</a:t>
            </a:r>
            <a:endParaRPr sz="2000">
              <a:latin typeface="Times New Roman"/>
              <a:cs typeface="Times New Roman"/>
            </a:endParaRPr>
          </a:p>
        </p:txBody>
      </p:sp>
      <p:sp>
        <p:nvSpPr>
          <p:cNvPr id="6" name="object 6"/>
          <p:cNvSpPr txBox="1"/>
          <p:nvPr/>
        </p:nvSpPr>
        <p:spPr>
          <a:xfrm>
            <a:off x="7551874" y="1885167"/>
            <a:ext cx="1195705" cy="611706"/>
          </a:xfrm>
          <a:prstGeom prst="rect">
            <a:avLst/>
          </a:prstGeom>
        </p:spPr>
        <p:txBody>
          <a:bodyPr vert="horz" wrap="square" lIns="0" tIns="46990" rIns="0" bIns="0" rtlCol="0">
            <a:spAutoFit/>
          </a:bodyPr>
          <a:lstStyle/>
          <a:p>
            <a:pPr marL="202565" marR="5080" indent="-190500">
              <a:lnSpc>
                <a:spcPts val="2160"/>
              </a:lnSpc>
              <a:spcBef>
                <a:spcPts val="370"/>
              </a:spcBef>
              <a:buFont typeface="Arial MT"/>
              <a:buChar char="•"/>
              <a:tabLst>
                <a:tab pos="203200" algn="l"/>
              </a:tabLst>
            </a:pPr>
            <a:r>
              <a:rPr sz="2000" spc="-5" dirty="0">
                <a:latin typeface="Times New Roman"/>
                <a:cs typeface="Times New Roman"/>
              </a:rPr>
              <a:t>Nữ công </a:t>
            </a:r>
            <a:r>
              <a:rPr sz="2000" dirty="0">
                <a:latin typeface="Times New Roman"/>
                <a:cs typeface="Times New Roman"/>
              </a:rPr>
              <a:t> gia</a:t>
            </a:r>
            <a:r>
              <a:rPr sz="2000" spc="-95" dirty="0">
                <a:latin typeface="Times New Roman"/>
                <a:cs typeface="Times New Roman"/>
              </a:rPr>
              <a:t> </a:t>
            </a:r>
            <a:r>
              <a:rPr sz="2000" spc="-5" dirty="0">
                <a:latin typeface="Times New Roman"/>
                <a:cs typeface="Times New Roman"/>
              </a:rPr>
              <a:t>chánh</a:t>
            </a:r>
            <a:endParaRPr sz="2000">
              <a:latin typeface="Times New Roman"/>
              <a:cs typeface="Times New Roman"/>
            </a:endParaRPr>
          </a:p>
        </p:txBody>
      </p:sp>
      <p:sp>
        <p:nvSpPr>
          <p:cNvPr id="7" name="object 7"/>
          <p:cNvSpPr txBox="1"/>
          <p:nvPr/>
        </p:nvSpPr>
        <p:spPr>
          <a:xfrm>
            <a:off x="3399827" y="1885167"/>
            <a:ext cx="1227455" cy="893834"/>
          </a:xfrm>
          <a:prstGeom prst="rect">
            <a:avLst/>
          </a:prstGeom>
        </p:spPr>
        <p:txBody>
          <a:bodyPr vert="horz" wrap="square" lIns="0" tIns="46990" rIns="0" bIns="0" rtlCol="0">
            <a:spAutoFit/>
          </a:bodyPr>
          <a:lstStyle/>
          <a:p>
            <a:pPr marL="202565" marR="5080" indent="-190500" algn="just">
              <a:lnSpc>
                <a:spcPts val="2160"/>
              </a:lnSpc>
              <a:spcBef>
                <a:spcPts val="370"/>
              </a:spcBef>
              <a:buFont typeface="Arial MT"/>
              <a:buChar char="•"/>
              <a:tabLst>
                <a:tab pos="203200" algn="l"/>
              </a:tabLst>
            </a:pPr>
            <a:r>
              <a:rPr sz="2000" spc="-5" dirty="0">
                <a:latin typeface="Times New Roman"/>
                <a:cs typeface="Times New Roman"/>
              </a:rPr>
              <a:t>Đức </a:t>
            </a:r>
            <a:r>
              <a:rPr sz="2000" dirty="0">
                <a:latin typeface="Times New Roman"/>
                <a:cs typeface="Times New Roman"/>
              </a:rPr>
              <a:t>hạnh </a:t>
            </a:r>
            <a:r>
              <a:rPr sz="2000" spc="-484" dirty="0">
                <a:latin typeface="Times New Roman"/>
                <a:cs typeface="Times New Roman"/>
              </a:rPr>
              <a:t> </a:t>
            </a:r>
            <a:r>
              <a:rPr sz="2000" spc="-5" dirty="0">
                <a:latin typeface="Times New Roman"/>
                <a:cs typeface="Times New Roman"/>
              </a:rPr>
              <a:t>của</a:t>
            </a:r>
            <a:r>
              <a:rPr sz="2000" spc="-100" dirty="0">
                <a:latin typeface="Times New Roman"/>
                <a:cs typeface="Times New Roman"/>
              </a:rPr>
              <a:t> </a:t>
            </a:r>
            <a:r>
              <a:rPr sz="2000" dirty="0">
                <a:latin typeface="Times New Roman"/>
                <a:cs typeface="Times New Roman"/>
              </a:rPr>
              <a:t>người </a:t>
            </a:r>
            <a:r>
              <a:rPr sz="2000" spc="-484" dirty="0">
                <a:latin typeface="Times New Roman"/>
                <a:cs typeface="Times New Roman"/>
              </a:rPr>
              <a:t> </a:t>
            </a:r>
            <a:r>
              <a:rPr sz="2000" dirty="0">
                <a:latin typeface="Times New Roman"/>
                <a:cs typeface="Times New Roman"/>
              </a:rPr>
              <a:t>phụ</a:t>
            </a:r>
            <a:r>
              <a:rPr sz="2000" spc="-20" dirty="0">
                <a:latin typeface="Times New Roman"/>
                <a:cs typeface="Times New Roman"/>
              </a:rPr>
              <a:t> </a:t>
            </a:r>
            <a:r>
              <a:rPr sz="2000" dirty="0">
                <a:latin typeface="Times New Roman"/>
                <a:cs typeface="Times New Roman"/>
              </a:rPr>
              <a:t>nữ</a:t>
            </a:r>
            <a:endParaRPr sz="2000">
              <a:latin typeface="Times New Roman"/>
              <a:cs typeface="Times New Roman"/>
            </a:endParaRPr>
          </a:p>
        </p:txBody>
      </p:sp>
      <p:sp>
        <p:nvSpPr>
          <p:cNvPr id="8" name="object 8"/>
          <p:cNvSpPr txBox="1"/>
          <p:nvPr/>
        </p:nvSpPr>
        <p:spPr>
          <a:xfrm>
            <a:off x="4968705" y="2846531"/>
            <a:ext cx="2244725" cy="2285241"/>
          </a:xfrm>
          <a:prstGeom prst="rect">
            <a:avLst/>
          </a:prstGeom>
        </p:spPr>
        <p:txBody>
          <a:bodyPr vert="horz" wrap="square" lIns="0" tIns="60960" rIns="0" bIns="0" rtlCol="0">
            <a:spAutoFit/>
          </a:bodyPr>
          <a:lstStyle/>
          <a:p>
            <a:pPr marL="288925" marR="5080" indent="-247015">
              <a:lnSpc>
                <a:spcPts val="3020"/>
              </a:lnSpc>
              <a:spcBef>
                <a:spcPts val="480"/>
              </a:spcBef>
              <a:tabLst>
                <a:tab pos="1441450" algn="l"/>
                <a:tab pos="1697989" algn="l"/>
              </a:tabLst>
            </a:pPr>
            <a:r>
              <a:rPr sz="2800" spc="-335" dirty="0">
                <a:solidFill>
                  <a:srgbClr val="5539F4"/>
                </a:solidFill>
                <a:latin typeface="Arial MT"/>
                <a:cs typeface="Arial MT"/>
              </a:rPr>
              <a:t>HẠ</a:t>
            </a:r>
            <a:r>
              <a:rPr sz="2800" spc="-280" dirty="0">
                <a:solidFill>
                  <a:srgbClr val="5539F4"/>
                </a:solidFill>
                <a:latin typeface="Arial MT"/>
                <a:cs typeface="Arial MT"/>
              </a:rPr>
              <a:t>N</a:t>
            </a:r>
            <a:r>
              <a:rPr sz="2800" dirty="0">
                <a:solidFill>
                  <a:srgbClr val="5539F4"/>
                </a:solidFill>
                <a:latin typeface="Arial MT"/>
                <a:cs typeface="Arial MT"/>
              </a:rPr>
              <a:t>	</a:t>
            </a:r>
            <a:r>
              <a:rPr sz="2800" spc="-5" dirty="0">
                <a:solidFill>
                  <a:srgbClr val="5539F4"/>
                </a:solidFill>
                <a:latin typeface="Arial MT"/>
                <a:cs typeface="Arial MT"/>
              </a:rPr>
              <a:t>CÔN  </a:t>
            </a:r>
            <a:r>
              <a:rPr sz="2800" dirty="0">
                <a:solidFill>
                  <a:srgbClr val="5539F4"/>
                </a:solidFill>
                <a:latin typeface="Arial MT"/>
                <a:cs typeface="Arial MT"/>
              </a:rPr>
              <a:t>H		G</a:t>
            </a:r>
            <a:endParaRPr sz="2800">
              <a:latin typeface="Arial MT"/>
              <a:cs typeface="Arial MT"/>
            </a:endParaRPr>
          </a:p>
          <a:p>
            <a:pPr>
              <a:spcBef>
                <a:spcPts val="20"/>
              </a:spcBef>
            </a:pPr>
            <a:endParaRPr sz="4450">
              <a:latin typeface="Arial MT"/>
              <a:cs typeface="Arial MT"/>
            </a:endParaRPr>
          </a:p>
          <a:p>
            <a:pPr marL="288925" marR="14604" indent="-276860">
              <a:lnSpc>
                <a:spcPts val="3020"/>
              </a:lnSpc>
              <a:tabLst>
                <a:tab pos="1451610" algn="l"/>
                <a:tab pos="1697989" algn="l"/>
              </a:tabLst>
            </a:pPr>
            <a:r>
              <a:rPr sz="2800" spc="-5" dirty="0">
                <a:solidFill>
                  <a:srgbClr val="5539F4"/>
                </a:solidFill>
                <a:latin typeface="Arial MT"/>
                <a:cs typeface="Arial MT"/>
              </a:rPr>
              <a:t>NG</a:t>
            </a:r>
            <a:r>
              <a:rPr sz="2800" dirty="0">
                <a:solidFill>
                  <a:srgbClr val="5539F4"/>
                </a:solidFill>
                <a:latin typeface="Arial MT"/>
                <a:cs typeface="Arial MT"/>
              </a:rPr>
              <a:t>Ô	</a:t>
            </a:r>
            <a:r>
              <a:rPr sz="2800" spc="-5" dirty="0">
                <a:solidFill>
                  <a:srgbClr val="5539F4"/>
                </a:solidFill>
                <a:latin typeface="Arial MT"/>
                <a:cs typeface="Arial MT"/>
              </a:rPr>
              <a:t>DUN  </a:t>
            </a:r>
            <a:r>
              <a:rPr sz="2800" dirty="0">
                <a:solidFill>
                  <a:srgbClr val="5539F4"/>
                </a:solidFill>
                <a:latin typeface="Arial MT"/>
                <a:cs typeface="Arial MT"/>
              </a:rPr>
              <a:t>N		G</a:t>
            </a:r>
            <a:endParaRPr sz="2800">
              <a:latin typeface="Arial MT"/>
              <a:cs typeface="Arial MT"/>
            </a:endParaRPr>
          </a:p>
        </p:txBody>
      </p:sp>
      <p:pic>
        <p:nvPicPr>
          <p:cNvPr id="9" name="object 9"/>
          <p:cNvPicPr/>
          <p:nvPr/>
        </p:nvPicPr>
        <p:blipFill>
          <a:blip r:embed="rId3" cstate="print"/>
          <a:stretch>
            <a:fillRect/>
          </a:stretch>
        </p:blipFill>
        <p:spPr>
          <a:xfrm>
            <a:off x="7827589" y="1"/>
            <a:ext cx="2343920" cy="1655983"/>
          </a:xfrm>
          <a:prstGeom prst="rect">
            <a:avLst/>
          </a:prstGeom>
        </p:spPr>
      </p:pic>
      <p:sp>
        <p:nvSpPr>
          <p:cNvPr id="10" name="object 10"/>
          <p:cNvSpPr txBox="1">
            <a:spLocks noGrp="1"/>
          </p:cNvSpPr>
          <p:nvPr>
            <p:ph type="ftr" sz="quarter" idx="5"/>
          </p:nvPr>
        </p:nvSpPr>
        <p:spPr>
          <a:prstGeom prst="rect">
            <a:avLst/>
          </a:prstGeom>
        </p:spPr>
        <p:txBody>
          <a:bodyPr vert="horz" wrap="square" lIns="0" tIns="1905" rIns="0" bIns="0" rtlCol="0">
            <a:spAutoFit/>
          </a:bodyPr>
          <a:lstStyle/>
          <a:p>
            <a:pPr marL="12700">
              <a:spcBef>
                <a:spcPts val="15"/>
              </a:spcBef>
            </a:pPr>
            <a:r>
              <a:rPr spc="-5" dirty="0"/>
              <a:t>KNTT&amp;CS</a:t>
            </a:r>
            <a:r>
              <a:rPr spc="-40" dirty="0"/>
              <a:t> </a:t>
            </a:r>
            <a:r>
              <a:rPr dirty="0"/>
              <a:t>-</a:t>
            </a:r>
            <a:r>
              <a:rPr spc="-40" dirty="0"/>
              <a:t> </a:t>
            </a:r>
            <a:r>
              <a:rPr spc="-5" dirty="0"/>
              <a:t>0919574295</a:t>
            </a:r>
          </a:p>
        </p:txBody>
      </p:sp>
      <p:sp>
        <p:nvSpPr>
          <p:cNvPr id="11" name="object 11"/>
          <p:cNvSpPr txBox="1">
            <a:spLocks noGrp="1"/>
          </p:cNvSpPr>
          <p:nvPr>
            <p:ph type="sldNum" sz="quarter" idx="7"/>
          </p:nvPr>
        </p:nvSpPr>
        <p:spPr>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8FC68A93-77E0-1ED8-9E22-ABFF2ADAFAC5}"/>
              </a:ext>
            </a:extLst>
          </p:cNvPr>
          <p:cNvSpPr txBox="1">
            <a:spLocks noChangeArrowheads="1"/>
          </p:cNvSpPr>
          <p:nvPr/>
        </p:nvSpPr>
        <p:spPr bwMode="auto">
          <a:xfrm>
            <a:off x="1524000" y="1143000"/>
            <a:ext cx="8839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noProof="0">
                <a:ln>
                  <a:noFill/>
                </a:ln>
                <a:effectLst/>
                <a:uLnTx/>
                <a:uFillTx/>
                <a:latin typeface="Arial" panose="020B0604020202020204" pitchFamily="34" charset="0"/>
                <a:ea typeface="+mn-ea"/>
                <a:cs typeface="Arial" panose="020B0604020202020204" pitchFamily="34" charset="0"/>
              </a:rPr>
              <a:t> 4: TRUNG QUỐC TỪ THẾ KỈ VII ĐẾN GIỮA THẾ KỈ XIX</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195" name="TextBox 3">
            <a:extLst>
              <a:ext uri="{FF2B5EF4-FFF2-40B4-BE49-F238E27FC236}">
                <a16:creationId xmlns:a16="http://schemas.microsoft.com/office/drawing/2014/main" id="{8FF333C7-F9B4-EE40-1920-AAFB68337865}"/>
              </a:ext>
            </a:extLst>
          </p:cNvPr>
          <p:cNvSpPr txBox="1">
            <a:spLocks noChangeArrowheads="1"/>
          </p:cNvSpPr>
          <p:nvPr/>
        </p:nvSpPr>
        <p:spPr bwMode="auto">
          <a:xfrm>
            <a:off x="1007706" y="457201"/>
            <a:ext cx="9787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2800" b="1">
                <a:solidFill>
                  <a:schemeClr val="tx2">
                    <a:lumMod val="75000"/>
                  </a:schemeClr>
                </a:solidFill>
                <a:latin typeface="Arial" panose="020B0604020202020204" pitchFamily="34" charset="0"/>
                <a:cs typeface="Arial" panose="020B0604020202020204" pitchFamily="34" charset="0"/>
              </a:rPr>
              <a:t>Chương 2: TRUNG QUỐC VÀ ẤN ĐỘ THỜI TRUNG ĐẠI</a:t>
            </a:r>
          </a:p>
        </p:txBody>
      </p:sp>
      <p:pic>
        <p:nvPicPr>
          <p:cNvPr id="8197" name="Picture 8" descr="Kết quả hình ảnh cho hình ảnh về vạn lý trường thành">
            <a:extLst>
              <a:ext uri="{FF2B5EF4-FFF2-40B4-BE49-F238E27FC236}">
                <a16:creationId xmlns:a16="http://schemas.microsoft.com/office/drawing/2014/main" id="{8D87FDC8-8A15-4B82-8C1C-6C3104969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33676"/>
            <a:ext cx="6858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54">
            <a:extLst>
              <a:ext uri="{FF2B5EF4-FFF2-40B4-BE49-F238E27FC236}">
                <a16:creationId xmlns:a16="http://schemas.microsoft.com/office/drawing/2014/main" id="{A1232981-1C7C-B1A9-52D9-0DEA3453AAC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0800" y="2667000"/>
            <a:ext cx="3276600" cy="3505200"/>
          </a:xfrm>
          <a:noFill/>
        </p:spPr>
      </p:pic>
      <p:sp>
        <p:nvSpPr>
          <p:cNvPr id="5129" name="Rectangle 9">
            <a:extLst>
              <a:ext uri="{FF2B5EF4-FFF2-40B4-BE49-F238E27FC236}">
                <a16:creationId xmlns:a16="http://schemas.microsoft.com/office/drawing/2014/main" id="{AD112041-238C-A2FC-EE96-1F93C68329BB}"/>
              </a:ext>
            </a:extLst>
          </p:cNvPr>
          <p:cNvSpPr>
            <a:spLocks noGrp="1" noChangeArrowheads="1"/>
          </p:cNvSpPr>
          <p:nvPr>
            <p:ph type="body" sz="half" idx="2"/>
          </p:nvPr>
        </p:nvSpPr>
        <p:spPr>
          <a:xfrm>
            <a:off x="1524000" y="1447800"/>
            <a:ext cx="9144000" cy="744894"/>
          </a:xfrm>
        </p:spPr>
        <p:txBody>
          <a:bodyPr/>
          <a:lstStyle/>
          <a:p>
            <a:pPr eaLnBrk="1" hangingPunct="1"/>
            <a:r>
              <a:rPr lang="en-US" altLang="en-US" sz="2800">
                <a:solidFill>
                  <a:srgbClr val="0066CC"/>
                </a:solidFill>
              </a:rPr>
              <a:t>Phật giáo thịnh hành nhất là dưới thời Đường</a:t>
            </a:r>
          </a:p>
        </p:txBody>
      </p:sp>
      <p:sp>
        <p:nvSpPr>
          <p:cNvPr id="5127" name="WordArt 7">
            <a:extLst>
              <a:ext uri="{FF2B5EF4-FFF2-40B4-BE49-F238E27FC236}">
                <a16:creationId xmlns:a16="http://schemas.microsoft.com/office/drawing/2014/main" id="{F61B6C70-2D9C-E888-ED83-3558C74F83B9}"/>
              </a:ext>
            </a:extLst>
          </p:cNvPr>
          <p:cNvSpPr>
            <a:spLocks noChangeArrowheads="1" noChangeShapeType="1" noTextEdit="1"/>
          </p:cNvSpPr>
          <p:nvPr/>
        </p:nvSpPr>
        <p:spPr bwMode="auto">
          <a:xfrm>
            <a:off x="3657600" y="304800"/>
            <a:ext cx="5181600" cy="1066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CC00"/>
              </a:contourClr>
            </a:sp3d>
          </a:bodyPr>
          <a:lstStyle/>
          <a:p>
            <a:pPr algn="ctr" fontAlgn="base">
              <a:spcBef>
                <a:spcPct val="0"/>
              </a:spcBef>
              <a:spcAft>
                <a:spcPct val="0"/>
              </a:spcAft>
            </a:pPr>
            <a:r>
              <a:rPr lang="en-US" sz="3600" kern="10">
                <a:ln w="9525">
                  <a:round/>
                  <a:headEnd/>
                  <a:tailEnd/>
                </a:ln>
                <a:gradFill rotWithShape="1">
                  <a:gsLst>
                    <a:gs pos="0">
                      <a:srgbClr val="FFCC00"/>
                    </a:gs>
                    <a:gs pos="100000">
                      <a:srgbClr val="FF00FF"/>
                    </a:gs>
                  </a:gsLst>
                  <a:lin ang="5400000" scaled="1"/>
                </a:gradFill>
                <a:latin typeface="Times New Roman" panose="02020603050405020304" pitchFamily="18" charset="0"/>
                <a:cs typeface="Times New Roman" panose="02020603050405020304" pitchFamily="18" charset="0"/>
              </a:rPr>
              <a:t>Phật giáo</a:t>
            </a:r>
          </a:p>
        </p:txBody>
      </p:sp>
      <p:pic>
        <p:nvPicPr>
          <p:cNvPr id="5137" name="Picture 17" descr="t">
            <a:extLst>
              <a:ext uri="{FF2B5EF4-FFF2-40B4-BE49-F238E27FC236}">
                <a16:creationId xmlns:a16="http://schemas.microsoft.com/office/drawing/2014/main" id="{25766D90-C004-879F-2BC3-51AE1FAA8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667000"/>
            <a:ext cx="388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afterEffect">
                                  <p:stCondLst>
                                    <p:cond delay="0"/>
                                  </p:stCondLst>
                                  <p:childTnLst>
                                    <p:set>
                                      <p:cBhvr>
                                        <p:cTn id="6" dur="1" fill="hold">
                                          <p:stCondLst>
                                            <p:cond delay="0"/>
                                          </p:stCondLst>
                                        </p:cTn>
                                        <p:tgtEl>
                                          <p:spTgt spid="5127"/>
                                        </p:tgtEl>
                                        <p:attrNameLst>
                                          <p:attrName>style.visibility</p:attrName>
                                        </p:attrNameLst>
                                      </p:cBhvr>
                                      <p:to>
                                        <p:strVal val="visible"/>
                                      </p:to>
                                    </p:set>
                                    <p:anim from="(-#ppt_w/2)" to="(#ppt_x)" calcmode="lin" valueType="num">
                                      <p:cBhvr>
                                        <p:cTn id="7" dur="600" fill="hold">
                                          <p:stCondLst>
                                            <p:cond delay="0"/>
                                          </p:stCondLst>
                                        </p:cTn>
                                        <p:tgtEl>
                                          <p:spTgt spid="5127"/>
                                        </p:tgtEl>
                                        <p:attrNameLst>
                                          <p:attrName>ppt_x</p:attrName>
                                        </p:attrNameLst>
                                      </p:cBhvr>
                                    </p:anim>
                                    <p:anim from="0" to="-1.0" calcmode="lin" valueType="num">
                                      <p:cBhvr>
                                        <p:cTn id="8" dur="200" decel="50000" autoRev="1" fill="hold">
                                          <p:stCondLst>
                                            <p:cond delay="600"/>
                                          </p:stCondLst>
                                        </p:cTn>
                                        <p:tgtEl>
                                          <p:spTgt spid="5127"/>
                                        </p:tgtEl>
                                        <p:attrNameLst>
                                          <p:attrName>xshear</p:attrName>
                                        </p:attrNameLst>
                                      </p:cBhvr>
                                    </p:anim>
                                    <p:animScale>
                                      <p:cBhvr>
                                        <p:cTn id="9" dur="200" decel="100000" autoRev="1" fill="hold">
                                          <p:stCondLst>
                                            <p:cond delay="600"/>
                                          </p:stCondLst>
                                        </p:cTn>
                                        <p:tgtEl>
                                          <p:spTgt spid="5127"/>
                                        </p:tgtEl>
                                      </p:cBhvr>
                                      <p:from x="100000" y="100000"/>
                                      <p:to x="80000" y="100000"/>
                                    </p:animScale>
                                    <p:anim by="(#ppt_h/3+#ppt_w*0.1)" calcmode="lin" valueType="num">
                                      <p:cBhvr additive="sum">
                                        <p:cTn id="10" dur="200" decel="100000" autoRev="1" fill="hold">
                                          <p:stCondLst>
                                            <p:cond delay="600"/>
                                          </p:stCondLst>
                                        </p:cTn>
                                        <p:tgtEl>
                                          <p:spTgt spid="5127"/>
                                        </p:tgtEl>
                                        <p:attrNameLst>
                                          <p:attrName>ppt_x</p:attrName>
                                        </p:attrNameLst>
                                      </p:cBhvr>
                                    </p:anim>
                                  </p:childTnLst>
                                </p:cTn>
                              </p:par>
                            </p:childTnLst>
                          </p:cTn>
                        </p:par>
                        <p:par>
                          <p:cTn id="11" fill="hold" nodeType="afterGroup">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5129">
                                            <p:txEl>
                                              <p:pRg st="0" end="0"/>
                                            </p:txEl>
                                          </p:spTgt>
                                        </p:tgtEl>
                                        <p:attrNameLst>
                                          <p:attrName>style.visibility</p:attrName>
                                        </p:attrNameLst>
                                      </p:cBhvr>
                                      <p:to>
                                        <p:strVal val="visible"/>
                                      </p:to>
                                    </p:set>
                                    <p:anim calcmode="lin" valueType="num">
                                      <p:cBhvr>
                                        <p:cTn id="14" dur="10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par>
                          <p:cTn id="16" fill="hold" nodeType="afterGroup">
                            <p:stCondLst>
                              <p:cond delay="2000"/>
                            </p:stCondLst>
                            <p:childTnLst>
                              <p:par>
                                <p:cTn id="17" presetID="48" presetClass="entr" presetSubtype="0" accel="50000" fill="hold" nodeType="afterEffect">
                                  <p:stCondLst>
                                    <p:cond delay="0"/>
                                  </p:stCondLst>
                                  <p:childTnLst>
                                    <p:set>
                                      <p:cBhvr>
                                        <p:cTn id="18" dur="1" fill="hold">
                                          <p:stCondLst>
                                            <p:cond delay="0"/>
                                          </p:stCondLst>
                                        </p:cTn>
                                        <p:tgtEl>
                                          <p:spTgt spid="5132"/>
                                        </p:tgtEl>
                                        <p:attrNameLst>
                                          <p:attrName>style.visibility</p:attrName>
                                        </p:attrNameLst>
                                      </p:cBhvr>
                                      <p:to>
                                        <p:strVal val="visible"/>
                                      </p:to>
                                    </p:set>
                                    <p:anim calcmode="lin" valueType="num">
                                      <p:cBhvr>
                                        <p:cTn id="19" dur="1000" fill="hold"/>
                                        <p:tgtEl>
                                          <p:spTgt spid="513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5132"/>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5132"/>
                                        </p:tgtEl>
                                        <p:attrNameLst>
                                          <p:attrName>ppt_y</p:attrName>
                                        </p:attrNameLst>
                                      </p:cBhvr>
                                      <p:tavLst>
                                        <p:tav tm="0">
                                          <p:val>
                                            <p:strVal val="#ppt_y"/>
                                          </p:val>
                                        </p:tav>
                                        <p:tav tm="100000">
                                          <p:val>
                                            <p:strVal val="#ppt_y"/>
                                          </p:val>
                                        </p:tav>
                                      </p:tavLst>
                                    </p:anim>
                                    <p:animEffect transition="in" filter="fade">
                                      <p:cBhvr>
                                        <p:cTn id="22" dur="1000"/>
                                        <p:tgtEl>
                                          <p:spTgt spid="5132"/>
                                        </p:tgtEl>
                                      </p:cBhvr>
                                    </p:animEffect>
                                  </p:childTnLst>
                                </p:cTn>
                              </p:par>
                            </p:childTnLst>
                          </p:cTn>
                        </p:par>
                        <p:par>
                          <p:cTn id="23" fill="hold" nodeType="afterGroup">
                            <p:stCondLst>
                              <p:cond delay="3000"/>
                            </p:stCondLst>
                            <p:childTnLst>
                              <p:par>
                                <p:cTn id="24" presetID="13" presetClass="entr" presetSubtype="16" fill="hold" nodeType="afterEffect">
                                  <p:stCondLst>
                                    <p:cond delay="0"/>
                                  </p:stCondLst>
                                  <p:childTnLst>
                                    <p:set>
                                      <p:cBhvr>
                                        <p:cTn id="25" dur="1" fill="hold">
                                          <p:stCondLst>
                                            <p:cond delay="0"/>
                                          </p:stCondLst>
                                        </p:cTn>
                                        <p:tgtEl>
                                          <p:spTgt spid="5137"/>
                                        </p:tgtEl>
                                        <p:attrNameLst>
                                          <p:attrName>style.visibility</p:attrName>
                                        </p:attrNameLst>
                                      </p:cBhvr>
                                      <p:to>
                                        <p:strVal val="visible"/>
                                      </p:to>
                                    </p:set>
                                    <p:animEffect transition="in" filter="plus(in)">
                                      <p:cBhvr>
                                        <p:cTn id="26" dur="1000"/>
                                        <p:tgtEl>
                                          <p:spTgt spid="5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ttp://t1.gstatic.com/images?q=tbn:ANd9GcRReWGe9ZSkX13uhxcSifk_0FQGJB6Ubhi3nWXmwbWGrPjj53XOsw&amp;t=1">
            <a:extLst>
              <a:ext uri="{FF2B5EF4-FFF2-40B4-BE49-F238E27FC236}">
                <a16:creationId xmlns:a16="http://schemas.microsoft.com/office/drawing/2014/main" id="{17AC622C-40C5-A386-D48A-BA51370D9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9" y="14288"/>
            <a:ext cx="529272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http://upload.wikimedia.org/wikipedia/commons/thumb/9/9a/Xuanzang_w.jpg/150px-Xuanzang_w.jpg">
            <a:extLst>
              <a:ext uri="{FF2B5EF4-FFF2-40B4-BE49-F238E27FC236}">
                <a16:creationId xmlns:a16="http://schemas.microsoft.com/office/drawing/2014/main" id="{02280CDD-524F-65D4-5FE6-7545E3FC8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9" y="6350"/>
            <a:ext cx="388302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Flowchart: Terminator 10">
            <a:extLst>
              <a:ext uri="{FF2B5EF4-FFF2-40B4-BE49-F238E27FC236}">
                <a16:creationId xmlns:a16="http://schemas.microsoft.com/office/drawing/2014/main" id="{B58743B6-46E3-F031-4CDE-31F6CD95C402}"/>
              </a:ext>
            </a:extLst>
          </p:cNvPr>
          <p:cNvSpPr>
            <a:spLocks noChangeArrowheads="1"/>
          </p:cNvSpPr>
          <p:nvPr/>
        </p:nvSpPr>
        <p:spPr bwMode="auto">
          <a:xfrm>
            <a:off x="1717676" y="6351"/>
            <a:ext cx="5254625" cy="379413"/>
          </a:xfrm>
          <a:prstGeom prst="flowChartTerminator">
            <a:avLst/>
          </a:prstGeom>
          <a:noFill/>
          <a:ln>
            <a:noFill/>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a:defRPr>
            </a:lvl9pPr>
          </a:lstStyle>
          <a:p>
            <a:pPr>
              <a:spcBef>
                <a:spcPct val="0"/>
              </a:spcBef>
              <a:buClrTx/>
              <a:buFontTx/>
              <a:buNone/>
              <a:defRPr/>
            </a:pPr>
            <a:r>
              <a:rPr lang="en-US" b="1" i="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Lộ trình thỉnh kinh của Đường Huyền Trang</a:t>
            </a:r>
          </a:p>
        </p:txBody>
      </p:sp>
      <p:pic>
        <p:nvPicPr>
          <p:cNvPr id="34822" name="Picture 2" descr="kinhkimcuong">
            <a:extLst>
              <a:ext uri="{FF2B5EF4-FFF2-40B4-BE49-F238E27FC236}">
                <a16:creationId xmlns:a16="http://schemas.microsoft.com/office/drawing/2014/main" id="{EEC669C3-132D-0A39-928C-86FFD0D5E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57600"/>
            <a:ext cx="5300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12">
            <a:extLst>
              <a:ext uri="{FF2B5EF4-FFF2-40B4-BE49-F238E27FC236}">
                <a16:creationId xmlns:a16="http://schemas.microsoft.com/office/drawing/2014/main" id="{FF674077-E26B-DC4A-B461-726327BBB136}"/>
              </a:ext>
            </a:extLst>
          </p:cNvPr>
          <p:cNvSpPr>
            <a:spLocks noChangeArrowheads="1"/>
          </p:cNvSpPr>
          <p:nvPr/>
        </p:nvSpPr>
        <p:spPr bwMode="auto">
          <a:xfrm>
            <a:off x="1752600" y="5307014"/>
            <a:ext cx="4567238"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2000" b="1" i="1">
                <a:solidFill>
                  <a:schemeClr val="bg1"/>
                </a:solidFill>
                <a:latin typeface="Times New Roman" panose="02020603050405020304" pitchFamily="18" charset="0"/>
                <a:cs typeface="Times New Roman" panose="02020603050405020304" pitchFamily="18" charset="0"/>
              </a:rPr>
              <a:t>Kinh Kim Cương, bộ kinh Phật được in vào năm 868. Bộ kinh đã trở thành cuốn sách đầu tiên trên thế giới được in ấn một cách rộng rãi.</a:t>
            </a:r>
            <a:endParaRPr lang="en-US" altLang="en-US" sz="2000" b="1">
              <a:solidFill>
                <a:schemeClr val="bg1"/>
              </a:solidFill>
              <a:latin typeface="Times New Roman" panose="02020603050405020304" pitchFamily="18" charset="0"/>
              <a:cs typeface="Times New Roman" panose="02020603050405020304" pitchFamily="18" charset="0"/>
            </a:endParaRPr>
          </a:p>
        </p:txBody>
      </p:sp>
      <p:sp>
        <p:nvSpPr>
          <p:cNvPr id="34824" name="Rectangle 13">
            <a:extLst>
              <a:ext uri="{FF2B5EF4-FFF2-40B4-BE49-F238E27FC236}">
                <a16:creationId xmlns:a16="http://schemas.microsoft.com/office/drawing/2014/main" id="{25A3B915-1DD7-52B8-55E0-EE830AFADF0F}"/>
              </a:ext>
            </a:extLst>
          </p:cNvPr>
          <p:cNvSpPr>
            <a:spLocks noChangeArrowheads="1"/>
          </p:cNvSpPr>
          <p:nvPr/>
        </p:nvSpPr>
        <p:spPr bwMode="auto">
          <a:xfrm>
            <a:off x="7081839" y="5905500"/>
            <a:ext cx="35782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a:solidFill>
                  <a:schemeClr val="bg1"/>
                </a:solidFill>
              </a:rPr>
              <a:t>Đồ họa vẽ việc đi Tây Trúc thỉnh kinh của nhà sư </a:t>
            </a:r>
            <a:r>
              <a:rPr lang="vi-VN" altLang="en-US" b="1">
                <a:solidFill>
                  <a:schemeClr val="bg1"/>
                </a:solidFill>
                <a:hlinkClick r:id="rId5" tooltip="Huyền Trang"/>
              </a:rPr>
              <a:t>Huyền Trang</a:t>
            </a:r>
            <a:endParaRPr lang="en-US" altLang="en-US" b="1">
              <a:solidFill>
                <a:schemeClr val="bg1"/>
              </a:solidFill>
            </a:endParaRP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strips(downLeft)">
                                      <p:cBhvr>
                                        <p:cTn id="7" dur="1000"/>
                                        <p:tgtEl>
                                          <p:spTgt spid="34821"/>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34818"/>
                                        </p:tgtEl>
                                        <p:attrNameLst>
                                          <p:attrName>style.visibility</p:attrName>
                                        </p:attrNameLst>
                                      </p:cBhvr>
                                      <p:to>
                                        <p:strVal val="visible"/>
                                      </p:to>
                                    </p:set>
                                    <p:animEffect transition="in" filter="wipe(down)">
                                      <p:cBhvr>
                                        <p:cTn id="11" dur="1500"/>
                                        <p:tgtEl>
                                          <p:spTgt spid="348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entr" presetSubtype="0" fill="hold" nodeType="clickEffect">
                                  <p:stCondLst>
                                    <p:cond delay="0"/>
                                  </p:stCondLst>
                                  <p:childTnLst>
                                    <p:set>
                                      <p:cBhvr>
                                        <p:cTn id="15" dur="1" fill="hold">
                                          <p:stCondLst>
                                            <p:cond delay="0"/>
                                          </p:stCondLst>
                                        </p:cTn>
                                        <p:tgtEl>
                                          <p:spTgt spid="34820"/>
                                        </p:tgtEl>
                                        <p:attrNameLst>
                                          <p:attrName>style.visibility</p:attrName>
                                        </p:attrNameLst>
                                      </p:cBhvr>
                                      <p:to>
                                        <p:strVal val="visible"/>
                                      </p:to>
                                    </p:set>
                                    <p:animEffect transition="in" filter="fade">
                                      <p:cBhvr>
                                        <p:cTn id="16" dur="1500"/>
                                        <p:tgtEl>
                                          <p:spTgt spid="34820"/>
                                        </p:tgtEl>
                                      </p:cBhvr>
                                    </p:animEffect>
                                    <p:anim calcmode="lin" valueType="num">
                                      <p:cBhvr>
                                        <p:cTn id="17" dur="1500" fill="hold"/>
                                        <p:tgtEl>
                                          <p:spTgt spid="34820"/>
                                        </p:tgtEl>
                                        <p:attrNameLst>
                                          <p:attrName>style.rotation</p:attrName>
                                        </p:attrNameLst>
                                      </p:cBhvr>
                                      <p:tavLst>
                                        <p:tav tm="0">
                                          <p:val>
                                            <p:fltVal val="720"/>
                                          </p:val>
                                        </p:tav>
                                        <p:tav tm="100000">
                                          <p:val>
                                            <p:fltVal val="0"/>
                                          </p:val>
                                        </p:tav>
                                      </p:tavLst>
                                    </p:anim>
                                    <p:anim calcmode="lin" valueType="num">
                                      <p:cBhvr>
                                        <p:cTn id="18" dur="1500" fill="hold"/>
                                        <p:tgtEl>
                                          <p:spTgt spid="34820"/>
                                        </p:tgtEl>
                                        <p:attrNameLst>
                                          <p:attrName>ppt_h</p:attrName>
                                        </p:attrNameLst>
                                      </p:cBhvr>
                                      <p:tavLst>
                                        <p:tav tm="0">
                                          <p:val>
                                            <p:fltVal val="0"/>
                                          </p:val>
                                        </p:tav>
                                        <p:tav tm="100000">
                                          <p:val>
                                            <p:strVal val="#ppt_h"/>
                                          </p:val>
                                        </p:tav>
                                      </p:tavLst>
                                    </p:anim>
                                    <p:anim calcmode="lin" valueType="num">
                                      <p:cBhvr>
                                        <p:cTn id="19" dur="1500" fill="hold"/>
                                        <p:tgtEl>
                                          <p:spTgt spid="34820"/>
                                        </p:tgtEl>
                                        <p:attrNameLst>
                                          <p:attrName>ppt_w</p:attrName>
                                        </p:attrNameLst>
                                      </p:cBhvr>
                                      <p:tavLst>
                                        <p:tav tm="0">
                                          <p:val>
                                            <p:fltVal val="0"/>
                                          </p:val>
                                        </p:tav>
                                        <p:tav tm="100000">
                                          <p:val>
                                            <p:strVal val="#ppt_w"/>
                                          </p:val>
                                        </p:tav>
                                      </p:tavLst>
                                    </p:anim>
                                  </p:childTnLst>
                                </p:cTn>
                              </p:par>
                            </p:childTnLst>
                          </p:cTn>
                        </p:par>
                        <p:par>
                          <p:cTn id="20" fill="hold" nodeType="afterGroup">
                            <p:stCondLst>
                              <p:cond delay="1500"/>
                            </p:stCondLst>
                            <p:childTnLst>
                              <p:par>
                                <p:cTn id="21" presetID="25" presetClass="entr" presetSubtype="0" fill="hold" grpId="0" nodeType="afterEffect">
                                  <p:stCondLst>
                                    <p:cond delay="0"/>
                                  </p:stCondLst>
                                  <p:childTnLst>
                                    <p:set>
                                      <p:cBhvr>
                                        <p:cTn id="22" dur="1" fill="hold">
                                          <p:stCondLst>
                                            <p:cond delay="0"/>
                                          </p:stCondLst>
                                        </p:cTn>
                                        <p:tgtEl>
                                          <p:spTgt spid="34824"/>
                                        </p:tgtEl>
                                        <p:attrNameLst>
                                          <p:attrName>style.visibility</p:attrName>
                                        </p:attrNameLst>
                                      </p:cBhvr>
                                      <p:to>
                                        <p:strVal val="visible"/>
                                      </p:to>
                                    </p:set>
                                    <p:anim calcmode="lin" valueType="num">
                                      <p:cBhvr>
                                        <p:cTn id="23" dur="500" decel="50000" fill="hold">
                                          <p:stCondLst>
                                            <p:cond delay="0"/>
                                          </p:stCondLst>
                                        </p:cTn>
                                        <p:tgtEl>
                                          <p:spTgt spid="34824"/>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4824"/>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4824"/>
                                        </p:tgtEl>
                                        <p:attrNameLst>
                                          <p:attrName>ppt_w</p:attrName>
                                        </p:attrNameLst>
                                      </p:cBhvr>
                                      <p:tavLst>
                                        <p:tav tm="0">
                                          <p:val>
                                            <p:strVal val="#ppt_w*.05"/>
                                          </p:val>
                                        </p:tav>
                                        <p:tav tm="100000">
                                          <p:val>
                                            <p:strVal val="#ppt_w"/>
                                          </p:val>
                                        </p:tav>
                                      </p:tavLst>
                                    </p:anim>
                                    <p:anim calcmode="lin" valueType="num">
                                      <p:cBhvr>
                                        <p:cTn id="26" dur="1000" fill="hold"/>
                                        <p:tgtEl>
                                          <p:spTgt spid="34824"/>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4824"/>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4824"/>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4824"/>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48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childTnLst>
                                    <p:set>
                                      <p:cBhvr>
                                        <p:cTn id="34" dur="1" fill="hold">
                                          <p:stCondLst>
                                            <p:cond delay="0"/>
                                          </p:stCondLst>
                                        </p:cTn>
                                        <p:tgtEl>
                                          <p:spTgt spid="34822"/>
                                        </p:tgtEl>
                                        <p:attrNameLst>
                                          <p:attrName>style.visibility</p:attrName>
                                        </p:attrNameLst>
                                      </p:cBhvr>
                                      <p:to>
                                        <p:strVal val="visible"/>
                                      </p:to>
                                    </p:set>
                                    <p:animEffect transition="in" filter="fade">
                                      <p:cBhvr>
                                        <p:cTn id="35" dur="1000"/>
                                        <p:tgtEl>
                                          <p:spTgt spid="34822"/>
                                        </p:tgtEl>
                                      </p:cBhvr>
                                    </p:animEffect>
                                    <p:anim calcmode="lin" valueType="num">
                                      <p:cBhvr>
                                        <p:cTn id="36" dur="1000" fill="hold"/>
                                        <p:tgtEl>
                                          <p:spTgt spid="34822"/>
                                        </p:tgtEl>
                                        <p:attrNameLst>
                                          <p:attrName>ppt_w</p:attrName>
                                        </p:attrNameLst>
                                      </p:cBhvr>
                                      <p:tavLst>
                                        <p:tav tm="0" fmla="#ppt_w*sin(2.5*pi*$)">
                                          <p:val>
                                            <p:fltVal val="0"/>
                                          </p:val>
                                        </p:tav>
                                        <p:tav tm="100000">
                                          <p:val>
                                            <p:fltVal val="1"/>
                                          </p:val>
                                        </p:tav>
                                      </p:tavLst>
                                    </p:anim>
                                    <p:anim calcmode="lin" valueType="num">
                                      <p:cBhvr>
                                        <p:cTn id="37" dur="1000" fill="hold"/>
                                        <p:tgtEl>
                                          <p:spTgt spid="34822"/>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34823"/>
                                        </p:tgtEl>
                                        <p:attrNameLst>
                                          <p:attrName>style.visibility</p:attrName>
                                        </p:attrNameLst>
                                      </p:cBhvr>
                                      <p:to>
                                        <p:strVal val="visible"/>
                                      </p:to>
                                    </p:set>
                                    <p:anim calcmode="lin" valueType="num">
                                      <p:cBhvr>
                                        <p:cTn id="41" dur="500" fill="hold"/>
                                        <p:tgtEl>
                                          <p:spTgt spid="34823"/>
                                        </p:tgtEl>
                                        <p:attrNameLst>
                                          <p:attrName>ppt_w</p:attrName>
                                        </p:attrNameLst>
                                      </p:cBhvr>
                                      <p:tavLst>
                                        <p:tav tm="0">
                                          <p:val>
                                            <p:fltVal val="0"/>
                                          </p:val>
                                        </p:tav>
                                        <p:tav tm="100000">
                                          <p:val>
                                            <p:strVal val="#ppt_w"/>
                                          </p:val>
                                        </p:tav>
                                      </p:tavLst>
                                    </p:anim>
                                    <p:anim calcmode="lin" valueType="num">
                                      <p:cBhvr>
                                        <p:cTn id="42" dur="500" fill="hold"/>
                                        <p:tgtEl>
                                          <p:spTgt spid="34823"/>
                                        </p:tgtEl>
                                        <p:attrNameLst>
                                          <p:attrName>ppt_h</p:attrName>
                                        </p:attrNameLst>
                                      </p:cBhvr>
                                      <p:tavLst>
                                        <p:tav tm="0">
                                          <p:val>
                                            <p:fltVal val="0"/>
                                          </p:val>
                                        </p:tav>
                                        <p:tav tm="100000">
                                          <p:val>
                                            <p:strVal val="#ppt_h"/>
                                          </p:val>
                                        </p:tav>
                                      </p:tavLst>
                                    </p:anim>
                                    <p:animEffect transition="in" filter="fade">
                                      <p:cBhvr>
                                        <p:cTn id="43"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3" grpId="0"/>
      <p:bldP spid="348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Picture 18" descr="Chua-Huyen-Khong">
            <a:extLst>
              <a:ext uri="{FF2B5EF4-FFF2-40B4-BE49-F238E27FC236}">
                <a16:creationId xmlns:a16="http://schemas.microsoft.com/office/drawing/2014/main" id="{245AD88B-0418-1BBB-18E8-D3271415C3D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133600" y="1676400"/>
            <a:ext cx="3886200" cy="3733800"/>
          </a:xfrm>
          <a:noFill/>
        </p:spPr>
      </p:pic>
      <p:pic>
        <p:nvPicPr>
          <p:cNvPr id="9235" name="Picture 19" descr="34">
            <a:extLst>
              <a:ext uri="{FF2B5EF4-FFF2-40B4-BE49-F238E27FC236}">
                <a16:creationId xmlns:a16="http://schemas.microsoft.com/office/drawing/2014/main" id="{1EE5BC2D-22B2-DB1C-2283-759BE7FBE63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24600" y="1676400"/>
            <a:ext cx="4059238" cy="3733800"/>
          </a:xfrm>
          <a:noFill/>
        </p:spPr>
      </p:pic>
      <p:sp>
        <p:nvSpPr>
          <p:cNvPr id="9233" name="Rectangle 17">
            <a:extLst>
              <a:ext uri="{FF2B5EF4-FFF2-40B4-BE49-F238E27FC236}">
                <a16:creationId xmlns:a16="http://schemas.microsoft.com/office/drawing/2014/main" id="{F2673F63-7E21-831D-EB44-AAA98E83A6F1}"/>
              </a:ext>
            </a:extLst>
          </p:cNvPr>
          <p:cNvSpPr>
            <a:spLocks noGrp="1" noChangeArrowheads="1"/>
          </p:cNvSpPr>
          <p:nvPr>
            <p:ph type="body" sz="half" idx="3"/>
          </p:nvPr>
        </p:nvSpPr>
        <p:spPr>
          <a:xfrm>
            <a:off x="1752600" y="5410200"/>
            <a:ext cx="8915400" cy="1752600"/>
          </a:xfrm>
        </p:spPr>
        <p:txBody>
          <a:bodyPr/>
          <a:lstStyle/>
          <a:p>
            <a:pPr eaLnBrk="1" hangingPunct="1"/>
            <a:r>
              <a:rPr lang="en-US" altLang="en-US" sz="2800"/>
              <a:t>     </a:t>
            </a:r>
            <a:r>
              <a:rPr lang="en-US" altLang="en-US" sz="2000" b="1">
                <a:latin typeface="Times New Roman" panose="02020603050405020304" pitchFamily="18" charset="0"/>
              </a:rPr>
              <a:t>Chùa Huyền Không, được xây dựng cách nay 1400 năm, cách mặt đất khoảng 50m, nằm trên vách núi cheo leo. Hai bên là vách núi cao hơn 100m.</a:t>
            </a:r>
            <a:r>
              <a:rPr lang="en-US" altLang="en-US" sz="2000"/>
              <a:t>     </a:t>
            </a:r>
            <a:endParaRPr lang="en-US" altLang="en-US" sz="2800"/>
          </a:p>
        </p:txBody>
      </p:sp>
      <p:sp>
        <p:nvSpPr>
          <p:cNvPr id="9236" name="WordArt 20" descr="White marble">
            <a:extLst>
              <a:ext uri="{FF2B5EF4-FFF2-40B4-BE49-F238E27FC236}">
                <a16:creationId xmlns:a16="http://schemas.microsoft.com/office/drawing/2014/main" id="{5248D5E2-5A05-6189-39FB-80403BAF8B58}"/>
              </a:ext>
            </a:extLst>
          </p:cNvPr>
          <p:cNvSpPr>
            <a:spLocks noChangeArrowheads="1" noChangeShapeType="1" noTextEdit="1"/>
          </p:cNvSpPr>
          <p:nvPr/>
        </p:nvSpPr>
        <p:spPr bwMode="auto">
          <a:xfrm>
            <a:off x="3505200" y="152400"/>
            <a:ext cx="5638800"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kern="10">
                <a:ln w="9525">
                  <a:round/>
                  <a:headEnd/>
                  <a:tailEnd/>
                </a:ln>
                <a:blipFill dpi="0" rotWithShape="0">
                  <a:blip r:embed="rId4"/>
                  <a:srcRect/>
                  <a:tile tx="0" ty="0" sx="100000" sy="100000" flip="none" algn="tl"/>
                </a:blipFill>
                <a:latin typeface="Times New Roman" panose="02020603050405020304" pitchFamily="18" charset="0"/>
                <a:cs typeface="Times New Roman" panose="02020603050405020304" pitchFamily="18" charset="0"/>
              </a:rPr>
              <a:t>Chùa Huyền Không</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fade">
                                      <p:cBhvr>
                                        <p:cTn id="7" dur="800" decel="100000"/>
                                        <p:tgtEl>
                                          <p:spTgt spid="9236"/>
                                        </p:tgtEl>
                                      </p:cBhvr>
                                    </p:animEffect>
                                    <p:anim calcmode="lin" valueType="num">
                                      <p:cBhvr>
                                        <p:cTn id="8" dur="800" decel="100000" fill="hold"/>
                                        <p:tgtEl>
                                          <p:spTgt spid="9236"/>
                                        </p:tgtEl>
                                        <p:attrNameLst>
                                          <p:attrName>style.rotation</p:attrName>
                                        </p:attrNameLst>
                                      </p:cBhvr>
                                      <p:tavLst>
                                        <p:tav tm="0">
                                          <p:val>
                                            <p:fltVal val="-90"/>
                                          </p:val>
                                        </p:tav>
                                        <p:tav tm="100000">
                                          <p:val>
                                            <p:fltVal val="0"/>
                                          </p:val>
                                        </p:tav>
                                      </p:tavLst>
                                    </p:anim>
                                    <p:anim calcmode="lin" valueType="num">
                                      <p:cBhvr>
                                        <p:cTn id="9" dur="800" decel="100000" fill="hold"/>
                                        <p:tgtEl>
                                          <p:spTgt spid="9236"/>
                                        </p:tgtEl>
                                        <p:attrNameLst>
                                          <p:attrName>ppt_x</p:attrName>
                                        </p:attrNameLst>
                                      </p:cBhvr>
                                      <p:tavLst>
                                        <p:tav tm="0">
                                          <p:val>
                                            <p:strVal val="#ppt_x+0.4"/>
                                          </p:val>
                                        </p:tav>
                                        <p:tav tm="100000">
                                          <p:val>
                                            <p:strVal val="#ppt_x-0.05"/>
                                          </p:val>
                                        </p:tav>
                                      </p:tavLst>
                                    </p:anim>
                                    <p:anim calcmode="lin" valueType="num">
                                      <p:cBhvr>
                                        <p:cTn id="10" dur="800" decel="100000" fill="hold"/>
                                        <p:tgtEl>
                                          <p:spTgt spid="92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36"/>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9" presetClass="entr" presetSubtype="0" fill="hold" nodeType="afterEffect">
                                  <p:stCondLst>
                                    <p:cond delay="0"/>
                                  </p:stCondLst>
                                  <p:childTnLst>
                                    <p:set>
                                      <p:cBhvr>
                                        <p:cTn id="15" dur="1" fill="hold">
                                          <p:stCondLst>
                                            <p:cond delay="0"/>
                                          </p:stCondLst>
                                        </p:cTn>
                                        <p:tgtEl>
                                          <p:spTgt spid="9234"/>
                                        </p:tgtEl>
                                        <p:attrNameLst>
                                          <p:attrName>style.visibility</p:attrName>
                                        </p:attrNameLst>
                                      </p:cBhvr>
                                      <p:to>
                                        <p:strVal val="visible"/>
                                      </p:to>
                                    </p:set>
                                    <p:anim calcmode="lin" valueType="num">
                                      <p:cBhvr>
                                        <p:cTn id="16" dur="1000" fill="hold"/>
                                        <p:tgtEl>
                                          <p:spTgt spid="9234"/>
                                        </p:tgtEl>
                                        <p:attrNameLst>
                                          <p:attrName>ppt_x</p:attrName>
                                        </p:attrNameLst>
                                      </p:cBhvr>
                                      <p:tavLst>
                                        <p:tav tm="0">
                                          <p:val>
                                            <p:strVal val="#ppt_x-.2"/>
                                          </p:val>
                                        </p:tav>
                                        <p:tav tm="100000">
                                          <p:val>
                                            <p:strVal val="#ppt_x"/>
                                          </p:val>
                                        </p:tav>
                                      </p:tavLst>
                                    </p:anim>
                                    <p:anim calcmode="lin" valueType="num">
                                      <p:cBhvr>
                                        <p:cTn id="17" dur="1000" fill="hold"/>
                                        <p:tgtEl>
                                          <p:spTgt spid="923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9234"/>
                                        </p:tgtEl>
                                      </p:cBhvr>
                                    </p:animEffect>
                                  </p:childTnLst>
                                </p:cTn>
                              </p:par>
                            </p:childTnLst>
                          </p:cTn>
                        </p:par>
                        <p:par>
                          <p:cTn id="19" fill="hold" nodeType="afterGroup">
                            <p:stCondLst>
                              <p:cond delay="2000"/>
                            </p:stCondLst>
                            <p:childTnLst>
                              <p:par>
                                <p:cTn id="20" presetID="9" presetClass="entr" presetSubtype="0" fill="hold" nodeType="afterEffect">
                                  <p:stCondLst>
                                    <p:cond delay="0"/>
                                  </p:stCondLst>
                                  <p:childTnLst>
                                    <p:set>
                                      <p:cBhvr>
                                        <p:cTn id="21" dur="1" fill="hold">
                                          <p:stCondLst>
                                            <p:cond delay="0"/>
                                          </p:stCondLst>
                                        </p:cTn>
                                        <p:tgtEl>
                                          <p:spTgt spid="9235"/>
                                        </p:tgtEl>
                                        <p:attrNameLst>
                                          <p:attrName>style.visibility</p:attrName>
                                        </p:attrNameLst>
                                      </p:cBhvr>
                                      <p:to>
                                        <p:strVal val="visible"/>
                                      </p:to>
                                    </p:set>
                                    <p:animEffect transition="in" filter="dissolve">
                                      <p:cBhvr>
                                        <p:cTn id="22" dur="1000"/>
                                        <p:tgtEl>
                                          <p:spTgt spid="9235"/>
                                        </p:tgtEl>
                                      </p:cBhvr>
                                    </p:animEffect>
                                  </p:childTnLst>
                                </p:cTn>
                              </p:par>
                            </p:childTnLst>
                          </p:cTn>
                        </p:par>
                        <p:par>
                          <p:cTn id="23" fill="hold" nodeType="afterGroup">
                            <p:stCondLst>
                              <p:cond delay="3000"/>
                            </p:stCondLst>
                            <p:childTnLst>
                              <p:par>
                                <p:cTn id="24" presetID="8" presetClass="entr" presetSubtype="16" fill="hold" grpId="0" nodeType="afterEffect">
                                  <p:stCondLst>
                                    <p:cond delay="0"/>
                                  </p:stCondLst>
                                  <p:childTnLst>
                                    <p:set>
                                      <p:cBhvr>
                                        <p:cTn id="25" dur="1" fill="hold">
                                          <p:stCondLst>
                                            <p:cond delay="0"/>
                                          </p:stCondLst>
                                        </p:cTn>
                                        <p:tgtEl>
                                          <p:spTgt spid="9233">
                                            <p:txEl>
                                              <p:pRg st="0" end="0"/>
                                            </p:txEl>
                                          </p:spTgt>
                                        </p:tgtEl>
                                        <p:attrNameLst>
                                          <p:attrName>style.visibility</p:attrName>
                                        </p:attrNameLst>
                                      </p:cBhvr>
                                      <p:to>
                                        <p:strVal val="visible"/>
                                      </p:to>
                                    </p:set>
                                    <p:animEffect transition="in" filter="diamond(in)">
                                      <p:cBhvr>
                                        <p:cTn id="26" dur="1000"/>
                                        <p:tgtEl>
                                          <p:spTgt spid="92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WordArt 4" descr="White marble">
            <a:extLst>
              <a:ext uri="{FF2B5EF4-FFF2-40B4-BE49-F238E27FC236}">
                <a16:creationId xmlns:a16="http://schemas.microsoft.com/office/drawing/2014/main" id="{7446E932-ABDF-700B-06D6-29F87CECFC4D}"/>
              </a:ext>
            </a:extLst>
          </p:cNvPr>
          <p:cNvSpPr>
            <a:spLocks noChangeArrowheads="1" noChangeShapeType="1" noTextEdit="1"/>
          </p:cNvSpPr>
          <p:nvPr/>
        </p:nvSpPr>
        <p:spPr bwMode="auto">
          <a:xfrm>
            <a:off x="3276600" y="228601"/>
            <a:ext cx="5791200" cy="94456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200" kern="10">
                <a:ln w="9525">
                  <a:round/>
                  <a:headEnd/>
                  <a:tailEnd/>
                </a:ln>
                <a:blipFill dpi="0" rotWithShape="0">
                  <a:blip r:embed="rId2"/>
                  <a:srcRect/>
                  <a:tile tx="0" ty="0" sx="100000" sy="100000" flip="none" algn="tl"/>
                </a:blipFill>
                <a:latin typeface="Times New Roman" panose="02020603050405020304" pitchFamily="18" charset="0"/>
                <a:cs typeface="Times New Roman" panose="02020603050405020304" pitchFamily="18" charset="0"/>
              </a:rPr>
              <a:t>Chùa Huyền Không</a:t>
            </a:r>
          </a:p>
        </p:txBody>
      </p:sp>
      <p:pic>
        <p:nvPicPr>
          <p:cNvPr id="33802" name="Picture 10" descr="chùa huyền không- chùa treo">
            <a:extLst>
              <a:ext uri="{FF2B5EF4-FFF2-40B4-BE49-F238E27FC236}">
                <a16:creationId xmlns:a16="http://schemas.microsoft.com/office/drawing/2014/main" id="{512D151B-E9F9-2190-10AB-9DF4A6098A5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876800" y="1143000"/>
            <a:ext cx="4876800" cy="2590800"/>
          </a:xfrm>
          <a:noFill/>
        </p:spPr>
      </p:pic>
      <p:pic>
        <p:nvPicPr>
          <p:cNvPr id="33803" name="Picture 11" descr="123">
            <a:extLst>
              <a:ext uri="{FF2B5EF4-FFF2-40B4-BE49-F238E27FC236}">
                <a16:creationId xmlns:a16="http://schemas.microsoft.com/office/drawing/2014/main" id="{B92FD250-A2CA-CAF9-A0F0-EE9072F971C1}"/>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905000" y="3632200"/>
            <a:ext cx="4343400" cy="3098800"/>
          </a:xfrm>
          <a:noFill/>
        </p:spPr>
      </p:pic>
      <p:sp>
        <p:nvSpPr>
          <p:cNvPr id="33801" name="Rectangle 9">
            <a:extLst>
              <a:ext uri="{FF2B5EF4-FFF2-40B4-BE49-F238E27FC236}">
                <a16:creationId xmlns:a16="http://schemas.microsoft.com/office/drawing/2014/main" id="{0E4D13DD-3DC9-C9FB-BC23-438F728C0074}"/>
              </a:ext>
            </a:extLst>
          </p:cNvPr>
          <p:cNvSpPr>
            <a:spLocks noGrp="1" noChangeArrowheads="1"/>
          </p:cNvSpPr>
          <p:nvPr>
            <p:ph type="body" sz="half" idx="3"/>
          </p:nvPr>
        </p:nvSpPr>
        <p:spPr>
          <a:xfrm>
            <a:off x="6705600" y="4191000"/>
            <a:ext cx="3200400" cy="2667000"/>
          </a:xfrm>
        </p:spPr>
        <p:txBody>
          <a:bodyPr/>
          <a:lstStyle/>
          <a:p>
            <a:pPr eaLnBrk="1" hangingPunct="1">
              <a:buFont typeface="Arial" charset="0"/>
              <a:buChar char="•"/>
              <a:defRPr/>
            </a:pPr>
            <a:r>
              <a:rPr lang="en-US" sz="2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một ngôi chùa độc đáo hợp nhất ba tôn giáo Phật giáo, Đạo giáo và Nho giáo hiện còn tồn tại ở Trung Quốc </a:t>
            </a:r>
          </a:p>
          <a:p>
            <a:pPr eaLnBrk="1" hangingPunct="1">
              <a:buFont typeface="Arial" charset="0"/>
              <a:buChar char="•"/>
              <a:defRPr/>
            </a:pPr>
            <a:endParaRPr lang="en-US" sz="2800">
              <a:solidFill>
                <a:srgbClr val="FF00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childTnLst>
                          </p:cTn>
                        </p:par>
                        <p:par>
                          <p:cTn id="10" fill="hold" nodeType="afterGroup">
                            <p:stCondLst>
                              <p:cond delay="1000"/>
                            </p:stCondLst>
                            <p:childTnLst>
                              <p:par>
                                <p:cTn id="11" presetID="48" presetClass="entr" presetSubtype="0" accel="50000" fill="hold" nodeType="afterEffect">
                                  <p:stCondLst>
                                    <p:cond delay="0"/>
                                  </p:stCondLst>
                                  <p:childTnLst>
                                    <p:set>
                                      <p:cBhvr>
                                        <p:cTn id="12" dur="1" fill="hold">
                                          <p:stCondLst>
                                            <p:cond delay="0"/>
                                          </p:stCondLst>
                                        </p:cTn>
                                        <p:tgtEl>
                                          <p:spTgt spid="33802"/>
                                        </p:tgtEl>
                                        <p:attrNameLst>
                                          <p:attrName>style.visibility</p:attrName>
                                        </p:attrNameLst>
                                      </p:cBhvr>
                                      <p:to>
                                        <p:strVal val="visible"/>
                                      </p:to>
                                    </p:set>
                                    <p:anim calcmode="lin" valueType="num">
                                      <p:cBhvr>
                                        <p:cTn id="13" dur="1000" fill="hold"/>
                                        <p:tgtEl>
                                          <p:spTgt spid="3380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380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3802"/>
                                        </p:tgtEl>
                                        <p:attrNameLst>
                                          <p:attrName>ppt_y</p:attrName>
                                        </p:attrNameLst>
                                      </p:cBhvr>
                                      <p:tavLst>
                                        <p:tav tm="0">
                                          <p:val>
                                            <p:strVal val="#ppt_y"/>
                                          </p:val>
                                        </p:tav>
                                        <p:tav tm="100000">
                                          <p:val>
                                            <p:strVal val="#ppt_y"/>
                                          </p:val>
                                        </p:tav>
                                      </p:tavLst>
                                    </p:anim>
                                    <p:animEffect transition="in" filter="fade">
                                      <p:cBhvr>
                                        <p:cTn id="16" dur="1000"/>
                                        <p:tgtEl>
                                          <p:spTgt spid="33802"/>
                                        </p:tgtEl>
                                      </p:cBhvr>
                                    </p:animEffect>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33803"/>
                                        </p:tgtEl>
                                        <p:attrNameLst>
                                          <p:attrName>style.visibility</p:attrName>
                                        </p:attrNameLst>
                                      </p:cBhvr>
                                      <p:to>
                                        <p:strVal val="visible"/>
                                      </p:to>
                                    </p:set>
                                    <p:anim calcmode="lin" valueType="num">
                                      <p:cBhvr>
                                        <p:cTn id="20" dur="1000" fill="hold"/>
                                        <p:tgtEl>
                                          <p:spTgt spid="33803"/>
                                        </p:tgtEl>
                                        <p:attrNameLst>
                                          <p:attrName>ppt_w</p:attrName>
                                        </p:attrNameLst>
                                      </p:cBhvr>
                                      <p:tavLst>
                                        <p:tav tm="0">
                                          <p:val>
                                            <p:fltVal val="0"/>
                                          </p:val>
                                        </p:tav>
                                        <p:tav tm="100000">
                                          <p:val>
                                            <p:strVal val="#ppt_w"/>
                                          </p:val>
                                        </p:tav>
                                      </p:tavLst>
                                    </p:anim>
                                    <p:anim calcmode="lin" valueType="num">
                                      <p:cBhvr>
                                        <p:cTn id="21" dur="1000" fill="hold"/>
                                        <p:tgtEl>
                                          <p:spTgt spid="33803"/>
                                        </p:tgtEl>
                                        <p:attrNameLst>
                                          <p:attrName>ppt_h</p:attrName>
                                        </p:attrNameLst>
                                      </p:cBhvr>
                                      <p:tavLst>
                                        <p:tav tm="0">
                                          <p:val>
                                            <p:fltVal val="0"/>
                                          </p:val>
                                        </p:tav>
                                        <p:tav tm="100000">
                                          <p:val>
                                            <p:strVal val="#ppt_h"/>
                                          </p:val>
                                        </p:tav>
                                      </p:tavLst>
                                    </p:anim>
                                    <p:anim calcmode="lin" valueType="num">
                                      <p:cBhvr>
                                        <p:cTn id="22" dur="1000" fill="hold"/>
                                        <p:tgtEl>
                                          <p:spTgt spid="3380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38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33801">
                                            <p:txEl>
                                              <p:pRg st="0" end="0"/>
                                            </p:txEl>
                                          </p:spTgt>
                                        </p:tgtEl>
                                        <p:attrNameLst>
                                          <p:attrName>style.visibility</p:attrName>
                                        </p:attrNameLst>
                                      </p:cBhvr>
                                      <p:to>
                                        <p:strVal val="visible"/>
                                      </p:to>
                                    </p:set>
                                    <p:anim calcmode="lin" valueType="num">
                                      <p:cBhvr>
                                        <p:cTn id="28" dur="500" decel="50000" fill="hold">
                                          <p:stCondLst>
                                            <p:cond delay="0"/>
                                          </p:stCondLst>
                                        </p:cTn>
                                        <p:tgtEl>
                                          <p:spTgt spid="33801">
                                            <p:txEl>
                                              <p:pRg st="0" end="0"/>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3801">
                                            <p:txEl>
                                              <p:pRg st="0" end="0"/>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3801">
                                            <p:txEl>
                                              <p:pRg st="0" end="0"/>
                                            </p:txEl>
                                          </p:spTgt>
                                        </p:tgtEl>
                                        <p:attrNameLst>
                                          <p:attrName>ppt_w</p:attrName>
                                        </p:attrNameLst>
                                      </p:cBhvr>
                                      <p:tavLst>
                                        <p:tav tm="0">
                                          <p:val>
                                            <p:strVal val="#ppt_w*.05"/>
                                          </p:val>
                                        </p:tav>
                                        <p:tav tm="100000">
                                          <p:val>
                                            <p:strVal val="#ppt_w"/>
                                          </p:val>
                                        </p:tav>
                                      </p:tavLst>
                                    </p:anim>
                                    <p:anim calcmode="lin" valueType="num">
                                      <p:cBhvr>
                                        <p:cTn id="31" dur="1000" fill="hold"/>
                                        <p:tgtEl>
                                          <p:spTgt spid="33801">
                                            <p:txEl>
                                              <p:pRg st="0" end="0"/>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3801">
                                            <p:txEl>
                                              <p:pRg st="0" end="0"/>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3801">
                                            <p:txEl>
                                              <p:pRg st="0" end="0"/>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3801">
                                            <p:txEl>
                                              <p:pRg st="0" end="0"/>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3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4" name="Rectangle 18">
            <a:extLst>
              <a:ext uri="{FF2B5EF4-FFF2-40B4-BE49-F238E27FC236}">
                <a16:creationId xmlns:a16="http://schemas.microsoft.com/office/drawing/2014/main" id="{A073ACB1-E225-AB67-41D8-3E443D7F47D4}"/>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sz="4000">
                <a:solidFill>
                  <a:schemeClr val="tx1">
                    <a:lumMod val="85000"/>
                    <a:lumOff val="15000"/>
                  </a:schemeClr>
                </a:solidFill>
              </a:rPr>
              <a:t>           </a:t>
            </a:r>
            <a:br>
              <a:rPr lang="en-US" sz="4000">
                <a:solidFill>
                  <a:schemeClr val="tx1">
                    <a:lumMod val="85000"/>
                    <a:lumOff val="15000"/>
                  </a:schemeClr>
                </a:solidFill>
              </a:rPr>
            </a:br>
            <a:br>
              <a:rPr lang="en-US" sz="4000">
                <a:solidFill>
                  <a:schemeClr val="tx1">
                    <a:lumMod val="85000"/>
                    <a:lumOff val="15000"/>
                  </a:schemeClr>
                </a:solidFill>
              </a:rPr>
            </a:br>
            <a:br>
              <a:rPr lang="en-US" sz="4000">
                <a:solidFill>
                  <a:schemeClr val="tx1">
                    <a:lumMod val="85000"/>
                    <a:lumOff val="15000"/>
                  </a:schemeClr>
                </a:solidFill>
              </a:rPr>
            </a:br>
            <a:br>
              <a:rPr lang="en-US" sz="4000">
                <a:solidFill>
                  <a:schemeClr val="tx1">
                    <a:lumMod val="85000"/>
                    <a:lumOff val="15000"/>
                  </a:schemeClr>
                </a:solidFill>
              </a:rPr>
            </a:br>
            <a:endParaRPr lang="en-US" sz="4000">
              <a:solidFill>
                <a:schemeClr val="tx1">
                  <a:lumMod val="85000"/>
                  <a:lumOff val="15000"/>
                </a:schemeClr>
              </a:solidFill>
            </a:endParaRPr>
          </a:p>
        </p:txBody>
      </p:sp>
      <p:pic>
        <p:nvPicPr>
          <p:cNvPr id="29717" name="Picture 21" descr="ở vách lạc sơn">
            <a:extLst>
              <a:ext uri="{FF2B5EF4-FFF2-40B4-BE49-F238E27FC236}">
                <a16:creationId xmlns:a16="http://schemas.microsoft.com/office/drawing/2014/main" id="{0194D8EB-A1ED-89C5-B563-0A41C4420D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0" y="1998664"/>
            <a:ext cx="4465638" cy="3487737"/>
          </a:xfrm>
          <a:noFill/>
        </p:spPr>
      </p:pic>
      <p:pic>
        <p:nvPicPr>
          <p:cNvPr id="29719" name="Picture 23" descr="Lạc Sơn Đại Phật">
            <a:extLst>
              <a:ext uri="{FF2B5EF4-FFF2-40B4-BE49-F238E27FC236}">
                <a16:creationId xmlns:a16="http://schemas.microsoft.com/office/drawing/2014/main" id="{81EFAFAE-6CAD-C12B-91F0-531C971362BF}"/>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48400" y="1997076"/>
            <a:ext cx="4267200" cy="3565525"/>
          </a:xfrm>
          <a:noFill/>
        </p:spPr>
      </p:pic>
      <p:sp>
        <p:nvSpPr>
          <p:cNvPr id="15365" name="Rectangle 15">
            <a:extLst>
              <a:ext uri="{FF2B5EF4-FFF2-40B4-BE49-F238E27FC236}">
                <a16:creationId xmlns:a16="http://schemas.microsoft.com/office/drawing/2014/main" id="{164B58D8-93AC-A566-8E95-8F4A014FA33F}"/>
              </a:ext>
            </a:extLst>
          </p:cNvPr>
          <p:cNvSpPr>
            <a:spLocks noGrp="1" noChangeArrowheads="1"/>
          </p:cNvSpPr>
          <p:nvPr>
            <p:ph type="body" sz="half" idx="3"/>
          </p:nvPr>
        </p:nvSpPr>
        <p:spPr>
          <a:xfrm>
            <a:off x="1981200" y="5562600"/>
            <a:ext cx="8229600" cy="990600"/>
          </a:xfrm>
        </p:spPr>
        <p:txBody>
          <a:bodyPr/>
          <a:lstStyle/>
          <a:p>
            <a:pPr eaLnBrk="1" hangingPunct="1">
              <a:buFontTx/>
              <a:buNone/>
            </a:pPr>
            <a:r>
              <a:rPr lang="en-US" altLang="en-US" sz="2800"/>
              <a:t>                        </a:t>
            </a:r>
          </a:p>
        </p:txBody>
      </p:sp>
      <p:sp>
        <p:nvSpPr>
          <p:cNvPr id="29715" name="WordArt 19" descr="Woven mat">
            <a:extLst>
              <a:ext uri="{FF2B5EF4-FFF2-40B4-BE49-F238E27FC236}">
                <a16:creationId xmlns:a16="http://schemas.microsoft.com/office/drawing/2014/main" id="{1C5730DE-A101-B93F-FCE4-C8E3FC122A11}"/>
              </a:ext>
            </a:extLst>
          </p:cNvPr>
          <p:cNvSpPr>
            <a:spLocks noChangeArrowheads="1" noChangeShapeType="1" noTextEdit="1"/>
          </p:cNvSpPr>
          <p:nvPr/>
        </p:nvSpPr>
        <p:spPr bwMode="auto">
          <a:xfrm>
            <a:off x="4038600" y="457200"/>
            <a:ext cx="4267200"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vi-VN" sz="3600" kern="10">
                <a:ln w="9525">
                  <a:round/>
                  <a:headEnd/>
                  <a:tailEnd/>
                </a:ln>
                <a:blipFill dpi="0" rotWithShape="0">
                  <a:blip r:embed="rId4"/>
                  <a:srcRect/>
                  <a:tile tx="0" ty="0" sx="100000" sy="100000" flip="none" algn="tl"/>
                </a:blipFill>
                <a:latin typeface="Times New Roman" panose="02020603050405020304" pitchFamily="18" charset="0"/>
                <a:cs typeface="Times New Roman" panose="02020603050405020304" pitchFamily="18" charset="0"/>
              </a:rPr>
              <a:t>Lạc Sơn Đại Phật</a:t>
            </a:r>
            <a:endParaRPr lang="en-US" sz="3600" kern="10">
              <a:ln w="9525">
                <a:round/>
                <a:headEnd/>
                <a:tailEnd/>
              </a:ln>
              <a:blipFill dpi="0" rotWithShape="0">
                <a:blip r:embed="rId4"/>
                <a:srcRect/>
                <a:tile tx="0" ty="0" sx="100000" sy="100000" flip="none" algn="tl"/>
              </a:blipFill>
              <a:latin typeface="Times New Roman" panose="02020603050405020304" pitchFamily="18" charset="0"/>
              <a:cs typeface="Times New Roman" panose="02020603050405020304" pitchFamily="18" charset="0"/>
            </a:endParaRPr>
          </a:p>
        </p:txBody>
      </p:sp>
      <p:sp>
        <p:nvSpPr>
          <p:cNvPr id="29720" name="Rectangle 24">
            <a:extLst>
              <a:ext uri="{FF2B5EF4-FFF2-40B4-BE49-F238E27FC236}">
                <a16:creationId xmlns:a16="http://schemas.microsoft.com/office/drawing/2014/main" id="{6670D246-9EB2-7AC8-5326-412C8EE32867}"/>
              </a:ext>
            </a:extLst>
          </p:cNvPr>
          <p:cNvSpPr>
            <a:spLocks noChangeArrowheads="1"/>
          </p:cNvSpPr>
          <p:nvPr/>
        </p:nvSpPr>
        <p:spPr bwMode="auto">
          <a:xfrm>
            <a:off x="2286000" y="5181601"/>
            <a:ext cx="7924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400" b="1" i="1">
              <a:latin typeface="Times New Roman" panose="02020603050405020304" pitchFamily="18" charset="0"/>
              <a:cs typeface="Times New Roman" panose="02020603050405020304" pitchFamily="18" charset="0"/>
            </a:endParaRPr>
          </a:p>
          <a:p>
            <a:pPr algn="ctr" eaLnBrk="1" hangingPunct="1"/>
            <a:r>
              <a:rPr lang="en-US" altLang="en-US" sz="2400" b="1" i="1">
                <a:latin typeface="Times New Roman" panose="02020603050405020304" pitchFamily="18" charset="0"/>
                <a:cs typeface="Times New Roman" panose="02020603050405020304" pitchFamily="18" charset="0"/>
              </a:rPr>
              <a:t>        </a:t>
            </a:r>
            <a:r>
              <a:rPr lang="en-US" altLang="en-US" sz="2000" b="1" i="1">
                <a:latin typeface="Times New Roman" panose="02020603050405020304" pitchFamily="18" charset="0"/>
                <a:cs typeface="Times New Roman" panose="02020603050405020304" pitchFamily="18" charset="0"/>
              </a:rPr>
              <a:t>Hay gọi là  </a:t>
            </a:r>
            <a:r>
              <a:rPr lang="vi-VN" altLang="en-US" sz="2000" b="1" i="1">
                <a:latin typeface="Times New Roman" panose="02020603050405020304" pitchFamily="18" charset="0"/>
                <a:cs typeface="Times New Roman" panose="02020603050405020304" pitchFamily="18" charset="0"/>
              </a:rPr>
              <a:t>Lăng Vân Đại Phật hay Gia Định Đại Phật là tượng Phật bằng đá cao nhất thế giới. Bức tượng Phật Di Lặc này được tạc vào vách đá Thê Loan của núi Lăng Vân</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9715"/>
                                        </p:tgtEl>
                                        <p:attrNameLst>
                                          <p:attrName>style.visibility</p:attrName>
                                        </p:attrNameLst>
                                      </p:cBhvr>
                                      <p:to>
                                        <p:strVal val="visible"/>
                                      </p:to>
                                    </p:set>
                                    <p:anim from="(-#ppt_w/2)" to="(#ppt_x)" calcmode="lin" valueType="num">
                                      <p:cBhvr>
                                        <p:cTn id="7" dur="600" fill="hold">
                                          <p:stCondLst>
                                            <p:cond delay="0"/>
                                          </p:stCondLst>
                                        </p:cTn>
                                        <p:tgtEl>
                                          <p:spTgt spid="29715"/>
                                        </p:tgtEl>
                                        <p:attrNameLst>
                                          <p:attrName>ppt_x</p:attrName>
                                        </p:attrNameLst>
                                      </p:cBhvr>
                                    </p:anim>
                                    <p:anim from="0" to="-1.0" calcmode="lin" valueType="num">
                                      <p:cBhvr>
                                        <p:cTn id="8" dur="200" decel="50000" autoRev="1" fill="hold">
                                          <p:stCondLst>
                                            <p:cond delay="600"/>
                                          </p:stCondLst>
                                        </p:cTn>
                                        <p:tgtEl>
                                          <p:spTgt spid="29715"/>
                                        </p:tgtEl>
                                        <p:attrNameLst>
                                          <p:attrName>xshear</p:attrName>
                                        </p:attrNameLst>
                                      </p:cBhvr>
                                    </p:anim>
                                    <p:animScale>
                                      <p:cBhvr>
                                        <p:cTn id="9" dur="200" decel="100000" autoRev="1" fill="hold">
                                          <p:stCondLst>
                                            <p:cond delay="600"/>
                                          </p:stCondLst>
                                        </p:cTn>
                                        <p:tgtEl>
                                          <p:spTgt spid="29715"/>
                                        </p:tgtEl>
                                      </p:cBhvr>
                                      <p:from x="100000" y="100000"/>
                                      <p:to x="80000" y="100000"/>
                                    </p:animScale>
                                    <p:anim by="(#ppt_h/3+#ppt_w*0.1)" calcmode="lin" valueType="num">
                                      <p:cBhvr additive="sum">
                                        <p:cTn id="10" dur="200" decel="100000" autoRev="1" fill="hold">
                                          <p:stCondLst>
                                            <p:cond delay="600"/>
                                          </p:stCondLst>
                                        </p:cTn>
                                        <p:tgtEl>
                                          <p:spTgt spid="29715"/>
                                        </p:tgtEl>
                                        <p:attrNameLst>
                                          <p:attrName>ppt_x</p:attrName>
                                        </p:attrNameLst>
                                      </p:cBhvr>
                                    </p:anim>
                                  </p:childTnLst>
                                </p:cTn>
                              </p:par>
                            </p:childTnLst>
                          </p:cTn>
                        </p:par>
                        <p:par>
                          <p:cTn id="11" fill="hold" nodeType="afterGroup">
                            <p:stCondLst>
                              <p:cond delay="1000"/>
                            </p:stCondLst>
                            <p:childTnLst>
                              <p:par>
                                <p:cTn id="12" presetID="13" presetClass="entr" presetSubtype="16" fill="hold" nodeType="afterEffect">
                                  <p:stCondLst>
                                    <p:cond delay="0"/>
                                  </p:stCondLst>
                                  <p:childTnLst>
                                    <p:set>
                                      <p:cBhvr>
                                        <p:cTn id="13" dur="1" fill="hold">
                                          <p:stCondLst>
                                            <p:cond delay="0"/>
                                          </p:stCondLst>
                                        </p:cTn>
                                        <p:tgtEl>
                                          <p:spTgt spid="29717"/>
                                        </p:tgtEl>
                                        <p:attrNameLst>
                                          <p:attrName>style.visibility</p:attrName>
                                        </p:attrNameLst>
                                      </p:cBhvr>
                                      <p:to>
                                        <p:strVal val="visible"/>
                                      </p:to>
                                    </p:set>
                                    <p:animEffect transition="in" filter="plus(in)">
                                      <p:cBhvr>
                                        <p:cTn id="14" dur="1500"/>
                                        <p:tgtEl>
                                          <p:spTgt spid="29717"/>
                                        </p:tgtEl>
                                      </p:cBhvr>
                                    </p:animEffec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29719"/>
                                        </p:tgtEl>
                                        <p:attrNameLst>
                                          <p:attrName>style.visibility</p:attrName>
                                        </p:attrNameLst>
                                      </p:cBhvr>
                                      <p:to>
                                        <p:strVal val="visible"/>
                                      </p:to>
                                    </p:set>
                                    <p:anim calcmode="lin" valueType="num">
                                      <p:cBhvr>
                                        <p:cTn id="17" dur="1000" fill="hold"/>
                                        <p:tgtEl>
                                          <p:spTgt spid="29719"/>
                                        </p:tgtEl>
                                        <p:attrNameLst>
                                          <p:attrName>ppt_w</p:attrName>
                                        </p:attrNameLst>
                                      </p:cBhvr>
                                      <p:tavLst>
                                        <p:tav tm="0">
                                          <p:val>
                                            <p:fltVal val="0"/>
                                          </p:val>
                                        </p:tav>
                                        <p:tav tm="100000">
                                          <p:val>
                                            <p:strVal val="#ppt_w"/>
                                          </p:val>
                                        </p:tav>
                                      </p:tavLst>
                                    </p:anim>
                                    <p:anim calcmode="lin" valueType="num">
                                      <p:cBhvr>
                                        <p:cTn id="18" dur="1000" fill="hold"/>
                                        <p:tgtEl>
                                          <p:spTgt spid="29719"/>
                                        </p:tgtEl>
                                        <p:attrNameLst>
                                          <p:attrName>ppt_h</p:attrName>
                                        </p:attrNameLst>
                                      </p:cBhvr>
                                      <p:tavLst>
                                        <p:tav tm="0">
                                          <p:val>
                                            <p:fltVal val="0"/>
                                          </p:val>
                                        </p:tav>
                                        <p:tav tm="100000">
                                          <p:val>
                                            <p:strVal val="#ppt_h"/>
                                          </p:val>
                                        </p:tav>
                                      </p:tavLst>
                                    </p:anim>
                                    <p:anim calcmode="lin" valueType="num">
                                      <p:cBhvr>
                                        <p:cTn id="19" dur="1000" fill="hold"/>
                                        <p:tgtEl>
                                          <p:spTgt spid="29719"/>
                                        </p:tgtEl>
                                        <p:attrNameLst>
                                          <p:attrName>style.rotation</p:attrName>
                                        </p:attrNameLst>
                                      </p:cBhvr>
                                      <p:tavLst>
                                        <p:tav tm="0">
                                          <p:val>
                                            <p:fltVal val="90"/>
                                          </p:val>
                                        </p:tav>
                                        <p:tav tm="100000">
                                          <p:val>
                                            <p:fltVal val="0"/>
                                          </p:val>
                                        </p:tav>
                                      </p:tavLst>
                                    </p:anim>
                                    <p:animEffect transition="in" filter="fade">
                                      <p:cBhvr>
                                        <p:cTn id="20" dur="1000"/>
                                        <p:tgtEl>
                                          <p:spTgt spid="297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29720"/>
                                        </p:tgtEl>
                                        <p:attrNameLst>
                                          <p:attrName>style.visibility</p:attrName>
                                        </p:attrNameLst>
                                      </p:cBhvr>
                                      <p:to>
                                        <p:strVal val="visible"/>
                                      </p:to>
                                    </p:set>
                                    <p:anim calcmode="lin" valueType="num">
                                      <p:cBhvr>
                                        <p:cTn id="25" dur="500" decel="50000" fill="hold">
                                          <p:stCondLst>
                                            <p:cond delay="0"/>
                                          </p:stCondLst>
                                        </p:cTn>
                                        <p:tgtEl>
                                          <p:spTgt spid="29720"/>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9720"/>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9720"/>
                                        </p:tgtEl>
                                        <p:attrNameLst>
                                          <p:attrName>ppt_w</p:attrName>
                                        </p:attrNameLst>
                                      </p:cBhvr>
                                      <p:tavLst>
                                        <p:tav tm="0">
                                          <p:val>
                                            <p:strVal val="#ppt_w*.05"/>
                                          </p:val>
                                        </p:tav>
                                        <p:tav tm="100000">
                                          <p:val>
                                            <p:strVal val="#ppt_w"/>
                                          </p:val>
                                        </p:tav>
                                      </p:tavLst>
                                    </p:anim>
                                    <p:anim calcmode="lin" valueType="num">
                                      <p:cBhvr>
                                        <p:cTn id="28" dur="1000" fill="hold"/>
                                        <p:tgtEl>
                                          <p:spTgt spid="29720"/>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9720"/>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9720"/>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9720"/>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8" name="Picture 12" descr="tượng di lặc tuyết đậu núi">
            <a:extLst>
              <a:ext uri="{FF2B5EF4-FFF2-40B4-BE49-F238E27FC236}">
                <a16:creationId xmlns:a16="http://schemas.microsoft.com/office/drawing/2014/main" id="{A59FAAAD-8C4B-59B9-5692-BCF7C67B982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24200" y="1522414"/>
            <a:ext cx="6705600" cy="4344987"/>
          </a:xfrm>
          <a:noFill/>
        </p:spPr>
      </p:pic>
      <p:sp>
        <p:nvSpPr>
          <p:cNvPr id="39946" name="Rectangle 10">
            <a:extLst>
              <a:ext uri="{FF2B5EF4-FFF2-40B4-BE49-F238E27FC236}">
                <a16:creationId xmlns:a16="http://schemas.microsoft.com/office/drawing/2014/main" id="{99EE27F3-B383-9E80-80B2-5CEF756477C0}"/>
              </a:ext>
            </a:extLst>
          </p:cNvPr>
          <p:cNvSpPr>
            <a:spLocks noGrp="1" noChangeArrowheads="1"/>
          </p:cNvSpPr>
          <p:nvPr>
            <p:ph type="body" sz="half" idx="2"/>
          </p:nvPr>
        </p:nvSpPr>
        <p:spPr>
          <a:xfrm>
            <a:off x="3124200" y="6019800"/>
            <a:ext cx="6781800" cy="990600"/>
          </a:xfrm>
        </p:spPr>
        <p:txBody>
          <a:bodyPr/>
          <a:lstStyle/>
          <a:p>
            <a:pPr eaLnBrk="1" hangingPunct="1">
              <a:buFontTx/>
              <a:buNone/>
              <a:defRPr/>
            </a:pPr>
            <a:r>
              <a:rPr lang="en-US" sz="2400"/>
              <a:t>               </a:t>
            </a:r>
            <a:r>
              <a:rPr lang="en-US" sz="4800" b="1">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núi Tuyết Đậu</a:t>
            </a:r>
            <a:endParaRPr lang="en-US" sz="2400" b="1">
              <a:solidFill>
                <a:srgbClr val="FF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950" name="WordArt 14">
            <a:extLst>
              <a:ext uri="{FF2B5EF4-FFF2-40B4-BE49-F238E27FC236}">
                <a16:creationId xmlns:a16="http://schemas.microsoft.com/office/drawing/2014/main" id="{4410590F-6873-F6BC-87C2-3F1FA08903E3}"/>
              </a:ext>
            </a:extLst>
          </p:cNvPr>
          <p:cNvSpPr>
            <a:spLocks noChangeArrowheads="1" noChangeShapeType="1" noTextEdit="1"/>
          </p:cNvSpPr>
          <p:nvPr/>
        </p:nvSpPr>
        <p:spPr bwMode="auto">
          <a:xfrm>
            <a:off x="4572000" y="152400"/>
            <a:ext cx="4038600" cy="11557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vi-VN"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Tượng Di Lặc</a:t>
            </a:r>
            <a:endParaRPr lang="en-US"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9950"/>
                                        </p:tgtEl>
                                        <p:attrNameLst>
                                          <p:attrName>style.visibility</p:attrName>
                                        </p:attrNameLst>
                                      </p:cBhvr>
                                      <p:to>
                                        <p:strVal val="visible"/>
                                      </p:to>
                                    </p:set>
                                    <p:animEffect transition="in" filter="diamond(in)">
                                      <p:cBhvr>
                                        <p:cTn id="7" dur="1000"/>
                                        <p:tgtEl>
                                          <p:spTgt spid="39950"/>
                                        </p:tgtEl>
                                      </p:cBhvr>
                                    </p:animEffect>
                                  </p:childTnLst>
                                </p:cTn>
                              </p:par>
                            </p:childTnLst>
                          </p:cTn>
                        </p:par>
                        <p:par>
                          <p:cTn id="8" fill="hold" nodeType="afterGroup">
                            <p:stCondLst>
                              <p:cond delay="1000"/>
                            </p:stCondLst>
                            <p:childTnLst>
                              <p:par>
                                <p:cTn id="9" presetID="35" presetClass="entr" presetSubtype="0" fill="hold" nodeType="afterEffect">
                                  <p:stCondLst>
                                    <p:cond delay="0"/>
                                  </p:stCondLst>
                                  <p:childTnLst>
                                    <p:set>
                                      <p:cBhvr>
                                        <p:cTn id="10" dur="1" fill="hold">
                                          <p:stCondLst>
                                            <p:cond delay="0"/>
                                          </p:stCondLst>
                                        </p:cTn>
                                        <p:tgtEl>
                                          <p:spTgt spid="39948"/>
                                        </p:tgtEl>
                                        <p:attrNameLst>
                                          <p:attrName>style.visibility</p:attrName>
                                        </p:attrNameLst>
                                      </p:cBhvr>
                                      <p:to>
                                        <p:strVal val="visible"/>
                                      </p:to>
                                    </p:set>
                                    <p:animEffect transition="in" filter="fade">
                                      <p:cBhvr>
                                        <p:cTn id="11" dur="1000"/>
                                        <p:tgtEl>
                                          <p:spTgt spid="39948"/>
                                        </p:tgtEl>
                                      </p:cBhvr>
                                    </p:animEffect>
                                    <p:anim calcmode="lin" valueType="num">
                                      <p:cBhvr>
                                        <p:cTn id="12" dur="1000" fill="hold"/>
                                        <p:tgtEl>
                                          <p:spTgt spid="39948"/>
                                        </p:tgtEl>
                                        <p:attrNameLst>
                                          <p:attrName>style.rotation</p:attrName>
                                        </p:attrNameLst>
                                      </p:cBhvr>
                                      <p:tavLst>
                                        <p:tav tm="0">
                                          <p:val>
                                            <p:fltVal val="720"/>
                                          </p:val>
                                        </p:tav>
                                        <p:tav tm="100000">
                                          <p:val>
                                            <p:fltVal val="0"/>
                                          </p:val>
                                        </p:tav>
                                      </p:tavLst>
                                    </p:anim>
                                    <p:anim calcmode="lin" valueType="num">
                                      <p:cBhvr>
                                        <p:cTn id="13" dur="1000" fill="hold"/>
                                        <p:tgtEl>
                                          <p:spTgt spid="39948"/>
                                        </p:tgtEl>
                                        <p:attrNameLst>
                                          <p:attrName>ppt_h</p:attrName>
                                        </p:attrNameLst>
                                      </p:cBhvr>
                                      <p:tavLst>
                                        <p:tav tm="0">
                                          <p:val>
                                            <p:fltVal val="0"/>
                                          </p:val>
                                        </p:tav>
                                        <p:tav tm="100000">
                                          <p:val>
                                            <p:strVal val="#ppt_h"/>
                                          </p:val>
                                        </p:tav>
                                      </p:tavLst>
                                    </p:anim>
                                    <p:anim calcmode="lin" valueType="num">
                                      <p:cBhvr>
                                        <p:cTn id="14" dur="1000" fill="hold"/>
                                        <p:tgtEl>
                                          <p:spTgt spid="39948"/>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39946">
                                            <p:txEl>
                                              <p:pRg st="0" end="0"/>
                                            </p:txEl>
                                          </p:spTgt>
                                        </p:tgtEl>
                                        <p:attrNameLst>
                                          <p:attrName>style.visibility</p:attrName>
                                        </p:attrNameLst>
                                      </p:cBhvr>
                                      <p:to>
                                        <p:strVal val="visible"/>
                                      </p:to>
                                    </p:set>
                                    <p:set>
                                      <p:cBhvr>
                                        <p:cTn id="18" dur="274" fill="hold">
                                          <p:stCondLst>
                                            <p:cond delay="0"/>
                                          </p:stCondLst>
                                        </p:cTn>
                                        <p:tgtEl>
                                          <p:spTgt spid="39946">
                                            <p:txEl>
                                              <p:pRg st="0" end="0"/>
                                            </p:txEl>
                                          </p:spTgt>
                                        </p:tgtEl>
                                        <p:attrNameLst>
                                          <p:attrName>style.rotation</p:attrName>
                                        </p:attrNameLst>
                                      </p:cBhvr>
                                      <p:to>
                                        <p:strVal val="-45.0"/>
                                      </p:to>
                                    </p:set>
                                    <p:anim calcmode="lin" valueType="num">
                                      <p:cBhvr>
                                        <p:cTn id="19" dur="274" fill="hold">
                                          <p:stCondLst>
                                            <p:cond delay="274"/>
                                          </p:stCondLst>
                                        </p:cTn>
                                        <p:tgtEl>
                                          <p:spTgt spid="399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0" dur="274" fill="hold">
                                          <p:stCondLst>
                                            <p:cond delay="0"/>
                                          </p:stCondLst>
                                        </p:cTn>
                                        <p:tgtEl>
                                          <p:spTgt spid="39946">
                                            <p:txEl>
                                              <p:pRg st="0" end="0"/>
                                            </p:txEl>
                                          </p:spTgt>
                                        </p:tgtEl>
                                        <p:attrNameLst>
                                          <p:attrName>ppt_y</p:attrName>
                                        </p:attrNameLst>
                                      </p:cBhvr>
                                      <p:tavLst>
                                        <p:tav tm="0">
                                          <p:val>
                                            <p:strVal val="#ppt_y-1"/>
                                          </p:val>
                                        </p:tav>
                                        <p:tav tm="100000">
                                          <p:val>
                                            <p:strVal val="#ppt_y-(0.354*#ppt_w-0.172*#ppt_h)"/>
                                          </p:val>
                                        </p:tav>
                                      </p:tavLst>
                                    </p:anim>
                                    <p:anim calcmode="lin" valueType="num">
                                      <p:cBhvr>
                                        <p:cTn id="21" dur="94" decel="50000" autoRev="1" fill="hold">
                                          <p:stCondLst>
                                            <p:cond delay="274"/>
                                          </p:stCondLst>
                                        </p:cTn>
                                        <p:tgtEl>
                                          <p:spTgt spid="399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2" dur="82" fill="hold">
                                          <p:stCondLst>
                                            <p:cond delay="518"/>
                                          </p:stCondLst>
                                        </p:cTn>
                                        <p:tgtEl>
                                          <p:spTgt spid="39946">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6">
            <a:extLst>
              <a:ext uri="{FF2B5EF4-FFF2-40B4-BE49-F238E27FC236}">
                <a16:creationId xmlns:a16="http://schemas.microsoft.com/office/drawing/2014/main" id="{2E031C5B-F7A4-F712-521D-41D87CC1560E}"/>
              </a:ext>
            </a:extLst>
          </p:cNvPr>
          <p:cNvSpPr>
            <a:spLocks noChangeArrowheads="1"/>
          </p:cNvSpPr>
          <p:nvPr/>
        </p:nvSpPr>
        <p:spPr bwMode="gray">
          <a:xfrm>
            <a:off x="3913188" y="4208463"/>
            <a:ext cx="137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000" b="1">
                <a:solidFill>
                  <a:srgbClr val="F8F8F8"/>
                </a:solidFill>
                <a:latin typeface="Calibri" panose="020F0502020204030204" pitchFamily="34" charset="0"/>
              </a:rPr>
              <a:t> </a:t>
            </a:r>
          </a:p>
        </p:txBody>
      </p:sp>
      <p:sp>
        <p:nvSpPr>
          <p:cNvPr id="19459" name="Rectangle 20">
            <a:extLst>
              <a:ext uri="{FF2B5EF4-FFF2-40B4-BE49-F238E27FC236}">
                <a16:creationId xmlns:a16="http://schemas.microsoft.com/office/drawing/2014/main" id="{58CAEBF2-C6B9-92DD-D6E0-D67A73EF4740}"/>
              </a:ext>
            </a:extLst>
          </p:cNvPr>
          <p:cNvSpPr>
            <a:spLocks noChangeArrowheads="1"/>
          </p:cNvSpPr>
          <p:nvPr/>
        </p:nvSpPr>
        <p:spPr bwMode="gray">
          <a:xfrm>
            <a:off x="6448426" y="4294188"/>
            <a:ext cx="1230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000" b="1">
                <a:solidFill>
                  <a:srgbClr val="F8F8F8"/>
                </a:solidFill>
                <a:latin typeface="Calibri" panose="020F0502020204030204" pitchFamily="34" charset="0"/>
              </a:rPr>
              <a:t> </a:t>
            </a:r>
          </a:p>
        </p:txBody>
      </p:sp>
      <p:sp>
        <p:nvSpPr>
          <p:cNvPr id="18" name="TextBox 17">
            <a:extLst>
              <a:ext uri="{FF2B5EF4-FFF2-40B4-BE49-F238E27FC236}">
                <a16:creationId xmlns:a16="http://schemas.microsoft.com/office/drawing/2014/main" id="{E702F612-CD81-C393-D59A-67F9E9DD438C}"/>
              </a:ext>
            </a:extLst>
          </p:cNvPr>
          <p:cNvSpPr txBox="1"/>
          <p:nvPr/>
        </p:nvSpPr>
        <p:spPr>
          <a:xfrm>
            <a:off x="354563" y="457201"/>
            <a:ext cx="10608906" cy="2062103"/>
          </a:xfrm>
          <a:prstGeom prst="rect">
            <a:avLst/>
          </a:prstGeom>
          <a:noFill/>
        </p:spPr>
        <p:txBody>
          <a:bodyPr wrap="square">
            <a:spAutoFit/>
          </a:bodyPr>
          <a:lstStyle/>
          <a:p>
            <a:pPr algn="ctr">
              <a:defRPr/>
            </a:pPr>
            <a:r>
              <a:rPr lang="en-US" sz="3200" b="1">
                <a:solidFill>
                  <a:srgbClr val="C0504D">
                    <a:lumMod val="75000"/>
                  </a:srgbClr>
                </a:solidFill>
                <a:latin typeface="Calibri"/>
                <a:cs typeface="Arial" panose="020B0604020202020204" pitchFamily="34" charset="0"/>
              </a:rPr>
              <a:t>b)  </a:t>
            </a:r>
            <a:r>
              <a:rPr lang="en-US" sz="3200" b="1" err="1">
                <a:solidFill>
                  <a:srgbClr val="C0504D">
                    <a:lumMod val="75000"/>
                  </a:srgbClr>
                </a:solidFill>
                <a:latin typeface="Calibri"/>
                <a:cs typeface="Arial" panose="020B0604020202020204" pitchFamily="34" charset="0"/>
              </a:rPr>
              <a:t>Sử</a:t>
            </a:r>
            <a:r>
              <a:rPr lang="en-US" sz="3200" b="1">
                <a:solidFill>
                  <a:srgbClr val="C0504D">
                    <a:lumMod val="75000"/>
                  </a:srgbClr>
                </a:solidFill>
                <a:latin typeface="Calibri"/>
                <a:cs typeface="Arial" panose="020B0604020202020204" pitchFamily="34" charset="0"/>
              </a:rPr>
              <a:t> học</a:t>
            </a:r>
          </a:p>
          <a:p>
            <a:pPr marL="457200" indent="-457200" algn="just">
              <a:buFontTx/>
              <a:buChar char="-"/>
              <a:defRPr/>
            </a:pPr>
            <a:r>
              <a:rPr lang="en-US" sz="3200" b="1">
                <a:solidFill>
                  <a:srgbClr val="C0504D">
                    <a:lumMod val="75000"/>
                  </a:srgbClr>
                </a:solidFill>
                <a:latin typeface="Calibri"/>
                <a:cs typeface="Arial" panose="020B0604020202020204" pitchFamily="34" charset="0"/>
              </a:rPr>
              <a:t>Từ thời Đường các cơ quan chép sử được thành lập.</a:t>
            </a:r>
          </a:p>
          <a:p>
            <a:pPr marL="457200" indent="-457200" algn="just">
              <a:buFontTx/>
              <a:buChar char="-"/>
              <a:defRPr/>
            </a:pPr>
            <a:r>
              <a:rPr lang="en-US" sz="3200" b="1">
                <a:solidFill>
                  <a:srgbClr val="C0504D">
                    <a:lumMod val="75000"/>
                  </a:srgbClr>
                </a:solidFill>
                <a:latin typeface="Calibri"/>
                <a:cs typeface="Arial" panose="020B0604020202020204" pitchFamily="34" charset="0"/>
              </a:rPr>
              <a:t>Nhiều bộ sử lớn được biên soạn như: Bộ “sử kí” của Tư Mã Thiên</a:t>
            </a:r>
            <a:endParaRPr lang="en-US" sz="3200" b="1" dirty="0">
              <a:solidFill>
                <a:srgbClr val="C0504D">
                  <a:lumMod val="75000"/>
                </a:srgbClr>
              </a:solidFill>
              <a:latin typeface="Calibri"/>
              <a:cs typeface="Arial" panose="020B0604020202020204" pitchFamily="34" charset="0"/>
            </a:endParaRPr>
          </a:p>
        </p:txBody>
      </p:sp>
      <p:sp>
        <p:nvSpPr>
          <p:cNvPr id="5" name="Rounded Rectangle 4">
            <a:extLst>
              <a:ext uri="{FF2B5EF4-FFF2-40B4-BE49-F238E27FC236}">
                <a16:creationId xmlns:a16="http://schemas.microsoft.com/office/drawing/2014/main" id="{9DBA71EF-513D-198C-28E7-9445438B47AF}"/>
              </a:ext>
            </a:extLst>
          </p:cNvPr>
          <p:cNvSpPr/>
          <p:nvPr/>
        </p:nvSpPr>
        <p:spPr>
          <a:xfrm>
            <a:off x="2471738" y="3046413"/>
            <a:ext cx="2819400" cy="3124200"/>
          </a:xfrm>
          <a:prstGeom prst="roundRect">
            <a:avLst/>
          </a:prstGeom>
          <a:blipFill>
            <a:blip r:embed="rId2" cstate="print"/>
            <a:stretch>
              <a:fillRect/>
            </a:stretch>
          </a:bli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486" name="TextBox 5">
            <a:extLst>
              <a:ext uri="{FF2B5EF4-FFF2-40B4-BE49-F238E27FC236}">
                <a16:creationId xmlns:a16="http://schemas.microsoft.com/office/drawing/2014/main" id="{952B49BB-0193-86BB-077D-BD51F9A5EB48}"/>
              </a:ext>
            </a:extLst>
          </p:cNvPr>
          <p:cNvSpPr txBox="1">
            <a:spLocks noChangeArrowheads="1"/>
          </p:cNvSpPr>
          <p:nvPr/>
        </p:nvSpPr>
        <p:spPr bwMode="auto">
          <a:xfrm>
            <a:off x="2122488" y="62738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a:solidFill>
                  <a:srgbClr val="002060"/>
                </a:solidFill>
                <a:latin typeface="Calibri" panose="020F0502020204030204" pitchFamily="34" charset="0"/>
              </a:rPr>
              <a:t>Tư Mã Thiên</a:t>
            </a:r>
          </a:p>
        </p:txBody>
      </p:sp>
      <p:sp>
        <p:nvSpPr>
          <p:cNvPr id="7" name="Rounded Rectangle 6">
            <a:extLst>
              <a:ext uri="{FF2B5EF4-FFF2-40B4-BE49-F238E27FC236}">
                <a16:creationId xmlns:a16="http://schemas.microsoft.com/office/drawing/2014/main" id="{AE5EEAA9-67A6-6A88-C22F-2DCFFB8618A9}"/>
              </a:ext>
            </a:extLst>
          </p:cNvPr>
          <p:cNvSpPr/>
          <p:nvPr/>
        </p:nvSpPr>
        <p:spPr>
          <a:xfrm>
            <a:off x="7063582" y="2519304"/>
            <a:ext cx="3429000" cy="4038600"/>
          </a:xfrm>
          <a:prstGeom prst="roundRect">
            <a:avLst/>
          </a:prstGeom>
          <a:blipFill>
            <a:blip r:embed="rId3" cstate="prin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ox(in)">
                                      <p:cBhvr>
                                        <p:cTn id="7" dur="500"/>
                                        <p:tgtEl>
                                          <p:spTgt spid="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 calcmode="lin" valueType="num">
                                      <p:cBhvr additive="base">
                                        <p:cTn id="18"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500"/>
                                        <p:tgtEl>
                                          <p:spTgt spid="5"/>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486"/>
                                        </p:tgtEl>
                                        <p:attrNameLst>
                                          <p:attrName>style.visibility</p:attrName>
                                        </p:attrNameLst>
                                      </p:cBhvr>
                                      <p:to>
                                        <p:strVal val="visible"/>
                                      </p:to>
                                    </p:set>
                                    <p:animEffect transition="in" filter="box(in)">
                                      <p:cBhvr>
                                        <p:cTn id="30"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486"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187CFCA-4564-4962-F15C-34CB905CB8DF}"/>
              </a:ext>
            </a:extLst>
          </p:cNvPr>
          <p:cNvSpPr>
            <a:spLocks noGrp="1" noChangeArrowheads="1"/>
          </p:cNvSpPr>
          <p:nvPr>
            <p:ph type="title"/>
          </p:nvPr>
        </p:nvSpPr>
        <p:spPr/>
        <p:txBody>
          <a:bodyPr/>
          <a:lstStyle/>
          <a:p>
            <a:pPr eaLnBrk="1" hangingPunct="1"/>
            <a:r>
              <a:rPr lang="en-US" altLang="en-US" sz="5400" b="1">
                <a:solidFill>
                  <a:srgbClr val="FF3300"/>
                </a:solidFill>
                <a:latin typeface="Times New Roman" panose="02020603050405020304" pitchFamily="18" charset="0"/>
              </a:rPr>
              <a:t>Tư Mã Thiên</a:t>
            </a:r>
          </a:p>
        </p:txBody>
      </p:sp>
      <p:pic>
        <p:nvPicPr>
          <p:cNvPr id="21510" name="Picture 6" descr="4">
            <a:extLst>
              <a:ext uri="{FF2B5EF4-FFF2-40B4-BE49-F238E27FC236}">
                <a16:creationId xmlns:a16="http://schemas.microsoft.com/office/drawing/2014/main" id="{B8EB6481-BD05-D568-6C89-0C0AA62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1600200"/>
            <a:ext cx="3124200" cy="4343400"/>
          </a:xfrm>
          <a:noFill/>
        </p:spPr>
      </p:pic>
      <p:sp>
        <p:nvSpPr>
          <p:cNvPr id="21509" name="Rectangle 5">
            <a:extLst>
              <a:ext uri="{FF2B5EF4-FFF2-40B4-BE49-F238E27FC236}">
                <a16:creationId xmlns:a16="http://schemas.microsoft.com/office/drawing/2014/main" id="{269A29D4-7DD3-90A8-0497-277380AE2D45}"/>
              </a:ext>
            </a:extLst>
          </p:cNvPr>
          <p:cNvSpPr>
            <a:spLocks noGrp="1" noChangeArrowheads="1"/>
          </p:cNvSpPr>
          <p:nvPr>
            <p:ph type="body" sz="half" idx="2"/>
          </p:nvPr>
        </p:nvSpPr>
        <p:spPr>
          <a:xfrm>
            <a:off x="5486400" y="1600201"/>
            <a:ext cx="4572000" cy="4525963"/>
          </a:xfrm>
        </p:spPr>
        <p:txBody>
          <a:bodyPr/>
          <a:lstStyle/>
          <a:p>
            <a:pPr eaLnBrk="1" hangingPunct="1">
              <a:buFont typeface="Arial" charset="0"/>
              <a:buChar char="•"/>
              <a:defRPr/>
            </a:pPr>
            <a:r>
              <a:rPr lang="vi-VN" altLang="en-US">
                <a:latin typeface="+mj-lt"/>
              </a:rPr>
              <a:t>Tư Mã Thiên sinh năm </a:t>
            </a:r>
            <a:r>
              <a:rPr lang="en-US" altLang="en-US">
                <a:latin typeface="+mj-lt"/>
              </a:rPr>
              <a:t>145 TCN</a:t>
            </a:r>
            <a:r>
              <a:rPr lang="vi-VN" altLang="en-US">
                <a:latin typeface="+mj-lt"/>
              </a:rPr>
              <a:t>, ở Long Môn </a:t>
            </a:r>
            <a:endParaRPr lang="en-US" altLang="en-US">
              <a:latin typeface="+mj-lt"/>
            </a:endParaRPr>
          </a:p>
          <a:p>
            <a:pPr eaLnBrk="1" hangingPunct="1">
              <a:buFont typeface="Arial" charset="0"/>
              <a:buChar char="•"/>
              <a:defRPr/>
            </a:pPr>
            <a:r>
              <a:rPr lang="en-US" altLang="en-US">
                <a:latin typeface="+mj-lt"/>
              </a:rPr>
              <a:t>Là người đặt nền móng cho sử học Trung Quốc, tác giả của bộ “ Sử kí” nổi tiếng </a:t>
            </a:r>
          </a:p>
          <a:p>
            <a:pPr eaLnBrk="1" hangingPunct="1">
              <a:buFont typeface="Arial" charset="0"/>
              <a:buChar char="•"/>
              <a:defRPr/>
            </a:pPr>
            <a:endParaRPr lang="en-US" altLang="en-US" sz="2800">
              <a:solidFill>
                <a:srgbClr val="9900CC"/>
              </a:solidFill>
            </a:endParaRPr>
          </a:p>
          <a:p>
            <a:pPr eaLnBrk="1" hangingPunct="1">
              <a:buFont typeface="Arial" charset="0"/>
              <a:buChar char="•"/>
              <a:defRPr/>
            </a:pPr>
            <a:endParaRPr lang="en-US" altLang="en-US" sz="2800">
              <a:solidFill>
                <a:srgbClr val="9900CC"/>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fltVal val="0"/>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animEffect transition="in" filter="box(in)">
                                      <p:cBhvr>
                                        <p:cTn id="13" dur="500"/>
                                        <p:tgtEl>
                                          <p:spTgt spid="215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509">
                                            <p:txEl>
                                              <p:pRg st="0" end="0"/>
                                            </p:txEl>
                                          </p:spTgt>
                                        </p:tgtEl>
                                        <p:attrNameLst>
                                          <p:attrName>style.visibility</p:attrName>
                                        </p:attrNameLst>
                                      </p:cBhvr>
                                      <p:to>
                                        <p:strVal val="visible"/>
                                      </p:to>
                                    </p:set>
                                    <p:anim calcmode="lin" valueType="num">
                                      <p:cBhvr additive="base">
                                        <p:cTn id="18" dur="500" fill="hold"/>
                                        <p:tgtEl>
                                          <p:spTgt spid="2150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5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509">
                                            <p:txEl>
                                              <p:pRg st="1" end="1"/>
                                            </p:txEl>
                                          </p:spTgt>
                                        </p:tgtEl>
                                        <p:attrNameLst>
                                          <p:attrName>style.visibility</p:attrName>
                                        </p:attrNameLst>
                                      </p:cBhvr>
                                      <p:to>
                                        <p:strVal val="visible"/>
                                      </p:to>
                                    </p:set>
                                    <p:anim calcmode="lin" valueType="num">
                                      <p:cBhvr additive="base">
                                        <p:cTn id="24" dur="500" fill="hold"/>
                                        <p:tgtEl>
                                          <p:spTgt spid="2150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50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a:extLst>
              <a:ext uri="{FF2B5EF4-FFF2-40B4-BE49-F238E27FC236}">
                <a16:creationId xmlns:a16="http://schemas.microsoft.com/office/drawing/2014/main" id="{D08628A5-0FED-6B5D-AAE9-A9F007FC9815}"/>
              </a:ext>
            </a:extLst>
          </p:cNvPr>
          <p:cNvSpPr>
            <a:spLocks noGrp="1" noChangeArrowheads="1"/>
          </p:cNvSpPr>
          <p:nvPr>
            <p:ph type="body" sz="half" idx="3"/>
          </p:nvPr>
        </p:nvSpPr>
        <p:spPr>
          <a:xfrm>
            <a:off x="1524000" y="4953001"/>
            <a:ext cx="8839200" cy="2187575"/>
          </a:xfrm>
        </p:spPr>
        <p:txBody>
          <a:bodyPr/>
          <a:lstStyle/>
          <a:p>
            <a:pPr eaLnBrk="1" hangingPunct="1"/>
            <a:r>
              <a:rPr lang="vi-VN" altLang="en-US" sz="2800">
                <a:solidFill>
                  <a:srgbClr val="CC0000"/>
                </a:solidFill>
                <a:latin typeface="Times New Roman" panose="02020603050405020304" pitchFamily="18" charset="0"/>
                <a:cs typeface="Times New Roman" panose="02020603050405020304" pitchFamily="18" charset="0"/>
              </a:rPr>
              <a:t>Sử ký </a:t>
            </a:r>
            <a:r>
              <a:rPr lang="en-US" altLang="en-US" sz="2800">
                <a:solidFill>
                  <a:srgbClr val="CC0000"/>
                </a:solidFill>
                <a:latin typeface="Times New Roman" panose="02020603050405020304" pitchFamily="18" charset="0"/>
                <a:cs typeface="Times New Roman" panose="02020603050405020304" pitchFamily="18" charset="0"/>
              </a:rPr>
              <a:t>được viết từ năm 109 – 91 TCN, </a:t>
            </a:r>
            <a:r>
              <a:rPr lang="vi-VN" altLang="en-US" sz="2800">
                <a:solidFill>
                  <a:srgbClr val="CC0000"/>
                </a:solidFill>
                <a:latin typeface="Times New Roman" panose="02020603050405020304" pitchFamily="18" charset="0"/>
                <a:cs typeface="Times New Roman" panose="02020603050405020304" pitchFamily="18" charset="0"/>
              </a:rPr>
              <a:t>gồm trên 52 vạn chữ, 130 thiên, xếp loại các thông tin thành 5 phần khác nhau: Bản kỷ, Biểu, Thư, Thế gia và Liệt truyện.</a:t>
            </a:r>
            <a:endParaRPr lang="en-US" altLang="en-US" sz="2800">
              <a:solidFill>
                <a:srgbClr val="CC0000"/>
              </a:solidFill>
              <a:latin typeface="Times New Roman" panose="02020603050405020304" pitchFamily="18" charset="0"/>
              <a:cs typeface="Times New Roman" panose="02020603050405020304" pitchFamily="18" charset="0"/>
            </a:endParaRPr>
          </a:p>
        </p:txBody>
      </p:sp>
      <p:sp>
        <p:nvSpPr>
          <p:cNvPr id="36874" name="WordArt 10">
            <a:extLst>
              <a:ext uri="{FF2B5EF4-FFF2-40B4-BE49-F238E27FC236}">
                <a16:creationId xmlns:a16="http://schemas.microsoft.com/office/drawing/2014/main" id="{0B061ADF-23B5-0ABA-C48F-CB17FE69A14B}"/>
              </a:ext>
            </a:extLst>
          </p:cNvPr>
          <p:cNvSpPr>
            <a:spLocks noChangeArrowheads="1" noChangeShapeType="1" noTextEdit="1"/>
          </p:cNvSpPr>
          <p:nvPr/>
        </p:nvSpPr>
        <p:spPr bwMode="auto">
          <a:xfrm>
            <a:off x="4191000" y="304800"/>
            <a:ext cx="4191000" cy="914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Bộ "Sử kí"</a:t>
            </a:r>
          </a:p>
        </p:txBody>
      </p:sp>
      <p:sp>
        <p:nvSpPr>
          <p:cNvPr id="21508" name="Content Placeholder 5">
            <a:extLst>
              <a:ext uri="{FF2B5EF4-FFF2-40B4-BE49-F238E27FC236}">
                <a16:creationId xmlns:a16="http://schemas.microsoft.com/office/drawing/2014/main" id="{31E70D37-3342-9DA4-7D1C-5AD682608D05}"/>
              </a:ext>
            </a:extLst>
          </p:cNvPr>
          <p:cNvSpPr>
            <a:spLocks noGrp="1"/>
          </p:cNvSpPr>
          <p:nvPr>
            <p:ph sz="quarter" idx="2"/>
          </p:nvPr>
        </p:nvSpPr>
        <p:spPr>
          <a:xfrm>
            <a:off x="5715000" y="-46038"/>
            <a:ext cx="4038600" cy="46038"/>
          </a:xfrm>
        </p:spPr>
        <p:txBody>
          <a:bodyPr/>
          <a:lstStyle/>
          <a:p>
            <a:pPr lvl="3"/>
            <a:endParaRPr lang="en-US" altLang="en-US"/>
          </a:p>
        </p:txBody>
      </p:sp>
      <p:sp>
        <p:nvSpPr>
          <p:cNvPr id="21509" name="Content Placeholder 8">
            <a:extLst>
              <a:ext uri="{FF2B5EF4-FFF2-40B4-BE49-F238E27FC236}">
                <a16:creationId xmlns:a16="http://schemas.microsoft.com/office/drawing/2014/main" id="{0C408B3B-3F3E-9494-F54F-1DD26688D17E}"/>
              </a:ext>
            </a:extLst>
          </p:cNvPr>
          <p:cNvSpPr>
            <a:spLocks noGrp="1"/>
          </p:cNvSpPr>
          <p:nvPr>
            <p:ph sz="quarter" idx="1"/>
          </p:nvPr>
        </p:nvSpPr>
        <p:spPr>
          <a:xfrm>
            <a:off x="1828800" y="-304800"/>
            <a:ext cx="3200400" cy="76200"/>
          </a:xfrm>
        </p:spPr>
        <p:txBody>
          <a:bodyPr/>
          <a:lstStyle/>
          <a:p>
            <a:endParaRPr lang="en-US" altLang="en-US"/>
          </a:p>
        </p:txBody>
      </p:sp>
      <p:pic>
        <p:nvPicPr>
          <p:cNvPr id="10" name="Picture 10" descr="fdvf">
            <a:extLst>
              <a:ext uri="{FF2B5EF4-FFF2-40B4-BE49-F238E27FC236}">
                <a16:creationId xmlns:a16="http://schemas.microsoft.com/office/drawing/2014/main" id="{E0782648-7A08-6CC8-5105-C6534EF35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447800"/>
            <a:ext cx="3505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ty">
            <a:extLst>
              <a:ext uri="{FF2B5EF4-FFF2-40B4-BE49-F238E27FC236}">
                <a16:creationId xmlns:a16="http://schemas.microsoft.com/office/drawing/2014/main" id="{72747F1C-5334-23D6-FF59-13F664980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47801"/>
            <a:ext cx="2667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6874"/>
                                        </p:tgtEl>
                                        <p:attrNameLst>
                                          <p:attrName>style.visibility</p:attrName>
                                        </p:attrNameLst>
                                      </p:cBhvr>
                                      <p:to>
                                        <p:strVal val="visible"/>
                                      </p:to>
                                    </p:set>
                                    <p:anim calcmode="lin" valueType="num">
                                      <p:cBhvr>
                                        <p:cTn id="7" dur="500" fill="hold"/>
                                        <p:tgtEl>
                                          <p:spTgt spid="36874"/>
                                        </p:tgtEl>
                                        <p:attrNameLst>
                                          <p:attrName>ppt_w</p:attrName>
                                        </p:attrNameLst>
                                      </p:cBhvr>
                                      <p:tavLst>
                                        <p:tav tm="0">
                                          <p:val>
                                            <p:fltVal val="0"/>
                                          </p:val>
                                        </p:tav>
                                        <p:tav tm="100000">
                                          <p:val>
                                            <p:strVal val="#ppt_w"/>
                                          </p:val>
                                        </p:tav>
                                      </p:tavLst>
                                    </p:anim>
                                    <p:anim calcmode="lin" valueType="num">
                                      <p:cBhvr>
                                        <p:cTn id="8" dur="500" fill="hold"/>
                                        <p:tgtEl>
                                          <p:spTgt spid="36874"/>
                                        </p:tgtEl>
                                        <p:attrNameLst>
                                          <p:attrName>ppt_h</p:attrName>
                                        </p:attrNameLst>
                                      </p:cBhvr>
                                      <p:tavLst>
                                        <p:tav tm="0">
                                          <p:val>
                                            <p:fltVal val="0"/>
                                          </p:val>
                                        </p:tav>
                                        <p:tav tm="100000">
                                          <p:val>
                                            <p:strVal val="#ppt_h"/>
                                          </p:val>
                                        </p:tav>
                                      </p:tavLst>
                                    </p:anim>
                                    <p:anim calcmode="lin" valueType="num">
                                      <p:cBhvr>
                                        <p:cTn id="9" dur="500" fill="hold"/>
                                        <p:tgtEl>
                                          <p:spTgt spid="36874"/>
                                        </p:tgtEl>
                                        <p:attrNameLst>
                                          <p:attrName>style.rotation</p:attrName>
                                        </p:attrNameLst>
                                      </p:cBhvr>
                                      <p:tavLst>
                                        <p:tav tm="0">
                                          <p:val>
                                            <p:fltVal val="360"/>
                                          </p:val>
                                        </p:tav>
                                        <p:tav tm="100000">
                                          <p:val>
                                            <p:fltVal val="0"/>
                                          </p:val>
                                        </p:tav>
                                      </p:tavLst>
                                    </p:anim>
                                    <p:animEffect transition="in" filter="fade">
                                      <p:cBhvr>
                                        <p:cTn id="10" dur="500"/>
                                        <p:tgtEl>
                                          <p:spTgt spid="36874"/>
                                        </p:tgtEl>
                                      </p:cBhvr>
                                    </p:animEffect>
                                  </p:childTnLst>
                                </p:cTn>
                              </p:par>
                            </p:childTnLst>
                          </p:cTn>
                        </p:par>
                        <p:par>
                          <p:cTn id="11" fill="hold" nodeType="afterGroup">
                            <p:stCondLst>
                              <p:cond delay="500"/>
                            </p:stCondLst>
                            <p:childTnLst>
                              <p:par>
                                <p:cTn id="12" presetID="51" presetClass="entr" presetSubtype="0" fill="hold" grpId="0" nodeType="afterEffect">
                                  <p:stCondLst>
                                    <p:cond delay="0"/>
                                  </p:stCondLst>
                                  <p:childTnLst>
                                    <p:set>
                                      <p:cBhvr>
                                        <p:cTn id="13" dur="1" fill="hold">
                                          <p:stCondLst>
                                            <p:cond delay="0"/>
                                          </p:stCondLst>
                                        </p:cTn>
                                        <p:tgtEl>
                                          <p:spTgt spid="36871">
                                            <p:txEl>
                                              <p:pRg st="0" end="0"/>
                                            </p:txEl>
                                          </p:spTgt>
                                        </p:tgtEl>
                                        <p:attrNameLst>
                                          <p:attrName>style.visibility</p:attrName>
                                        </p:attrNameLst>
                                      </p:cBhvr>
                                      <p:to>
                                        <p:strVal val="visible"/>
                                      </p:to>
                                    </p:set>
                                    <p:animEffect transition="in" filter="fade">
                                      <p:cBhvr>
                                        <p:cTn id="14" dur="770" decel="100000"/>
                                        <p:tgtEl>
                                          <p:spTgt spid="36871">
                                            <p:txEl>
                                              <p:pRg st="0" end="0"/>
                                            </p:txEl>
                                          </p:spTgt>
                                        </p:tgtEl>
                                      </p:cBhvr>
                                    </p:animEffect>
                                    <p:animScale>
                                      <p:cBhvr>
                                        <p:cTn id="15" dur="770" decel="100000"/>
                                        <p:tgtEl>
                                          <p:spTgt spid="36871">
                                            <p:txEl>
                                              <p:pRg st="0" end="0"/>
                                            </p:txEl>
                                          </p:spTgt>
                                        </p:tgtEl>
                                      </p:cBhvr>
                                      <p:from x="10000" y="10000"/>
                                      <p:to x="200000" y="450000"/>
                                    </p:animScale>
                                    <p:animScale>
                                      <p:cBhvr>
                                        <p:cTn id="16" dur="1230" accel="100000" fill="hold">
                                          <p:stCondLst>
                                            <p:cond delay="770"/>
                                          </p:stCondLst>
                                        </p:cTn>
                                        <p:tgtEl>
                                          <p:spTgt spid="36871">
                                            <p:txEl>
                                              <p:pRg st="0" end="0"/>
                                            </p:txEl>
                                          </p:spTgt>
                                        </p:tgtEl>
                                      </p:cBhvr>
                                      <p:from x="200000" y="450000"/>
                                      <p:to x="100000" y="100000"/>
                                    </p:animScale>
                                    <p:set>
                                      <p:cBhvr>
                                        <p:cTn id="17" dur="770" fill="hold"/>
                                        <p:tgtEl>
                                          <p:spTgt spid="36871">
                                            <p:txEl>
                                              <p:pRg st="0" end="0"/>
                                            </p:txEl>
                                          </p:spTgt>
                                        </p:tgtEl>
                                        <p:attrNameLst>
                                          <p:attrName>ppt_x</p:attrName>
                                        </p:attrNameLst>
                                      </p:cBhvr>
                                      <p:to>
                                        <p:strVal val="(0.5)"/>
                                      </p:to>
                                    </p:set>
                                    <p:anim from="(0.5)" to="(#ppt_x)" calcmode="lin" valueType="num">
                                      <p:cBhvr>
                                        <p:cTn id="18" dur="1230" accel="100000" fill="hold">
                                          <p:stCondLst>
                                            <p:cond delay="770"/>
                                          </p:stCondLst>
                                        </p:cTn>
                                        <p:tgtEl>
                                          <p:spTgt spid="36871">
                                            <p:txEl>
                                              <p:pRg st="0" end="0"/>
                                            </p:txEl>
                                          </p:spTgt>
                                        </p:tgtEl>
                                        <p:attrNameLst>
                                          <p:attrName>ppt_x</p:attrName>
                                        </p:attrNameLst>
                                      </p:cBhvr>
                                    </p:anim>
                                    <p:set>
                                      <p:cBhvr>
                                        <p:cTn id="19" dur="770" fill="hold"/>
                                        <p:tgtEl>
                                          <p:spTgt spid="36871">
                                            <p:txEl>
                                              <p:pRg st="0" end="0"/>
                                            </p:txEl>
                                          </p:spTgt>
                                        </p:tgtEl>
                                        <p:attrNameLst>
                                          <p:attrName>ppt_y</p:attrName>
                                        </p:attrNameLst>
                                      </p:cBhvr>
                                      <p:to>
                                        <p:strVal val="(#ppt_y+0.4)"/>
                                      </p:to>
                                    </p:set>
                                    <p:anim from="(#ppt_y+0.4)" to="(#ppt_y)" calcmode="lin" valueType="num">
                                      <p:cBhvr>
                                        <p:cTn id="20" dur="1230" accel="100000" fill="hold">
                                          <p:stCondLst>
                                            <p:cond delay="770"/>
                                          </p:stCondLst>
                                        </p:cTn>
                                        <p:tgtEl>
                                          <p:spTgt spid="36871">
                                            <p:txEl>
                                              <p:pRg st="0" end="0"/>
                                            </p:txEl>
                                          </p:spTgt>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par>
                          <p:cTn id="28" fill="hold" nodeType="afterGroup">
                            <p:stCondLst>
                              <p:cond delay="1000"/>
                            </p:stCondLst>
                            <p:childTnLst>
                              <p:par>
                                <p:cTn id="29" presetID="21"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4)">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EF2FF2-7BCB-BE47-6C5D-96E91E2B21A1}"/>
              </a:ext>
            </a:extLst>
          </p:cNvPr>
          <p:cNvGraphicFramePr/>
          <p:nvPr/>
        </p:nvGraphicFramePr>
        <p:xfrm>
          <a:off x="2286000" y="2438400"/>
          <a:ext cx="3429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4">
            <a:extLst>
              <a:ext uri="{FF2B5EF4-FFF2-40B4-BE49-F238E27FC236}">
                <a16:creationId xmlns:a16="http://schemas.microsoft.com/office/drawing/2014/main" id="{0BBACEB4-BE69-A6D2-84D9-7D5A6E032698}"/>
              </a:ext>
            </a:extLst>
          </p:cNvPr>
          <p:cNvSpPr/>
          <p:nvPr/>
        </p:nvSpPr>
        <p:spPr>
          <a:xfrm>
            <a:off x="6096000" y="3495675"/>
            <a:ext cx="2971800" cy="1360488"/>
          </a:xfrm>
          <a:prstGeom prst="rect">
            <a:avLst/>
          </a:prstGeom>
        </p:spPr>
        <p:style>
          <a:lnRef idx="0">
            <a:scrgbClr r="0" g="0" b="0"/>
          </a:lnRef>
          <a:fillRef idx="0">
            <a:scrgbClr r="0" g="0" b="0"/>
          </a:fillRef>
          <a:effectRef idx="0">
            <a:scrgbClr r="0" g="0" b="0"/>
          </a:effectRef>
          <a:fontRef idx="minor">
            <a:schemeClr val="lt1"/>
          </a:fontRef>
        </p:style>
        <p:txBody>
          <a:bodyPr lIns="341376" tIns="341376" rIns="341376" bIns="341376" spcCol="1270" anchor="ctr"/>
          <a:lstStyle/>
          <a:p>
            <a:pPr algn="ctr" defTabSz="2133600">
              <a:lnSpc>
                <a:spcPct val="90000"/>
              </a:lnSpc>
              <a:spcBef>
                <a:spcPct val="0"/>
              </a:spcBef>
              <a:spcAft>
                <a:spcPct val="35000"/>
              </a:spcAft>
              <a:defRPr/>
            </a:pPr>
            <a:endParaRPr lang="en-US" sz="4800">
              <a:solidFill>
                <a:prstClr val="white"/>
              </a:solidFill>
              <a:latin typeface="Calibri"/>
            </a:endParaRPr>
          </a:p>
        </p:txBody>
      </p:sp>
      <p:graphicFrame>
        <p:nvGraphicFramePr>
          <p:cNvPr id="8" name="Diagram 7">
            <a:extLst>
              <a:ext uri="{FF2B5EF4-FFF2-40B4-BE49-F238E27FC236}">
                <a16:creationId xmlns:a16="http://schemas.microsoft.com/office/drawing/2014/main" id="{8E05E81A-298D-67CE-351A-3A59491159B6}"/>
              </a:ext>
            </a:extLst>
          </p:cNvPr>
          <p:cNvGraphicFramePr/>
          <p:nvPr/>
        </p:nvGraphicFramePr>
        <p:xfrm>
          <a:off x="6400800" y="2438400"/>
          <a:ext cx="3810000" cy="4241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3C3B1478-EFC9-00EB-A8EA-551A8E792E8A}"/>
              </a:ext>
            </a:extLst>
          </p:cNvPr>
          <p:cNvSpPr/>
          <p:nvPr/>
        </p:nvSpPr>
        <p:spPr>
          <a:xfrm>
            <a:off x="3124200" y="1295400"/>
            <a:ext cx="2133600" cy="5334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solidFill>
                  <a:prstClr val="white"/>
                </a:solidFill>
                <a:latin typeface="Calibri"/>
              </a:rPr>
              <a:t>Thơ</a:t>
            </a:r>
            <a:r>
              <a:rPr lang="en-US" sz="2800" b="1" dirty="0">
                <a:solidFill>
                  <a:prstClr val="white"/>
                </a:solidFill>
                <a:latin typeface="Calibri"/>
              </a:rPr>
              <a:t> </a:t>
            </a:r>
            <a:r>
              <a:rPr lang="en-US" sz="2800" b="1" dirty="0" err="1">
                <a:solidFill>
                  <a:prstClr val="white"/>
                </a:solidFill>
                <a:latin typeface="Calibri"/>
              </a:rPr>
              <a:t>Đường</a:t>
            </a:r>
            <a:endParaRPr lang="en-US" sz="2800" b="1" dirty="0">
              <a:solidFill>
                <a:prstClr val="white"/>
              </a:solidFill>
              <a:latin typeface="Calibri"/>
            </a:endParaRPr>
          </a:p>
        </p:txBody>
      </p:sp>
      <p:sp>
        <p:nvSpPr>
          <p:cNvPr id="10" name="Rectangle 9">
            <a:extLst>
              <a:ext uri="{FF2B5EF4-FFF2-40B4-BE49-F238E27FC236}">
                <a16:creationId xmlns:a16="http://schemas.microsoft.com/office/drawing/2014/main" id="{94F032F8-3B10-52C1-9AF5-4E455F75A484}"/>
              </a:ext>
            </a:extLst>
          </p:cNvPr>
          <p:cNvSpPr/>
          <p:nvPr/>
        </p:nvSpPr>
        <p:spPr>
          <a:xfrm>
            <a:off x="7162800" y="1371600"/>
            <a:ext cx="2133600" cy="5334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solidFill>
                  <a:prstClr val="white"/>
                </a:solidFill>
                <a:latin typeface="Calibri"/>
              </a:rPr>
              <a:t>Tiểu</a:t>
            </a:r>
            <a:r>
              <a:rPr lang="en-US" sz="2800" b="1" dirty="0">
                <a:solidFill>
                  <a:prstClr val="white"/>
                </a:solidFill>
                <a:latin typeface="Calibri"/>
              </a:rPr>
              <a:t> </a:t>
            </a:r>
            <a:r>
              <a:rPr lang="en-US" sz="2800" b="1" dirty="0" err="1">
                <a:solidFill>
                  <a:prstClr val="white"/>
                </a:solidFill>
                <a:latin typeface="Calibri"/>
              </a:rPr>
              <a:t>thuyết</a:t>
            </a:r>
            <a:endParaRPr lang="en-US" sz="2800" b="1" dirty="0">
              <a:solidFill>
                <a:prstClr val="white"/>
              </a:solidFill>
              <a:latin typeface="Calibri"/>
            </a:endParaRPr>
          </a:p>
        </p:txBody>
      </p:sp>
      <p:sp>
        <p:nvSpPr>
          <p:cNvPr id="13" name="TextBox 12">
            <a:extLst>
              <a:ext uri="{FF2B5EF4-FFF2-40B4-BE49-F238E27FC236}">
                <a16:creationId xmlns:a16="http://schemas.microsoft.com/office/drawing/2014/main" id="{D56DC90C-3E6F-7842-B113-94368DE73276}"/>
              </a:ext>
            </a:extLst>
          </p:cNvPr>
          <p:cNvSpPr txBox="1"/>
          <p:nvPr/>
        </p:nvSpPr>
        <p:spPr>
          <a:xfrm>
            <a:off x="-152400" y="393700"/>
            <a:ext cx="5410200" cy="584200"/>
          </a:xfrm>
          <a:prstGeom prst="rect">
            <a:avLst/>
          </a:prstGeom>
          <a:noFill/>
        </p:spPr>
        <p:txBody>
          <a:bodyPr>
            <a:spAutoFit/>
          </a:bodyPr>
          <a:lstStyle/>
          <a:p>
            <a:pPr algn="ctr">
              <a:defRPr/>
            </a:pPr>
            <a:r>
              <a:rPr lang="en-US" sz="3200" b="1">
                <a:solidFill>
                  <a:srgbClr val="C0504D">
                    <a:lumMod val="75000"/>
                  </a:srgbClr>
                </a:solidFill>
                <a:latin typeface="Calibri"/>
                <a:cs typeface="Arial" panose="020B0604020202020204" pitchFamily="34" charset="0"/>
              </a:rPr>
              <a:t>b) sử học</a:t>
            </a:r>
            <a:endParaRPr lang="en-US" sz="3200" b="1" dirty="0">
              <a:solidFill>
                <a:srgbClr val="C0504D">
                  <a:lumMod val="75000"/>
                </a:srgbClr>
              </a:solidFill>
              <a:latin typeface="Calibri"/>
              <a:cs typeface="Arial" panose="020B0604020202020204"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3554" y="2412137"/>
            <a:ext cx="3271520" cy="1806114"/>
          </a:xfrm>
          <a:prstGeom prst="rect">
            <a:avLst/>
          </a:prstGeom>
        </p:spPr>
        <p:txBody>
          <a:bodyPr vert="horz" wrap="square" lIns="0" tIns="8043" rIns="0" bIns="0" rtlCol="0">
            <a:spAutoFit/>
          </a:bodyPr>
          <a:lstStyle/>
          <a:p>
            <a:pPr marL="252743" marR="3387" lvl="0" indent="-244699" algn="l" defTabSz="609630" rtl="0" eaLnBrk="1" fontAlgn="auto" latinLnBrk="0" hangingPunct="1">
              <a:lnSpc>
                <a:spcPct val="114100"/>
              </a:lnSpc>
              <a:spcBef>
                <a:spcPts val="63"/>
              </a:spcBef>
              <a:spcAft>
                <a:spcPts val="0"/>
              </a:spcAft>
              <a:buClrTx/>
              <a:buSzTx/>
              <a:buFontTx/>
              <a:buNone/>
              <a:tabLst/>
              <a:defRPr/>
            </a:pPr>
            <a:r>
              <a:rPr kumimoji="0" sz="5334" b="0" i="0" u="none" strike="noStrike" kern="1200" cap="none" spc="-3" normalizeH="0" baseline="0" noProof="0" dirty="0">
                <a:ln>
                  <a:noFill/>
                </a:ln>
                <a:solidFill>
                  <a:srgbClr val="44089A"/>
                </a:solidFill>
                <a:effectLst/>
                <a:uLnTx/>
                <a:uFillTx/>
                <a:latin typeface="Times New Roman" panose="02020603050405020304" pitchFamily="18" charset="0"/>
                <a:ea typeface="+mn-ea"/>
                <a:cs typeface="Times New Roman" panose="02020603050405020304" pitchFamily="18" charset="0"/>
              </a:rPr>
              <a:t>MỤC</a:t>
            </a:r>
            <a:r>
              <a:rPr kumimoji="0" sz="5334" b="0" i="0" u="none" strike="noStrike" kern="1200" cap="none" spc="-63" normalizeH="0" baseline="0" noProof="0" dirty="0">
                <a:ln>
                  <a:noFill/>
                </a:ln>
                <a:solidFill>
                  <a:srgbClr val="44089A"/>
                </a:solidFill>
                <a:effectLst/>
                <a:uLnTx/>
                <a:uFillTx/>
                <a:latin typeface="Times New Roman" panose="02020603050405020304" pitchFamily="18" charset="0"/>
                <a:ea typeface="+mn-ea"/>
                <a:cs typeface="Times New Roman" panose="02020603050405020304" pitchFamily="18" charset="0"/>
              </a:rPr>
              <a:t> </a:t>
            </a:r>
            <a:r>
              <a:rPr kumimoji="0" sz="5334" b="0" i="0" u="none" strike="noStrike" kern="1200" cap="none" spc="-3" normalizeH="0" baseline="0" noProof="0" dirty="0">
                <a:ln>
                  <a:noFill/>
                </a:ln>
                <a:solidFill>
                  <a:srgbClr val="44089A"/>
                </a:solidFill>
                <a:effectLst/>
                <a:uLnTx/>
                <a:uFillTx/>
                <a:latin typeface="Times New Roman" panose="02020603050405020304" pitchFamily="18" charset="0"/>
                <a:ea typeface="+mn-ea"/>
                <a:cs typeface="Times New Roman" panose="02020603050405020304" pitchFamily="18" charset="0"/>
              </a:rPr>
              <a:t>TIÊU  BÀI</a:t>
            </a:r>
            <a:r>
              <a:rPr kumimoji="0" sz="5334" b="0" i="0" u="none" strike="noStrike" kern="1200" cap="none" spc="-30" normalizeH="0" baseline="0" noProof="0" dirty="0">
                <a:ln>
                  <a:noFill/>
                </a:ln>
                <a:solidFill>
                  <a:srgbClr val="44089A"/>
                </a:solidFill>
                <a:effectLst/>
                <a:uLnTx/>
                <a:uFillTx/>
                <a:latin typeface="Times New Roman" panose="02020603050405020304" pitchFamily="18" charset="0"/>
                <a:ea typeface="+mn-ea"/>
                <a:cs typeface="Times New Roman" panose="02020603050405020304" pitchFamily="18" charset="0"/>
              </a:rPr>
              <a:t> </a:t>
            </a:r>
            <a:r>
              <a:rPr kumimoji="0" sz="5334" b="0" i="0" u="none" strike="noStrike" kern="1200" cap="none" spc="-3" normalizeH="0" baseline="0" noProof="0" dirty="0">
                <a:ln>
                  <a:noFill/>
                </a:ln>
                <a:solidFill>
                  <a:srgbClr val="44089A"/>
                </a:solidFill>
                <a:effectLst/>
                <a:uLnTx/>
                <a:uFillTx/>
                <a:latin typeface="Times New Roman" panose="02020603050405020304" pitchFamily="18" charset="0"/>
                <a:ea typeface="+mn-ea"/>
                <a:cs typeface="Times New Roman" panose="02020603050405020304" pitchFamily="18" charset="0"/>
              </a:rPr>
              <a:t>HỌC</a:t>
            </a:r>
            <a:endParaRPr kumimoji="0" sz="5334"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object 3"/>
          <p:cNvSpPr/>
          <p:nvPr/>
        </p:nvSpPr>
        <p:spPr>
          <a:xfrm>
            <a:off x="356283" y="4254348"/>
            <a:ext cx="421640" cy="143933"/>
          </a:xfrm>
          <a:custGeom>
            <a:avLst/>
            <a:gdLst/>
            <a:ahLst/>
            <a:cxnLst/>
            <a:rect l="l" t="t" r="r" b="b"/>
            <a:pathLst>
              <a:path w="632460" h="215900">
                <a:moveTo>
                  <a:pt x="0" y="137178"/>
                </a:moveTo>
                <a:lnTo>
                  <a:pt x="8825" y="91782"/>
                </a:lnTo>
                <a:lnTo>
                  <a:pt x="41661" y="63753"/>
                </a:lnTo>
                <a:lnTo>
                  <a:pt x="98651" y="46318"/>
                </a:lnTo>
                <a:lnTo>
                  <a:pt x="156930" y="35180"/>
                </a:lnTo>
                <a:lnTo>
                  <a:pt x="208401" y="29561"/>
                </a:lnTo>
                <a:lnTo>
                  <a:pt x="259912" y="24287"/>
                </a:lnTo>
                <a:lnTo>
                  <a:pt x="311453" y="19284"/>
                </a:lnTo>
                <a:lnTo>
                  <a:pt x="363018" y="14479"/>
                </a:lnTo>
                <a:lnTo>
                  <a:pt x="414595" y="9797"/>
                </a:lnTo>
                <a:lnTo>
                  <a:pt x="517756" y="507"/>
                </a:lnTo>
                <a:lnTo>
                  <a:pt x="529099" y="0"/>
                </a:lnTo>
                <a:lnTo>
                  <a:pt x="540512" y="242"/>
                </a:lnTo>
                <a:lnTo>
                  <a:pt x="551953" y="803"/>
                </a:lnTo>
                <a:lnTo>
                  <a:pt x="563385" y="1248"/>
                </a:lnTo>
                <a:lnTo>
                  <a:pt x="563341" y="2781"/>
                </a:lnTo>
                <a:lnTo>
                  <a:pt x="571501" y="3984"/>
                </a:lnTo>
                <a:lnTo>
                  <a:pt x="581453" y="2652"/>
                </a:lnTo>
                <a:lnTo>
                  <a:pt x="587482" y="6880"/>
                </a:lnTo>
                <a:lnTo>
                  <a:pt x="625097" y="34518"/>
                </a:lnTo>
                <a:lnTo>
                  <a:pt x="632390" y="60001"/>
                </a:lnTo>
                <a:lnTo>
                  <a:pt x="629248" y="75628"/>
                </a:lnTo>
                <a:lnTo>
                  <a:pt x="609198" y="113561"/>
                </a:lnTo>
                <a:lnTo>
                  <a:pt x="481834" y="148163"/>
                </a:lnTo>
                <a:lnTo>
                  <a:pt x="433909" y="157970"/>
                </a:lnTo>
                <a:lnTo>
                  <a:pt x="385964" y="167684"/>
                </a:lnTo>
                <a:lnTo>
                  <a:pt x="337995" y="177266"/>
                </a:lnTo>
                <a:lnTo>
                  <a:pt x="289995" y="186677"/>
                </a:lnTo>
                <a:lnTo>
                  <a:pt x="241957" y="195879"/>
                </a:lnTo>
                <a:lnTo>
                  <a:pt x="193875" y="204833"/>
                </a:lnTo>
                <a:lnTo>
                  <a:pt x="145743" y="213500"/>
                </a:lnTo>
                <a:lnTo>
                  <a:pt x="121353" y="215459"/>
                </a:lnTo>
                <a:lnTo>
                  <a:pt x="96158" y="213640"/>
                </a:lnTo>
                <a:lnTo>
                  <a:pt x="46503" y="202821"/>
                </a:lnTo>
                <a:lnTo>
                  <a:pt x="11738" y="177355"/>
                </a:lnTo>
                <a:lnTo>
                  <a:pt x="2780" y="157433"/>
                </a:lnTo>
                <a:lnTo>
                  <a:pt x="0" y="137178"/>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object 4"/>
          <p:cNvSpPr/>
          <p:nvPr/>
        </p:nvSpPr>
        <p:spPr>
          <a:xfrm>
            <a:off x="525916" y="4508737"/>
            <a:ext cx="488103" cy="465243"/>
          </a:xfrm>
          <a:custGeom>
            <a:avLst/>
            <a:gdLst/>
            <a:ahLst/>
            <a:cxnLst/>
            <a:rect l="l" t="t" r="r" b="b"/>
            <a:pathLst>
              <a:path w="732155" h="697865">
                <a:moveTo>
                  <a:pt x="467233" y="50241"/>
                </a:moveTo>
                <a:lnTo>
                  <a:pt x="464299" y="31762"/>
                </a:lnTo>
                <a:lnTo>
                  <a:pt x="452056" y="14376"/>
                </a:lnTo>
                <a:lnTo>
                  <a:pt x="434327" y="2997"/>
                </a:lnTo>
                <a:lnTo>
                  <a:pt x="415785" y="0"/>
                </a:lnTo>
                <a:lnTo>
                  <a:pt x="396684" y="3771"/>
                </a:lnTo>
                <a:lnTo>
                  <a:pt x="377355" y="12738"/>
                </a:lnTo>
                <a:lnTo>
                  <a:pt x="336511" y="35814"/>
                </a:lnTo>
                <a:lnTo>
                  <a:pt x="254622" y="81635"/>
                </a:lnTo>
                <a:lnTo>
                  <a:pt x="213715" y="104597"/>
                </a:lnTo>
                <a:lnTo>
                  <a:pt x="172923" y="127762"/>
                </a:lnTo>
                <a:lnTo>
                  <a:pt x="132308" y="151244"/>
                </a:lnTo>
                <a:lnTo>
                  <a:pt x="80378" y="183857"/>
                </a:lnTo>
                <a:lnTo>
                  <a:pt x="31877" y="221030"/>
                </a:lnTo>
                <a:lnTo>
                  <a:pt x="4000" y="260794"/>
                </a:lnTo>
                <a:lnTo>
                  <a:pt x="0" y="284568"/>
                </a:lnTo>
                <a:lnTo>
                  <a:pt x="4597" y="310032"/>
                </a:lnTo>
                <a:lnTo>
                  <a:pt x="13589" y="330200"/>
                </a:lnTo>
                <a:lnTo>
                  <a:pt x="26212" y="347179"/>
                </a:lnTo>
                <a:lnTo>
                  <a:pt x="43726" y="358902"/>
                </a:lnTo>
                <a:lnTo>
                  <a:pt x="67386" y="363258"/>
                </a:lnTo>
                <a:lnTo>
                  <a:pt x="70815" y="373519"/>
                </a:lnTo>
                <a:lnTo>
                  <a:pt x="95123" y="365112"/>
                </a:lnTo>
                <a:lnTo>
                  <a:pt x="119684" y="357073"/>
                </a:lnTo>
                <a:lnTo>
                  <a:pt x="143497" y="347891"/>
                </a:lnTo>
                <a:lnTo>
                  <a:pt x="208064" y="307594"/>
                </a:lnTo>
                <a:lnTo>
                  <a:pt x="249770" y="277863"/>
                </a:lnTo>
                <a:lnTo>
                  <a:pt x="290410" y="246748"/>
                </a:lnTo>
                <a:lnTo>
                  <a:pt x="329679" y="214096"/>
                </a:lnTo>
                <a:lnTo>
                  <a:pt x="362254" y="183870"/>
                </a:lnTo>
                <a:lnTo>
                  <a:pt x="393280" y="151853"/>
                </a:lnTo>
                <a:lnTo>
                  <a:pt x="423125" y="118630"/>
                </a:lnTo>
                <a:lnTo>
                  <a:pt x="452183" y="84785"/>
                </a:lnTo>
                <a:lnTo>
                  <a:pt x="462610" y="68389"/>
                </a:lnTo>
                <a:lnTo>
                  <a:pt x="467233" y="50241"/>
                </a:lnTo>
                <a:close/>
              </a:path>
              <a:path w="732155" h="697865">
                <a:moveTo>
                  <a:pt x="732091" y="217995"/>
                </a:moveTo>
                <a:lnTo>
                  <a:pt x="729767" y="198196"/>
                </a:lnTo>
                <a:lnTo>
                  <a:pt x="720140" y="181584"/>
                </a:lnTo>
                <a:lnTo>
                  <a:pt x="700417" y="169456"/>
                </a:lnTo>
                <a:lnTo>
                  <a:pt x="677824" y="165760"/>
                </a:lnTo>
                <a:lnTo>
                  <a:pt x="658952" y="171272"/>
                </a:lnTo>
                <a:lnTo>
                  <a:pt x="630034" y="200736"/>
                </a:lnTo>
                <a:lnTo>
                  <a:pt x="604215" y="243408"/>
                </a:lnTo>
                <a:lnTo>
                  <a:pt x="581533" y="287147"/>
                </a:lnTo>
                <a:lnTo>
                  <a:pt x="561733" y="331889"/>
                </a:lnTo>
                <a:lnTo>
                  <a:pt x="544576" y="377532"/>
                </a:lnTo>
                <a:lnTo>
                  <a:pt x="529793" y="423964"/>
                </a:lnTo>
                <a:lnTo>
                  <a:pt x="517144" y="471119"/>
                </a:lnTo>
                <a:lnTo>
                  <a:pt x="506374" y="518896"/>
                </a:lnTo>
                <a:lnTo>
                  <a:pt x="497230" y="567182"/>
                </a:lnTo>
                <a:lnTo>
                  <a:pt x="489445" y="615911"/>
                </a:lnTo>
                <a:lnTo>
                  <a:pt x="490855" y="642239"/>
                </a:lnTo>
                <a:lnTo>
                  <a:pt x="501484" y="665607"/>
                </a:lnTo>
                <a:lnTo>
                  <a:pt x="519023" y="684009"/>
                </a:lnTo>
                <a:lnTo>
                  <a:pt x="541147" y="695464"/>
                </a:lnTo>
                <a:lnTo>
                  <a:pt x="564629" y="697445"/>
                </a:lnTo>
                <a:lnTo>
                  <a:pt x="589445" y="690892"/>
                </a:lnTo>
                <a:lnTo>
                  <a:pt x="629069" y="657504"/>
                </a:lnTo>
                <a:lnTo>
                  <a:pt x="649160" y="620141"/>
                </a:lnTo>
                <a:lnTo>
                  <a:pt x="665861" y="555320"/>
                </a:lnTo>
                <a:lnTo>
                  <a:pt x="678040" y="503580"/>
                </a:lnTo>
                <a:lnTo>
                  <a:pt x="690067" y="451802"/>
                </a:lnTo>
                <a:lnTo>
                  <a:pt x="725805" y="296379"/>
                </a:lnTo>
                <a:lnTo>
                  <a:pt x="721588" y="295427"/>
                </a:lnTo>
                <a:lnTo>
                  <a:pt x="727684" y="253593"/>
                </a:lnTo>
                <a:lnTo>
                  <a:pt x="729856" y="239674"/>
                </a:lnTo>
                <a:lnTo>
                  <a:pt x="732091" y="217995"/>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object 5"/>
          <p:cNvSpPr/>
          <p:nvPr/>
        </p:nvSpPr>
        <p:spPr>
          <a:xfrm>
            <a:off x="6669382" y="1110381"/>
            <a:ext cx="189653" cy="188383"/>
          </a:xfrm>
          <a:custGeom>
            <a:avLst/>
            <a:gdLst/>
            <a:ahLst/>
            <a:cxnLst/>
            <a:rect l="l" t="t" r="r" b="b"/>
            <a:pathLst>
              <a:path w="284479" h="282575">
                <a:moveTo>
                  <a:pt x="237581" y="277576"/>
                </a:moveTo>
                <a:lnTo>
                  <a:pt x="218300" y="270356"/>
                </a:lnTo>
                <a:lnTo>
                  <a:pt x="192710" y="249000"/>
                </a:lnTo>
                <a:lnTo>
                  <a:pt x="178600" y="235846"/>
                </a:lnTo>
                <a:lnTo>
                  <a:pt x="133367" y="192597"/>
                </a:lnTo>
                <a:lnTo>
                  <a:pt x="114098" y="211801"/>
                </a:lnTo>
                <a:lnTo>
                  <a:pt x="74685" y="250410"/>
                </a:lnTo>
                <a:lnTo>
                  <a:pt x="42370" y="274145"/>
                </a:lnTo>
                <a:lnTo>
                  <a:pt x="15122" y="279723"/>
                </a:lnTo>
                <a:lnTo>
                  <a:pt x="1354" y="282325"/>
                </a:lnTo>
                <a:lnTo>
                  <a:pt x="926" y="267023"/>
                </a:lnTo>
                <a:lnTo>
                  <a:pt x="0" y="251418"/>
                </a:lnTo>
                <a:lnTo>
                  <a:pt x="617" y="236757"/>
                </a:lnTo>
                <a:lnTo>
                  <a:pt x="4819" y="224287"/>
                </a:lnTo>
                <a:lnTo>
                  <a:pt x="18943" y="204924"/>
                </a:lnTo>
                <a:lnTo>
                  <a:pt x="35262" y="186912"/>
                </a:lnTo>
                <a:lnTo>
                  <a:pt x="52010" y="169102"/>
                </a:lnTo>
                <a:lnTo>
                  <a:pt x="67418" y="150343"/>
                </a:lnTo>
                <a:lnTo>
                  <a:pt x="71413" y="141566"/>
                </a:lnTo>
                <a:lnTo>
                  <a:pt x="73123" y="130704"/>
                </a:lnTo>
                <a:lnTo>
                  <a:pt x="72579" y="119544"/>
                </a:lnTo>
                <a:lnTo>
                  <a:pt x="69816" y="109875"/>
                </a:lnTo>
                <a:lnTo>
                  <a:pt x="61146" y="95221"/>
                </a:lnTo>
                <a:lnTo>
                  <a:pt x="50702" y="81381"/>
                </a:lnTo>
                <a:lnTo>
                  <a:pt x="40476" y="67496"/>
                </a:lnTo>
                <a:lnTo>
                  <a:pt x="32459" y="52709"/>
                </a:lnTo>
                <a:lnTo>
                  <a:pt x="29267" y="39737"/>
                </a:lnTo>
                <a:lnTo>
                  <a:pt x="28463" y="24867"/>
                </a:lnTo>
                <a:lnTo>
                  <a:pt x="30203" y="11869"/>
                </a:lnTo>
                <a:lnTo>
                  <a:pt x="34643" y="4508"/>
                </a:lnTo>
                <a:lnTo>
                  <a:pt x="46673" y="623"/>
                </a:lnTo>
                <a:lnTo>
                  <a:pt x="60531" y="0"/>
                </a:lnTo>
                <a:lnTo>
                  <a:pt x="89707" y="1928"/>
                </a:lnTo>
                <a:lnTo>
                  <a:pt x="92876" y="2010"/>
                </a:lnTo>
                <a:lnTo>
                  <a:pt x="96248" y="6487"/>
                </a:lnTo>
                <a:lnTo>
                  <a:pt x="98970" y="9438"/>
                </a:lnTo>
                <a:lnTo>
                  <a:pt x="122212" y="32515"/>
                </a:lnTo>
                <a:lnTo>
                  <a:pt x="146226" y="46616"/>
                </a:lnTo>
                <a:lnTo>
                  <a:pt x="172197" y="44649"/>
                </a:lnTo>
                <a:lnTo>
                  <a:pt x="201315" y="19520"/>
                </a:lnTo>
                <a:lnTo>
                  <a:pt x="209418" y="15256"/>
                </a:lnTo>
                <a:lnTo>
                  <a:pt x="221680" y="14318"/>
                </a:lnTo>
                <a:lnTo>
                  <a:pt x="235706" y="14789"/>
                </a:lnTo>
                <a:lnTo>
                  <a:pt x="249098" y="14752"/>
                </a:lnTo>
                <a:lnTo>
                  <a:pt x="246940" y="25311"/>
                </a:lnTo>
                <a:lnTo>
                  <a:pt x="244954" y="35958"/>
                </a:lnTo>
                <a:lnTo>
                  <a:pt x="242408" y="46317"/>
                </a:lnTo>
                <a:lnTo>
                  <a:pt x="238569" y="56013"/>
                </a:lnTo>
                <a:lnTo>
                  <a:pt x="231099" y="69004"/>
                </a:lnTo>
                <a:lnTo>
                  <a:pt x="222601" y="81628"/>
                </a:lnTo>
                <a:lnTo>
                  <a:pt x="213520" y="94273"/>
                </a:lnTo>
                <a:lnTo>
                  <a:pt x="204298" y="107329"/>
                </a:lnTo>
                <a:lnTo>
                  <a:pt x="281804" y="209518"/>
                </a:lnTo>
                <a:lnTo>
                  <a:pt x="283904" y="250075"/>
                </a:lnTo>
                <a:lnTo>
                  <a:pt x="257225" y="270777"/>
                </a:lnTo>
                <a:lnTo>
                  <a:pt x="237581" y="277576"/>
                </a:lnTo>
                <a:close/>
              </a:path>
            </a:pathLst>
          </a:custGeom>
          <a:solidFill>
            <a:srgbClr val="FFEBC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bject 6"/>
          <p:cNvSpPr/>
          <p:nvPr/>
        </p:nvSpPr>
        <p:spPr>
          <a:xfrm>
            <a:off x="5536949" y="255411"/>
            <a:ext cx="426720" cy="528320"/>
          </a:xfrm>
          <a:custGeom>
            <a:avLst/>
            <a:gdLst/>
            <a:ahLst/>
            <a:cxnLst/>
            <a:rect l="l" t="t" r="r" b="b"/>
            <a:pathLst>
              <a:path w="640079" h="792480">
                <a:moveTo>
                  <a:pt x="361970" y="791933"/>
                </a:moveTo>
                <a:lnTo>
                  <a:pt x="316061" y="771575"/>
                </a:lnTo>
                <a:lnTo>
                  <a:pt x="287152" y="716796"/>
                </a:lnTo>
                <a:lnTo>
                  <a:pt x="280454" y="672448"/>
                </a:lnTo>
                <a:lnTo>
                  <a:pt x="280128" y="626944"/>
                </a:lnTo>
                <a:lnTo>
                  <a:pt x="281161" y="581324"/>
                </a:lnTo>
                <a:lnTo>
                  <a:pt x="281343" y="565525"/>
                </a:lnTo>
                <a:lnTo>
                  <a:pt x="283058" y="506774"/>
                </a:lnTo>
                <a:lnTo>
                  <a:pt x="251022" y="533833"/>
                </a:lnTo>
                <a:lnTo>
                  <a:pt x="221692" y="558751"/>
                </a:lnTo>
                <a:lnTo>
                  <a:pt x="193886" y="581869"/>
                </a:lnTo>
                <a:lnTo>
                  <a:pt x="149215" y="615607"/>
                </a:lnTo>
                <a:lnTo>
                  <a:pt x="112720" y="636973"/>
                </a:lnTo>
                <a:lnTo>
                  <a:pt x="70043" y="654480"/>
                </a:lnTo>
                <a:lnTo>
                  <a:pt x="48160" y="652266"/>
                </a:lnTo>
                <a:lnTo>
                  <a:pt x="28832" y="641771"/>
                </a:lnTo>
                <a:lnTo>
                  <a:pt x="12496" y="624547"/>
                </a:lnTo>
                <a:lnTo>
                  <a:pt x="2078" y="603401"/>
                </a:lnTo>
                <a:lnTo>
                  <a:pt x="559" y="581944"/>
                </a:lnTo>
                <a:lnTo>
                  <a:pt x="7436" y="561537"/>
                </a:lnTo>
                <a:lnTo>
                  <a:pt x="52290" y="518205"/>
                </a:lnTo>
                <a:lnTo>
                  <a:pt x="83235" y="493849"/>
                </a:lnTo>
                <a:lnTo>
                  <a:pt x="145932" y="446077"/>
                </a:lnTo>
                <a:lnTo>
                  <a:pt x="189879" y="414706"/>
                </a:lnTo>
                <a:lnTo>
                  <a:pt x="82714" y="327191"/>
                </a:lnTo>
                <a:lnTo>
                  <a:pt x="48409" y="299086"/>
                </a:lnTo>
                <a:lnTo>
                  <a:pt x="11506" y="263498"/>
                </a:lnTo>
                <a:lnTo>
                  <a:pt x="0" y="231831"/>
                </a:lnTo>
                <a:lnTo>
                  <a:pt x="7163" y="213511"/>
                </a:lnTo>
                <a:lnTo>
                  <a:pt x="22694" y="197944"/>
                </a:lnTo>
                <a:lnTo>
                  <a:pt x="40760" y="191554"/>
                </a:lnTo>
                <a:lnTo>
                  <a:pt x="60060" y="192982"/>
                </a:lnTo>
                <a:lnTo>
                  <a:pt x="117601" y="223377"/>
                </a:lnTo>
                <a:lnTo>
                  <a:pt x="155447" y="246701"/>
                </a:lnTo>
                <a:lnTo>
                  <a:pt x="240945" y="300461"/>
                </a:lnTo>
                <a:lnTo>
                  <a:pt x="280452" y="325632"/>
                </a:lnTo>
                <a:lnTo>
                  <a:pt x="278536" y="294605"/>
                </a:lnTo>
                <a:lnTo>
                  <a:pt x="277893" y="282157"/>
                </a:lnTo>
                <a:lnTo>
                  <a:pt x="277747" y="270593"/>
                </a:lnTo>
                <a:lnTo>
                  <a:pt x="279122" y="178619"/>
                </a:lnTo>
                <a:lnTo>
                  <a:pt x="279958" y="132636"/>
                </a:lnTo>
                <a:lnTo>
                  <a:pt x="281057" y="86662"/>
                </a:lnTo>
                <a:lnTo>
                  <a:pt x="282538" y="40703"/>
                </a:lnTo>
                <a:lnTo>
                  <a:pt x="314087" y="0"/>
                </a:lnTo>
                <a:lnTo>
                  <a:pt x="334936" y="1377"/>
                </a:lnTo>
                <a:lnTo>
                  <a:pt x="366920" y="78611"/>
                </a:lnTo>
                <a:lnTo>
                  <a:pt x="373007" y="129915"/>
                </a:lnTo>
                <a:lnTo>
                  <a:pt x="378888" y="182011"/>
                </a:lnTo>
                <a:lnTo>
                  <a:pt x="390833" y="290005"/>
                </a:lnTo>
                <a:lnTo>
                  <a:pt x="412129" y="277044"/>
                </a:lnTo>
                <a:lnTo>
                  <a:pt x="450158" y="254031"/>
                </a:lnTo>
                <a:lnTo>
                  <a:pt x="489128" y="233916"/>
                </a:lnTo>
                <a:lnTo>
                  <a:pt x="531420" y="215753"/>
                </a:lnTo>
                <a:lnTo>
                  <a:pt x="553203" y="209259"/>
                </a:lnTo>
                <a:lnTo>
                  <a:pt x="564137" y="209338"/>
                </a:lnTo>
                <a:lnTo>
                  <a:pt x="576376" y="213336"/>
                </a:lnTo>
                <a:lnTo>
                  <a:pt x="587710" y="220037"/>
                </a:lnTo>
                <a:lnTo>
                  <a:pt x="595930" y="228224"/>
                </a:lnTo>
                <a:lnTo>
                  <a:pt x="597401" y="236466"/>
                </a:lnTo>
                <a:lnTo>
                  <a:pt x="594904" y="248068"/>
                </a:lnTo>
                <a:lnTo>
                  <a:pt x="550197" y="297742"/>
                </a:lnTo>
                <a:lnTo>
                  <a:pt x="516997" y="325754"/>
                </a:lnTo>
                <a:lnTo>
                  <a:pt x="449998" y="381121"/>
                </a:lnTo>
                <a:lnTo>
                  <a:pt x="417627" y="408493"/>
                </a:lnTo>
                <a:lnTo>
                  <a:pt x="489177" y="455207"/>
                </a:lnTo>
                <a:lnTo>
                  <a:pt x="523604" y="477985"/>
                </a:lnTo>
                <a:lnTo>
                  <a:pt x="557326" y="501056"/>
                </a:lnTo>
                <a:lnTo>
                  <a:pt x="589564" y="525659"/>
                </a:lnTo>
                <a:lnTo>
                  <a:pt x="618428" y="553838"/>
                </a:lnTo>
                <a:lnTo>
                  <a:pt x="640060" y="595984"/>
                </a:lnTo>
                <a:lnTo>
                  <a:pt x="638711" y="618756"/>
                </a:lnTo>
                <a:lnTo>
                  <a:pt x="626548" y="642036"/>
                </a:lnTo>
                <a:lnTo>
                  <a:pt x="607871" y="660016"/>
                </a:lnTo>
                <a:lnTo>
                  <a:pt x="587024" y="669032"/>
                </a:lnTo>
                <a:lnTo>
                  <a:pt x="564420" y="668779"/>
                </a:lnTo>
                <a:lnTo>
                  <a:pt x="540474" y="658950"/>
                </a:lnTo>
                <a:lnTo>
                  <a:pt x="512263" y="641468"/>
                </a:lnTo>
                <a:lnTo>
                  <a:pt x="483859" y="623095"/>
                </a:lnTo>
                <a:lnTo>
                  <a:pt x="423645" y="583549"/>
                </a:lnTo>
                <a:lnTo>
                  <a:pt x="426917" y="639455"/>
                </a:lnTo>
                <a:lnTo>
                  <a:pt x="428232" y="666400"/>
                </a:lnTo>
                <a:lnTo>
                  <a:pt x="428866" y="693062"/>
                </a:lnTo>
                <a:lnTo>
                  <a:pt x="429079" y="708637"/>
                </a:lnTo>
                <a:lnTo>
                  <a:pt x="428651" y="724549"/>
                </a:lnTo>
                <a:lnTo>
                  <a:pt x="408684" y="765556"/>
                </a:lnTo>
                <a:lnTo>
                  <a:pt x="378136" y="787402"/>
                </a:lnTo>
                <a:lnTo>
                  <a:pt x="361970" y="791933"/>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069869" y="1038907"/>
            <a:ext cx="356870" cy="505883"/>
          </a:xfrm>
          <a:custGeom>
            <a:avLst/>
            <a:gdLst/>
            <a:ahLst/>
            <a:cxnLst/>
            <a:rect l="l" t="t" r="r" b="b"/>
            <a:pathLst>
              <a:path w="535304" h="758825">
                <a:moveTo>
                  <a:pt x="337732" y="758267"/>
                </a:moveTo>
                <a:lnTo>
                  <a:pt x="297705" y="741966"/>
                </a:lnTo>
                <a:lnTo>
                  <a:pt x="283789" y="700367"/>
                </a:lnTo>
                <a:lnTo>
                  <a:pt x="270785" y="453184"/>
                </a:lnTo>
                <a:lnTo>
                  <a:pt x="270250" y="448142"/>
                </a:lnTo>
                <a:lnTo>
                  <a:pt x="269209" y="442256"/>
                </a:lnTo>
                <a:lnTo>
                  <a:pt x="265821" y="424456"/>
                </a:lnTo>
                <a:lnTo>
                  <a:pt x="250128" y="431697"/>
                </a:lnTo>
                <a:lnTo>
                  <a:pt x="235362" y="438389"/>
                </a:lnTo>
                <a:lnTo>
                  <a:pt x="221393" y="445029"/>
                </a:lnTo>
                <a:lnTo>
                  <a:pt x="208093" y="452111"/>
                </a:lnTo>
                <a:lnTo>
                  <a:pt x="180231" y="468561"/>
                </a:lnTo>
                <a:lnTo>
                  <a:pt x="124890" y="502130"/>
                </a:lnTo>
                <a:lnTo>
                  <a:pt x="96893" y="518329"/>
                </a:lnTo>
                <a:lnTo>
                  <a:pt x="69819" y="528972"/>
                </a:lnTo>
                <a:lnTo>
                  <a:pt x="45257" y="529791"/>
                </a:lnTo>
                <a:lnTo>
                  <a:pt x="24332" y="520995"/>
                </a:lnTo>
                <a:lnTo>
                  <a:pt x="8170" y="502796"/>
                </a:lnTo>
                <a:lnTo>
                  <a:pt x="0" y="478229"/>
                </a:lnTo>
                <a:lnTo>
                  <a:pt x="3961" y="456930"/>
                </a:lnTo>
                <a:lnTo>
                  <a:pt x="34100" y="423410"/>
                </a:lnTo>
                <a:lnTo>
                  <a:pt x="94937" y="382804"/>
                </a:lnTo>
                <a:lnTo>
                  <a:pt x="127382" y="362756"/>
                </a:lnTo>
                <a:lnTo>
                  <a:pt x="161248" y="341632"/>
                </a:lnTo>
                <a:lnTo>
                  <a:pt x="116342" y="303856"/>
                </a:lnTo>
                <a:lnTo>
                  <a:pt x="101989" y="291902"/>
                </a:lnTo>
                <a:lnTo>
                  <a:pt x="91740" y="283697"/>
                </a:lnTo>
                <a:lnTo>
                  <a:pt x="81373" y="275624"/>
                </a:lnTo>
                <a:lnTo>
                  <a:pt x="71151" y="267398"/>
                </a:lnTo>
                <a:lnTo>
                  <a:pt x="61341" y="258732"/>
                </a:lnTo>
                <a:lnTo>
                  <a:pt x="49681" y="245662"/>
                </a:lnTo>
                <a:lnTo>
                  <a:pt x="41930" y="231118"/>
                </a:lnTo>
                <a:lnTo>
                  <a:pt x="41185" y="216514"/>
                </a:lnTo>
                <a:lnTo>
                  <a:pt x="50542" y="203263"/>
                </a:lnTo>
                <a:lnTo>
                  <a:pt x="64504" y="195727"/>
                </a:lnTo>
                <a:lnTo>
                  <a:pt x="81659" y="191374"/>
                </a:lnTo>
                <a:lnTo>
                  <a:pt x="99405" y="190559"/>
                </a:lnTo>
                <a:lnTo>
                  <a:pt x="115138" y="193637"/>
                </a:lnTo>
                <a:lnTo>
                  <a:pt x="142613" y="205691"/>
                </a:lnTo>
                <a:lnTo>
                  <a:pt x="169197" y="220159"/>
                </a:lnTo>
                <a:lnTo>
                  <a:pt x="195365" y="235743"/>
                </a:lnTo>
                <a:lnTo>
                  <a:pt x="221591" y="251146"/>
                </a:lnTo>
                <a:lnTo>
                  <a:pt x="230139" y="256050"/>
                </a:lnTo>
                <a:lnTo>
                  <a:pt x="255582" y="271138"/>
                </a:lnTo>
                <a:lnTo>
                  <a:pt x="269351" y="265693"/>
                </a:lnTo>
                <a:lnTo>
                  <a:pt x="264073" y="169098"/>
                </a:lnTo>
                <a:lnTo>
                  <a:pt x="261646" y="120793"/>
                </a:lnTo>
                <a:lnTo>
                  <a:pt x="259734" y="72472"/>
                </a:lnTo>
                <a:lnTo>
                  <a:pt x="259257" y="49399"/>
                </a:lnTo>
                <a:lnTo>
                  <a:pt x="261920" y="26754"/>
                </a:lnTo>
                <a:lnTo>
                  <a:pt x="271748" y="8849"/>
                </a:lnTo>
                <a:lnTo>
                  <a:pt x="292763" y="0"/>
                </a:lnTo>
                <a:lnTo>
                  <a:pt x="315369" y="4567"/>
                </a:lnTo>
                <a:lnTo>
                  <a:pt x="335132" y="42456"/>
                </a:lnTo>
                <a:lnTo>
                  <a:pt x="347117" y="106229"/>
                </a:lnTo>
                <a:lnTo>
                  <a:pt x="353989" y="148106"/>
                </a:lnTo>
                <a:lnTo>
                  <a:pt x="367371" y="234211"/>
                </a:lnTo>
                <a:lnTo>
                  <a:pt x="393248" y="221588"/>
                </a:lnTo>
                <a:lnTo>
                  <a:pt x="443223" y="197748"/>
                </a:lnTo>
                <a:lnTo>
                  <a:pt x="483137" y="185495"/>
                </a:lnTo>
                <a:lnTo>
                  <a:pt x="499387" y="185418"/>
                </a:lnTo>
                <a:lnTo>
                  <a:pt x="514500" y="188415"/>
                </a:lnTo>
                <a:lnTo>
                  <a:pt x="525781" y="194789"/>
                </a:lnTo>
                <a:lnTo>
                  <a:pt x="535053" y="210840"/>
                </a:lnTo>
                <a:lnTo>
                  <a:pt x="532401" y="226252"/>
                </a:lnTo>
                <a:lnTo>
                  <a:pt x="482382" y="273567"/>
                </a:lnTo>
                <a:lnTo>
                  <a:pt x="427157" y="314364"/>
                </a:lnTo>
                <a:lnTo>
                  <a:pt x="398835" y="333711"/>
                </a:lnTo>
                <a:lnTo>
                  <a:pt x="384462" y="346382"/>
                </a:lnTo>
                <a:lnTo>
                  <a:pt x="379929" y="358670"/>
                </a:lnTo>
                <a:lnTo>
                  <a:pt x="384029" y="371242"/>
                </a:lnTo>
                <a:lnTo>
                  <a:pt x="395555" y="384764"/>
                </a:lnTo>
                <a:lnTo>
                  <a:pt x="418821" y="407239"/>
                </a:lnTo>
                <a:lnTo>
                  <a:pt x="441920" y="429890"/>
                </a:lnTo>
                <a:lnTo>
                  <a:pt x="487607" y="475710"/>
                </a:lnTo>
                <a:lnTo>
                  <a:pt x="515290" y="510260"/>
                </a:lnTo>
                <a:lnTo>
                  <a:pt x="526662" y="546090"/>
                </a:lnTo>
                <a:lnTo>
                  <a:pt x="521575" y="562203"/>
                </a:lnTo>
                <a:lnTo>
                  <a:pt x="508893" y="575027"/>
                </a:lnTo>
                <a:lnTo>
                  <a:pt x="495226" y="580757"/>
                </a:lnTo>
                <a:lnTo>
                  <a:pt x="479091" y="583082"/>
                </a:lnTo>
                <a:lnTo>
                  <a:pt x="462217" y="582586"/>
                </a:lnTo>
                <a:lnTo>
                  <a:pt x="446331" y="579852"/>
                </a:lnTo>
                <a:lnTo>
                  <a:pt x="433414" y="574454"/>
                </a:lnTo>
                <a:lnTo>
                  <a:pt x="420872" y="565816"/>
                </a:lnTo>
                <a:lnTo>
                  <a:pt x="407933" y="555367"/>
                </a:lnTo>
                <a:lnTo>
                  <a:pt x="393823" y="544536"/>
                </a:lnTo>
                <a:lnTo>
                  <a:pt x="389937" y="705223"/>
                </a:lnTo>
                <a:lnTo>
                  <a:pt x="386314" y="728030"/>
                </a:lnTo>
                <a:lnTo>
                  <a:pt x="376506" y="744802"/>
                </a:lnTo>
                <a:lnTo>
                  <a:pt x="360363" y="755045"/>
                </a:lnTo>
                <a:lnTo>
                  <a:pt x="337732" y="758267"/>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bject 8"/>
          <p:cNvSpPr/>
          <p:nvPr/>
        </p:nvSpPr>
        <p:spPr>
          <a:xfrm>
            <a:off x="5530502" y="1151459"/>
            <a:ext cx="244687" cy="226907"/>
          </a:xfrm>
          <a:custGeom>
            <a:avLst/>
            <a:gdLst/>
            <a:ahLst/>
            <a:cxnLst/>
            <a:rect l="l" t="t" r="r" b="b"/>
            <a:pathLst>
              <a:path w="367029" h="340360">
                <a:moveTo>
                  <a:pt x="47331" y="339989"/>
                </a:moveTo>
                <a:lnTo>
                  <a:pt x="29428" y="338355"/>
                </a:lnTo>
                <a:lnTo>
                  <a:pt x="12375" y="327048"/>
                </a:lnTo>
                <a:lnTo>
                  <a:pt x="1514" y="310046"/>
                </a:lnTo>
                <a:lnTo>
                  <a:pt x="0" y="292680"/>
                </a:lnTo>
                <a:lnTo>
                  <a:pt x="6250" y="275465"/>
                </a:lnTo>
                <a:lnTo>
                  <a:pt x="18682" y="258917"/>
                </a:lnTo>
                <a:lnTo>
                  <a:pt x="32932" y="243133"/>
                </a:lnTo>
                <a:lnTo>
                  <a:pt x="46940" y="227114"/>
                </a:lnTo>
                <a:lnTo>
                  <a:pt x="61130" y="211291"/>
                </a:lnTo>
                <a:lnTo>
                  <a:pt x="75923" y="196092"/>
                </a:lnTo>
                <a:lnTo>
                  <a:pt x="87337" y="181646"/>
                </a:lnTo>
                <a:lnTo>
                  <a:pt x="90383" y="168365"/>
                </a:lnTo>
                <a:lnTo>
                  <a:pt x="85324" y="155806"/>
                </a:lnTo>
                <a:lnTo>
                  <a:pt x="72423" y="143524"/>
                </a:lnTo>
                <a:lnTo>
                  <a:pt x="53584" y="126896"/>
                </a:lnTo>
                <a:lnTo>
                  <a:pt x="40272" y="107628"/>
                </a:lnTo>
                <a:lnTo>
                  <a:pt x="36067" y="86673"/>
                </a:lnTo>
                <a:lnTo>
                  <a:pt x="44553" y="64984"/>
                </a:lnTo>
                <a:lnTo>
                  <a:pt x="63622" y="50804"/>
                </a:lnTo>
                <a:lnTo>
                  <a:pt x="84840" y="51518"/>
                </a:lnTo>
                <a:lnTo>
                  <a:pt x="127924" y="72005"/>
                </a:lnTo>
                <a:lnTo>
                  <a:pt x="154144" y="88944"/>
                </a:lnTo>
                <a:lnTo>
                  <a:pt x="163819" y="95620"/>
                </a:lnTo>
                <a:lnTo>
                  <a:pt x="184748" y="74437"/>
                </a:lnTo>
                <a:lnTo>
                  <a:pt x="204675" y="53930"/>
                </a:lnTo>
                <a:lnTo>
                  <a:pt x="224599" y="34793"/>
                </a:lnTo>
                <a:lnTo>
                  <a:pt x="245520" y="17720"/>
                </a:lnTo>
                <a:lnTo>
                  <a:pt x="259896" y="9297"/>
                </a:lnTo>
                <a:lnTo>
                  <a:pt x="276418" y="3111"/>
                </a:lnTo>
                <a:lnTo>
                  <a:pt x="293434" y="0"/>
                </a:lnTo>
                <a:lnTo>
                  <a:pt x="309292" y="800"/>
                </a:lnTo>
                <a:lnTo>
                  <a:pt x="325454" y="7471"/>
                </a:lnTo>
                <a:lnTo>
                  <a:pt x="333289" y="18719"/>
                </a:lnTo>
                <a:lnTo>
                  <a:pt x="331885" y="33781"/>
                </a:lnTo>
                <a:lnTo>
                  <a:pt x="320331" y="51896"/>
                </a:lnTo>
                <a:lnTo>
                  <a:pt x="300805" y="75896"/>
                </a:lnTo>
                <a:lnTo>
                  <a:pt x="282333" y="101104"/>
                </a:lnTo>
                <a:lnTo>
                  <a:pt x="264130" y="127114"/>
                </a:lnTo>
                <a:lnTo>
                  <a:pt x="245411" y="153522"/>
                </a:lnTo>
                <a:lnTo>
                  <a:pt x="303143" y="196587"/>
                </a:lnTo>
                <a:lnTo>
                  <a:pt x="321517" y="210561"/>
                </a:lnTo>
                <a:lnTo>
                  <a:pt x="342237" y="225055"/>
                </a:lnTo>
                <a:lnTo>
                  <a:pt x="351301" y="232970"/>
                </a:lnTo>
                <a:lnTo>
                  <a:pt x="357309" y="242081"/>
                </a:lnTo>
                <a:lnTo>
                  <a:pt x="362671" y="257863"/>
                </a:lnTo>
                <a:lnTo>
                  <a:pt x="366372" y="274943"/>
                </a:lnTo>
                <a:lnTo>
                  <a:pt x="366927" y="290943"/>
                </a:lnTo>
                <a:lnTo>
                  <a:pt x="362852" y="303479"/>
                </a:lnTo>
                <a:lnTo>
                  <a:pt x="352439" y="311368"/>
                </a:lnTo>
                <a:lnTo>
                  <a:pt x="336514" y="316283"/>
                </a:lnTo>
                <a:lnTo>
                  <a:pt x="319100" y="317644"/>
                </a:lnTo>
                <a:lnTo>
                  <a:pt x="304221" y="314869"/>
                </a:lnTo>
                <a:lnTo>
                  <a:pt x="278111" y="302440"/>
                </a:lnTo>
                <a:lnTo>
                  <a:pt x="252927" y="287697"/>
                </a:lnTo>
                <a:lnTo>
                  <a:pt x="228374" y="271591"/>
                </a:lnTo>
                <a:lnTo>
                  <a:pt x="204157" y="255073"/>
                </a:lnTo>
                <a:lnTo>
                  <a:pt x="188048" y="246347"/>
                </a:lnTo>
                <a:lnTo>
                  <a:pt x="173472" y="244022"/>
                </a:lnTo>
                <a:lnTo>
                  <a:pt x="159609" y="248906"/>
                </a:lnTo>
                <a:lnTo>
                  <a:pt x="145636" y="261810"/>
                </a:lnTo>
                <a:lnTo>
                  <a:pt x="130938" y="278351"/>
                </a:lnTo>
                <a:lnTo>
                  <a:pt x="115235" y="294083"/>
                </a:lnTo>
                <a:lnTo>
                  <a:pt x="98761" y="309051"/>
                </a:lnTo>
                <a:lnTo>
                  <a:pt x="81750" y="323299"/>
                </a:lnTo>
                <a:lnTo>
                  <a:pt x="65100" y="334216"/>
                </a:lnTo>
                <a:lnTo>
                  <a:pt x="47331" y="339989"/>
                </a:lnTo>
                <a:close/>
              </a:path>
            </a:pathLst>
          </a:custGeom>
          <a:solidFill>
            <a:srgbClr val="FFEBC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object 9"/>
          <p:cNvSpPr/>
          <p:nvPr/>
        </p:nvSpPr>
        <p:spPr>
          <a:xfrm>
            <a:off x="5171853" y="887854"/>
            <a:ext cx="198967" cy="194733"/>
          </a:xfrm>
          <a:custGeom>
            <a:avLst/>
            <a:gdLst/>
            <a:ahLst/>
            <a:cxnLst/>
            <a:rect l="l" t="t" r="r" b="b"/>
            <a:pathLst>
              <a:path w="298450" h="292100">
                <a:moveTo>
                  <a:pt x="157062" y="291978"/>
                </a:moveTo>
                <a:lnTo>
                  <a:pt x="108360" y="287349"/>
                </a:lnTo>
                <a:lnTo>
                  <a:pt x="66067" y="269433"/>
                </a:lnTo>
                <a:lnTo>
                  <a:pt x="32409" y="240170"/>
                </a:lnTo>
                <a:lnTo>
                  <a:pt x="9617" y="201497"/>
                </a:lnTo>
                <a:lnTo>
                  <a:pt x="141" y="156402"/>
                </a:lnTo>
                <a:lnTo>
                  <a:pt x="0" y="154915"/>
                </a:lnTo>
                <a:lnTo>
                  <a:pt x="7596" y="113268"/>
                </a:lnTo>
                <a:lnTo>
                  <a:pt x="31422" y="71656"/>
                </a:lnTo>
                <a:lnTo>
                  <a:pt x="66633" y="35551"/>
                </a:lnTo>
                <a:lnTo>
                  <a:pt x="108461" y="9987"/>
                </a:lnTo>
                <a:lnTo>
                  <a:pt x="152143" y="0"/>
                </a:lnTo>
                <a:lnTo>
                  <a:pt x="196094" y="8290"/>
                </a:lnTo>
                <a:lnTo>
                  <a:pt x="234821" y="31470"/>
                </a:lnTo>
                <a:lnTo>
                  <a:pt x="266161" y="65335"/>
                </a:lnTo>
                <a:lnTo>
                  <a:pt x="287951" y="105683"/>
                </a:lnTo>
                <a:lnTo>
                  <a:pt x="290601" y="116892"/>
                </a:lnTo>
                <a:lnTo>
                  <a:pt x="147665" y="124296"/>
                </a:lnTo>
                <a:lnTo>
                  <a:pt x="135493" y="131716"/>
                </a:lnTo>
                <a:lnTo>
                  <a:pt x="124150" y="140744"/>
                </a:lnTo>
                <a:lnTo>
                  <a:pt x="113174" y="150548"/>
                </a:lnTo>
                <a:lnTo>
                  <a:pt x="102152" y="160259"/>
                </a:lnTo>
                <a:lnTo>
                  <a:pt x="108671" y="178909"/>
                </a:lnTo>
                <a:lnTo>
                  <a:pt x="139006" y="178893"/>
                </a:lnTo>
                <a:lnTo>
                  <a:pt x="295394" y="170939"/>
                </a:lnTo>
                <a:lnTo>
                  <a:pt x="293093" y="190711"/>
                </a:lnTo>
                <a:lnTo>
                  <a:pt x="273269" y="229050"/>
                </a:lnTo>
                <a:lnTo>
                  <a:pt x="241816" y="260555"/>
                </a:lnTo>
                <a:lnTo>
                  <a:pt x="201993" y="282455"/>
                </a:lnTo>
                <a:lnTo>
                  <a:pt x="157062" y="291978"/>
                </a:lnTo>
                <a:close/>
              </a:path>
              <a:path w="298450" h="292100">
                <a:moveTo>
                  <a:pt x="295394" y="170939"/>
                </a:moveTo>
                <a:lnTo>
                  <a:pt x="154050" y="178261"/>
                </a:lnTo>
                <a:lnTo>
                  <a:pt x="168826" y="176276"/>
                </a:lnTo>
                <a:lnTo>
                  <a:pt x="172377" y="172224"/>
                </a:lnTo>
                <a:lnTo>
                  <a:pt x="175419" y="163618"/>
                </a:lnTo>
                <a:lnTo>
                  <a:pt x="176898" y="153724"/>
                </a:lnTo>
                <a:lnTo>
                  <a:pt x="175758" y="145811"/>
                </a:lnTo>
                <a:lnTo>
                  <a:pt x="170057" y="137871"/>
                </a:lnTo>
                <a:lnTo>
                  <a:pt x="161806" y="130344"/>
                </a:lnTo>
                <a:lnTo>
                  <a:pt x="153527" y="125184"/>
                </a:lnTo>
                <a:lnTo>
                  <a:pt x="147665" y="124296"/>
                </a:lnTo>
                <a:lnTo>
                  <a:pt x="290601" y="116892"/>
                </a:lnTo>
                <a:lnTo>
                  <a:pt x="298028" y="148308"/>
                </a:lnTo>
                <a:lnTo>
                  <a:pt x="295394" y="170939"/>
                </a:lnTo>
                <a:close/>
              </a:path>
            </a:pathLst>
          </a:custGeom>
          <a:solidFill>
            <a:srgbClr val="F5595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bject 10"/>
          <p:cNvSpPr/>
          <p:nvPr/>
        </p:nvSpPr>
        <p:spPr>
          <a:xfrm>
            <a:off x="6344294" y="533461"/>
            <a:ext cx="181610" cy="179917"/>
          </a:xfrm>
          <a:custGeom>
            <a:avLst/>
            <a:gdLst/>
            <a:ahLst/>
            <a:cxnLst/>
            <a:rect l="l" t="t" r="r" b="b"/>
            <a:pathLst>
              <a:path w="272415" h="269875">
                <a:moveTo>
                  <a:pt x="147023" y="269420"/>
                </a:moveTo>
                <a:lnTo>
                  <a:pt x="98248" y="265812"/>
                </a:lnTo>
                <a:lnTo>
                  <a:pt x="57805" y="247427"/>
                </a:lnTo>
                <a:lnTo>
                  <a:pt x="27048" y="217666"/>
                </a:lnTo>
                <a:lnTo>
                  <a:pt x="7329" y="179931"/>
                </a:lnTo>
                <a:lnTo>
                  <a:pt x="0" y="137624"/>
                </a:lnTo>
                <a:lnTo>
                  <a:pt x="3198" y="95987"/>
                </a:lnTo>
                <a:lnTo>
                  <a:pt x="15540" y="59711"/>
                </a:lnTo>
                <a:lnTo>
                  <a:pt x="39082" y="30491"/>
                </a:lnTo>
                <a:lnTo>
                  <a:pt x="75879" y="10022"/>
                </a:lnTo>
                <a:lnTo>
                  <a:pt x="127986" y="0"/>
                </a:lnTo>
                <a:lnTo>
                  <a:pt x="180097" y="6868"/>
                </a:lnTo>
                <a:lnTo>
                  <a:pt x="226305" y="31692"/>
                </a:lnTo>
                <a:lnTo>
                  <a:pt x="259379" y="69736"/>
                </a:lnTo>
                <a:lnTo>
                  <a:pt x="261258" y="76617"/>
                </a:lnTo>
                <a:lnTo>
                  <a:pt x="123871" y="83733"/>
                </a:lnTo>
                <a:lnTo>
                  <a:pt x="110927" y="99481"/>
                </a:lnTo>
                <a:lnTo>
                  <a:pt x="99237" y="113190"/>
                </a:lnTo>
                <a:lnTo>
                  <a:pt x="91204" y="123458"/>
                </a:lnTo>
                <a:lnTo>
                  <a:pt x="89231" y="128879"/>
                </a:lnTo>
                <a:lnTo>
                  <a:pt x="100546" y="142351"/>
                </a:lnTo>
                <a:lnTo>
                  <a:pt x="113219" y="154822"/>
                </a:lnTo>
                <a:lnTo>
                  <a:pt x="139900" y="178777"/>
                </a:lnTo>
                <a:lnTo>
                  <a:pt x="263536" y="172373"/>
                </a:lnTo>
                <a:lnTo>
                  <a:pt x="254174" y="201167"/>
                </a:lnTo>
                <a:lnTo>
                  <a:pt x="230151" y="237001"/>
                </a:lnTo>
                <a:lnTo>
                  <a:pt x="194764" y="261485"/>
                </a:lnTo>
                <a:lnTo>
                  <a:pt x="147023" y="269420"/>
                </a:lnTo>
                <a:close/>
              </a:path>
              <a:path w="272415" h="269875">
                <a:moveTo>
                  <a:pt x="263536" y="172373"/>
                </a:moveTo>
                <a:lnTo>
                  <a:pt x="139900" y="178777"/>
                </a:lnTo>
                <a:lnTo>
                  <a:pt x="149688" y="166724"/>
                </a:lnTo>
                <a:lnTo>
                  <a:pt x="160074" y="154649"/>
                </a:lnTo>
                <a:lnTo>
                  <a:pt x="168221" y="142654"/>
                </a:lnTo>
                <a:lnTo>
                  <a:pt x="171291" y="130838"/>
                </a:lnTo>
                <a:lnTo>
                  <a:pt x="166840" y="120757"/>
                </a:lnTo>
                <a:lnTo>
                  <a:pt x="155826" y="110125"/>
                </a:lnTo>
                <a:lnTo>
                  <a:pt x="140690" y="98073"/>
                </a:lnTo>
                <a:lnTo>
                  <a:pt x="123871" y="83733"/>
                </a:lnTo>
                <a:lnTo>
                  <a:pt x="261258" y="76617"/>
                </a:lnTo>
                <a:lnTo>
                  <a:pt x="272089" y="116264"/>
                </a:lnTo>
                <a:lnTo>
                  <a:pt x="267823" y="159188"/>
                </a:lnTo>
                <a:lnTo>
                  <a:pt x="263536" y="172373"/>
                </a:lnTo>
                <a:close/>
              </a:path>
            </a:pathLst>
          </a:custGeom>
          <a:solidFill>
            <a:srgbClr val="F5595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object 11"/>
          <p:cNvSpPr/>
          <p:nvPr/>
        </p:nvSpPr>
        <p:spPr>
          <a:xfrm>
            <a:off x="5643591" y="1633989"/>
            <a:ext cx="172719" cy="168910"/>
          </a:xfrm>
          <a:custGeom>
            <a:avLst/>
            <a:gdLst/>
            <a:ahLst/>
            <a:cxnLst/>
            <a:rect l="l" t="t" r="r" b="b"/>
            <a:pathLst>
              <a:path w="259079" h="253364">
                <a:moveTo>
                  <a:pt x="118050" y="252898"/>
                </a:moveTo>
                <a:lnTo>
                  <a:pt x="72623" y="245692"/>
                </a:lnTo>
                <a:lnTo>
                  <a:pt x="35196" y="223938"/>
                </a:lnTo>
                <a:lnTo>
                  <a:pt x="9683" y="189908"/>
                </a:lnTo>
                <a:lnTo>
                  <a:pt x="0" y="145876"/>
                </a:lnTo>
                <a:lnTo>
                  <a:pt x="3414" y="101221"/>
                </a:lnTo>
                <a:lnTo>
                  <a:pt x="15707" y="61379"/>
                </a:lnTo>
                <a:lnTo>
                  <a:pt x="38630" y="29277"/>
                </a:lnTo>
                <a:lnTo>
                  <a:pt x="73929" y="7841"/>
                </a:lnTo>
                <a:lnTo>
                  <a:pt x="123356" y="0"/>
                </a:lnTo>
                <a:lnTo>
                  <a:pt x="175162" y="6047"/>
                </a:lnTo>
                <a:lnTo>
                  <a:pt x="215538" y="28475"/>
                </a:lnTo>
                <a:lnTo>
                  <a:pt x="243678" y="64899"/>
                </a:lnTo>
                <a:lnTo>
                  <a:pt x="252156" y="91867"/>
                </a:lnTo>
                <a:lnTo>
                  <a:pt x="115909" y="98925"/>
                </a:lnTo>
                <a:lnTo>
                  <a:pt x="101666" y="140816"/>
                </a:lnTo>
                <a:lnTo>
                  <a:pt x="115821" y="150693"/>
                </a:lnTo>
                <a:lnTo>
                  <a:pt x="255013" y="143483"/>
                </a:lnTo>
                <a:lnTo>
                  <a:pt x="253838" y="153016"/>
                </a:lnTo>
                <a:lnTo>
                  <a:pt x="230804" y="190734"/>
                </a:lnTo>
                <a:lnTo>
                  <a:pt x="196166" y="222407"/>
                </a:lnTo>
                <a:lnTo>
                  <a:pt x="156418" y="244355"/>
                </a:lnTo>
                <a:lnTo>
                  <a:pt x="118050" y="252898"/>
                </a:lnTo>
                <a:close/>
              </a:path>
              <a:path w="259079" h="253364">
                <a:moveTo>
                  <a:pt x="255013" y="143483"/>
                </a:moveTo>
                <a:lnTo>
                  <a:pt x="115821" y="150693"/>
                </a:lnTo>
                <a:lnTo>
                  <a:pt x="149342" y="121104"/>
                </a:lnTo>
                <a:lnTo>
                  <a:pt x="115909" y="98925"/>
                </a:lnTo>
                <a:lnTo>
                  <a:pt x="252156" y="91867"/>
                </a:lnTo>
                <a:lnTo>
                  <a:pt x="258778" y="112931"/>
                </a:lnTo>
                <a:lnTo>
                  <a:pt x="255013" y="143483"/>
                </a:lnTo>
                <a:close/>
              </a:path>
            </a:pathLst>
          </a:custGeom>
          <a:solidFill>
            <a:srgbClr val="F5595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bject 12"/>
          <p:cNvSpPr/>
          <p:nvPr/>
        </p:nvSpPr>
        <p:spPr>
          <a:xfrm>
            <a:off x="3700763" y="1464589"/>
            <a:ext cx="856403" cy="963930"/>
          </a:xfrm>
          <a:custGeom>
            <a:avLst/>
            <a:gdLst/>
            <a:ahLst/>
            <a:cxnLst/>
            <a:rect l="l" t="t" r="r" b="b"/>
            <a:pathLst>
              <a:path w="1284604" h="1445895">
                <a:moveTo>
                  <a:pt x="525513" y="1218450"/>
                </a:moveTo>
                <a:lnTo>
                  <a:pt x="524408" y="1205369"/>
                </a:lnTo>
                <a:lnTo>
                  <a:pt x="518528" y="1193152"/>
                </a:lnTo>
                <a:lnTo>
                  <a:pt x="508355" y="1182052"/>
                </a:lnTo>
                <a:lnTo>
                  <a:pt x="489775" y="1165910"/>
                </a:lnTo>
                <a:lnTo>
                  <a:pt x="434517" y="1116914"/>
                </a:lnTo>
                <a:lnTo>
                  <a:pt x="401002" y="1078649"/>
                </a:lnTo>
                <a:lnTo>
                  <a:pt x="390359" y="1056373"/>
                </a:lnTo>
                <a:lnTo>
                  <a:pt x="390359" y="1181582"/>
                </a:lnTo>
                <a:lnTo>
                  <a:pt x="278726" y="1274699"/>
                </a:lnTo>
                <a:lnTo>
                  <a:pt x="200075" y="1171879"/>
                </a:lnTo>
                <a:lnTo>
                  <a:pt x="309829" y="1088859"/>
                </a:lnTo>
                <a:lnTo>
                  <a:pt x="390359" y="1181582"/>
                </a:lnTo>
                <a:lnTo>
                  <a:pt x="390359" y="1056373"/>
                </a:lnTo>
                <a:lnTo>
                  <a:pt x="380530" y="1035786"/>
                </a:lnTo>
                <a:lnTo>
                  <a:pt x="371525" y="988885"/>
                </a:lnTo>
                <a:lnTo>
                  <a:pt x="372414" y="938491"/>
                </a:lnTo>
                <a:lnTo>
                  <a:pt x="373126" y="931494"/>
                </a:lnTo>
                <a:lnTo>
                  <a:pt x="375932" y="922515"/>
                </a:lnTo>
                <a:lnTo>
                  <a:pt x="372795" y="917752"/>
                </a:lnTo>
                <a:lnTo>
                  <a:pt x="367385" y="910043"/>
                </a:lnTo>
                <a:lnTo>
                  <a:pt x="361251" y="902703"/>
                </a:lnTo>
                <a:lnTo>
                  <a:pt x="354406" y="896442"/>
                </a:lnTo>
                <a:lnTo>
                  <a:pt x="346849" y="891971"/>
                </a:lnTo>
                <a:lnTo>
                  <a:pt x="342099" y="893114"/>
                </a:lnTo>
                <a:lnTo>
                  <a:pt x="315353" y="930884"/>
                </a:lnTo>
                <a:lnTo>
                  <a:pt x="299732" y="969073"/>
                </a:lnTo>
                <a:lnTo>
                  <a:pt x="291528" y="987996"/>
                </a:lnTo>
                <a:lnTo>
                  <a:pt x="261340" y="1035875"/>
                </a:lnTo>
                <a:lnTo>
                  <a:pt x="222097" y="1070965"/>
                </a:lnTo>
                <a:lnTo>
                  <a:pt x="220510" y="1071765"/>
                </a:lnTo>
                <a:lnTo>
                  <a:pt x="174879" y="1094816"/>
                </a:lnTo>
                <a:lnTo>
                  <a:pt x="120738" y="1109052"/>
                </a:lnTo>
                <a:lnTo>
                  <a:pt x="108750" y="1111948"/>
                </a:lnTo>
                <a:lnTo>
                  <a:pt x="96951" y="1116139"/>
                </a:lnTo>
                <a:lnTo>
                  <a:pt x="85394" y="1121194"/>
                </a:lnTo>
                <a:lnTo>
                  <a:pt x="74117" y="1126667"/>
                </a:lnTo>
                <a:lnTo>
                  <a:pt x="67906" y="1129741"/>
                </a:lnTo>
                <a:lnTo>
                  <a:pt x="64376" y="1138275"/>
                </a:lnTo>
                <a:lnTo>
                  <a:pt x="61201" y="1142314"/>
                </a:lnTo>
                <a:lnTo>
                  <a:pt x="62915" y="1160284"/>
                </a:lnTo>
                <a:lnTo>
                  <a:pt x="68694" y="1174737"/>
                </a:lnTo>
                <a:lnTo>
                  <a:pt x="78270" y="1186167"/>
                </a:lnTo>
                <a:lnTo>
                  <a:pt x="137350" y="1226591"/>
                </a:lnTo>
                <a:lnTo>
                  <a:pt x="160083" y="1251991"/>
                </a:lnTo>
                <a:lnTo>
                  <a:pt x="172669" y="1266063"/>
                </a:lnTo>
                <a:lnTo>
                  <a:pt x="198755" y="1312430"/>
                </a:lnTo>
                <a:lnTo>
                  <a:pt x="216966" y="1364703"/>
                </a:lnTo>
                <a:lnTo>
                  <a:pt x="220878" y="1379512"/>
                </a:lnTo>
                <a:lnTo>
                  <a:pt x="224853" y="1394320"/>
                </a:lnTo>
                <a:lnTo>
                  <a:pt x="229146" y="1409001"/>
                </a:lnTo>
                <a:lnTo>
                  <a:pt x="234022" y="1423479"/>
                </a:lnTo>
                <a:lnTo>
                  <a:pt x="244525" y="1438757"/>
                </a:lnTo>
                <a:lnTo>
                  <a:pt x="259854" y="1445844"/>
                </a:lnTo>
                <a:lnTo>
                  <a:pt x="276809" y="1444040"/>
                </a:lnTo>
                <a:lnTo>
                  <a:pt x="307797" y="1408277"/>
                </a:lnTo>
                <a:lnTo>
                  <a:pt x="320027" y="1381620"/>
                </a:lnTo>
                <a:lnTo>
                  <a:pt x="339737" y="1340789"/>
                </a:lnTo>
                <a:lnTo>
                  <a:pt x="364375" y="1304734"/>
                </a:lnTo>
                <a:lnTo>
                  <a:pt x="396328" y="1275753"/>
                </a:lnTo>
                <a:lnTo>
                  <a:pt x="438010" y="1256144"/>
                </a:lnTo>
                <a:lnTo>
                  <a:pt x="467258" y="1252842"/>
                </a:lnTo>
                <a:lnTo>
                  <a:pt x="476961" y="1253820"/>
                </a:lnTo>
                <a:lnTo>
                  <a:pt x="491490" y="1254137"/>
                </a:lnTo>
                <a:lnTo>
                  <a:pt x="503821" y="1250454"/>
                </a:lnTo>
                <a:lnTo>
                  <a:pt x="513816" y="1243037"/>
                </a:lnTo>
                <a:lnTo>
                  <a:pt x="521347" y="1232154"/>
                </a:lnTo>
                <a:lnTo>
                  <a:pt x="525513" y="1218450"/>
                </a:lnTo>
                <a:close/>
              </a:path>
              <a:path w="1284604" h="1445895">
                <a:moveTo>
                  <a:pt x="558292" y="404368"/>
                </a:moveTo>
                <a:lnTo>
                  <a:pt x="553554" y="390385"/>
                </a:lnTo>
                <a:lnTo>
                  <a:pt x="544398" y="378231"/>
                </a:lnTo>
                <a:lnTo>
                  <a:pt x="532472" y="367919"/>
                </a:lnTo>
                <a:lnTo>
                  <a:pt x="502031" y="343966"/>
                </a:lnTo>
                <a:lnTo>
                  <a:pt x="473811" y="317944"/>
                </a:lnTo>
                <a:lnTo>
                  <a:pt x="448119" y="289394"/>
                </a:lnTo>
                <a:lnTo>
                  <a:pt x="425310" y="257860"/>
                </a:lnTo>
                <a:lnTo>
                  <a:pt x="418147" y="244602"/>
                </a:lnTo>
                <a:lnTo>
                  <a:pt x="418147" y="376694"/>
                </a:lnTo>
                <a:lnTo>
                  <a:pt x="395554" y="394500"/>
                </a:lnTo>
                <a:lnTo>
                  <a:pt x="373341" y="411708"/>
                </a:lnTo>
                <a:lnTo>
                  <a:pt x="352082" y="429196"/>
                </a:lnTo>
                <a:lnTo>
                  <a:pt x="332346" y="447827"/>
                </a:lnTo>
                <a:lnTo>
                  <a:pt x="314198" y="468528"/>
                </a:lnTo>
                <a:lnTo>
                  <a:pt x="297307" y="490601"/>
                </a:lnTo>
                <a:lnTo>
                  <a:pt x="280860" y="513410"/>
                </a:lnTo>
                <a:lnTo>
                  <a:pt x="264045" y="536346"/>
                </a:lnTo>
                <a:lnTo>
                  <a:pt x="245148" y="484238"/>
                </a:lnTo>
                <a:lnTo>
                  <a:pt x="217512" y="436664"/>
                </a:lnTo>
                <a:lnTo>
                  <a:pt x="182587" y="392785"/>
                </a:lnTo>
                <a:lnTo>
                  <a:pt x="141820" y="351764"/>
                </a:lnTo>
                <a:lnTo>
                  <a:pt x="186639" y="327101"/>
                </a:lnTo>
                <a:lnTo>
                  <a:pt x="226225" y="297522"/>
                </a:lnTo>
                <a:lnTo>
                  <a:pt x="261073" y="262953"/>
                </a:lnTo>
                <a:lnTo>
                  <a:pt x="291655" y="223329"/>
                </a:lnTo>
                <a:lnTo>
                  <a:pt x="318465" y="178574"/>
                </a:lnTo>
                <a:lnTo>
                  <a:pt x="333908" y="238226"/>
                </a:lnTo>
                <a:lnTo>
                  <a:pt x="357606" y="290233"/>
                </a:lnTo>
                <a:lnTo>
                  <a:pt x="386664" y="335940"/>
                </a:lnTo>
                <a:lnTo>
                  <a:pt x="418147" y="376694"/>
                </a:lnTo>
                <a:lnTo>
                  <a:pt x="418147" y="244602"/>
                </a:lnTo>
                <a:lnTo>
                  <a:pt x="399338" y="209740"/>
                </a:lnTo>
                <a:lnTo>
                  <a:pt x="381927" y="159537"/>
                </a:lnTo>
                <a:lnTo>
                  <a:pt x="373253" y="107137"/>
                </a:lnTo>
                <a:lnTo>
                  <a:pt x="373443" y="52298"/>
                </a:lnTo>
                <a:lnTo>
                  <a:pt x="374002" y="45123"/>
                </a:lnTo>
                <a:lnTo>
                  <a:pt x="374319" y="37769"/>
                </a:lnTo>
                <a:lnTo>
                  <a:pt x="364248" y="0"/>
                </a:lnTo>
                <a:lnTo>
                  <a:pt x="356120" y="355"/>
                </a:lnTo>
                <a:lnTo>
                  <a:pt x="324878" y="24955"/>
                </a:lnTo>
                <a:lnTo>
                  <a:pt x="298742" y="74549"/>
                </a:lnTo>
                <a:lnTo>
                  <a:pt x="275221" y="117462"/>
                </a:lnTo>
                <a:lnTo>
                  <a:pt x="249504" y="158559"/>
                </a:lnTo>
                <a:lnTo>
                  <a:pt x="220167" y="196545"/>
                </a:lnTo>
                <a:lnTo>
                  <a:pt x="185775" y="230073"/>
                </a:lnTo>
                <a:lnTo>
                  <a:pt x="144907" y="257822"/>
                </a:lnTo>
                <a:lnTo>
                  <a:pt x="99148" y="278053"/>
                </a:lnTo>
                <a:lnTo>
                  <a:pt x="34785" y="296697"/>
                </a:lnTo>
                <a:lnTo>
                  <a:pt x="20510" y="302869"/>
                </a:lnTo>
                <a:lnTo>
                  <a:pt x="9169" y="312318"/>
                </a:lnTo>
                <a:lnTo>
                  <a:pt x="1727" y="326555"/>
                </a:lnTo>
                <a:lnTo>
                  <a:pt x="0" y="344068"/>
                </a:lnTo>
                <a:lnTo>
                  <a:pt x="5029" y="359003"/>
                </a:lnTo>
                <a:lnTo>
                  <a:pt x="15265" y="371551"/>
                </a:lnTo>
                <a:lnTo>
                  <a:pt x="29133" y="381901"/>
                </a:lnTo>
                <a:lnTo>
                  <a:pt x="64935" y="406692"/>
                </a:lnTo>
                <a:lnTo>
                  <a:pt x="97383" y="434936"/>
                </a:lnTo>
                <a:lnTo>
                  <a:pt x="126568" y="466509"/>
                </a:lnTo>
                <a:lnTo>
                  <a:pt x="152603" y="501281"/>
                </a:lnTo>
                <a:lnTo>
                  <a:pt x="161099" y="516636"/>
                </a:lnTo>
                <a:lnTo>
                  <a:pt x="177330" y="545960"/>
                </a:lnTo>
                <a:lnTo>
                  <a:pt x="194805" y="593166"/>
                </a:lnTo>
                <a:lnTo>
                  <a:pt x="207149" y="642150"/>
                </a:lnTo>
                <a:lnTo>
                  <a:pt x="216458" y="692111"/>
                </a:lnTo>
                <a:lnTo>
                  <a:pt x="220243" y="707504"/>
                </a:lnTo>
                <a:lnTo>
                  <a:pt x="226720" y="720331"/>
                </a:lnTo>
                <a:lnTo>
                  <a:pt x="236956" y="729881"/>
                </a:lnTo>
                <a:lnTo>
                  <a:pt x="251980" y="735482"/>
                </a:lnTo>
                <a:lnTo>
                  <a:pt x="277431" y="735101"/>
                </a:lnTo>
                <a:lnTo>
                  <a:pt x="298005" y="725639"/>
                </a:lnTo>
                <a:lnTo>
                  <a:pt x="313613" y="707364"/>
                </a:lnTo>
                <a:lnTo>
                  <a:pt x="324167" y="680529"/>
                </a:lnTo>
                <a:lnTo>
                  <a:pt x="331482" y="652208"/>
                </a:lnTo>
                <a:lnTo>
                  <a:pt x="339051" y="623938"/>
                </a:lnTo>
                <a:lnTo>
                  <a:pt x="356120" y="568045"/>
                </a:lnTo>
                <a:lnTo>
                  <a:pt x="379018" y="523798"/>
                </a:lnTo>
                <a:lnTo>
                  <a:pt x="411632" y="491388"/>
                </a:lnTo>
                <a:lnTo>
                  <a:pt x="452170" y="468782"/>
                </a:lnTo>
                <a:lnTo>
                  <a:pt x="498805" y="453974"/>
                </a:lnTo>
                <a:lnTo>
                  <a:pt x="509295" y="452310"/>
                </a:lnTo>
                <a:lnTo>
                  <a:pt x="525310" y="449884"/>
                </a:lnTo>
                <a:lnTo>
                  <a:pt x="539153" y="443953"/>
                </a:lnTo>
                <a:lnTo>
                  <a:pt x="549986" y="434162"/>
                </a:lnTo>
                <a:lnTo>
                  <a:pt x="556958" y="420179"/>
                </a:lnTo>
                <a:lnTo>
                  <a:pt x="558292" y="404368"/>
                </a:lnTo>
                <a:close/>
              </a:path>
              <a:path w="1284604" h="1445895">
                <a:moveTo>
                  <a:pt x="1284312" y="987374"/>
                </a:moveTo>
                <a:lnTo>
                  <a:pt x="1278801" y="970940"/>
                </a:lnTo>
                <a:lnTo>
                  <a:pt x="1266634" y="956932"/>
                </a:lnTo>
                <a:lnTo>
                  <a:pt x="1248105" y="947089"/>
                </a:lnTo>
                <a:lnTo>
                  <a:pt x="1198765" y="927658"/>
                </a:lnTo>
                <a:lnTo>
                  <a:pt x="1153261" y="902728"/>
                </a:lnTo>
                <a:lnTo>
                  <a:pt x="1112151" y="871321"/>
                </a:lnTo>
                <a:lnTo>
                  <a:pt x="1079487" y="836231"/>
                </a:lnTo>
                <a:lnTo>
                  <a:pt x="1079487" y="962698"/>
                </a:lnTo>
                <a:lnTo>
                  <a:pt x="1031913" y="984516"/>
                </a:lnTo>
                <a:lnTo>
                  <a:pt x="988314" y="1010424"/>
                </a:lnTo>
                <a:lnTo>
                  <a:pt x="948423" y="1040472"/>
                </a:lnTo>
                <a:lnTo>
                  <a:pt x="911936" y="1074712"/>
                </a:lnTo>
                <a:lnTo>
                  <a:pt x="878560" y="1113193"/>
                </a:lnTo>
                <a:lnTo>
                  <a:pt x="848017" y="1155979"/>
                </a:lnTo>
                <a:lnTo>
                  <a:pt x="835050" y="1108240"/>
                </a:lnTo>
                <a:lnTo>
                  <a:pt x="815886" y="1065301"/>
                </a:lnTo>
                <a:lnTo>
                  <a:pt x="791375" y="1026375"/>
                </a:lnTo>
                <a:lnTo>
                  <a:pt x="762393" y="990663"/>
                </a:lnTo>
                <a:lnTo>
                  <a:pt x="729780" y="957389"/>
                </a:lnTo>
                <a:lnTo>
                  <a:pt x="694423" y="925766"/>
                </a:lnTo>
                <a:lnTo>
                  <a:pt x="739406" y="907021"/>
                </a:lnTo>
                <a:lnTo>
                  <a:pt x="778979" y="883488"/>
                </a:lnTo>
                <a:lnTo>
                  <a:pt x="813638" y="855421"/>
                </a:lnTo>
                <a:lnTo>
                  <a:pt x="843889" y="823048"/>
                </a:lnTo>
                <a:lnTo>
                  <a:pt x="870229" y="786625"/>
                </a:lnTo>
                <a:lnTo>
                  <a:pt x="893165" y="746391"/>
                </a:lnTo>
                <a:lnTo>
                  <a:pt x="913193" y="702614"/>
                </a:lnTo>
                <a:lnTo>
                  <a:pt x="932332" y="752906"/>
                </a:lnTo>
                <a:lnTo>
                  <a:pt x="954341" y="800468"/>
                </a:lnTo>
                <a:lnTo>
                  <a:pt x="979627" y="845261"/>
                </a:lnTo>
                <a:lnTo>
                  <a:pt x="1008634" y="887247"/>
                </a:lnTo>
                <a:lnTo>
                  <a:pt x="1041768" y="926401"/>
                </a:lnTo>
                <a:lnTo>
                  <a:pt x="1079487" y="962698"/>
                </a:lnTo>
                <a:lnTo>
                  <a:pt x="1079487" y="836231"/>
                </a:lnTo>
                <a:lnTo>
                  <a:pt x="1076007" y="832485"/>
                </a:lnTo>
                <a:lnTo>
                  <a:pt x="1045603" y="790790"/>
                </a:lnTo>
                <a:lnTo>
                  <a:pt x="1019022" y="747776"/>
                </a:lnTo>
                <a:lnTo>
                  <a:pt x="996899" y="703211"/>
                </a:lnTo>
                <a:lnTo>
                  <a:pt x="979881" y="656907"/>
                </a:lnTo>
                <a:lnTo>
                  <a:pt x="968590" y="608634"/>
                </a:lnTo>
                <a:lnTo>
                  <a:pt x="963688" y="558177"/>
                </a:lnTo>
                <a:lnTo>
                  <a:pt x="965809" y="505320"/>
                </a:lnTo>
                <a:lnTo>
                  <a:pt x="967117" y="494665"/>
                </a:lnTo>
                <a:lnTo>
                  <a:pt x="968298" y="483946"/>
                </a:lnTo>
                <a:lnTo>
                  <a:pt x="954506" y="439953"/>
                </a:lnTo>
                <a:lnTo>
                  <a:pt x="949248" y="432435"/>
                </a:lnTo>
                <a:lnTo>
                  <a:pt x="941768" y="437222"/>
                </a:lnTo>
                <a:lnTo>
                  <a:pt x="933894" y="441858"/>
                </a:lnTo>
                <a:lnTo>
                  <a:pt x="927100" y="446900"/>
                </a:lnTo>
                <a:lnTo>
                  <a:pt x="922807" y="452907"/>
                </a:lnTo>
                <a:lnTo>
                  <a:pt x="907122" y="495947"/>
                </a:lnTo>
                <a:lnTo>
                  <a:pt x="892136" y="539280"/>
                </a:lnTo>
                <a:lnTo>
                  <a:pt x="877036" y="582549"/>
                </a:lnTo>
                <a:lnTo>
                  <a:pt x="860996" y="625449"/>
                </a:lnTo>
                <a:lnTo>
                  <a:pt x="843254" y="667385"/>
                </a:lnTo>
                <a:lnTo>
                  <a:pt x="822871" y="707326"/>
                </a:lnTo>
                <a:lnTo>
                  <a:pt x="798766" y="744207"/>
                </a:lnTo>
                <a:lnTo>
                  <a:pt x="769848" y="776973"/>
                </a:lnTo>
                <a:lnTo>
                  <a:pt x="735050" y="804557"/>
                </a:lnTo>
                <a:lnTo>
                  <a:pt x="693293" y="825906"/>
                </a:lnTo>
                <a:lnTo>
                  <a:pt x="641057" y="840270"/>
                </a:lnTo>
                <a:lnTo>
                  <a:pt x="614121" y="845350"/>
                </a:lnTo>
                <a:lnTo>
                  <a:pt x="587311" y="850709"/>
                </a:lnTo>
                <a:lnTo>
                  <a:pt x="568312" y="856030"/>
                </a:lnTo>
                <a:lnTo>
                  <a:pt x="551789" y="864527"/>
                </a:lnTo>
                <a:lnTo>
                  <a:pt x="539178" y="878192"/>
                </a:lnTo>
                <a:lnTo>
                  <a:pt x="531901" y="899007"/>
                </a:lnTo>
                <a:lnTo>
                  <a:pt x="532396" y="917105"/>
                </a:lnTo>
                <a:lnTo>
                  <a:pt x="539915" y="931303"/>
                </a:lnTo>
                <a:lnTo>
                  <a:pt x="552157" y="943114"/>
                </a:lnTo>
                <a:lnTo>
                  <a:pt x="566851" y="954024"/>
                </a:lnTo>
                <a:lnTo>
                  <a:pt x="595922" y="974953"/>
                </a:lnTo>
                <a:lnTo>
                  <a:pt x="624840" y="996162"/>
                </a:lnTo>
                <a:lnTo>
                  <a:pt x="680250" y="1041323"/>
                </a:lnTo>
                <a:lnTo>
                  <a:pt x="716610" y="1083233"/>
                </a:lnTo>
                <a:lnTo>
                  <a:pt x="742086" y="1130693"/>
                </a:lnTo>
                <a:lnTo>
                  <a:pt x="743851" y="1136040"/>
                </a:lnTo>
                <a:lnTo>
                  <a:pt x="759117" y="1182230"/>
                </a:lnTo>
                <a:lnTo>
                  <a:pt x="770115" y="1236357"/>
                </a:lnTo>
                <a:lnTo>
                  <a:pt x="775957" y="1286484"/>
                </a:lnTo>
                <a:lnTo>
                  <a:pt x="779475" y="1336941"/>
                </a:lnTo>
                <a:lnTo>
                  <a:pt x="782421" y="1351851"/>
                </a:lnTo>
                <a:lnTo>
                  <a:pt x="789139" y="1362519"/>
                </a:lnTo>
                <a:lnTo>
                  <a:pt x="799782" y="1368806"/>
                </a:lnTo>
                <a:lnTo>
                  <a:pt x="814527" y="1370584"/>
                </a:lnTo>
                <a:lnTo>
                  <a:pt x="848283" y="1366532"/>
                </a:lnTo>
                <a:lnTo>
                  <a:pt x="871105" y="1355001"/>
                </a:lnTo>
                <a:lnTo>
                  <a:pt x="885863" y="1333207"/>
                </a:lnTo>
                <a:lnTo>
                  <a:pt x="895375" y="1298397"/>
                </a:lnTo>
                <a:lnTo>
                  <a:pt x="909637" y="1248397"/>
                </a:lnTo>
                <a:lnTo>
                  <a:pt x="932383" y="1201559"/>
                </a:lnTo>
                <a:lnTo>
                  <a:pt x="962152" y="1158697"/>
                </a:lnTo>
                <a:lnTo>
                  <a:pt x="997445" y="1120635"/>
                </a:lnTo>
                <a:lnTo>
                  <a:pt x="1036789" y="1088199"/>
                </a:lnTo>
                <a:lnTo>
                  <a:pt x="1078699" y="1062228"/>
                </a:lnTo>
                <a:lnTo>
                  <a:pt x="1121702" y="1043520"/>
                </a:lnTo>
                <a:lnTo>
                  <a:pt x="1164285" y="1032916"/>
                </a:lnTo>
                <a:lnTo>
                  <a:pt x="1178534" y="1031875"/>
                </a:lnTo>
                <a:lnTo>
                  <a:pt x="1193025" y="1032497"/>
                </a:lnTo>
                <a:lnTo>
                  <a:pt x="1207604" y="1034072"/>
                </a:lnTo>
                <a:lnTo>
                  <a:pt x="1222095" y="1035862"/>
                </a:lnTo>
                <a:lnTo>
                  <a:pt x="1242936" y="1035532"/>
                </a:lnTo>
                <a:lnTo>
                  <a:pt x="1260894" y="1029868"/>
                </a:lnTo>
                <a:lnTo>
                  <a:pt x="1274648" y="1019352"/>
                </a:lnTo>
                <a:lnTo>
                  <a:pt x="1280096" y="1009523"/>
                </a:lnTo>
                <a:lnTo>
                  <a:pt x="1284312" y="987374"/>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object 13"/>
          <p:cNvSpPr txBox="1">
            <a:spLocks noGrp="1"/>
          </p:cNvSpPr>
          <p:nvPr>
            <p:ph type="title"/>
          </p:nvPr>
        </p:nvSpPr>
        <p:spPr>
          <a:xfrm>
            <a:off x="6738073" y="783731"/>
            <a:ext cx="4367763" cy="1116117"/>
          </a:xfrm>
          <a:prstGeom prst="rect">
            <a:avLst/>
          </a:prstGeom>
        </p:spPr>
        <p:txBody>
          <a:bodyPr vert="horz" wrap="square" lIns="0" tIns="8043" rIns="0" bIns="0" rtlCol="0">
            <a:spAutoFit/>
          </a:bodyPr>
          <a:lstStyle/>
          <a:p>
            <a:pPr marL="342900" marR="335280" lvl="0" indent="-342900">
              <a:lnSpc>
                <a:spcPct val="100000"/>
              </a:lnSpc>
              <a:spcBef>
                <a:spcPts val="0"/>
              </a:spcBef>
              <a:spcAft>
                <a:spcPts val="0"/>
              </a:spcAft>
              <a:buSzPts val="1200"/>
              <a:buFont typeface="Times New Roman" panose="02020603050405020304" pitchFamily="18" charset="0"/>
              <a:buChar char="-"/>
              <a:tabLst>
                <a:tab pos="158750" algn="l"/>
              </a:tabLst>
            </a:pPr>
            <a:r>
              <a:rPr lang="vi-VN" sz="1800">
                <a:effectLst/>
                <a:latin typeface="Times New Roman" panose="02020603050405020304" pitchFamily="18" charset="0"/>
                <a:ea typeface="Times New Roman" panose="02020603050405020304" pitchFamily="18" charset="0"/>
              </a:rPr>
              <a:t>Lập được sơ đổ tiến trình phát triển của Trung Quốc </a:t>
            </a:r>
            <a:r>
              <a:rPr lang="vi-VN" sz="1800" spc="10">
                <a:effectLst/>
                <a:latin typeface="Times New Roman" panose="02020603050405020304" pitchFamily="18" charset="0"/>
                <a:ea typeface="Times New Roman" panose="02020603050405020304" pitchFamily="18" charset="0"/>
              </a:rPr>
              <a:t>từ </a:t>
            </a:r>
            <a:r>
              <a:rPr lang="vi-VN" sz="1800">
                <a:effectLst/>
                <a:latin typeface="Times New Roman" panose="02020603050405020304" pitchFamily="18" charset="0"/>
                <a:ea typeface="Times New Roman" panose="02020603050405020304" pitchFamily="18" charset="0"/>
              </a:rPr>
              <a:t>thế kỉ VII đến giữa thế</a:t>
            </a:r>
            <a:r>
              <a:rPr lang="vi-VN" sz="1800" spc="-190">
                <a:effectLst/>
                <a:latin typeface="Times New Roman" panose="02020603050405020304" pitchFamily="18" charset="0"/>
                <a:ea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rPr>
              <a:t>kỉ XIX (các thời Đường, T</a:t>
            </a:r>
            <a:r>
              <a:rPr lang="en-US" sz="1800">
                <a:effectLst/>
                <a:latin typeface="Times New Roman" panose="02020603050405020304" pitchFamily="18" charset="0"/>
                <a:ea typeface="Times New Roman" panose="02020603050405020304" pitchFamily="18" charset="0"/>
              </a:rPr>
              <a:t>ố</a:t>
            </a:r>
            <a:r>
              <a:rPr lang="vi-VN" sz="1800">
                <a:effectLst/>
                <a:latin typeface="Times New Roman" panose="02020603050405020304" pitchFamily="18" charset="0"/>
                <a:ea typeface="Times New Roman" panose="02020603050405020304" pitchFamily="18" charset="0"/>
              </a:rPr>
              <a:t>ng, </a:t>
            </a:r>
            <a:r>
              <a:rPr lang="vi-VN" sz="1800" spc="-15">
                <a:effectLst/>
                <a:latin typeface="Times New Roman" panose="02020603050405020304" pitchFamily="18" charset="0"/>
                <a:ea typeface="Times New Roman" panose="02020603050405020304" pitchFamily="18" charset="0"/>
              </a:rPr>
              <a:t>Nguyên, </a:t>
            </a:r>
            <a:r>
              <a:rPr lang="vi-VN" sz="1800">
                <a:effectLst/>
                <a:latin typeface="Times New Roman" panose="02020603050405020304" pitchFamily="18" charset="0"/>
                <a:ea typeface="Times New Roman" panose="02020603050405020304" pitchFamily="18" charset="0"/>
              </a:rPr>
              <a:t>Minh,</a:t>
            </a:r>
            <a:r>
              <a:rPr lang="vi-VN" sz="1800" spc="40">
                <a:effectLst/>
                <a:latin typeface="Times New Roman" panose="02020603050405020304" pitchFamily="18" charset="0"/>
                <a:ea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rPr>
              <a:t>Thanh).</a:t>
            </a:r>
            <a:endParaRPr lang="en-US" sz="1800">
              <a:effectLst/>
              <a:latin typeface="Times New Roman" panose="02020603050405020304" pitchFamily="18" charset="0"/>
              <a:ea typeface="Times New Roman" panose="02020603050405020304" pitchFamily="18" charset="0"/>
            </a:endParaRPr>
          </a:p>
        </p:txBody>
      </p:sp>
      <p:sp>
        <p:nvSpPr>
          <p:cNvPr id="14" name="object 14"/>
          <p:cNvSpPr txBox="1">
            <a:spLocks noGrp="1"/>
          </p:cNvSpPr>
          <p:nvPr>
            <p:ph sz="half" idx="3"/>
          </p:nvPr>
        </p:nvSpPr>
        <p:spPr>
          <a:xfrm>
            <a:off x="6875890" y="2428519"/>
            <a:ext cx="4229946" cy="3768125"/>
          </a:xfrm>
          <a:prstGeom prst="rect">
            <a:avLst/>
          </a:prstGeom>
        </p:spPr>
        <p:txBody>
          <a:bodyPr vert="horz" wrap="square" lIns="0" tIns="8043" rIns="0" bIns="0" rtlCol="0">
            <a:spAutoFit/>
          </a:bodyPr>
          <a:lstStyle/>
          <a:p>
            <a:pPr marL="342900" marR="0" lvl="0" indent="-342900">
              <a:lnSpc>
                <a:spcPts val="1355"/>
              </a:lnSpc>
              <a:spcBef>
                <a:spcPts val="0"/>
              </a:spcBef>
              <a:spcAft>
                <a:spcPts val="0"/>
              </a:spcAft>
              <a:buSzPts val="1200"/>
              <a:buFont typeface="Times New Roman" panose="02020603050405020304" pitchFamily="18" charset="0"/>
              <a:buChar char="-"/>
              <a:tabLst>
                <a:tab pos="198120" algn="l"/>
              </a:tabLst>
            </a:pPr>
            <a:r>
              <a:rPr lang="vi-VN" sz="1800">
                <a:effectLst/>
                <a:latin typeface="Times New Roman" panose="02020603050405020304" pitchFamily="18" charset="0"/>
                <a:ea typeface="Times New Roman" panose="02020603050405020304" pitchFamily="18" charset="0"/>
              </a:rPr>
              <a:t>Nêu được những nét chính về sự thịnh vượng của Trung Quốc dưới thời</a:t>
            </a:r>
            <a:r>
              <a:rPr lang="vi-VN" sz="1800" spc="-110">
                <a:effectLst/>
                <a:latin typeface="Times New Roman" panose="02020603050405020304" pitchFamily="18" charset="0"/>
                <a:ea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rPr>
              <a:t>Đường.</a:t>
            </a:r>
            <a:endParaRPr lang="en-US" sz="1800">
              <a:effectLst/>
              <a:latin typeface="Times New Roman" panose="02020603050405020304" pitchFamily="18" charset="0"/>
              <a:ea typeface="Times New Roman" panose="02020603050405020304" pitchFamily="18" charset="0"/>
            </a:endParaRPr>
          </a:p>
          <a:p>
            <a:pPr>
              <a:spcBef>
                <a:spcPts val="40"/>
              </a:spcBef>
            </a:pPr>
            <a:endParaRPr sz="3233" dirty="0">
              <a:latin typeface="Times New Roman" panose="02020603050405020304" pitchFamily="18" charset="0"/>
              <a:cs typeface="Times New Roman" panose="02020603050405020304" pitchFamily="18" charset="0"/>
            </a:endParaRPr>
          </a:p>
          <a:p>
            <a:endParaRPr lang="en-US" sz="1800" spc="-20">
              <a:effectLst/>
              <a:latin typeface="Times New Roman" panose="02020603050405020304" pitchFamily="18" charset="0"/>
              <a:ea typeface="Times New Roman" panose="02020603050405020304" pitchFamily="18" charset="0"/>
            </a:endParaRPr>
          </a:p>
          <a:p>
            <a:endParaRPr lang="en-US" sz="1800" spc="-20">
              <a:latin typeface="Times New Roman" panose="02020603050405020304" pitchFamily="18" charset="0"/>
              <a:ea typeface="Times New Roman" panose="02020603050405020304" pitchFamily="18" charset="0"/>
            </a:endParaRPr>
          </a:p>
          <a:p>
            <a:r>
              <a:rPr lang="en-US" sz="1800" spc="-20">
                <a:effectLst/>
                <a:latin typeface="Times New Roman" panose="02020603050405020304" pitchFamily="18" charset="0"/>
                <a:ea typeface="Times New Roman" panose="02020603050405020304" pitchFamily="18" charset="0"/>
              </a:rPr>
              <a:t>- </a:t>
            </a:r>
            <a:r>
              <a:rPr lang="vi-VN" sz="1800" spc="-20">
                <a:effectLst/>
                <a:latin typeface="Times New Roman" panose="02020603050405020304" pitchFamily="18" charset="0"/>
                <a:ea typeface="Times New Roman" panose="02020603050405020304" pitchFamily="18" charset="0"/>
              </a:rPr>
              <a:t>Mô </a:t>
            </a:r>
            <a:r>
              <a:rPr lang="vi-VN" sz="1800" spc="10">
                <a:effectLst/>
                <a:latin typeface="Times New Roman" panose="02020603050405020304" pitchFamily="18" charset="0"/>
                <a:ea typeface="Times New Roman" panose="02020603050405020304" pitchFamily="18" charset="0"/>
              </a:rPr>
              <a:t>tả </a:t>
            </a:r>
            <a:r>
              <a:rPr lang="vi-VN" sz="1800">
                <a:effectLst/>
                <a:latin typeface="Times New Roman" panose="02020603050405020304" pitchFamily="18" charset="0"/>
                <a:ea typeface="Times New Roman" panose="02020603050405020304" pitchFamily="18" charset="0"/>
              </a:rPr>
              <a:t>được sự phát triển kinh </a:t>
            </a:r>
            <a:r>
              <a:rPr lang="vi-VN" sz="1800" spc="10">
                <a:effectLst/>
                <a:latin typeface="Times New Roman" panose="02020603050405020304" pitchFamily="18" charset="0"/>
                <a:ea typeface="Times New Roman" panose="02020603050405020304" pitchFamily="18" charset="0"/>
              </a:rPr>
              <a:t>tế </a:t>
            </a:r>
            <a:r>
              <a:rPr lang="vi-VN" sz="1800">
                <a:effectLst/>
                <a:latin typeface="Times New Roman" panose="02020603050405020304" pitchFamily="18" charset="0"/>
                <a:ea typeface="Times New Roman" panose="02020603050405020304" pitchFamily="18" charset="0"/>
              </a:rPr>
              <a:t>dưới thời Minh -</a:t>
            </a:r>
            <a:r>
              <a:rPr lang="vi-VN" sz="1800" spc="-10">
                <a:effectLst/>
                <a:latin typeface="Times New Roman" panose="02020603050405020304" pitchFamily="18" charset="0"/>
                <a:ea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rPr>
              <a:t>Thanh.</a:t>
            </a:r>
            <a:endParaRPr lang="en-US" sz="1800">
              <a:effectLst/>
              <a:latin typeface="Times New Roman" panose="02020603050405020304" pitchFamily="18" charset="0"/>
              <a:ea typeface="Times New Roman" panose="02020603050405020304" pitchFamily="18" charset="0"/>
            </a:endParaRPr>
          </a:p>
          <a:p>
            <a:pPr>
              <a:lnSpc>
                <a:spcPct val="100000"/>
              </a:lnSpc>
            </a:pPr>
            <a:endParaRPr sz="2667" dirty="0">
              <a:latin typeface="Times New Roman" panose="02020603050405020304" pitchFamily="18" charset="0"/>
              <a:cs typeface="Times New Roman" panose="02020603050405020304" pitchFamily="18" charset="0"/>
            </a:endParaRPr>
          </a:p>
          <a:p>
            <a:pPr>
              <a:spcBef>
                <a:spcPts val="3"/>
              </a:spcBef>
            </a:pPr>
            <a:endParaRPr sz="1800" dirty="0">
              <a:latin typeface="Times New Roman" panose="02020603050405020304" pitchFamily="18" charset="0"/>
              <a:cs typeface="Times New Roman" panose="02020603050405020304" pitchFamily="18" charset="0"/>
            </a:endParaRPr>
          </a:p>
          <a:p>
            <a:pPr marL="342900" marR="248285" lvl="0" indent="-342900">
              <a:lnSpc>
                <a:spcPct val="100000"/>
              </a:lnSpc>
              <a:spcBef>
                <a:spcPts val="0"/>
              </a:spcBef>
              <a:spcAft>
                <a:spcPts val="0"/>
              </a:spcAft>
              <a:buSzPts val="1200"/>
              <a:buFont typeface="Times New Roman" panose="02020603050405020304" pitchFamily="18" charset="0"/>
              <a:buChar char="-"/>
              <a:tabLst>
                <a:tab pos="198120" algn="l"/>
              </a:tabLst>
            </a:pPr>
            <a:r>
              <a:rPr lang="vi-VN" sz="1800" spc="-15">
                <a:effectLst/>
                <a:latin typeface="Times New Roman" panose="02020603050405020304" pitchFamily="18" charset="0"/>
                <a:ea typeface="Times New Roman" panose="02020603050405020304" pitchFamily="18" charset="0"/>
              </a:rPr>
              <a:t>Giới </a:t>
            </a:r>
            <a:r>
              <a:rPr lang="vi-VN" sz="1800">
                <a:effectLst/>
                <a:latin typeface="Times New Roman" panose="02020603050405020304" pitchFamily="18" charset="0"/>
                <a:ea typeface="Times New Roman" panose="02020603050405020304" pitchFamily="18" charset="0"/>
              </a:rPr>
              <a:t>thiệu </a:t>
            </a:r>
            <a:r>
              <a:rPr lang="vi-VN" sz="1800" spc="-15">
                <a:effectLst/>
                <a:latin typeface="Times New Roman" panose="02020603050405020304" pitchFamily="18" charset="0"/>
                <a:ea typeface="Times New Roman" panose="02020603050405020304" pitchFamily="18" charset="0"/>
              </a:rPr>
              <a:t>và </a:t>
            </a:r>
            <a:r>
              <a:rPr lang="vi-VN" sz="1800">
                <a:effectLst/>
                <a:latin typeface="Times New Roman" panose="02020603050405020304" pitchFamily="18" charset="0"/>
                <a:ea typeface="Times New Roman" panose="02020603050405020304" pitchFamily="18" charset="0"/>
              </a:rPr>
              <a:t>nhận xét được những thành tựu chủ yếu của văn hoá Trung Quốc </a:t>
            </a:r>
            <a:r>
              <a:rPr lang="vi-VN" sz="1800" spc="10">
                <a:effectLst/>
                <a:latin typeface="Times New Roman" panose="02020603050405020304" pitchFamily="18" charset="0"/>
                <a:ea typeface="Times New Roman" panose="02020603050405020304" pitchFamily="18" charset="0"/>
              </a:rPr>
              <a:t>từ </a:t>
            </a:r>
            <a:r>
              <a:rPr lang="vi-VN" sz="1800">
                <a:effectLst/>
                <a:latin typeface="Times New Roman" panose="02020603050405020304" pitchFamily="18" charset="0"/>
                <a:ea typeface="Times New Roman" panose="02020603050405020304" pitchFamily="18" charset="0"/>
              </a:rPr>
              <a:t>thế ki VII đến giữa thế kỉ XIX (Nho giáo, Sử học, kiến</a:t>
            </a:r>
            <a:r>
              <a:rPr lang="vi-VN" sz="1800" spc="-45">
                <a:effectLst/>
                <a:latin typeface="Times New Roman" panose="02020603050405020304" pitchFamily="18" charset="0"/>
                <a:ea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rPr>
              <a:t>trúc,).</a:t>
            </a:r>
            <a:endParaRPr lang="en-US" sz="180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EF2FF2-7BCB-BE47-6C5D-96E91E2B21A1}"/>
              </a:ext>
            </a:extLst>
          </p:cNvPr>
          <p:cNvGraphicFramePr/>
          <p:nvPr/>
        </p:nvGraphicFramePr>
        <p:xfrm>
          <a:off x="2286000" y="2438400"/>
          <a:ext cx="3429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4">
            <a:extLst>
              <a:ext uri="{FF2B5EF4-FFF2-40B4-BE49-F238E27FC236}">
                <a16:creationId xmlns:a16="http://schemas.microsoft.com/office/drawing/2014/main" id="{0BBACEB4-BE69-A6D2-84D9-7D5A6E032698}"/>
              </a:ext>
            </a:extLst>
          </p:cNvPr>
          <p:cNvSpPr/>
          <p:nvPr/>
        </p:nvSpPr>
        <p:spPr>
          <a:xfrm>
            <a:off x="6096000" y="3495675"/>
            <a:ext cx="2971800" cy="1360488"/>
          </a:xfrm>
          <a:prstGeom prst="rect">
            <a:avLst/>
          </a:prstGeom>
        </p:spPr>
        <p:style>
          <a:lnRef idx="0">
            <a:scrgbClr r="0" g="0" b="0"/>
          </a:lnRef>
          <a:fillRef idx="0">
            <a:scrgbClr r="0" g="0" b="0"/>
          </a:fillRef>
          <a:effectRef idx="0">
            <a:scrgbClr r="0" g="0" b="0"/>
          </a:effectRef>
          <a:fontRef idx="minor">
            <a:schemeClr val="lt1"/>
          </a:fontRef>
        </p:style>
        <p:txBody>
          <a:bodyPr lIns="341376" tIns="341376" rIns="341376" bIns="341376" spcCol="1270" anchor="ctr"/>
          <a:lstStyle/>
          <a:p>
            <a:pPr algn="ctr" defTabSz="2133600">
              <a:lnSpc>
                <a:spcPct val="90000"/>
              </a:lnSpc>
              <a:spcAft>
                <a:spcPct val="35000"/>
              </a:spcAft>
              <a:defRPr/>
            </a:pPr>
            <a:endParaRPr lang="en-US" sz="4800"/>
          </a:p>
        </p:txBody>
      </p:sp>
      <p:graphicFrame>
        <p:nvGraphicFramePr>
          <p:cNvPr id="8" name="Diagram 7">
            <a:extLst>
              <a:ext uri="{FF2B5EF4-FFF2-40B4-BE49-F238E27FC236}">
                <a16:creationId xmlns:a16="http://schemas.microsoft.com/office/drawing/2014/main" id="{8E05E81A-298D-67CE-351A-3A59491159B6}"/>
              </a:ext>
            </a:extLst>
          </p:cNvPr>
          <p:cNvGraphicFramePr/>
          <p:nvPr/>
        </p:nvGraphicFramePr>
        <p:xfrm>
          <a:off x="6400800" y="2438400"/>
          <a:ext cx="3810000" cy="4241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3C3B1478-EFC9-00EB-A8EA-551A8E792E8A}"/>
              </a:ext>
            </a:extLst>
          </p:cNvPr>
          <p:cNvSpPr/>
          <p:nvPr/>
        </p:nvSpPr>
        <p:spPr>
          <a:xfrm>
            <a:off x="3124200" y="1295400"/>
            <a:ext cx="2133600" cy="5334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t>Thơ</a:t>
            </a:r>
            <a:r>
              <a:rPr lang="en-US" sz="2800" b="1" dirty="0"/>
              <a:t> </a:t>
            </a:r>
            <a:r>
              <a:rPr lang="en-US" sz="2800" b="1" dirty="0" err="1"/>
              <a:t>Đường</a:t>
            </a:r>
            <a:endParaRPr lang="en-US" sz="2800" b="1" dirty="0"/>
          </a:p>
        </p:txBody>
      </p:sp>
      <p:sp>
        <p:nvSpPr>
          <p:cNvPr id="10" name="Rectangle 9">
            <a:extLst>
              <a:ext uri="{FF2B5EF4-FFF2-40B4-BE49-F238E27FC236}">
                <a16:creationId xmlns:a16="http://schemas.microsoft.com/office/drawing/2014/main" id="{94F032F8-3B10-52C1-9AF5-4E455F75A484}"/>
              </a:ext>
            </a:extLst>
          </p:cNvPr>
          <p:cNvSpPr/>
          <p:nvPr/>
        </p:nvSpPr>
        <p:spPr>
          <a:xfrm>
            <a:off x="7162800" y="1371600"/>
            <a:ext cx="2133600" cy="5334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t>Tiểu</a:t>
            </a:r>
            <a:r>
              <a:rPr lang="en-US" sz="2800" b="1" dirty="0"/>
              <a:t> </a:t>
            </a:r>
            <a:r>
              <a:rPr lang="en-US" sz="2800" b="1" dirty="0" err="1"/>
              <a:t>thuyết</a:t>
            </a:r>
            <a:endParaRPr lang="en-US" sz="2800" b="1" dirty="0"/>
          </a:p>
        </p:txBody>
      </p:sp>
      <p:sp>
        <p:nvSpPr>
          <p:cNvPr id="13" name="TextBox 12">
            <a:extLst>
              <a:ext uri="{FF2B5EF4-FFF2-40B4-BE49-F238E27FC236}">
                <a16:creationId xmlns:a16="http://schemas.microsoft.com/office/drawing/2014/main" id="{D56DC90C-3E6F-7842-B113-94368DE73276}"/>
              </a:ext>
            </a:extLst>
          </p:cNvPr>
          <p:cNvSpPr txBox="1"/>
          <p:nvPr/>
        </p:nvSpPr>
        <p:spPr>
          <a:xfrm>
            <a:off x="3276600" y="457200"/>
            <a:ext cx="5410200" cy="584200"/>
          </a:xfrm>
          <a:prstGeom prst="rect">
            <a:avLst/>
          </a:prstGeom>
          <a:noFill/>
        </p:spPr>
        <p:txBody>
          <a:bodyPr>
            <a:spAutoFit/>
          </a:bodyPr>
          <a:lstStyle/>
          <a:p>
            <a:pPr algn="ctr">
              <a:defRPr/>
            </a:pPr>
            <a:r>
              <a:rPr lang="en-US" sz="3200" b="1">
                <a:solidFill>
                  <a:schemeClr val="accent2">
                    <a:lumMod val="75000"/>
                  </a:schemeClr>
                </a:solidFill>
              </a:rPr>
              <a:t>c) </a:t>
            </a:r>
            <a:r>
              <a:rPr lang="en-US" sz="3200" b="1" dirty="0" err="1">
                <a:solidFill>
                  <a:schemeClr val="accent2">
                    <a:lumMod val="75000"/>
                  </a:schemeClr>
                </a:solidFill>
              </a:rPr>
              <a:t>Văn</a:t>
            </a:r>
            <a:r>
              <a:rPr lang="en-US" sz="3200" b="1" dirty="0">
                <a:solidFill>
                  <a:schemeClr val="accent2">
                    <a:lumMod val="75000"/>
                  </a:schemeClr>
                </a:solidFill>
              </a:rPr>
              <a:t> </a:t>
            </a:r>
            <a:r>
              <a:rPr lang="en-US" sz="3200" b="1" dirty="0" err="1">
                <a:solidFill>
                  <a:schemeClr val="accent2">
                    <a:lumMod val="75000"/>
                  </a:schemeClr>
                </a:solidFill>
              </a:rPr>
              <a:t>học</a:t>
            </a:r>
            <a:endParaRPr lang="en-US" sz="3200" b="1" dirty="0">
              <a:solidFill>
                <a:schemeClr val="accent2">
                  <a:lumMod val="75000"/>
                </a:schemeClr>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095D7A-BF71-55BF-8439-7F025423D0A1}"/>
              </a:ext>
            </a:extLst>
          </p:cNvPr>
          <p:cNvGraphicFramePr>
            <a:graphicFrameLocks noGrp="1"/>
          </p:cNvGraphicFramePr>
          <p:nvPr/>
        </p:nvGraphicFramePr>
        <p:xfrm>
          <a:off x="2133600" y="1066800"/>
          <a:ext cx="8229600" cy="553085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895856">
                <a:tc>
                  <a:txBody>
                    <a:bodyPr/>
                    <a:lstStyle/>
                    <a:p>
                      <a:pPr algn="ctr"/>
                      <a:r>
                        <a:rPr lang="en-US" sz="3600" dirty="0" err="1"/>
                        <a:t>Nội</a:t>
                      </a:r>
                      <a:r>
                        <a:rPr lang="en-US" sz="3600" baseline="0" dirty="0"/>
                        <a:t> dung </a:t>
                      </a:r>
                      <a:endParaRPr lang="en-US" sz="3600" dirty="0"/>
                    </a:p>
                  </a:txBody>
                  <a:tcPr marT="45723" marB="45723"/>
                </a:tc>
                <a:tc>
                  <a:txBody>
                    <a:bodyPr/>
                    <a:lstStyle/>
                    <a:p>
                      <a:pPr algn="ctr"/>
                      <a:r>
                        <a:rPr lang="en-US" sz="3600" dirty="0" err="1"/>
                        <a:t>Tác</a:t>
                      </a:r>
                      <a:r>
                        <a:rPr lang="en-US" sz="3600" baseline="0" dirty="0"/>
                        <a:t> </a:t>
                      </a:r>
                      <a:r>
                        <a:rPr lang="en-US" sz="3600" baseline="0" dirty="0" err="1"/>
                        <a:t>phẩm</a:t>
                      </a:r>
                      <a:endParaRPr lang="en-US" sz="3600" dirty="0"/>
                    </a:p>
                  </a:txBody>
                  <a:tcPr marT="45723" marB="45723"/>
                </a:tc>
                <a:extLst>
                  <a:ext uri="{0D108BD9-81ED-4DB2-BD59-A6C34878D82A}">
                    <a16:rowId xmlns:a16="http://schemas.microsoft.com/office/drawing/2014/main" val="10000"/>
                  </a:ext>
                </a:extLst>
              </a:tr>
              <a:tr h="1188809">
                <a:tc>
                  <a:txBody>
                    <a:bodyPr/>
                    <a:lstStyle/>
                    <a:p>
                      <a:pPr algn="just"/>
                      <a:r>
                        <a:rPr lang="en-US" sz="2400" dirty="0"/>
                        <a:t>1. </a:t>
                      </a:r>
                      <a:r>
                        <a:rPr lang="en-US" sz="2400" dirty="0" err="1"/>
                        <a:t>Tường</a:t>
                      </a:r>
                      <a:r>
                        <a:rPr lang="en-US" sz="2400" baseline="0" dirty="0"/>
                        <a:t> </a:t>
                      </a:r>
                      <a:r>
                        <a:rPr lang="en-US" sz="2400" baseline="0" dirty="0" err="1"/>
                        <a:t>thuật</a:t>
                      </a:r>
                      <a:r>
                        <a:rPr lang="en-US" sz="2400" baseline="0" dirty="0"/>
                        <a:t> </a:t>
                      </a:r>
                      <a:r>
                        <a:rPr lang="en-US" sz="2400" baseline="0" dirty="0" err="1"/>
                        <a:t>diễn</a:t>
                      </a:r>
                      <a:r>
                        <a:rPr lang="en-US" sz="2400" baseline="0" dirty="0"/>
                        <a:t> </a:t>
                      </a:r>
                      <a:r>
                        <a:rPr lang="en-US" sz="2400" baseline="0" dirty="0" err="1"/>
                        <a:t>biến</a:t>
                      </a:r>
                      <a:r>
                        <a:rPr lang="en-US" sz="2400" baseline="0" dirty="0"/>
                        <a:t> </a:t>
                      </a:r>
                      <a:r>
                        <a:rPr lang="en-US" sz="2400" baseline="0" dirty="0" err="1"/>
                        <a:t>cuộc</a:t>
                      </a:r>
                      <a:r>
                        <a:rPr lang="en-US" sz="2400" baseline="0" dirty="0"/>
                        <a:t> </a:t>
                      </a:r>
                      <a:r>
                        <a:rPr lang="en-US" sz="2400" baseline="0" dirty="0" err="1"/>
                        <a:t>khởi</a:t>
                      </a:r>
                      <a:r>
                        <a:rPr lang="en-US" sz="2400" baseline="0" dirty="0"/>
                        <a:t> </a:t>
                      </a:r>
                      <a:r>
                        <a:rPr lang="en-US" sz="2400" baseline="0" dirty="0" err="1"/>
                        <a:t>nghĩa</a:t>
                      </a:r>
                      <a:r>
                        <a:rPr lang="en-US" sz="2400" baseline="0" dirty="0"/>
                        <a:t> do </a:t>
                      </a:r>
                      <a:r>
                        <a:rPr lang="en-US" sz="2400" baseline="0" dirty="0" err="1"/>
                        <a:t>Tống</a:t>
                      </a:r>
                      <a:r>
                        <a:rPr lang="en-US" sz="2400" baseline="0" dirty="0"/>
                        <a:t> </a:t>
                      </a:r>
                      <a:r>
                        <a:rPr lang="en-US" sz="2400" baseline="0" dirty="0" err="1"/>
                        <a:t>Giang</a:t>
                      </a:r>
                      <a:r>
                        <a:rPr lang="en-US" sz="2400" baseline="0" dirty="0"/>
                        <a:t> </a:t>
                      </a:r>
                      <a:r>
                        <a:rPr lang="en-US" sz="2400" baseline="0" dirty="0" err="1"/>
                        <a:t>làm</a:t>
                      </a:r>
                      <a:r>
                        <a:rPr lang="en-US" sz="2400" baseline="0" dirty="0"/>
                        <a:t> </a:t>
                      </a:r>
                      <a:r>
                        <a:rPr lang="en-US" sz="2400" baseline="0" dirty="0" err="1"/>
                        <a:t>thủ</a:t>
                      </a:r>
                      <a:r>
                        <a:rPr lang="en-US" sz="2400" baseline="0" dirty="0"/>
                        <a:t> </a:t>
                      </a:r>
                      <a:r>
                        <a:rPr lang="en-US" sz="2400" baseline="0" dirty="0" err="1"/>
                        <a:t>lĩnh</a:t>
                      </a:r>
                      <a:r>
                        <a:rPr lang="en-US" sz="2400" baseline="0" dirty="0"/>
                        <a:t> </a:t>
                      </a:r>
                      <a:r>
                        <a:rPr lang="en-US" sz="2400" baseline="0" dirty="0" err="1"/>
                        <a:t>tại</a:t>
                      </a:r>
                      <a:r>
                        <a:rPr lang="en-US" sz="2400" baseline="0" dirty="0"/>
                        <a:t> </a:t>
                      </a:r>
                      <a:r>
                        <a:rPr lang="en-US" sz="2400" baseline="0" dirty="0" err="1"/>
                        <a:t>vùng</a:t>
                      </a:r>
                      <a:r>
                        <a:rPr lang="en-US" sz="2400" baseline="0" dirty="0"/>
                        <a:t> </a:t>
                      </a:r>
                      <a:r>
                        <a:rPr lang="en-US" sz="2400" baseline="0" dirty="0" err="1"/>
                        <a:t>Lương</a:t>
                      </a:r>
                      <a:r>
                        <a:rPr lang="en-US" sz="2400" baseline="0" dirty="0"/>
                        <a:t> </a:t>
                      </a:r>
                      <a:r>
                        <a:rPr lang="en-US" sz="2400" baseline="0" dirty="0" err="1"/>
                        <a:t>Sơn</a:t>
                      </a:r>
                      <a:r>
                        <a:rPr lang="en-US" sz="2400" baseline="0" dirty="0"/>
                        <a:t> </a:t>
                      </a:r>
                      <a:r>
                        <a:rPr lang="en-US" sz="2400" baseline="0" dirty="0" err="1"/>
                        <a:t>Bạc</a:t>
                      </a:r>
                      <a:endParaRPr lang="en-US" sz="2400" dirty="0"/>
                    </a:p>
                  </a:txBody>
                  <a:tcPr marT="45723" marB="45723"/>
                </a:tc>
                <a:tc>
                  <a:txBody>
                    <a:bodyPr/>
                    <a:lstStyle/>
                    <a:p>
                      <a:r>
                        <a:rPr lang="en-US" sz="2400" b="1" dirty="0" err="1">
                          <a:solidFill>
                            <a:schemeClr val="accent2">
                              <a:lumMod val="75000"/>
                            </a:schemeClr>
                          </a:solidFill>
                        </a:rPr>
                        <a:t>Thủy</a:t>
                      </a:r>
                      <a:r>
                        <a:rPr lang="en-US" sz="2400" b="1" baseline="0" dirty="0">
                          <a:solidFill>
                            <a:schemeClr val="accent2">
                              <a:lumMod val="75000"/>
                            </a:schemeClr>
                          </a:solidFill>
                        </a:rPr>
                        <a:t> </a:t>
                      </a:r>
                      <a:r>
                        <a:rPr lang="en-US" sz="2400" b="1" baseline="0" dirty="0" err="1">
                          <a:solidFill>
                            <a:schemeClr val="accent2">
                              <a:lumMod val="75000"/>
                            </a:schemeClr>
                          </a:solidFill>
                        </a:rPr>
                        <a:t>hử</a:t>
                      </a:r>
                      <a:endParaRPr lang="en-US" sz="2400" b="1" baseline="0" dirty="0">
                        <a:solidFill>
                          <a:schemeClr val="accent2">
                            <a:lumMod val="75000"/>
                          </a:schemeClr>
                        </a:solidFill>
                      </a:endParaRPr>
                    </a:p>
                    <a:p>
                      <a:r>
                        <a:rPr lang="en-US" sz="2400" b="1" baseline="0" dirty="0" err="1">
                          <a:solidFill>
                            <a:schemeClr val="accent2">
                              <a:lumMod val="75000"/>
                            </a:schemeClr>
                          </a:solidFill>
                        </a:rPr>
                        <a:t>Thi</a:t>
                      </a:r>
                      <a:r>
                        <a:rPr lang="en-US" sz="2400" b="1" baseline="0" dirty="0">
                          <a:solidFill>
                            <a:schemeClr val="accent2">
                              <a:lumMod val="75000"/>
                            </a:schemeClr>
                          </a:solidFill>
                        </a:rPr>
                        <a:t> </a:t>
                      </a:r>
                      <a:r>
                        <a:rPr lang="en-US" sz="2400" b="1" baseline="0" dirty="0" err="1">
                          <a:solidFill>
                            <a:schemeClr val="accent2">
                              <a:lumMod val="75000"/>
                            </a:schemeClr>
                          </a:solidFill>
                        </a:rPr>
                        <a:t>Nại</a:t>
                      </a:r>
                      <a:r>
                        <a:rPr lang="en-US" sz="2400" b="1" baseline="0" dirty="0">
                          <a:solidFill>
                            <a:schemeClr val="accent2">
                              <a:lumMod val="75000"/>
                            </a:schemeClr>
                          </a:solidFill>
                        </a:rPr>
                        <a:t> Am</a:t>
                      </a:r>
                      <a:endParaRPr lang="en-US" sz="2400" b="1" dirty="0">
                        <a:solidFill>
                          <a:schemeClr val="accent2">
                            <a:lumMod val="75000"/>
                          </a:schemeClr>
                        </a:solidFill>
                      </a:endParaRPr>
                    </a:p>
                  </a:txBody>
                  <a:tcPr marT="45723" marB="45723"/>
                </a:tc>
                <a:extLst>
                  <a:ext uri="{0D108BD9-81ED-4DB2-BD59-A6C34878D82A}">
                    <a16:rowId xmlns:a16="http://schemas.microsoft.com/office/drawing/2014/main" val="10001"/>
                  </a:ext>
                </a:extLst>
              </a:tr>
              <a:tr h="1128688">
                <a:tc>
                  <a:txBody>
                    <a:bodyPr/>
                    <a:lstStyle/>
                    <a:p>
                      <a:pPr algn="just"/>
                      <a:r>
                        <a:rPr lang="en-US" sz="2400" dirty="0"/>
                        <a:t>2. </a:t>
                      </a:r>
                      <a:r>
                        <a:rPr lang="en-US" sz="2400" dirty="0" err="1"/>
                        <a:t>Viết</a:t>
                      </a:r>
                      <a:r>
                        <a:rPr lang="en-US" sz="2400" baseline="0" dirty="0"/>
                        <a:t> </a:t>
                      </a:r>
                      <a:r>
                        <a:rPr lang="en-US" sz="2400" baseline="0" dirty="0" err="1"/>
                        <a:t>về</a:t>
                      </a:r>
                      <a:r>
                        <a:rPr lang="en-US" sz="2400" baseline="0" dirty="0"/>
                        <a:t> </a:t>
                      </a:r>
                      <a:r>
                        <a:rPr lang="en-US" sz="2400" baseline="0" dirty="0" err="1"/>
                        <a:t>câu</a:t>
                      </a:r>
                      <a:r>
                        <a:rPr lang="en-US" sz="2400" baseline="0" dirty="0"/>
                        <a:t> </a:t>
                      </a:r>
                      <a:r>
                        <a:rPr lang="en-US" sz="2400" baseline="0" dirty="0" err="1"/>
                        <a:t>chuyện</a:t>
                      </a:r>
                      <a:r>
                        <a:rPr lang="en-US" sz="2400" baseline="0" dirty="0"/>
                        <a:t> </a:t>
                      </a:r>
                      <a:r>
                        <a:rPr lang="en-US" sz="2400" baseline="0" dirty="0" err="1"/>
                        <a:t>hưng</a:t>
                      </a:r>
                      <a:r>
                        <a:rPr lang="en-US" sz="2400" baseline="0" dirty="0"/>
                        <a:t> </a:t>
                      </a:r>
                      <a:r>
                        <a:rPr lang="en-US" sz="2400" baseline="0" dirty="0" err="1"/>
                        <a:t>suy</a:t>
                      </a:r>
                      <a:r>
                        <a:rPr lang="en-US" sz="2400" baseline="0" dirty="0"/>
                        <a:t> </a:t>
                      </a:r>
                      <a:r>
                        <a:rPr lang="en-US" sz="2400" baseline="0" dirty="0" err="1"/>
                        <a:t>của</a:t>
                      </a:r>
                      <a:r>
                        <a:rPr lang="en-US" sz="2400" baseline="0" dirty="0"/>
                        <a:t> </a:t>
                      </a:r>
                      <a:r>
                        <a:rPr lang="en-US" sz="2400" baseline="0" dirty="0" err="1"/>
                        <a:t>một</a:t>
                      </a:r>
                      <a:r>
                        <a:rPr lang="en-US" sz="2400" baseline="0" dirty="0"/>
                        <a:t> </a:t>
                      </a:r>
                      <a:r>
                        <a:rPr lang="en-US" sz="2400" baseline="0" dirty="0" err="1"/>
                        <a:t>gia</a:t>
                      </a:r>
                      <a:r>
                        <a:rPr lang="en-US" sz="2400" baseline="0" dirty="0"/>
                        <a:t> </a:t>
                      </a:r>
                      <a:r>
                        <a:rPr lang="en-US" sz="2400" baseline="0" dirty="0" err="1"/>
                        <a:t>đình</a:t>
                      </a:r>
                      <a:r>
                        <a:rPr lang="en-US" sz="2400" baseline="0" dirty="0"/>
                        <a:t> </a:t>
                      </a:r>
                      <a:r>
                        <a:rPr lang="en-US" sz="2400" baseline="0" dirty="0" err="1"/>
                        <a:t>phong</a:t>
                      </a:r>
                      <a:r>
                        <a:rPr lang="en-US" sz="2400" baseline="0" dirty="0"/>
                        <a:t> </a:t>
                      </a:r>
                      <a:r>
                        <a:rPr lang="en-US" sz="2400" baseline="0" dirty="0" err="1"/>
                        <a:t>kiến</a:t>
                      </a:r>
                      <a:r>
                        <a:rPr lang="en-US" sz="2400" baseline="0" dirty="0"/>
                        <a:t> </a:t>
                      </a:r>
                      <a:r>
                        <a:rPr lang="en-US" sz="2400" baseline="0" dirty="0" err="1"/>
                        <a:t>và</a:t>
                      </a:r>
                      <a:r>
                        <a:rPr lang="en-US" sz="2400" baseline="0" dirty="0"/>
                        <a:t> </a:t>
                      </a:r>
                      <a:r>
                        <a:rPr lang="en-US" sz="2400" baseline="0" dirty="0" err="1"/>
                        <a:t>tình</a:t>
                      </a:r>
                      <a:r>
                        <a:rPr lang="en-US" sz="2400" baseline="0" dirty="0"/>
                        <a:t> </a:t>
                      </a:r>
                      <a:r>
                        <a:rPr lang="en-US" sz="2400" baseline="0" dirty="0" err="1"/>
                        <a:t>yêu</a:t>
                      </a:r>
                      <a:r>
                        <a:rPr lang="en-US" sz="2400" baseline="0" dirty="0"/>
                        <a:t> </a:t>
                      </a:r>
                      <a:r>
                        <a:rPr lang="en-US" sz="2400" baseline="0" dirty="0" err="1"/>
                        <a:t>đôi</a:t>
                      </a:r>
                      <a:r>
                        <a:rPr lang="en-US" sz="2400" baseline="0" dirty="0"/>
                        <a:t> </a:t>
                      </a:r>
                      <a:r>
                        <a:rPr lang="en-US" sz="2400" baseline="0" dirty="0" err="1"/>
                        <a:t>lứa</a:t>
                      </a:r>
                      <a:endParaRPr lang="en-US" sz="2400" dirty="0"/>
                    </a:p>
                  </a:txBody>
                  <a:tcPr marT="45723" marB="45723"/>
                </a:tc>
                <a:tc>
                  <a:txBody>
                    <a:bodyPr/>
                    <a:lstStyle/>
                    <a:p>
                      <a:r>
                        <a:rPr lang="en-US" sz="2400" b="1" dirty="0" err="1">
                          <a:solidFill>
                            <a:schemeClr val="accent2">
                              <a:lumMod val="75000"/>
                            </a:schemeClr>
                          </a:solidFill>
                        </a:rPr>
                        <a:t>Hồng</a:t>
                      </a:r>
                      <a:r>
                        <a:rPr lang="en-US" sz="2400" b="1" baseline="0" dirty="0">
                          <a:solidFill>
                            <a:schemeClr val="accent2">
                              <a:lumMod val="75000"/>
                            </a:schemeClr>
                          </a:solidFill>
                        </a:rPr>
                        <a:t> </a:t>
                      </a:r>
                      <a:r>
                        <a:rPr lang="en-US" sz="2400" b="1" baseline="0" dirty="0" err="1">
                          <a:solidFill>
                            <a:schemeClr val="accent2">
                              <a:lumMod val="75000"/>
                            </a:schemeClr>
                          </a:solidFill>
                        </a:rPr>
                        <a:t>lâu</a:t>
                      </a:r>
                      <a:r>
                        <a:rPr lang="en-US" sz="2400" b="1" baseline="0" dirty="0">
                          <a:solidFill>
                            <a:schemeClr val="accent2">
                              <a:lumMod val="75000"/>
                            </a:schemeClr>
                          </a:solidFill>
                        </a:rPr>
                        <a:t> </a:t>
                      </a:r>
                      <a:r>
                        <a:rPr lang="en-US" sz="2400" b="1" baseline="0" dirty="0" err="1">
                          <a:solidFill>
                            <a:schemeClr val="accent2">
                              <a:lumMod val="75000"/>
                            </a:schemeClr>
                          </a:solidFill>
                        </a:rPr>
                        <a:t>mộng</a:t>
                      </a:r>
                      <a:r>
                        <a:rPr lang="en-US" sz="2400" b="1" baseline="0" dirty="0">
                          <a:solidFill>
                            <a:schemeClr val="accent2">
                              <a:lumMod val="75000"/>
                            </a:schemeClr>
                          </a:solidFill>
                        </a:rPr>
                        <a:t>               </a:t>
                      </a:r>
                      <a:r>
                        <a:rPr lang="en-US" sz="2400" b="1" baseline="0" dirty="0" err="1">
                          <a:solidFill>
                            <a:schemeClr val="accent2">
                              <a:lumMod val="75000"/>
                            </a:schemeClr>
                          </a:solidFill>
                        </a:rPr>
                        <a:t>Tào</a:t>
                      </a:r>
                      <a:r>
                        <a:rPr lang="en-US" sz="2400" b="1" baseline="0" dirty="0">
                          <a:solidFill>
                            <a:schemeClr val="accent2">
                              <a:lumMod val="75000"/>
                            </a:schemeClr>
                          </a:solidFill>
                        </a:rPr>
                        <a:t> </a:t>
                      </a:r>
                      <a:r>
                        <a:rPr lang="en-US" sz="2400" b="1" baseline="0" dirty="0" err="1">
                          <a:solidFill>
                            <a:schemeClr val="accent2">
                              <a:lumMod val="75000"/>
                            </a:schemeClr>
                          </a:solidFill>
                        </a:rPr>
                        <a:t>Tuyết</a:t>
                      </a:r>
                      <a:r>
                        <a:rPr lang="en-US" sz="2400" b="1" baseline="0" dirty="0">
                          <a:solidFill>
                            <a:schemeClr val="accent2">
                              <a:lumMod val="75000"/>
                            </a:schemeClr>
                          </a:solidFill>
                        </a:rPr>
                        <a:t> </a:t>
                      </a:r>
                      <a:r>
                        <a:rPr lang="en-US" sz="2400" b="1" baseline="0" dirty="0" err="1">
                          <a:solidFill>
                            <a:schemeClr val="accent2">
                              <a:lumMod val="75000"/>
                            </a:schemeClr>
                          </a:solidFill>
                        </a:rPr>
                        <a:t>Cần</a:t>
                      </a:r>
                      <a:endParaRPr lang="en-US" sz="2400" b="1" dirty="0">
                        <a:solidFill>
                          <a:schemeClr val="accent2">
                            <a:lumMod val="75000"/>
                          </a:schemeClr>
                        </a:solidFill>
                      </a:endParaRPr>
                    </a:p>
                  </a:txBody>
                  <a:tcPr marT="45723" marB="45723"/>
                </a:tc>
                <a:extLst>
                  <a:ext uri="{0D108BD9-81ED-4DB2-BD59-A6C34878D82A}">
                    <a16:rowId xmlns:a16="http://schemas.microsoft.com/office/drawing/2014/main" val="10002"/>
                  </a:ext>
                </a:extLst>
              </a:tr>
              <a:tr h="1188809">
                <a:tc>
                  <a:txBody>
                    <a:bodyPr/>
                    <a:lstStyle/>
                    <a:p>
                      <a:pPr algn="just"/>
                      <a:r>
                        <a:rPr lang="en-US" sz="2400" dirty="0"/>
                        <a:t>3. </a:t>
                      </a:r>
                      <a:r>
                        <a:rPr lang="en-US" sz="2400" dirty="0" err="1"/>
                        <a:t>Miêu</a:t>
                      </a:r>
                      <a:r>
                        <a:rPr lang="en-US" sz="2400" baseline="0" dirty="0"/>
                        <a:t> </a:t>
                      </a:r>
                      <a:r>
                        <a:rPr lang="en-US" sz="2400" baseline="0" dirty="0" err="1"/>
                        <a:t>tả</a:t>
                      </a:r>
                      <a:r>
                        <a:rPr lang="en-US" sz="2400" baseline="0" dirty="0"/>
                        <a:t> </a:t>
                      </a:r>
                      <a:r>
                        <a:rPr lang="en-US" sz="2400" baseline="0" dirty="0" err="1"/>
                        <a:t>cuộc</a:t>
                      </a:r>
                      <a:r>
                        <a:rPr lang="en-US" sz="2400" baseline="0" dirty="0"/>
                        <a:t> </a:t>
                      </a:r>
                      <a:r>
                        <a:rPr lang="en-US" sz="2400" baseline="0" dirty="0" err="1"/>
                        <a:t>đấu</a:t>
                      </a:r>
                      <a:r>
                        <a:rPr lang="en-US" sz="2400" baseline="0" dirty="0"/>
                        <a:t> </a:t>
                      </a:r>
                      <a:r>
                        <a:rPr lang="en-US" sz="2400" baseline="0" dirty="0" err="1"/>
                        <a:t>tranh</a:t>
                      </a:r>
                      <a:r>
                        <a:rPr lang="en-US" sz="2400" baseline="0" dirty="0"/>
                        <a:t> </a:t>
                      </a:r>
                      <a:r>
                        <a:rPr lang="en-US" sz="2400" baseline="0" dirty="0" err="1"/>
                        <a:t>quân</a:t>
                      </a:r>
                      <a:r>
                        <a:rPr lang="en-US" sz="2400" baseline="0" dirty="0"/>
                        <a:t> </a:t>
                      </a:r>
                      <a:r>
                        <a:rPr lang="en-US" sz="2400" baseline="0" dirty="0" err="1"/>
                        <a:t>sự</a:t>
                      </a:r>
                      <a:r>
                        <a:rPr lang="en-US" sz="2400" baseline="0" dirty="0"/>
                        <a:t> </a:t>
                      </a:r>
                      <a:r>
                        <a:rPr lang="en-US" sz="2400" baseline="0" dirty="0" err="1"/>
                        <a:t>giữa</a:t>
                      </a:r>
                      <a:r>
                        <a:rPr lang="en-US" sz="2400" baseline="0" dirty="0"/>
                        <a:t> 3 </a:t>
                      </a:r>
                      <a:r>
                        <a:rPr lang="en-US" sz="2400" baseline="0" dirty="0" err="1"/>
                        <a:t>nước</a:t>
                      </a:r>
                      <a:r>
                        <a:rPr lang="en-US" sz="2400" baseline="0" dirty="0"/>
                        <a:t> </a:t>
                      </a:r>
                      <a:r>
                        <a:rPr lang="en-US" sz="2400" baseline="0" dirty="0" err="1"/>
                        <a:t>Ngụy</a:t>
                      </a:r>
                      <a:r>
                        <a:rPr lang="en-US" sz="2400" baseline="0" dirty="0"/>
                        <a:t>, </a:t>
                      </a:r>
                      <a:r>
                        <a:rPr lang="en-US" sz="2400" baseline="0" dirty="0" err="1"/>
                        <a:t>Thục</a:t>
                      </a:r>
                      <a:r>
                        <a:rPr lang="en-US" sz="2400" baseline="0" dirty="0"/>
                        <a:t>, </a:t>
                      </a:r>
                      <a:r>
                        <a:rPr lang="en-US" sz="2400" baseline="0" dirty="0" err="1"/>
                        <a:t>Ngô</a:t>
                      </a:r>
                      <a:endParaRPr lang="en-US" sz="2400" dirty="0"/>
                    </a:p>
                  </a:txBody>
                  <a:tcPr marT="45723" marB="45723"/>
                </a:tc>
                <a:tc>
                  <a:txBody>
                    <a:bodyPr/>
                    <a:lstStyle/>
                    <a:p>
                      <a:r>
                        <a:rPr lang="en-US" sz="2400" b="1" dirty="0">
                          <a:solidFill>
                            <a:schemeClr val="accent2">
                              <a:lumMod val="75000"/>
                            </a:schemeClr>
                          </a:solidFill>
                        </a:rPr>
                        <a:t>Tam </a:t>
                      </a:r>
                      <a:r>
                        <a:rPr lang="en-US" sz="2400" b="1" dirty="0" err="1">
                          <a:solidFill>
                            <a:schemeClr val="accent2">
                              <a:lumMod val="75000"/>
                            </a:schemeClr>
                          </a:solidFill>
                        </a:rPr>
                        <a:t>quốc</a:t>
                      </a:r>
                      <a:r>
                        <a:rPr lang="en-US" sz="2400" b="1" baseline="0" dirty="0">
                          <a:solidFill>
                            <a:schemeClr val="accent2">
                              <a:lumMod val="75000"/>
                            </a:schemeClr>
                          </a:solidFill>
                        </a:rPr>
                        <a:t> </a:t>
                      </a:r>
                      <a:r>
                        <a:rPr lang="en-US" sz="2400" b="1" baseline="0" dirty="0" err="1">
                          <a:solidFill>
                            <a:schemeClr val="accent2">
                              <a:lumMod val="75000"/>
                            </a:schemeClr>
                          </a:solidFill>
                        </a:rPr>
                        <a:t>diễn</a:t>
                      </a:r>
                      <a:r>
                        <a:rPr lang="en-US" sz="2400" b="1" baseline="0" dirty="0">
                          <a:solidFill>
                            <a:schemeClr val="accent2">
                              <a:lumMod val="75000"/>
                            </a:schemeClr>
                          </a:solidFill>
                        </a:rPr>
                        <a:t> </a:t>
                      </a:r>
                      <a:r>
                        <a:rPr lang="en-US" sz="2400" b="1" baseline="0" dirty="0" err="1">
                          <a:solidFill>
                            <a:schemeClr val="accent2">
                              <a:lumMod val="75000"/>
                            </a:schemeClr>
                          </a:solidFill>
                        </a:rPr>
                        <a:t>nghĩa</a:t>
                      </a:r>
                      <a:endParaRPr lang="en-US" sz="2400" b="1" baseline="0" dirty="0">
                        <a:solidFill>
                          <a:schemeClr val="accent2">
                            <a:lumMod val="75000"/>
                          </a:schemeClr>
                        </a:solidFill>
                      </a:endParaRPr>
                    </a:p>
                    <a:p>
                      <a:r>
                        <a:rPr lang="en-US" sz="2400" b="1" baseline="0" dirty="0">
                          <a:solidFill>
                            <a:schemeClr val="accent2">
                              <a:lumMod val="75000"/>
                            </a:schemeClr>
                          </a:solidFill>
                        </a:rPr>
                        <a:t>La </a:t>
                      </a:r>
                      <a:r>
                        <a:rPr lang="en-US" sz="2400" b="1" baseline="0" dirty="0" err="1">
                          <a:solidFill>
                            <a:schemeClr val="accent2">
                              <a:lumMod val="75000"/>
                            </a:schemeClr>
                          </a:solidFill>
                        </a:rPr>
                        <a:t>Quán</a:t>
                      </a:r>
                      <a:r>
                        <a:rPr lang="en-US" sz="2400" b="1" baseline="0" dirty="0">
                          <a:solidFill>
                            <a:schemeClr val="accent2">
                              <a:lumMod val="75000"/>
                            </a:schemeClr>
                          </a:solidFill>
                        </a:rPr>
                        <a:t> </a:t>
                      </a:r>
                      <a:r>
                        <a:rPr lang="en-US" sz="2400" b="1" baseline="0" dirty="0" err="1">
                          <a:solidFill>
                            <a:schemeClr val="accent2">
                              <a:lumMod val="75000"/>
                            </a:schemeClr>
                          </a:solidFill>
                        </a:rPr>
                        <a:t>Trung</a:t>
                      </a:r>
                      <a:endParaRPr lang="en-US" sz="2400" b="1" baseline="0" dirty="0">
                        <a:solidFill>
                          <a:schemeClr val="accent2">
                            <a:lumMod val="75000"/>
                          </a:schemeClr>
                        </a:solidFill>
                      </a:endParaRPr>
                    </a:p>
                    <a:p>
                      <a:endParaRPr lang="en-US" sz="2400" b="1" dirty="0">
                        <a:solidFill>
                          <a:schemeClr val="accent2">
                            <a:lumMod val="75000"/>
                          </a:schemeClr>
                        </a:solidFill>
                      </a:endParaRPr>
                    </a:p>
                  </a:txBody>
                  <a:tcPr marT="45723" marB="45723"/>
                </a:tc>
                <a:extLst>
                  <a:ext uri="{0D108BD9-81ED-4DB2-BD59-A6C34878D82A}">
                    <a16:rowId xmlns:a16="http://schemas.microsoft.com/office/drawing/2014/main" val="10003"/>
                  </a:ext>
                </a:extLst>
              </a:tr>
              <a:tr h="1128688">
                <a:tc>
                  <a:txBody>
                    <a:bodyPr/>
                    <a:lstStyle/>
                    <a:p>
                      <a:pPr algn="just"/>
                      <a:r>
                        <a:rPr lang="en-US" sz="2400" dirty="0"/>
                        <a:t>4. </a:t>
                      </a:r>
                      <a:r>
                        <a:rPr lang="en-US" sz="2400" dirty="0" err="1"/>
                        <a:t>Kể</a:t>
                      </a:r>
                      <a:r>
                        <a:rPr lang="en-US" sz="2400" baseline="0" dirty="0"/>
                        <a:t> </a:t>
                      </a:r>
                      <a:r>
                        <a:rPr lang="en-US" sz="2400" baseline="0" dirty="0" err="1"/>
                        <a:t>chuyện</a:t>
                      </a:r>
                      <a:r>
                        <a:rPr lang="en-US" sz="2400" baseline="0" dirty="0"/>
                        <a:t> </a:t>
                      </a:r>
                      <a:r>
                        <a:rPr lang="en-US" sz="2400" baseline="0" dirty="0" err="1"/>
                        <a:t>sư</a:t>
                      </a:r>
                      <a:r>
                        <a:rPr lang="en-US" sz="2400" baseline="0" dirty="0"/>
                        <a:t> </a:t>
                      </a:r>
                      <a:r>
                        <a:rPr lang="en-US" sz="2400" baseline="0" dirty="0" err="1"/>
                        <a:t>Huyền</a:t>
                      </a:r>
                      <a:r>
                        <a:rPr lang="en-US" sz="2400" baseline="0" dirty="0"/>
                        <a:t> </a:t>
                      </a:r>
                      <a:r>
                        <a:rPr lang="en-US" sz="2400" baseline="0" dirty="0" err="1"/>
                        <a:t>Trang</a:t>
                      </a:r>
                      <a:r>
                        <a:rPr lang="en-US" sz="2400" baseline="0" dirty="0"/>
                        <a:t> </a:t>
                      </a:r>
                      <a:r>
                        <a:rPr lang="en-US" sz="2400" baseline="0" dirty="0" err="1"/>
                        <a:t>và</a:t>
                      </a:r>
                      <a:r>
                        <a:rPr lang="en-US" sz="2400" baseline="0" dirty="0"/>
                        <a:t> </a:t>
                      </a:r>
                      <a:r>
                        <a:rPr lang="en-US" sz="2400" baseline="0" dirty="0" err="1"/>
                        <a:t>các</a:t>
                      </a:r>
                      <a:r>
                        <a:rPr lang="en-US" sz="2400" baseline="0" dirty="0"/>
                        <a:t> </a:t>
                      </a:r>
                      <a:r>
                        <a:rPr lang="en-US" sz="2400" baseline="0" dirty="0" err="1"/>
                        <a:t>đồ</a:t>
                      </a:r>
                      <a:r>
                        <a:rPr lang="en-US" sz="2400" baseline="0" dirty="0"/>
                        <a:t> </a:t>
                      </a:r>
                      <a:r>
                        <a:rPr lang="en-US" sz="2400" baseline="0" dirty="0" err="1"/>
                        <a:t>đệ</a:t>
                      </a:r>
                      <a:r>
                        <a:rPr lang="en-US" sz="2400" baseline="0" dirty="0"/>
                        <a:t> sang </a:t>
                      </a:r>
                      <a:r>
                        <a:rPr lang="en-US" sz="2400" baseline="0" dirty="0" err="1"/>
                        <a:t>Ấn</a:t>
                      </a:r>
                      <a:r>
                        <a:rPr lang="en-US" sz="2400" baseline="0" dirty="0"/>
                        <a:t> </a:t>
                      </a:r>
                      <a:r>
                        <a:rPr lang="en-US" sz="2400" baseline="0" dirty="0" err="1"/>
                        <a:t>Độ</a:t>
                      </a:r>
                      <a:r>
                        <a:rPr lang="en-US" sz="2400" baseline="0" dirty="0"/>
                        <a:t> </a:t>
                      </a:r>
                      <a:r>
                        <a:rPr lang="en-US" sz="2400" baseline="0" dirty="0" err="1"/>
                        <a:t>lấy</a:t>
                      </a:r>
                      <a:r>
                        <a:rPr lang="en-US" sz="2400" baseline="0" dirty="0"/>
                        <a:t> </a:t>
                      </a:r>
                      <a:r>
                        <a:rPr lang="en-US" sz="2400" baseline="0" dirty="0" err="1"/>
                        <a:t>kinh</a:t>
                      </a:r>
                      <a:r>
                        <a:rPr lang="en-US" sz="2400" baseline="0" dirty="0"/>
                        <a:t> </a:t>
                      </a:r>
                      <a:r>
                        <a:rPr lang="en-US" sz="2400" baseline="0" dirty="0" err="1"/>
                        <a:t>Phật</a:t>
                      </a:r>
                      <a:endParaRPr lang="en-US" sz="2400" dirty="0"/>
                    </a:p>
                  </a:txBody>
                  <a:tcPr marT="45723" marB="45723"/>
                </a:tc>
                <a:tc>
                  <a:txBody>
                    <a:bodyPr/>
                    <a:lstStyle/>
                    <a:p>
                      <a:r>
                        <a:rPr lang="en-US" sz="2400" b="1" dirty="0" err="1">
                          <a:solidFill>
                            <a:schemeClr val="accent2">
                              <a:lumMod val="75000"/>
                            </a:schemeClr>
                          </a:solidFill>
                        </a:rPr>
                        <a:t>Tây</a:t>
                      </a:r>
                      <a:r>
                        <a:rPr lang="en-US" sz="2400" b="1" baseline="0" dirty="0">
                          <a:solidFill>
                            <a:schemeClr val="accent2">
                              <a:lumMod val="75000"/>
                            </a:schemeClr>
                          </a:solidFill>
                        </a:rPr>
                        <a:t> du </a:t>
                      </a:r>
                      <a:r>
                        <a:rPr lang="en-US" sz="2400" b="1" baseline="0" dirty="0" err="1">
                          <a:solidFill>
                            <a:schemeClr val="accent2">
                              <a:lumMod val="75000"/>
                            </a:schemeClr>
                          </a:solidFill>
                        </a:rPr>
                        <a:t>kí</a:t>
                      </a:r>
                      <a:r>
                        <a:rPr lang="en-US" sz="2400" b="1" baseline="0" dirty="0">
                          <a:solidFill>
                            <a:schemeClr val="accent2">
                              <a:lumMod val="75000"/>
                            </a:schemeClr>
                          </a:solidFill>
                        </a:rPr>
                        <a:t>                                          </a:t>
                      </a:r>
                      <a:r>
                        <a:rPr lang="en-US" sz="2400" b="1" baseline="0" dirty="0" err="1">
                          <a:solidFill>
                            <a:schemeClr val="accent2">
                              <a:lumMod val="75000"/>
                            </a:schemeClr>
                          </a:solidFill>
                        </a:rPr>
                        <a:t>Ngô</a:t>
                      </a:r>
                      <a:r>
                        <a:rPr lang="en-US" sz="2400" b="1" baseline="0" dirty="0">
                          <a:solidFill>
                            <a:schemeClr val="accent2">
                              <a:lumMod val="75000"/>
                            </a:schemeClr>
                          </a:solidFill>
                        </a:rPr>
                        <a:t> </a:t>
                      </a:r>
                      <a:r>
                        <a:rPr lang="en-US" sz="2400" b="1" baseline="0" dirty="0" err="1">
                          <a:solidFill>
                            <a:schemeClr val="accent2">
                              <a:lumMod val="75000"/>
                            </a:schemeClr>
                          </a:solidFill>
                        </a:rPr>
                        <a:t>Thừa</a:t>
                      </a:r>
                      <a:r>
                        <a:rPr lang="en-US" sz="2400" b="1" baseline="0" dirty="0">
                          <a:solidFill>
                            <a:schemeClr val="accent2">
                              <a:lumMod val="75000"/>
                            </a:schemeClr>
                          </a:solidFill>
                        </a:rPr>
                        <a:t> </a:t>
                      </a:r>
                      <a:r>
                        <a:rPr lang="en-US" sz="2400" b="1" baseline="0" dirty="0" err="1">
                          <a:solidFill>
                            <a:schemeClr val="accent2">
                              <a:lumMod val="75000"/>
                            </a:schemeClr>
                          </a:solidFill>
                        </a:rPr>
                        <a:t>Ân</a:t>
                      </a:r>
                      <a:endParaRPr lang="en-US" sz="2400" b="1" dirty="0">
                        <a:solidFill>
                          <a:schemeClr val="accent2">
                            <a:lumMod val="75000"/>
                          </a:schemeClr>
                        </a:solidFill>
                      </a:endParaRPr>
                    </a:p>
                  </a:txBody>
                  <a:tcPr marT="45723" marB="45723"/>
                </a:tc>
                <a:extLst>
                  <a:ext uri="{0D108BD9-81ED-4DB2-BD59-A6C34878D82A}">
                    <a16:rowId xmlns:a16="http://schemas.microsoft.com/office/drawing/2014/main" val="10004"/>
                  </a:ext>
                </a:extLst>
              </a:tr>
            </a:tbl>
          </a:graphicData>
        </a:graphic>
      </p:graphicFrame>
    </p:spTree>
  </p:cSld>
  <p:clrMapOvr>
    <a:masterClrMapping/>
  </p:clrMapOvr>
  <p:transition spd="med">
    <p:diamon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23557" y="2626735"/>
            <a:ext cx="7899400" cy="3627120"/>
            <a:chOff x="699557" y="2626735"/>
            <a:chExt cx="7899400" cy="3627120"/>
          </a:xfrm>
        </p:grpSpPr>
        <p:sp>
          <p:nvSpPr>
            <p:cNvPr id="3" name="object 3"/>
            <p:cNvSpPr/>
            <p:nvPr/>
          </p:nvSpPr>
          <p:spPr>
            <a:xfrm>
              <a:off x="705907" y="2641599"/>
              <a:ext cx="7886700" cy="1609090"/>
            </a:xfrm>
            <a:custGeom>
              <a:avLst/>
              <a:gdLst/>
              <a:ahLst/>
              <a:cxnLst/>
              <a:rect l="l" t="t" r="r" b="b"/>
              <a:pathLst>
                <a:path w="7886700" h="1609089">
                  <a:moveTo>
                    <a:pt x="7725798" y="1609009"/>
                  </a:moveTo>
                  <a:lnTo>
                    <a:pt x="160900" y="1609009"/>
                  </a:lnTo>
                  <a:lnTo>
                    <a:pt x="118127" y="1603262"/>
                  </a:lnTo>
                  <a:lnTo>
                    <a:pt x="79691" y="1587042"/>
                  </a:lnTo>
                  <a:lnTo>
                    <a:pt x="47126" y="1561883"/>
                  </a:lnTo>
                  <a:lnTo>
                    <a:pt x="21967" y="1529318"/>
                  </a:lnTo>
                  <a:lnTo>
                    <a:pt x="5747" y="1490882"/>
                  </a:lnTo>
                  <a:lnTo>
                    <a:pt x="0" y="1448108"/>
                  </a:lnTo>
                  <a:lnTo>
                    <a:pt x="0" y="160900"/>
                  </a:lnTo>
                  <a:lnTo>
                    <a:pt x="5747" y="118127"/>
                  </a:lnTo>
                  <a:lnTo>
                    <a:pt x="21967" y="79691"/>
                  </a:lnTo>
                  <a:lnTo>
                    <a:pt x="47126" y="47126"/>
                  </a:lnTo>
                  <a:lnTo>
                    <a:pt x="79691" y="21967"/>
                  </a:lnTo>
                  <a:lnTo>
                    <a:pt x="118127" y="5747"/>
                  </a:lnTo>
                  <a:lnTo>
                    <a:pt x="160900" y="0"/>
                  </a:lnTo>
                  <a:lnTo>
                    <a:pt x="7725798" y="0"/>
                  </a:lnTo>
                  <a:lnTo>
                    <a:pt x="7787373" y="12247"/>
                  </a:lnTo>
                  <a:lnTo>
                    <a:pt x="7839573" y="47126"/>
                  </a:lnTo>
                  <a:lnTo>
                    <a:pt x="7874451" y="99326"/>
                  </a:lnTo>
                  <a:lnTo>
                    <a:pt x="7886699" y="160900"/>
                  </a:lnTo>
                  <a:lnTo>
                    <a:pt x="7886699" y="1448108"/>
                  </a:lnTo>
                  <a:lnTo>
                    <a:pt x="7880951" y="1490882"/>
                  </a:lnTo>
                  <a:lnTo>
                    <a:pt x="7864731" y="1529318"/>
                  </a:lnTo>
                  <a:lnTo>
                    <a:pt x="7839572" y="1561883"/>
                  </a:lnTo>
                  <a:lnTo>
                    <a:pt x="7807008" y="1587042"/>
                  </a:lnTo>
                  <a:lnTo>
                    <a:pt x="7768572" y="1603262"/>
                  </a:lnTo>
                  <a:lnTo>
                    <a:pt x="7725798" y="1609009"/>
                  </a:lnTo>
                  <a:close/>
                </a:path>
              </a:pathLst>
            </a:custGeom>
            <a:solidFill>
              <a:srgbClr val="CCD3EA">
                <a:alpha val="89802"/>
              </a:srgbClr>
            </a:solidFill>
          </p:spPr>
          <p:txBody>
            <a:bodyPr wrap="square" lIns="0" tIns="0" rIns="0" bIns="0" rtlCol="0"/>
            <a:lstStyle/>
            <a:p>
              <a:endParaRPr/>
            </a:p>
          </p:txBody>
        </p:sp>
        <p:sp>
          <p:nvSpPr>
            <p:cNvPr id="4" name="object 4"/>
            <p:cNvSpPr/>
            <p:nvPr/>
          </p:nvSpPr>
          <p:spPr>
            <a:xfrm>
              <a:off x="705907" y="2641599"/>
              <a:ext cx="7886700" cy="1609090"/>
            </a:xfrm>
            <a:custGeom>
              <a:avLst/>
              <a:gdLst/>
              <a:ahLst/>
              <a:cxnLst/>
              <a:rect l="l" t="t" r="r" b="b"/>
              <a:pathLst>
                <a:path w="7886700" h="1609089">
                  <a:moveTo>
                    <a:pt x="0" y="160900"/>
                  </a:moveTo>
                  <a:lnTo>
                    <a:pt x="5747" y="118127"/>
                  </a:lnTo>
                  <a:lnTo>
                    <a:pt x="21967" y="79691"/>
                  </a:lnTo>
                  <a:lnTo>
                    <a:pt x="47126" y="47126"/>
                  </a:lnTo>
                  <a:lnTo>
                    <a:pt x="79691" y="21967"/>
                  </a:lnTo>
                  <a:lnTo>
                    <a:pt x="118127" y="5747"/>
                  </a:lnTo>
                  <a:lnTo>
                    <a:pt x="160900" y="0"/>
                  </a:lnTo>
                  <a:lnTo>
                    <a:pt x="7725798" y="0"/>
                  </a:lnTo>
                  <a:lnTo>
                    <a:pt x="7787373" y="12247"/>
                  </a:lnTo>
                  <a:lnTo>
                    <a:pt x="7839573" y="47126"/>
                  </a:lnTo>
                  <a:lnTo>
                    <a:pt x="7874451" y="99326"/>
                  </a:lnTo>
                  <a:lnTo>
                    <a:pt x="7886699" y="160900"/>
                  </a:lnTo>
                  <a:lnTo>
                    <a:pt x="7886699" y="1448108"/>
                  </a:lnTo>
                  <a:lnTo>
                    <a:pt x="7880951" y="1490882"/>
                  </a:lnTo>
                  <a:lnTo>
                    <a:pt x="7864731" y="1529318"/>
                  </a:lnTo>
                  <a:lnTo>
                    <a:pt x="7839572" y="1561883"/>
                  </a:lnTo>
                  <a:lnTo>
                    <a:pt x="7807008" y="1587042"/>
                  </a:lnTo>
                  <a:lnTo>
                    <a:pt x="7768572" y="1603262"/>
                  </a:lnTo>
                  <a:lnTo>
                    <a:pt x="7725798" y="1609009"/>
                  </a:lnTo>
                  <a:lnTo>
                    <a:pt x="160900" y="1609009"/>
                  </a:lnTo>
                  <a:lnTo>
                    <a:pt x="118127" y="1603262"/>
                  </a:lnTo>
                  <a:lnTo>
                    <a:pt x="79691" y="1587042"/>
                  </a:lnTo>
                  <a:lnTo>
                    <a:pt x="47126" y="1561883"/>
                  </a:lnTo>
                  <a:lnTo>
                    <a:pt x="21967" y="1529318"/>
                  </a:lnTo>
                  <a:lnTo>
                    <a:pt x="5747" y="1490882"/>
                  </a:lnTo>
                  <a:lnTo>
                    <a:pt x="0" y="1448108"/>
                  </a:lnTo>
                  <a:lnTo>
                    <a:pt x="0" y="160900"/>
                  </a:lnTo>
                  <a:close/>
                </a:path>
              </a:pathLst>
            </a:custGeom>
            <a:ln w="12699">
              <a:solidFill>
                <a:srgbClr val="CCD3EA"/>
              </a:solidFill>
            </a:ln>
          </p:spPr>
          <p:txBody>
            <a:bodyPr wrap="square" lIns="0" tIns="0" rIns="0" bIns="0" rtlCol="0"/>
            <a:lstStyle/>
            <a:p>
              <a:endParaRPr/>
            </a:p>
          </p:txBody>
        </p:sp>
        <p:pic>
          <p:nvPicPr>
            <p:cNvPr id="5" name="object 5"/>
            <p:cNvPicPr/>
            <p:nvPr/>
          </p:nvPicPr>
          <p:blipFill>
            <a:blip r:embed="rId2" cstate="print"/>
            <a:stretch>
              <a:fillRect/>
            </a:stretch>
          </p:blipFill>
          <p:spPr>
            <a:xfrm>
              <a:off x="909101" y="2633085"/>
              <a:ext cx="2316717" cy="1728163"/>
            </a:xfrm>
            <a:prstGeom prst="rect">
              <a:avLst/>
            </a:prstGeom>
          </p:spPr>
        </p:pic>
        <p:sp>
          <p:nvSpPr>
            <p:cNvPr id="6" name="object 6"/>
            <p:cNvSpPr/>
            <p:nvPr/>
          </p:nvSpPr>
          <p:spPr>
            <a:xfrm>
              <a:off x="909100" y="2633085"/>
              <a:ext cx="2317115" cy="1728470"/>
            </a:xfrm>
            <a:custGeom>
              <a:avLst/>
              <a:gdLst/>
              <a:ahLst/>
              <a:cxnLst/>
              <a:rect l="l" t="t" r="r" b="b"/>
              <a:pathLst>
                <a:path w="2317115" h="1728470">
                  <a:moveTo>
                    <a:pt x="0" y="172816"/>
                  </a:moveTo>
                  <a:lnTo>
                    <a:pt x="6173" y="126874"/>
                  </a:lnTo>
                  <a:lnTo>
                    <a:pt x="23594" y="85592"/>
                  </a:lnTo>
                  <a:lnTo>
                    <a:pt x="50616" y="50616"/>
                  </a:lnTo>
                  <a:lnTo>
                    <a:pt x="85592" y="23594"/>
                  </a:lnTo>
                  <a:lnTo>
                    <a:pt x="126874" y="6173"/>
                  </a:lnTo>
                  <a:lnTo>
                    <a:pt x="172816" y="0"/>
                  </a:lnTo>
                  <a:lnTo>
                    <a:pt x="2143901" y="0"/>
                  </a:lnTo>
                  <a:lnTo>
                    <a:pt x="2210035" y="13154"/>
                  </a:lnTo>
                  <a:lnTo>
                    <a:pt x="2266101" y="50616"/>
                  </a:lnTo>
                  <a:lnTo>
                    <a:pt x="2303563" y="106682"/>
                  </a:lnTo>
                  <a:lnTo>
                    <a:pt x="2316717" y="172816"/>
                  </a:lnTo>
                  <a:lnTo>
                    <a:pt x="2316717" y="1555347"/>
                  </a:lnTo>
                  <a:lnTo>
                    <a:pt x="2310544" y="1601288"/>
                  </a:lnTo>
                  <a:lnTo>
                    <a:pt x="2293123" y="1642571"/>
                  </a:lnTo>
                  <a:lnTo>
                    <a:pt x="2266101" y="1677547"/>
                  </a:lnTo>
                  <a:lnTo>
                    <a:pt x="2231125" y="1704569"/>
                  </a:lnTo>
                  <a:lnTo>
                    <a:pt x="2189842" y="1721990"/>
                  </a:lnTo>
                  <a:lnTo>
                    <a:pt x="2143901" y="1728163"/>
                  </a:lnTo>
                  <a:lnTo>
                    <a:pt x="172816" y="1728163"/>
                  </a:lnTo>
                  <a:lnTo>
                    <a:pt x="126874" y="1721990"/>
                  </a:lnTo>
                  <a:lnTo>
                    <a:pt x="85592" y="1704569"/>
                  </a:lnTo>
                  <a:lnTo>
                    <a:pt x="50616" y="1677547"/>
                  </a:lnTo>
                  <a:lnTo>
                    <a:pt x="23594" y="1642571"/>
                  </a:lnTo>
                  <a:lnTo>
                    <a:pt x="6173" y="1601288"/>
                  </a:lnTo>
                  <a:lnTo>
                    <a:pt x="0" y="1555347"/>
                  </a:lnTo>
                  <a:lnTo>
                    <a:pt x="0" y="172816"/>
                  </a:lnTo>
                  <a:close/>
                </a:path>
              </a:pathLst>
            </a:custGeom>
            <a:ln w="12699">
              <a:solidFill>
                <a:srgbClr val="FFFFFF"/>
              </a:solidFill>
            </a:ln>
          </p:spPr>
          <p:txBody>
            <a:bodyPr wrap="square" lIns="0" tIns="0" rIns="0" bIns="0" rtlCol="0"/>
            <a:lstStyle/>
            <a:p>
              <a:endParaRPr/>
            </a:p>
          </p:txBody>
        </p:sp>
        <p:sp>
          <p:nvSpPr>
            <p:cNvPr id="7" name="object 7"/>
            <p:cNvSpPr/>
            <p:nvPr/>
          </p:nvSpPr>
          <p:spPr>
            <a:xfrm>
              <a:off x="1042613" y="4280380"/>
              <a:ext cx="2117090" cy="1966595"/>
            </a:xfrm>
            <a:custGeom>
              <a:avLst/>
              <a:gdLst/>
              <a:ahLst/>
              <a:cxnLst/>
              <a:rect l="l" t="t" r="r" b="b"/>
              <a:pathLst>
                <a:path w="2117090" h="1966595">
                  <a:moveTo>
                    <a:pt x="1910017" y="1966584"/>
                  </a:moveTo>
                  <a:lnTo>
                    <a:pt x="206489" y="1966584"/>
                  </a:lnTo>
                  <a:lnTo>
                    <a:pt x="166017" y="1962580"/>
                  </a:lnTo>
                  <a:lnTo>
                    <a:pt x="127469" y="1950866"/>
                  </a:lnTo>
                  <a:lnTo>
                    <a:pt x="91929" y="1931891"/>
                  </a:lnTo>
                  <a:lnTo>
                    <a:pt x="60479" y="1906104"/>
                  </a:lnTo>
                  <a:lnTo>
                    <a:pt x="34692" y="1874655"/>
                  </a:lnTo>
                  <a:lnTo>
                    <a:pt x="15718" y="1839115"/>
                  </a:lnTo>
                  <a:lnTo>
                    <a:pt x="4004" y="1800567"/>
                  </a:lnTo>
                  <a:lnTo>
                    <a:pt x="0" y="1760094"/>
                  </a:lnTo>
                  <a:lnTo>
                    <a:pt x="7" y="0"/>
                  </a:lnTo>
                  <a:lnTo>
                    <a:pt x="2116524" y="25"/>
                  </a:lnTo>
                  <a:lnTo>
                    <a:pt x="2116506" y="1760094"/>
                  </a:lnTo>
                  <a:lnTo>
                    <a:pt x="2111053" y="1807441"/>
                  </a:lnTo>
                  <a:lnTo>
                    <a:pt x="2095519" y="1850903"/>
                  </a:lnTo>
                  <a:lnTo>
                    <a:pt x="2071143" y="1889243"/>
                  </a:lnTo>
                  <a:lnTo>
                    <a:pt x="2039166" y="1921221"/>
                  </a:lnTo>
                  <a:lnTo>
                    <a:pt x="2000826" y="1945596"/>
                  </a:lnTo>
                  <a:lnTo>
                    <a:pt x="1957363" y="1961130"/>
                  </a:lnTo>
                  <a:lnTo>
                    <a:pt x="1910017" y="1966584"/>
                  </a:lnTo>
                  <a:close/>
                </a:path>
              </a:pathLst>
            </a:custGeom>
            <a:solidFill>
              <a:srgbClr val="4372C3"/>
            </a:solidFill>
          </p:spPr>
          <p:txBody>
            <a:bodyPr wrap="square" lIns="0" tIns="0" rIns="0" bIns="0" rtlCol="0"/>
            <a:lstStyle/>
            <a:p>
              <a:endParaRPr/>
            </a:p>
          </p:txBody>
        </p:sp>
        <p:sp>
          <p:nvSpPr>
            <p:cNvPr id="8" name="object 8"/>
            <p:cNvSpPr/>
            <p:nvPr/>
          </p:nvSpPr>
          <p:spPr>
            <a:xfrm>
              <a:off x="1042613" y="4280380"/>
              <a:ext cx="2117090" cy="1966595"/>
            </a:xfrm>
            <a:custGeom>
              <a:avLst/>
              <a:gdLst/>
              <a:ahLst/>
              <a:cxnLst/>
              <a:rect l="l" t="t" r="r" b="b"/>
              <a:pathLst>
                <a:path w="2117090" h="1966595">
                  <a:moveTo>
                    <a:pt x="1910017" y="1966584"/>
                  </a:moveTo>
                  <a:lnTo>
                    <a:pt x="206489" y="1966584"/>
                  </a:lnTo>
                  <a:lnTo>
                    <a:pt x="166017" y="1962580"/>
                  </a:lnTo>
                  <a:lnTo>
                    <a:pt x="127469" y="1950866"/>
                  </a:lnTo>
                  <a:lnTo>
                    <a:pt x="91929" y="1931891"/>
                  </a:lnTo>
                  <a:lnTo>
                    <a:pt x="60479" y="1906104"/>
                  </a:lnTo>
                  <a:lnTo>
                    <a:pt x="34692" y="1874655"/>
                  </a:lnTo>
                  <a:lnTo>
                    <a:pt x="15718" y="1839115"/>
                  </a:lnTo>
                  <a:lnTo>
                    <a:pt x="4004" y="1800567"/>
                  </a:lnTo>
                  <a:lnTo>
                    <a:pt x="0" y="1760094"/>
                  </a:lnTo>
                  <a:lnTo>
                    <a:pt x="0" y="17"/>
                  </a:lnTo>
                  <a:lnTo>
                    <a:pt x="2116506" y="17"/>
                  </a:lnTo>
                  <a:lnTo>
                    <a:pt x="2116506" y="1760094"/>
                  </a:lnTo>
                  <a:lnTo>
                    <a:pt x="2111053" y="1807441"/>
                  </a:lnTo>
                  <a:lnTo>
                    <a:pt x="2095519" y="1850903"/>
                  </a:lnTo>
                  <a:lnTo>
                    <a:pt x="2071143" y="1889243"/>
                  </a:lnTo>
                  <a:lnTo>
                    <a:pt x="2039166" y="1921221"/>
                  </a:lnTo>
                  <a:lnTo>
                    <a:pt x="2000826" y="1945596"/>
                  </a:lnTo>
                  <a:lnTo>
                    <a:pt x="1957363" y="1961130"/>
                  </a:lnTo>
                  <a:lnTo>
                    <a:pt x="1910017" y="1966584"/>
                  </a:lnTo>
                  <a:close/>
                </a:path>
              </a:pathLst>
            </a:custGeom>
            <a:ln w="12699">
              <a:solidFill>
                <a:srgbClr val="FFFFFF"/>
              </a:solidFill>
            </a:ln>
          </p:spPr>
          <p:txBody>
            <a:bodyPr wrap="square" lIns="0" tIns="0" rIns="0" bIns="0" rtlCol="0"/>
            <a:lstStyle/>
            <a:p>
              <a:endParaRPr/>
            </a:p>
          </p:txBody>
        </p:sp>
      </p:grpSp>
      <p:sp>
        <p:nvSpPr>
          <p:cNvPr id="9" name="object 9"/>
          <p:cNvSpPr txBox="1"/>
          <p:nvPr/>
        </p:nvSpPr>
        <p:spPr>
          <a:xfrm>
            <a:off x="3231204" y="4474835"/>
            <a:ext cx="787400" cy="1183640"/>
          </a:xfrm>
          <a:prstGeom prst="rect">
            <a:avLst/>
          </a:prstGeom>
        </p:spPr>
        <p:txBody>
          <a:bodyPr vert="horz" wrap="square" lIns="0" tIns="81915" rIns="0" bIns="0" rtlCol="0">
            <a:spAutoFit/>
          </a:bodyPr>
          <a:lstStyle/>
          <a:p>
            <a:pPr marL="26670" marR="5080" indent="-14604">
              <a:lnSpc>
                <a:spcPts val="4320"/>
              </a:lnSpc>
              <a:spcBef>
                <a:spcPts val="645"/>
              </a:spcBef>
            </a:pPr>
            <a:r>
              <a:rPr sz="4000" spc="-5" dirty="0">
                <a:solidFill>
                  <a:srgbClr val="FFFFFF"/>
                </a:solidFill>
                <a:latin typeface="Times New Roman"/>
                <a:cs typeface="Times New Roman"/>
              </a:rPr>
              <a:t>Hội  </a:t>
            </a:r>
            <a:r>
              <a:rPr sz="4000" dirty="0">
                <a:solidFill>
                  <a:srgbClr val="FFFFFF"/>
                </a:solidFill>
                <a:latin typeface="Times New Roman"/>
                <a:cs typeface="Times New Roman"/>
              </a:rPr>
              <a:t>họa</a:t>
            </a:r>
            <a:endParaRPr sz="4000">
              <a:latin typeface="Times New Roman"/>
              <a:cs typeface="Times New Roman"/>
            </a:endParaRPr>
          </a:p>
        </p:txBody>
      </p:sp>
      <p:grpSp>
        <p:nvGrpSpPr>
          <p:cNvPr id="10" name="object 10"/>
          <p:cNvGrpSpPr/>
          <p:nvPr/>
        </p:nvGrpSpPr>
        <p:grpSpPr>
          <a:xfrm>
            <a:off x="5008549" y="2624208"/>
            <a:ext cx="2329815" cy="3610610"/>
            <a:chOff x="3484548" y="2624208"/>
            <a:chExt cx="2329815" cy="3610610"/>
          </a:xfrm>
        </p:grpSpPr>
        <p:pic>
          <p:nvPicPr>
            <p:cNvPr id="11" name="object 11"/>
            <p:cNvPicPr/>
            <p:nvPr/>
          </p:nvPicPr>
          <p:blipFill>
            <a:blip r:embed="rId3" cstate="print"/>
            <a:stretch>
              <a:fillRect/>
            </a:stretch>
          </p:blipFill>
          <p:spPr>
            <a:xfrm>
              <a:off x="3490898" y="2630558"/>
              <a:ext cx="2316717" cy="1653178"/>
            </a:xfrm>
            <a:prstGeom prst="rect">
              <a:avLst/>
            </a:prstGeom>
          </p:spPr>
        </p:pic>
        <p:sp>
          <p:nvSpPr>
            <p:cNvPr id="12" name="object 12"/>
            <p:cNvSpPr/>
            <p:nvPr/>
          </p:nvSpPr>
          <p:spPr>
            <a:xfrm>
              <a:off x="3490898" y="2630558"/>
              <a:ext cx="2317115" cy="1653539"/>
            </a:xfrm>
            <a:custGeom>
              <a:avLst/>
              <a:gdLst/>
              <a:ahLst/>
              <a:cxnLst/>
              <a:rect l="l" t="t" r="r" b="b"/>
              <a:pathLst>
                <a:path w="2317115" h="1653539">
                  <a:moveTo>
                    <a:pt x="0" y="165317"/>
                  </a:moveTo>
                  <a:lnTo>
                    <a:pt x="5905" y="121369"/>
                  </a:lnTo>
                  <a:lnTo>
                    <a:pt x="22570" y="81878"/>
                  </a:lnTo>
                  <a:lnTo>
                    <a:pt x="48420" y="48420"/>
                  </a:lnTo>
                  <a:lnTo>
                    <a:pt x="81878" y="22570"/>
                  </a:lnTo>
                  <a:lnTo>
                    <a:pt x="121369" y="5905"/>
                  </a:lnTo>
                  <a:lnTo>
                    <a:pt x="165317" y="0"/>
                  </a:lnTo>
                  <a:lnTo>
                    <a:pt x="2151399" y="0"/>
                  </a:lnTo>
                  <a:lnTo>
                    <a:pt x="2214664" y="12584"/>
                  </a:lnTo>
                  <a:lnTo>
                    <a:pt x="2268297" y="48420"/>
                  </a:lnTo>
                  <a:lnTo>
                    <a:pt x="2304133" y="102053"/>
                  </a:lnTo>
                  <a:lnTo>
                    <a:pt x="2316717" y="165317"/>
                  </a:lnTo>
                  <a:lnTo>
                    <a:pt x="2316717" y="1487861"/>
                  </a:lnTo>
                  <a:lnTo>
                    <a:pt x="2310812" y="1531809"/>
                  </a:lnTo>
                  <a:lnTo>
                    <a:pt x="2294147" y="1571300"/>
                  </a:lnTo>
                  <a:lnTo>
                    <a:pt x="2268297" y="1604758"/>
                  </a:lnTo>
                  <a:lnTo>
                    <a:pt x="2234839" y="1630608"/>
                  </a:lnTo>
                  <a:lnTo>
                    <a:pt x="2195348" y="1647273"/>
                  </a:lnTo>
                  <a:lnTo>
                    <a:pt x="2151399" y="1653178"/>
                  </a:lnTo>
                  <a:lnTo>
                    <a:pt x="165317" y="1653178"/>
                  </a:lnTo>
                  <a:lnTo>
                    <a:pt x="121369" y="1647273"/>
                  </a:lnTo>
                  <a:lnTo>
                    <a:pt x="81878" y="1630608"/>
                  </a:lnTo>
                  <a:lnTo>
                    <a:pt x="48420" y="1604758"/>
                  </a:lnTo>
                  <a:lnTo>
                    <a:pt x="22570" y="1571300"/>
                  </a:lnTo>
                  <a:lnTo>
                    <a:pt x="5905" y="1531809"/>
                  </a:lnTo>
                  <a:lnTo>
                    <a:pt x="0" y="1487861"/>
                  </a:lnTo>
                  <a:lnTo>
                    <a:pt x="0" y="165317"/>
                  </a:lnTo>
                  <a:close/>
                </a:path>
              </a:pathLst>
            </a:custGeom>
            <a:ln w="12699">
              <a:solidFill>
                <a:srgbClr val="FFFFFF"/>
              </a:solidFill>
            </a:ln>
          </p:spPr>
          <p:txBody>
            <a:bodyPr wrap="square" lIns="0" tIns="0" rIns="0" bIns="0" rtlCol="0"/>
            <a:lstStyle/>
            <a:p>
              <a:endParaRPr/>
            </a:p>
          </p:txBody>
        </p:sp>
        <p:sp>
          <p:nvSpPr>
            <p:cNvPr id="13" name="object 13"/>
            <p:cNvSpPr/>
            <p:nvPr/>
          </p:nvSpPr>
          <p:spPr>
            <a:xfrm>
              <a:off x="3490898" y="4261632"/>
              <a:ext cx="2317115" cy="1966595"/>
            </a:xfrm>
            <a:custGeom>
              <a:avLst/>
              <a:gdLst/>
              <a:ahLst/>
              <a:cxnLst/>
              <a:rect l="l" t="t" r="r" b="b"/>
              <a:pathLst>
                <a:path w="2317115" h="1966595">
                  <a:moveTo>
                    <a:pt x="2110228" y="1966586"/>
                  </a:moveTo>
                  <a:lnTo>
                    <a:pt x="206489" y="1966586"/>
                  </a:lnTo>
                  <a:lnTo>
                    <a:pt x="166017" y="1962582"/>
                  </a:lnTo>
                  <a:lnTo>
                    <a:pt x="127469" y="1950868"/>
                  </a:lnTo>
                  <a:lnTo>
                    <a:pt x="91928" y="1931893"/>
                  </a:lnTo>
                  <a:lnTo>
                    <a:pt x="60479" y="1906106"/>
                  </a:lnTo>
                  <a:lnTo>
                    <a:pt x="34692" y="1874657"/>
                  </a:lnTo>
                  <a:lnTo>
                    <a:pt x="15718" y="1839116"/>
                  </a:lnTo>
                  <a:lnTo>
                    <a:pt x="4004" y="1800568"/>
                  </a:lnTo>
                  <a:lnTo>
                    <a:pt x="0" y="1760096"/>
                  </a:lnTo>
                  <a:lnTo>
                    <a:pt x="8" y="0"/>
                  </a:lnTo>
                  <a:lnTo>
                    <a:pt x="2316736" y="27"/>
                  </a:lnTo>
                  <a:lnTo>
                    <a:pt x="2316717" y="1760096"/>
                  </a:lnTo>
                  <a:lnTo>
                    <a:pt x="2311264" y="1807442"/>
                  </a:lnTo>
                  <a:lnTo>
                    <a:pt x="2295730" y="1850905"/>
                  </a:lnTo>
                  <a:lnTo>
                    <a:pt x="2271354" y="1889245"/>
                  </a:lnTo>
                  <a:lnTo>
                    <a:pt x="2239377" y="1921222"/>
                  </a:lnTo>
                  <a:lnTo>
                    <a:pt x="2201037" y="1945598"/>
                  </a:lnTo>
                  <a:lnTo>
                    <a:pt x="2157574" y="1961132"/>
                  </a:lnTo>
                  <a:lnTo>
                    <a:pt x="2110228" y="1966586"/>
                  </a:lnTo>
                  <a:close/>
                </a:path>
              </a:pathLst>
            </a:custGeom>
            <a:solidFill>
              <a:srgbClr val="4372C3"/>
            </a:solidFill>
          </p:spPr>
          <p:txBody>
            <a:bodyPr wrap="square" lIns="0" tIns="0" rIns="0" bIns="0" rtlCol="0"/>
            <a:lstStyle/>
            <a:p>
              <a:endParaRPr/>
            </a:p>
          </p:txBody>
        </p:sp>
        <p:sp>
          <p:nvSpPr>
            <p:cNvPr id="14" name="object 14"/>
            <p:cNvSpPr/>
            <p:nvPr/>
          </p:nvSpPr>
          <p:spPr>
            <a:xfrm>
              <a:off x="3490898" y="4261632"/>
              <a:ext cx="2317115" cy="1966595"/>
            </a:xfrm>
            <a:custGeom>
              <a:avLst/>
              <a:gdLst/>
              <a:ahLst/>
              <a:cxnLst/>
              <a:rect l="l" t="t" r="r" b="b"/>
              <a:pathLst>
                <a:path w="2317115" h="1966595">
                  <a:moveTo>
                    <a:pt x="2110228" y="1966586"/>
                  </a:moveTo>
                  <a:lnTo>
                    <a:pt x="206489" y="1966586"/>
                  </a:lnTo>
                  <a:lnTo>
                    <a:pt x="166017" y="1962582"/>
                  </a:lnTo>
                  <a:lnTo>
                    <a:pt x="127469" y="1950868"/>
                  </a:lnTo>
                  <a:lnTo>
                    <a:pt x="91928" y="1931893"/>
                  </a:lnTo>
                  <a:lnTo>
                    <a:pt x="60479" y="1906106"/>
                  </a:lnTo>
                  <a:lnTo>
                    <a:pt x="34692" y="1874657"/>
                  </a:lnTo>
                  <a:lnTo>
                    <a:pt x="15718" y="1839116"/>
                  </a:lnTo>
                  <a:lnTo>
                    <a:pt x="4004" y="1800568"/>
                  </a:lnTo>
                  <a:lnTo>
                    <a:pt x="0" y="1760096"/>
                  </a:lnTo>
                  <a:lnTo>
                    <a:pt x="0" y="19"/>
                  </a:lnTo>
                  <a:lnTo>
                    <a:pt x="2316717" y="19"/>
                  </a:lnTo>
                  <a:lnTo>
                    <a:pt x="2316717" y="1760096"/>
                  </a:lnTo>
                  <a:lnTo>
                    <a:pt x="2311264" y="1807442"/>
                  </a:lnTo>
                  <a:lnTo>
                    <a:pt x="2295730" y="1850905"/>
                  </a:lnTo>
                  <a:lnTo>
                    <a:pt x="2271354" y="1889245"/>
                  </a:lnTo>
                  <a:lnTo>
                    <a:pt x="2239377" y="1921222"/>
                  </a:lnTo>
                  <a:lnTo>
                    <a:pt x="2201037" y="1945598"/>
                  </a:lnTo>
                  <a:lnTo>
                    <a:pt x="2157574" y="1961132"/>
                  </a:lnTo>
                  <a:lnTo>
                    <a:pt x="2110228" y="1966586"/>
                  </a:lnTo>
                  <a:close/>
                </a:path>
              </a:pathLst>
            </a:custGeom>
            <a:ln w="12699">
              <a:solidFill>
                <a:srgbClr val="FFFFFF"/>
              </a:solidFill>
            </a:ln>
          </p:spPr>
          <p:txBody>
            <a:bodyPr wrap="square" lIns="0" tIns="0" rIns="0" bIns="0" rtlCol="0"/>
            <a:lstStyle/>
            <a:p>
              <a:endParaRPr/>
            </a:p>
          </p:txBody>
        </p:sp>
      </p:grpSp>
      <p:sp>
        <p:nvSpPr>
          <p:cNvPr id="15" name="object 15"/>
          <p:cNvSpPr txBox="1"/>
          <p:nvPr/>
        </p:nvSpPr>
        <p:spPr>
          <a:xfrm>
            <a:off x="5666868" y="4456089"/>
            <a:ext cx="1012190" cy="635000"/>
          </a:xfrm>
          <a:prstGeom prst="rect">
            <a:avLst/>
          </a:prstGeom>
        </p:spPr>
        <p:txBody>
          <a:bodyPr vert="horz" wrap="square" lIns="0" tIns="12700" rIns="0" bIns="0" rtlCol="0">
            <a:spAutoFit/>
          </a:bodyPr>
          <a:lstStyle/>
          <a:p>
            <a:pPr marL="12700">
              <a:spcBef>
                <a:spcPts val="100"/>
              </a:spcBef>
            </a:pPr>
            <a:r>
              <a:rPr sz="4000" spc="-5" dirty="0">
                <a:solidFill>
                  <a:srgbClr val="FFFFFF"/>
                </a:solidFill>
                <a:latin typeface="Times New Roman"/>
                <a:cs typeface="Times New Roman"/>
              </a:rPr>
              <a:t>Kiến</a:t>
            </a:r>
            <a:endParaRPr sz="4000">
              <a:latin typeface="Times New Roman"/>
              <a:cs typeface="Times New Roman"/>
            </a:endParaRPr>
          </a:p>
        </p:txBody>
      </p:sp>
      <p:sp>
        <p:nvSpPr>
          <p:cNvPr id="16" name="object 16"/>
          <p:cNvSpPr txBox="1"/>
          <p:nvPr/>
        </p:nvSpPr>
        <p:spPr>
          <a:xfrm>
            <a:off x="5765706" y="5004729"/>
            <a:ext cx="814069" cy="635000"/>
          </a:xfrm>
          <a:prstGeom prst="rect">
            <a:avLst/>
          </a:prstGeom>
        </p:spPr>
        <p:txBody>
          <a:bodyPr vert="horz" wrap="square" lIns="0" tIns="12700" rIns="0" bIns="0" rtlCol="0">
            <a:spAutoFit/>
          </a:bodyPr>
          <a:lstStyle/>
          <a:p>
            <a:pPr marL="12700">
              <a:spcBef>
                <a:spcPts val="100"/>
              </a:spcBef>
            </a:pPr>
            <a:r>
              <a:rPr sz="4000" spc="-5" dirty="0">
                <a:solidFill>
                  <a:srgbClr val="FFFFFF"/>
                </a:solidFill>
                <a:latin typeface="Times New Roman"/>
                <a:cs typeface="Times New Roman"/>
              </a:rPr>
              <a:t>trúc</a:t>
            </a:r>
            <a:endParaRPr sz="4000">
              <a:latin typeface="Times New Roman"/>
              <a:cs typeface="Times New Roman"/>
            </a:endParaRPr>
          </a:p>
        </p:txBody>
      </p:sp>
      <p:grpSp>
        <p:nvGrpSpPr>
          <p:cNvPr id="17" name="object 17"/>
          <p:cNvGrpSpPr/>
          <p:nvPr/>
        </p:nvGrpSpPr>
        <p:grpSpPr>
          <a:xfrm>
            <a:off x="7556938" y="2635250"/>
            <a:ext cx="2329815" cy="3588385"/>
            <a:chOff x="6032937" y="2635249"/>
            <a:chExt cx="2329815" cy="3588385"/>
          </a:xfrm>
        </p:grpSpPr>
        <p:pic>
          <p:nvPicPr>
            <p:cNvPr id="18" name="object 18"/>
            <p:cNvPicPr/>
            <p:nvPr/>
          </p:nvPicPr>
          <p:blipFill>
            <a:blip r:embed="rId4" cstate="print"/>
            <a:stretch>
              <a:fillRect/>
            </a:stretch>
          </p:blipFill>
          <p:spPr>
            <a:xfrm>
              <a:off x="6039287" y="2641599"/>
              <a:ext cx="2316718" cy="1609013"/>
            </a:xfrm>
            <a:prstGeom prst="rect">
              <a:avLst/>
            </a:prstGeom>
          </p:spPr>
        </p:pic>
        <p:sp>
          <p:nvSpPr>
            <p:cNvPr id="19" name="object 19"/>
            <p:cNvSpPr/>
            <p:nvPr/>
          </p:nvSpPr>
          <p:spPr>
            <a:xfrm>
              <a:off x="6039287" y="2641599"/>
              <a:ext cx="2317115" cy="1609090"/>
            </a:xfrm>
            <a:custGeom>
              <a:avLst/>
              <a:gdLst/>
              <a:ahLst/>
              <a:cxnLst/>
              <a:rect l="l" t="t" r="r" b="b"/>
              <a:pathLst>
                <a:path w="2317115" h="1609089">
                  <a:moveTo>
                    <a:pt x="0" y="160901"/>
                  </a:moveTo>
                  <a:lnTo>
                    <a:pt x="5747" y="118127"/>
                  </a:lnTo>
                  <a:lnTo>
                    <a:pt x="21967" y="79691"/>
                  </a:lnTo>
                  <a:lnTo>
                    <a:pt x="47127" y="47126"/>
                  </a:lnTo>
                  <a:lnTo>
                    <a:pt x="79691" y="21967"/>
                  </a:lnTo>
                  <a:lnTo>
                    <a:pt x="118127" y="5747"/>
                  </a:lnTo>
                  <a:lnTo>
                    <a:pt x="160901" y="0"/>
                  </a:lnTo>
                  <a:lnTo>
                    <a:pt x="2155816" y="0"/>
                  </a:lnTo>
                  <a:lnTo>
                    <a:pt x="2217390" y="12247"/>
                  </a:lnTo>
                  <a:lnTo>
                    <a:pt x="2269590" y="47126"/>
                  </a:lnTo>
                  <a:lnTo>
                    <a:pt x="2304470" y="99327"/>
                  </a:lnTo>
                  <a:lnTo>
                    <a:pt x="2316718" y="160901"/>
                  </a:lnTo>
                  <a:lnTo>
                    <a:pt x="2316718" y="1448112"/>
                  </a:lnTo>
                  <a:lnTo>
                    <a:pt x="2310970" y="1490886"/>
                  </a:lnTo>
                  <a:lnTo>
                    <a:pt x="2294750" y="1529322"/>
                  </a:lnTo>
                  <a:lnTo>
                    <a:pt x="2269591" y="1561887"/>
                  </a:lnTo>
                  <a:lnTo>
                    <a:pt x="2237026" y="1587046"/>
                  </a:lnTo>
                  <a:lnTo>
                    <a:pt x="2198590" y="1603266"/>
                  </a:lnTo>
                  <a:lnTo>
                    <a:pt x="2155816" y="1609013"/>
                  </a:lnTo>
                  <a:lnTo>
                    <a:pt x="160901" y="1609013"/>
                  </a:lnTo>
                  <a:lnTo>
                    <a:pt x="118127" y="1603266"/>
                  </a:lnTo>
                  <a:lnTo>
                    <a:pt x="79691" y="1587046"/>
                  </a:lnTo>
                  <a:lnTo>
                    <a:pt x="47127" y="1561887"/>
                  </a:lnTo>
                  <a:lnTo>
                    <a:pt x="21967" y="1529322"/>
                  </a:lnTo>
                  <a:lnTo>
                    <a:pt x="5747" y="1490886"/>
                  </a:lnTo>
                  <a:lnTo>
                    <a:pt x="0" y="1448112"/>
                  </a:lnTo>
                  <a:lnTo>
                    <a:pt x="0" y="160901"/>
                  </a:lnTo>
                  <a:close/>
                </a:path>
              </a:pathLst>
            </a:custGeom>
            <a:ln w="12699">
              <a:solidFill>
                <a:srgbClr val="FFFFFF"/>
              </a:solidFill>
            </a:ln>
          </p:spPr>
          <p:txBody>
            <a:bodyPr wrap="square" lIns="0" tIns="0" rIns="0" bIns="0" rtlCol="0"/>
            <a:lstStyle/>
            <a:p>
              <a:endParaRPr/>
            </a:p>
          </p:txBody>
        </p:sp>
        <p:sp>
          <p:nvSpPr>
            <p:cNvPr id="20" name="object 20"/>
            <p:cNvSpPr/>
            <p:nvPr/>
          </p:nvSpPr>
          <p:spPr>
            <a:xfrm>
              <a:off x="6039287" y="4250591"/>
              <a:ext cx="2317115" cy="1966595"/>
            </a:xfrm>
            <a:custGeom>
              <a:avLst/>
              <a:gdLst/>
              <a:ahLst/>
              <a:cxnLst/>
              <a:rect l="l" t="t" r="r" b="b"/>
              <a:pathLst>
                <a:path w="2317115" h="1966595">
                  <a:moveTo>
                    <a:pt x="2110228" y="1966586"/>
                  </a:moveTo>
                  <a:lnTo>
                    <a:pt x="206489" y="1966586"/>
                  </a:lnTo>
                  <a:lnTo>
                    <a:pt x="166017" y="1962581"/>
                  </a:lnTo>
                  <a:lnTo>
                    <a:pt x="127469" y="1950868"/>
                  </a:lnTo>
                  <a:lnTo>
                    <a:pt x="91929" y="1931893"/>
                  </a:lnTo>
                  <a:lnTo>
                    <a:pt x="60479" y="1906106"/>
                  </a:lnTo>
                  <a:lnTo>
                    <a:pt x="34692" y="1874657"/>
                  </a:lnTo>
                  <a:lnTo>
                    <a:pt x="15718" y="1839116"/>
                  </a:lnTo>
                  <a:lnTo>
                    <a:pt x="4004" y="1800568"/>
                  </a:lnTo>
                  <a:lnTo>
                    <a:pt x="0" y="1760096"/>
                  </a:lnTo>
                  <a:lnTo>
                    <a:pt x="8" y="0"/>
                  </a:lnTo>
                  <a:lnTo>
                    <a:pt x="2316736" y="27"/>
                  </a:lnTo>
                  <a:lnTo>
                    <a:pt x="2316718" y="1760096"/>
                  </a:lnTo>
                  <a:lnTo>
                    <a:pt x="2311264" y="1807442"/>
                  </a:lnTo>
                  <a:lnTo>
                    <a:pt x="2295730" y="1850905"/>
                  </a:lnTo>
                  <a:lnTo>
                    <a:pt x="2271354" y="1889245"/>
                  </a:lnTo>
                  <a:lnTo>
                    <a:pt x="2239377" y="1921222"/>
                  </a:lnTo>
                  <a:lnTo>
                    <a:pt x="2201037" y="1945598"/>
                  </a:lnTo>
                  <a:lnTo>
                    <a:pt x="2157574" y="1961132"/>
                  </a:lnTo>
                  <a:lnTo>
                    <a:pt x="2110228" y="1966586"/>
                  </a:lnTo>
                  <a:close/>
                </a:path>
              </a:pathLst>
            </a:custGeom>
            <a:solidFill>
              <a:srgbClr val="4372C3"/>
            </a:solidFill>
          </p:spPr>
          <p:txBody>
            <a:bodyPr wrap="square" lIns="0" tIns="0" rIns="0" bIns="0" rtlCol="0"/>
            <a:lstStyle/>
            <a:p>
              <a:endParaRPr/>
            </a:p>
          </p:txBody>
        </p:sp>
        <p:sp>
          <p:nvSpPr>
            <p:cNvPr id="21" name="object 21"/>
            <p:cNvSpPr/>
            <p:nvPr/>
          </p:nvSpPr>
          <p:spPr>
            <a:xfrm>
              <a:off x="6039287" y="4250591"/>
              <a:ext cx="2317115" cy="1966595"/>
            </a:xfrm>
            <a:custGeom>
              <a:avLst/>
              <a:gdLst/>
              <a:ahLst/>
              <a:cxnLst/>
              <a:rect l="l" t="t" r="r" b="b"/>
              <a:pathLst>
                <a:path w="2317115" h="1966595">
                  <a:moveTo>
                    <a:pt x="2110228" y="1966586"/>
                  </a:moveTo>
                  <a:lnTo>
                    <a:pt x="206489" y="1966586"/>
                  </a:lnTo>
                  <a:lnTo>
                    <a:pt x="166017" y="1962581"/>
                  </a:lnTo>
                  <a:lnTo>
                    <a:pt x="127469" y="1950868"/>
                  </a:lnTo>
                  <a:lnTo>
                    <a:pt x="91929" y="1931893"/>
                  </a:lnTo>
                  <a:lnTo>
                    <a:pt x="60479" y="1906106"/>
                  </a:lnTo>
                  <a:lnTo>
                    <a:pt x="34692" y="1874657"/>
                  </a:lnTo>
                  <a:lnTo>
                    <a:pt x="15718" y="1839116"/>
                  </a:lnTo>
                  <a:lnTo>
                    <a:pt x="4004" y="1800568"/>
                  </a:lnTo>
                  <a:lnTo>
                    <a:pt x="0" y="1760096"/>
                  </a:lnTo>
                  <a:lnTo>
                    <a:pt x="0" y="19"/>
                  </a:lnTo>
                  <a:lnTo>
                    <a:pt x="2316718" y="19"/>
                  </a:lnTo>
                  <a:lnTo>
                    <a:pt x="2316718" y="1760096"/>
                  </a:lnTo>
                  <a:lnTo>
                    <a:pt x="2311264" y="1807442"/>
                  </a:lnTo>
                  <a:lnTo>
                    <a:pt x="2295730" y="1850905"/>
                  </a:lnTo>
                  <a:lnTo>
                    <a:pt x="2271354" y="1889245"/>
                  </a:lnTo>
                  <a:lnTo>
                    <a:pt x="2239377" y="1921222"/>
                  </a:lnTo>
                  <a:lnTo>
                    <a:pt x="2201037" y="1945598"/>
                  </a:lnTo>
                  <a:lnTo>
                    <a:pt x="2157574" y="1961132"/>
                  </a:lnTo>
                  <a:lnTo>
                    <a:pt x="2110228" y="1966586"/>
                  </a:lnTo>
                  <a:close/>
                </a:path>
              </a:pathLst>
            </a:custGeom>
            <a:ln w="12699">
              <a:solidFill>
                <a:srgbClr val="FFFFFF"/>
              </a:solidFill>
            </a:ln>
          </p:spPr>
          <p:txBody>
            <a:bodyPr wrap="square" lIns="0" tIns="0" rIns="0" bIns="0" rtlCol="0"/>
            <a:lstStyle/>
            <a:p>
              <a:endParaRPr/>
            </a:p>
          </p:txBody>
        </p:sp>
      </p:grpSp>
      <p:sp>
        <p:nvSpPr>
          <p:cNvPr id="22" name="object 22"/>
          <p:cNvSpPr txBox="1"/>
          <p:nvPr/>
        </p:nvSpPr>
        <p:spPr>
          <a:xfrm>
            <a:off x="8215258" y="4445048"/>
            <a:ext cx="1012190" cy="1183640"/>
          </a:xfrm>
          <a:prstGeom prst="rect">
            <a:avLst/>
          </a:prstGeom>
        </p:spPr>
        <p:txBody>
          <a:bodyPr vert="horz" wrap="square" lIns="0" tIns="81915" rIns="0" bIns="0" rtlCol="0">
            <a:spAutoFit/>
          </a:bodyPr>
          <a:lstStyle/>
          <a:p>
            <a:pPr marL="26670" marR="5080" indent="-14604">
              <a:lnSpc>
                <a:spcPts val="4320"/>
              </a:lnSpc>
              <a:spcBef>
                <a:spcPts val="645"/>
              </a:spcBef>
            </a:pPr>
            <a:r>
              <a:rPr sz="4000" spc="-5" dirty="0">
                <a:solidFill>
                  <a:srgbClr val="FFFFFF"/>
                </a:solidFill>
                <a:latin typeface="Times New Roman"/>
                <a:cs typeface="Times New Roman"/>
              </a:rPr>
              <a:t>Điêu  </a:t>
            </a:r>
            <a:r>
              <a:rPr sz="4000" dirty="0">
                <a:solidFill>
                  <a:srgbClr val="FFFFFF"/>
                </a:solidFill>
                <a:latin typeface="Times New Roman"/>
                <a:cs typeface="Times New Roman"/>
              </a:rPr>
              <a:t>khắc</a:t>
            </a:r>
            <a:endParaRPr sz="4000">
              <a:latin typeface="Times New Roman"/>
              <a:cs typeface="Times New Roman"/>
            </a:endParaRPr>
          </a:p>
        </p:txBody>
      </p:sp>
      <p:sp>
        <p:nvSpPr>
          <p:cNvPr id="23" name="object 23"/>
          <p:cNvSpPr/>
          <p:nvPr/>
        </p:nvSpPr>
        <p:spPr>
          <a:xfrm>
            <a:off x="3396190" y="3744648"/>
            <a:ext cx="523240" cy="488950"/>
          </a:xfrm>
          <a:custGeom>
            <a:avLst/>
            <a:gdLst/>
            <a:ahLst/>
            <a:cxnLst/>
            <a:rect l="l" t="t" r="r" b="b"/>
            <a:pathLst>
              <a:path w="523239" h="488950">
                <a:moveTo>
                  <a:pt x="0" y="244342"/>
                </a:moveTo>
                <a:lnTo>
                  <a:pt x="4211" y="200421"/>
                </a:lnTo>
                <a:lnTo>
                  <a:pt x="16354" y="159083"/>
                </a:lnTo>
                <a:lnTo>
                  <a:pt x="35689" y="121018"/>
                </a:lnTo>
                <a:lnTo>
                  <a:pt x="61479" y="86915"/>
                </a:lnTo>
                <a:lnTo>
                  <a:pt x="92986" y="57466"/>
                </a:lnTo>
                <a:lnTo>
                  <a:pt x="129470" y="33359"/>
                </a:lnTo>
                <a:lnTo>
                  <a:pt x="170194" y="15286"/>
                </a:lnTo>
                <a:lnTo>
                  <a:pt x="214419" y="3936"/>
                </a:lnTo>
                <a:lnTo>
                  <a:pt x="261408" y="0"/>
                </a:lnTo>
                <a:lnTo>
                  <a:pt x="308397" y="3936"/>
                </a:lnTo>
                <a:lnTo>
                  <a:pt x="352622" y="15286"/>
                </a:lnTo>
                <a:lnTo>
                  <a:pt x="393346" y="33359"/>
                </a:lnTo>
                <a:lnTo>
                  <a:pt x="429830" y="57466"/>
                </a:lnTo>
                <a:lnTo>
                  <a:pt x="461337" y="86915"/>
                </a:lnTo>
                <a:lnTo>
                  <a:pt x="487127" y="121018"/>
                </a:lnTo>
                <a:lnTo>
                  <a:pt x="506462" y="159083"/>
                </a:lnTo>
                <a:lnTo>
                  <a:pt x="518605" y="200421"/>
                </a:lnTo>
                <a:lnTo>
                  <a:pt x="522816" y="244342"/>
                </a:lnTo>
                <a:lnTo>
                  <a:pt x="518605" y="288263"/>
                </a:lnTo>
                <a:lnTo>
                  <a:pt x="506462" y="329601"/>
                </a:lnTo>
                <a:lnTo>
                  <a:pt x="487127" y="367666"/>
                </a:lnTo>
                <a:lnTo>
                  <a:pt x="461337" y="401769"/>
                </a:lnTo>
                <a:lnTo>
                  <a:pt x="429830" y="431218"/>
                </a:lnTo>
                <a:lnTo>
                  <a:pt x="393346" y="455324"/>
                </a:lnTo>
                <a:lnTo>
                  <a:pt x="352622" y="473398"/>
                </a:lnTo>
                <a:lnTo>
                  <a:pt x="308397" y="484748"/>
                </a:lnTo>
                <a:lnTo>
                  <a:pt x="261408" y="488684"/>
                </a:lnTo>
                <a:lnTo>
                  <a:pt x="214419" y="484748"/>
                </a:lnTo>
                <a:lnTo>
                  <a:pt x="170194" y="473398"/>
                </a:lnTo>
                <a:lnTo>
                  <a:pt x="129470" y="455324"/>
                </a:lnTo>
                <a:lnTo>
                  <a:pt x="92986" y="431218"/>
                </a:lnTo>
                <a:lnTo>
                  <a:pt x="61479" y="401769"/>
                </a:lnTo>
                <a:lnTo>
                  <a:pt x="35689" y="367666"/>
                </a:lnTo>
                <a:lnTo>
                  <a:pt x="16354" y="329601"/>
                </a:lnTo>
                <a:lnTo>
                  <a:pt x="4211" y="288263"/>
                </a:lnTo>
                <a:lnTo>
                  <a:pt x="0" y="244342"/>
                </a:lnTo>
                <a:close/>
              </a:path>
            </a:pathLst>
          </a:custGeom>
          <a:ln w="38099">
            <a:solidFill>
              <a:srgbClr val="FF0000"/>
            </a:solidFill>
          </a:ln>
        </p:spPr>
        <p:txBody>
          <a:bodyPr wrap="square" lIns="0" tIns="0" rIns="0" bIns="0" rtlCol="0"/>
          <a:lstStyle/>
          <a:p>
            <a:endParaRPr/>
          </a:p>
        </p:txBody>
      </p:sp>
      <p:sp>
        <p:nvSpPr>
          <p:cNvPr id="24" name="object 24"/>
          <p:cNvSpPr txBox="1"/>
          <p:nvPr/>
        </p:nvSpPr>
        <p:spPr>
          <a:xfrm>
            <a:off x="3568699" y="3781218"/>
            <a:ext cx="177800" cy="391160"/>
          </a:xfrm>
          <a:prstGeom prst="rect">
            <a:avLst/>
          </a:prstGeom>
        </p:spPr>
        <p:txBody>
          <a:bodyPr vert="horz" wrap="square" lIns="0" tIns="12700" rIns="0" bIns="0" rtlCol="0">
            <a:spAutoFit/>
          </a:bodyPr>
          <a:lstStyle/>
          <a:p>
            <a:pPr marL="12700">
              <a:spcBef>
                <a:spcPts val="100"/>
              </a:spcBef>
            </a:pPr>
            <a:r>
              <a:rPr sz="2400" b="1" dirty="0">
                <a:solidFill>
                  <a:srgbClr val="5539F4"/>
                </a:solidFill>
                <a:latin typeface="Times New Roman"/>
                <a:cs typeface="Times New Roman"/>
              </a:rPr>
              <a:t>1</a:t>
            </a:r>
            <a:endParaRPr sz="2400">
              <a:latin typeface="Times New Roman"/>
              <a:cs typeface="Times New Roman"/>
            </a:endParaRPr>
          </a:p>
        </p:txBody>
      </p:sp>
      <p:sp>
        <p:nvSpPr>
          <p:cNvPr id="25" name="object 25"/>
          <p:cNvSpPr/>
          <p:nvPr/>
        </p:nvSpPr>
        <p:spPr>
          <a:xfrm>
            <a:off x="5952066" y="3744648"/>
            <a:ext cx="523240" cy="488950"/>
          </a:xfrm>
          <a:custGeom>
            <a:avLst/>
            <a:gdLst/>
            <a:ahLst/>
            <a:cxnLst/>
            <a:rect l="l" t="t" r="r" b="b"/>
            <a:pathLst>
              <a:path w="523239" h="488950">
                <a:moveTo>
                  <a:pt x="0" y="244342"/>
                </a:moveTo>
                <a:lnTo>
                  <a:pt x="4211" y="200421"/>
                </a:lnTo>
                <a:lnTo>
                  <a:pt x="16354" y="159083"/>
                </a:lnTo>
                <a:lnTo>
                  <a:pt x="35689" y="121018"/>
                </a:lnTo>
                <a:lnTo>
                  <a:pt x="61480" y="86915"/>
                </a:lnTo>
                <a:lnTo>
                  <a:pt x="92986" y="57466"/>
                </a:lnTo>
                <a:lnTo>
                  <a:pt x="129470" y="33359"/>
                </a:lnTo>
                <a:lnTo>
                  <a:pt x="170194" y="15286"/>
                </a:lnTo>
                <a:lnTo>
                  <a:pt x="214420" y="3936"/>
                </a:lnTo>
                <a:lnTo>
                  <a:pt x="261408" y="0"/>
                </a:lnTo>
                <a:lnTo>
                  <a:pt x="308397" y="3936"/>
                </a:lnTo>
                <a:lnTo>
                  <a:pt x="352622" y="15286"/>
                </a:lnTo>
                <a:lnTo>
                  <a:pt x="393346" y="33359"/>
                </a:lnTo>
                <a:lnTo>
                  <a:pt x="429830" y="57466"/>
                </a:lnTo>
                <a:lnTo>
                  <a:pt x="461336" y="86915"/>
                </a:lnTo>
                <a:lnTo>
                  <a:pt x="487126" y="121018"/>
                </a:lnTo>
                <a:lnTo>
                  <a:pt x="506462" y="159083"/>
                </a:lnTo>
                <a:lnTo>
                  <a:pt x="518605" y="200421"/>
                </a:lnTo>
                <a:lnTo>
                  <a:pt x="522816" y="244342"/>
                </a:lnTo>
                <a:lnTo>
                  <a:pt x="518605" y="288263"/>
                </a:lnTo>
                <a:lnTo>
                  <a:pt x="506462" y="329601"/>
                </a:lnTo>
                <a:lnTo>
                  <a:pt x="487126" y="367666"/>
                </a:lnTo>
                <a:lnTo>
                  <a:pt x="461336" y="401769"/>
                </a:lnTo>
                <a:lnTo>
                  <a:pt x="429830" y="431218"/>
                </a:lnTo>
                <a:lnTo>
                  <a:pt x="393346" y="455324"/>
                </a:lnTo>
                <a:lnTo>
                  <a:pt x="352622" y="473398"/>
                </a:lnTo>
                <a:lnTo>
                  <a:pt x="308397" y="484748"/>
                </a:lnTo>
                <a:lnTo>
                  <a:pt x="261408" y="488684"/>
                </a:lnTo>
                <a:lnTo>
                  <a:pt x="214420" y="484748"/>
                </a:lnTo>
                <a:lnTo>
                  <a:pt x="170194" y="473398"/>
                </a:lnTo>
                <a:lnTo>
                  <a:pt x="129470" y="455324"/>
                </a:lnTo>
                <a:lnTo>
                  <a:pt x="92986" y="431218"/>
                </a:lnTo>
                <a:lnTo>
                  <a:pt x="61480" y="401769"/>
                </a:lnTo>
                <a:lnTo>
                  <a:pt x="35689" y="367666"/>
                </a:lnTo>
                <a:lnTo>
                  <a:pt x="16354" y="329601"/>
                </a:lnTo>
                <a:lnTo>
                  <a:pt x="4211" y="288263"/>
                </a:lnTo>
                <a:lnTo>
                  <a:pt x="0" y="244342"/>
                </a:lnTo>
                <a:close/>
              </a:path>
            </a:pathLst>
          </a:custGeom>
          <a:ln w="38099">
            <a:solidFill>
              <a:srgbClr val="FF0000"/>
            </a:solidFill>
          </a:ln>
        </p:spPr>
        <p:txBody>
          <a:bodyPr wrap="square" lIns="0" tIns="0" rIns="0" bIns="0" rtlCol="0"/>
          <a:lstStyle/>
          <a:p>
            <a:endParaRPr/>
          </a:p>
        </p:txBody>
      </p:sp>
      <p:sp>
        <p:nvSpPr>
          <p:cNvPr id="26" name="object 26"/>
          <p:cNvSpPr txBox="1"/>
          <p:nvPr/>
        </p:nvSpPr>
        <p:spPr>
          <a:xfrm>
            <a:off x="6124574" y="3781218"/>
            <a:ext cx="177800" cy="391160"/>
          </a:xfrm>
          <a:prstGeom prst="rect">
            <a:avLst/>
          </a:prstGeom>
        </p:spPr>
        <p:txBody>
          <a:bodyPr vert="horz" wrap="square" lIns="0" tIns="12700" rIns="0" bIns="0" rtlCol="0">
            <a:spAutoFit/>
          </a:bodyPr>
          <a:lstStyle/>
          <a:p>
            <a:pPr marL="12700">
              <a:spcBef>
                <a:spcPts val="100"/>
              </a:spcBef>
            </a:pPr>
            <a:r>
              <a:rPr sz="2400" b="1" dirty="0">
                <a:solidFill>
                  <a:srgbClr val="5539F4"/>
                </a:solidFill>
                <a:latin typeface="Times New Roman"/>
                <a:cs typeface="Times New Roman"/>
              </a:rPr>
              <a:t>2</a:t>
            </a:r>
            <a:endParaRPr sz="2400">
              <a:latin typeface="Times New Roman"/>
              <a:cs typeface="Times New Roman"/>
            </a:endParaRPr>
          </a:p>
        </p:txBody>
      </p:sp>
      <p:sp>
        <p:nvSpPr>
          <p:cNvPr id="27" name="object 27"/>
          <p:cNvSpPr/>
          <p:nvPr/>
        </p:nvSpPr>
        <p:spPr>
          <a:xfrm>
            <a:off x="8448144" y="3744647"/>
            <a:ext cx="523240" cy="488950"/>
          </a:xfrm>
          <a:custGeom>
            <a:avLst/>
            <a:gdLst/>
            <a:ahLst/>
            <a:cxnLst/>
            <a:rect l="l" t="t" r="r" b="b"/>
            <a:pathLst>
              <a:path w="523240" h="488950">
                <a:moveTo>
                  <a:pt x="0" y="244342"/>
                </a:moveTo>
                <a:lnTo>
                  <a:pt x="4211" y="200421"/>
                </a:lnTo>
                <a:lnTo>
                  <a:pt x="16354" y="159083"/>
                </a:lnTo>
                <a:lnTo>
                  <a:pt x="35689" y="121018"/>
                </a:lnTo>
                <a:lnTo>
                  <a:pt x="61479" y="86915"/>
                </a:lnTo>
                <a:lnTo>
                  <a:pt x="92986" y="57466"/>
                </a:lnTo>
                <a:lnTo>
                  <a:pt x="129470" y="33359"/>
                </a:lnTo>
                <a:lnTo>
                  <a:pt x="170194" y="15286"/>
                </a:lnTo>
                <a:lnTo>
                  <a:pt x="214419" y="3936"/>
                </a:lnTo>
                <a:lnTo>
                  <a:pt x="261407" y="0"/>
                </a:lnTo>
                <a:lnTo>
                  <a:pt x="308396" y="3936"/>
                </a:lnTo>
                <a:lnTo>
                  <a:pt x="352622" y="15286"/>
                </a:lnTo>
                <a:lnTo>
                  <a:pt x="393346" y="33359"/>
                </a:lnTo>
                <a:lnTo>
                  <a:pt x="429830" y="57466"/>
                </a:lnTo>
                <a:lnTo>
                  <a:pt x="461336" y="86915"/>
                </a:lnTo>
                <a:lnTo>
                  <a:pt x="487126" y="121018"/>
                </a:lnTo>
                <a:lnTo>
                  <a:pt x="506462" y="159083"/>
                </a:lnTo>
                <a:lnTo>
                  <a:pt x="518605" y="200421"/>
                </a:lnTo>
                <a:lnTo>
                  <a:pt x="522816" y="244342"/>
                </a:lnTo>
                <a:lnTo>
                  <a:pt x="518605" y="288263"/>
                </a:lnTo>
                <a:lnTo>
                  <a:pt x="506462" y="329601"/>
                </a:lnTo>
                <a:lnTo>
                  <a:pt x="487126" y="367666"/>
                </a:lnTo>
                <a:lnTo>
                  <a:pt x="461336" y="401769"/>
                </a:lnTo>
                <a:lnTo>
                  <a:pt x="429830" y="431218"/>
                </a:lnTo>
                <a:lnTo>
                  <a:pt x="393346" y="455325"/>
                </a:lnTo>
                <a:lnTo>
                  <a:pt x="352622" y="473398"/>
                </a:lnTo>
                <a:lnTo>
                  <a:pt x="308396" y="484748"/>
                </a:lnTo>
                <a:lnTo>
                  <a:pt x="261407" y="488684"/>
                </a:lnTo>
                <a:lnTo>
                  <a:pt x="214419" y="484748"/>
                </a:lnTo>
                <a:lnTo>
                  <a:pt x="170194" y="473398"/>
                </a:lnTo>
                <a:lnTo>
                  <a:pt x="129470" y="455325"/>
                </a:lnTo>
                <a:lnTo>
                  <a:pt x="92986" y="431218"/>
                </a:lnTo>
                <a:lnTo>
                  <a:pt x="61479" y="401769"/>
                </a:lnTo>
                <a:lnTo>
                  <a:pt x="35689" y="367666"/>
                </a:lnTo>
                <a:lnTo>
                  <a:pt x="16354" y="329601"/>
                </a:lnTo>
                <a:lnTo>
                  <a:pt x="4211" y="288263"/>
                </a:lnTo>
                <a:lnTo>
                  <a:pt x="0" y="244342"/>
                </a:lnTo>
                <a:close/>
              </a:path>
            </a:pathLst>
          </a:custGeom>
          <a:ln w="38099">
            <a:solidFill>
              <a:srgbClr val="FF0000"/>
            </a:solidFill>
          </a:ln>
        </p:spPr>
        <p:txBody>
          <a:bodyPr wrap="square" lIns="0" tIns="0" rIns="0" bIns="0" rtlCol="0"/>
          <a:lstStyle/>
          <a:p>
            <a:endParaRPr/>
          </a:p>
        </p:txBody>
      </p:sp>
      <p:sp>
        <p:nvSpPr>
          <p:cNvPr id="28" name="object 28"/>
          <p:cNvSpPr txBox="1"/>
          <p:nvPr/>
        </p:nvSpPr>
        <p:spPr>
          <a:xfrm>
            <a:off x="8620653" y="3781217"/>
            <a:ext cx="177800" cy="391160"/>
          </a:xfrm>
          <a:prstGeom prst="rect">
            <a:avLst/>
          </a:prstGeom>
        </p:spPr>
        <p:txBody>
          <a:bodyPr vert="horz" wrap="square" lIns="0" tIns="12700" rIns="0" bIns="0" rtlCol="0">
            <a:spAutoFit/>
          </a:bodyPr>
          <a:lstStyle/>
          <a:p>
            <a:pPr marL="12700">
              <a:spcBef>
                <a:spcPts val="100"/>
              </a:spcBef>
            </a:pPr>
            <a:r>
              <a:rPr sz="2400" b="1" dirty="0">
                <a:solidFill>
                  <a:srgbClr val="5539F4"/>
                </a:solidFill>
                <a:latin typeface="Times New Roman"/>
                <a:cs typeface="Times New Roman"/>
              </a:rPr>
              <a:t>3</a:t>
            </a:r>
            <a:endParaRPr sz="2400">
              <a:latin typeface="Times New Roman"/>
              <a:cs typeface="Times New Roman"/>
            </a:endParaRPr>
          </a:p>
        </p:txBody>
      </p:sp>
      <p:grpSp>
        <p:nvGrpSpPr>
          <p:cNvPr id="29" name="object 29"/>
          <p:cNvGrpSpPr/>
          <p:nvPr/>
        </p:nvGrpSpPr>
        <p:grpSpPr>
          <a:xfrm>
            <a:off x="3643313" y="3974702"/>
            <a:ext cx="4905375" cy="1151255"/>
            <a:chOff x="2119312" y="3974701"/>
            <a:chExt cx="4905375" cy="1151255"/>
          </a:xfrm>
        </p:grpSpPr>
        <p:sp>
          <p:nvSpPr>
            <p:cNvPr id="30" name="object 30"/>
            <p:cNvSpPr/>
            <p:nvPr/>
          </p:nvSpPr>
          <p:spPr>
            <a:xfrm>
              <a:off x="2133600" y="4233332"/>
              <a:ext cx="4420870" cy="832485"/>
            </a:xfrm>
            <a:custGeom>
              <a:avLst/>
              <a:gdLst/>
              <a:ahLst/>
              <a:cxnLst/>
              <a:rect l="l" t="t" r="r" b="b"/>
              <a:pathLst>
                <a:path w="4420870" h="832485">
                  <a:moveTo>
                    <a:pt x="0" y="0"/>
                  </a:moveTo>
                  <a:lnTo>
                    <a:pt x="4420440" y="831890"/>
                  </a:lnTo>
                </a:path>
              </a:pathLst>
            </a:custGeom>
            <a:ln w="28574">
              <a:solidFill>
                <a:srgbClr val="FF0000"/>
              </a:solidFill>
            </a:ln>
          </p:spPr>
          <p:txBody>
            <a:bodyPr wrap="square" lIns="0" tIns="0" rIns="0" bIns="0" rtlCol="0"/>
            <a:lstStyle/>
            <a:p>
              <a:endParaRPr/>
            </a:p>
          </p:txBody>
        </p:sp>
        <p:pic>
          <p:nvPicPr>
            <p:cNvPr id="31" name="object 31"/>
            <p:cNvPicPr/>
            <p:nvPr/>
          </p:nvPicPr>
          <p:blipFill>
            <a:blip r:embed="rId5" cstate="print"/>
            <a:stretch>
              <a:fillRect/>
            </a:stretch>
          </p:blipFill>
          <p:spPr>
            <a:xfrm>
              <a:off x="6531023" y="5004552"/>
              <a:ext cx="164743" cy="121342"/>
            </a:xfrm>
            <a:prstGeom prst="rect">
              <a:avLst/>
            </a:prstGeom>
          </p:spPr>
        </p:pic>
        <p:sp>
          <p:nvSpPr>
            <p:cNvPr id="32" name="object 32"/>
            <p:cNvSpPr/>
            <p:nvPr/>
          </p:nvSpPr>
          <p:spPr>
            <a:xfrm>
              <a:off x="2332486" y="3988989"/>
              <a:ext cx="4678045" cy="1069975"/>
            </a:xfrm>
            <a:custGeom>
              <a:avLst/>
              <a:gdLst/>
              <a:ahLst/>
              <a:cxnLst/>
              <a:rect l="l" t="t" r="r" b="b"/>
              <a:pathLst>
                <a:path w="4678045" h="1069975">
                  <a:moveTo>
                    <a:pt x="4677913" y="0"/>
                  </a:moveTo>
                  <a:lnTo>
                    <a:pt x="0" y="1069723"/>
                  </a:lnTo>
                </a:path>
              </a:pathLst>
            </a:custGeom>
            <a:ln w="28574">
              <a:solidFill>
                <a:srgbClr val="FF0000"/>
              </a:solidFill>
            </a:ln>
          </p:spPr>
          <p:txBody>
            <a:bodyPr wrap="square" lIns="0" tIns="0" rIns="0" bIns="0" rtlCol="0"/>
            <a:lstStyle/>
            <a:p>
              <a:endParaRPr/>
            </a:p>
          </p:txBody>
        </p:sp>
        <p:pic>
          <p:nvPicPr>
            <p:cNvPr id="33" name="object 33"/>
            <p:cNvPicPr/>
            <p:nvPr/>
          </p:nvPicPr>
          <p:blipFill>
            <a:blip r:embed="rId6" cstate="print"/>
            <a:stretch>
              <a:fillRect/>
            </a:stretch>
          </p:blipFill>
          <p:spPr>
            <a:xfrm>
              <a:off x="2191786" y="4998415"/>
              <a:ext cx="165509" cy="120595"/>
            </a:xfrm>
            <a:prstGeom prst="rect">
              <a:avLst/>
            </a:prstGeom>
          </p:spPr>
        </p:pic>
        <p:sp>
          <p:nvSpPr>
            <p:cNvPr id="34" name="object 34"/>
            <p:cNvSpPr/>
            <p:nvPr/>
          </p:nvSpPr>
          <p:spPr>
            <a:xfrm>
              <a:off x="4659577" y="3988989"/>
              <a:ext cx="25400" cy="936625"/>
            </a:xfrm>
            <a:custGeom>
              <a:avLst/>
              <a:gdLst/>
              <a:ahLst/>
              <a:cxnLst/>
              <a:rect l="l" t="t" r="r" b="b"/>
              <a:pathLst>
                <a:path w="25400" h="936625">
                  <a:moveTo>
                    <a:pt x="0" y="0"/>
                  </a:moveTo>
                  <a:lnTo>
                    <a:pt x="25272" y="936556"/>
                  </a:lnTo>
                </a:path>
              </a:pathLst>
            </a:custGeom>
            <a:ln w="28574">
              <a:solidFill>
                <a:srgbClr val="FF0000"/>
              </a:solidFill>
            </a:ln>
          </p:spPr>
          <p:txBody>
            <a:bodyPr wrap="square" lIns="0" tIns="0" rIns="0" bIns="0" rtlCol="0"/>
            <a:lstStyle/>
            <a:p>
              <a:endParaRPr/>
            </a:p>
          </p:txBody>
        </p:sp>
        <p:pic>
          <p:nvPicPr>
            <p:cNvPr id="35" name="object 35"/>
            <p:cNvPicPr/>
            <p:nvPr/>
          </p:nvPicPr>
          <p:blipFill>
            <a:blip r:embed="rId7" cstate="print"/>
            <a:stretch>
              <a:fillRect/>
            </a:stretch>
          </p:blipFill>
          <p:spPr>
            <a:xfrm>
              <a:off x="4623380" y="4909984"/>
              <a:ext cx="122936" cy="159477"/>
            </a:xfrm>
            <a:prstGeom prst="rect">
              <a:avLst/>
            </a:prstGeom>
          </p:spPr>
        </p:pic>
      </p:grpSp>
      <p:sp>
        <p:nvSpPr>
          <p:cNvPr id="36" name="object 36"/>
          <p:cNvSpPr txBox="1"/>
          <p:nvPr/>
        </p:nvSpPr>
        <p:spPr>
          <a:xfrm>
            <a:off x="2596093" y="1885213"/>
            <a:ext cx="6988175" cy="452120"/>
          </a:xfrm>
          <a:prstGeom prst="rect">
            <a:avLst/>
          </a:prstGeom>
        </p:spPr>
        <p:txBody>
          <a:bodyPr vert="horz" wrap="square" lIns="0" tIns="12700" rIns="0" bIns="0" rtlCol="0">
            <a:spAutoFit/>
          </a:bodyPr>
          <a:lstStyle/>
          <a:p>
            <a:pPr marL="12700">
              <a:spcBef>
                <a:spcPts val="100"/>
              </a:spcBef>
            </a:pPr>
            <a:r>
              <a:rPr sz="2800" spc="-5" dirty="0">
                <a:latin typeface="Times New Roman"/>
                <a:cs typeface="Times New Roman"/>
              </a:rPr>
              <a:t>Nối</a:t>
            </a:r>
            <a:r>
              <a:rPr sz="2800" spc="-15" dirty="0">
                <a:latin typeface="Times New Roman"/>
                <a:cs typeface="Times New Roman"/>
              </a:rPr>
              <a:t> </a:t>
            </a:r>
            <a:r>
              <a:rPr sz="2800" spc="-5" dirty="0">
                <a:latin typeface="Times New Roman"/>
                <a:cs typeface="Times New Roman"/>
              </a:rPr>
              <a:t>các</a:t>
            </a:r>
            <a:r>
              <a:rPr sz="2800" spc="-10" dirty="0">
                <a:latin typeface="Times New Roman"/>
                <a:cs typeface="Times New Roman"/>
              </a:rPr>
              <a:t> </a:t>
            </a:r>
            <a:r>
              <a:rPr sz="2800" dirty="0">
                <a:latin typeface="Times New Roman"/>
                <a:cs typeface="Times New Roman"/>
              </a:rPr>
              <a:t>bức</a:t>
            </a:r>
            <a:r>
              <a:rPr sz="2800" spc="-10" dirty="0">
                <a:latin typeface="Times New Roman"/>
                <a:cs typeface="Times New Roman"/>
              </a:rPr>
              <a:t> </a:t>
            </a:r>
            <a:r>
              <a:rPr sz="2800" spc="-5" dirty="0">
                <a:latin typeface="Times New Roman"/>
                <a:cs typeface="Times New Roman"/>
              </a:rPr>
              <a:t>tranh</a:t>
            </a:r>
            <a:r>
              <a:rPr sz="2800" spc="-10" dirty="0">
                <a:latin typeface="Times New Roman"/>
                <a:cs typeface="Times New Roman"/>
              </a:rPr>
              <a:t> </a:t>
            </a:r>
            <a:r>
              <a:rPr sz="2800" dirty="0">
                <a:latin typeface="Times New Roman"/>
                <a:cs typeface="Times New Roman"/>
              </a:rPr>
              <a:t>vào</a:t>
            </a:r>
            <a:r>
              <a:rPr sz="2800" spc="-5" dirty="0">
                <a:latin typeface="Times New Roman"/>
                <a:cs typeface="Times New Roman"/>
              </a:rPr>
              <a:t> lĩnh</a:t>
            </a:r>
            <a:r>
              <a:rPr sz="2800" spc="-15" dirty="0">
                <a:latin typeface="Times New Roman"/>
                <a:cs typeface="Times New Roman"/>
              </a:rPr>
              <a:t> </a:t>
            </a:r>
            <a:r>
              <a:rPr sz="2800" dirty="0">
                <a:latin typeface="Times New Roman"/>
                <a:cs typeface="Times New Roman"/>
              </a:rPr>
              <a:t>vực</a:t>
            </a:r>
            <a:r>
              <a:rPr sz="2800" spc="-5" dirty="0">
                <a:latin typeface="Times New Roman"/>
                <a:cs typeface="Times New Roman"/>
              </a:rPr>
              <a:t> sao</a:t>
            </a:r>
            <a:r>
              <a:rPr sz="2800" spc="-10" dirty="0">
                <a:latin typeface="Times New Roman"/>
                <a:cs typeface="Times New Roman"/>
              </a:rPr>
              <a:t> </a:t>
            </a:r>
            <a:r>
              <a:rPr sz="2800" spc="-5" dirty="0">
                <a:latin typeface="Times New Roman"/>
                <a:cs typeface="Times New Roman"/>
              </a:rPr>
              <a:t>cho</a:t>
            </a:r>
            <a:r>
              <a:rPr sz="2800" spc="-15" dirty="0">
                <a:latin typeface="Times New Roman"/>
                <a:cs typeface="Times New Roman"/>
              </a:rPr>
              <a:t> </a:t>
            </a:r>
            <a:r>
              <a:rPr sz="2800" dirty="0">
                <a:latin typeface="Times New Roman"/>
                <a:cs typeface="Times New Roman"/>
              </a:rPr>
              <a:t>phù</a:t>
            </a:r>
            <a:r>
              <a:rPr sz="2800" spc="-5" dirty="0">
                <a:latin typeface="Times New Roman"/>
                <a:cs typeface="Times New Roman"/>
              </a:rPr>
              <a:t> </a:t>
            </a:r>
            <a:r>
              <a:rPr sz="2800" dirty="0">
                <a:latin typeface="Times New Roman"/>
                <a:cs typeface="Times New Roman"/>
              </a:rPr>
              <a:t>hợp?</a:t>
            </a:r>
            <a:endParaRPr sz="2800">
              <a:latin typeface="Times New Roman"/>
              <a:cs typeface="Times New Roman"/>
            </a:endParaRPr>
          </a:p>
        </p:txBody>
      </p:sp>
      <p:sp>
        <p:nvSpPr>
          <p:cNvPr id="39" name="object 39"/>
          <p:cNvSpPr txBox="1">
            <a:spLocks noGrp="1"/>
          </p:cNvSpPr>
          <p:nvPr>
            <p:ph type="ftr" sz="quarter" idx="5"/>
          </p:nvPr>
        </p:nvSpPr>
        <p:spPr>
          <a:xfrm>
            <a:off x="3923952" y="6463889"/>
            <a:ext cx="129476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spc="-5" dirty="0"/>
          </a:p>
        </p:txBody>
      </p:sp>
      <p:sp>
        <p:nvSpPr>
          <p:cNvPr id="40" name="object 40"/>
          <p:cNvSpPr txBox="1">
            <a:spLocks noGrp="1"/>
          </p:cNvSpPr>
          <p:nvPr>
            <p:ph type="sldNum" sz="quarter" idx="7"/>
          </p:nvPr>
        </p:nvSpPr>
        <p:spPr>
          <a:xfrm>
            <a:off x="8264388" y="6463889"/>
            <a:ext cx="20383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15"/>
              </a:spcBef>
            </a:pPr>
            <a:fld id="{81D60167-4931-47E6-BA6A-407CBD079E47}" type="slidenum">
              <a:rPr lang="en-US" smtClean="0">
                <a:solidFill>
                  <a:srgbClr val="FFFFFF"/>
                </a:solidFill>
              </a:rPr>
              <a:pPr marL="101600">
                <a:spcBef>
                  <a:spcPts val="15"/>
                </a:spcBef>
              </a:pPr>
              <a:t>42</a:t>
            </a:fld>
            <a:endParaRPr dirty="0"/>
          </a:p>
        </p:txBody>
      </p:sp>
      <p:sp>
        <p:nvSpPr>
          <p:cNvPr id="37" name="object 37"/>
          <p:cNvSpPr txBox="1">
            <a:spLocks noGrp="1"/>
          </p:cNvSpPr>
          <p:nvPr>
            <p:ph type="title"/>
          </p:nvPr>
        </p:nvSpPr>
        <p:spPr>
          <a:xfrm>
            <a:off x="2460624" y="1103634"/>
            <a:ext cx="2070100" cy="4521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2800">
                <a:solidFill>
                  <a:srgbClr val="0070C0"/>
                </a:solidFill>
              </a:rPr>
              <a:t>d. </a:t>
            </a:r>
            <a:r>
              <a:rPr sz="2800" spc="-5">
                <a:solidFill>
                  <a:srgbClr val="0070C0"/>
                </a:solidFill>
              </a:rPr>
              <a:t>Nghệ</a:t>
            </a:r>
            <a:r>
              <a:rPr sz="2800" spc="-50">
                <a:solidFill>
                  <a:srgbClr val="0070C0"/>
                </a:solidFill>
              </a:rPr>
              <a:t> </a:t>
            </a:r>
            <a:r>
              <a:rPr sz="2800" dirty="0">
                <a:solidFill>
                  <a:srgbClr val="0070C0"/>
                </a:solidFill>
              </a:rPr>
              <a:t>thuật</a:t>
            </a:r>
            <a:endParaRPr sz="2800"/>
          </a:p>
        </p:txBody>
      </p:sp>
      <p:sp>
        <p:nvSpPr>
          <p:cNvPr id="38" name="object 38"/>
          <p:cNvSpPr txBox="1"/>
          <p:nvPr/>
        </p:nvSpPr>
        <p:spPr>
          <a:xfrm>
            <a:off x="2258343" y="324784"/>
            <a:ext cx="7737475" cy="391160"/>
          </a:xfrm>
          <a:prstGeom prst="rect">
            <a:avLst/>
          </a:prstGeom>
        </p:spPr>
        <p:txBody>
          <a:bodyPr vert="horz" wrap="square" lIns="0" tIns="12700" rIns="0" bIns="0" rtlCol="0">
            <a:spAutoFit/>
          </a:bodyPr>
          <a:lstStyle/>
          <a:p>
            <a:pPr marL="12700">
              <a:spcBef>
                <a:spcPts val="100"/>
              </a:spcBef>
            </a:pPr>
            <a:r>
              <a:rPr sz="2400" b="1" spc="-5" dirty="0">
                <a:solidFill>
                  <a:srgbClr val="44546A"/>
                </a:solidFill>
                <a:latin typeface="Times New Roman"/>
                <a:cs typeface="Times New Roman"/>
              </a:rPr>
              <a:t>BÀI</a:t>
            </a:r>
            <a:r>
              <a:rPr sz="2400" b="1" spc="-10" dirty="0">
                <a:solidFill>
                  <a:srgbClr val="44546A"/>
                </a:solidFill>
                <a:latin typeface="Times New Roman"/>
                <a:cs typeface="Times New Roman"/>
              </a:rPr>
              <a:t> </a:t>
            </a:r>
            <a:r>
              <a:rPr sz="2400" b="1" dirty="0">
                <a:solidFill>
                  <a:srgbClr val="44546A"/>
                </a:solidFill>
                <a:latin typeface="Times New Roman"/>
                <a:cs typeface="Times New Roman"/>
              </a:rPr>
              <a:t>4:</a:t>
            </a:r>
            <a:r>
              <a:rPr sz="2400" b="1" spc="-50" dirty="0">
                <a:solidFill>
                  <a:srgbClr val="44546A"/>
                </a:solidFill>
                <a:latin typeface="Times New Roman"/>
                <a:cs typeface="Times New Roman"/>
              </a:rPr>
              <a:t> </a:t>
            </a:r>
            <a:r>
              <a:rPr sz="2400" b="1" spc="-5" dirty="0">
                <a:solidFill>
                  <a:srgbClr val="44546A"/>
                </a:solidFill>
                <a:latin typeface="Times New Roman"/>
                <a:cs typeface="Times New Roman"/>
              </a:rPr>
              <a:t>TRUNG</a:t>
            </a:r>
            <a:r>
              <a:rPr sz="2400" b="1" spc="-10" dirty="0">
                <a:solidFill>
                  <a:srgbClr val="44546A"/>
                </a:solidFill>
                <a:latin typeface="Times New Roman"/>
                <a:cs typeface="Times New Roman"/>
              </a:rPr>
              <a:t> </a:t>
            </a:r>
            <a:r>
              <a:rPr sz="2400" b="1" spc="-5" dirty="0">
                <a:solidFill>
                  <a:srgbClr val="44546A"/>
                </a:solidFill>
                <a:latin typeface="Times New Roman"/>
                <a:cs typeface="Times New Roman"/>
              </a:rPr>
              <a:t>QUỐC</a:t>
            </a:r>
            <a:r>
              <a:rPr sz="2400" b="1" spc="-55" dirty="0">
                <a:solidFill>
                  <a:srgbClr val="44546A"/>
                </a:solidFill>
                <a:latin typeface="Times New Roman"/>
                <a:cs typeface="Times New Roman"/>
              </a:rPr>
              <a:t> </a:t>
            </a:r>
            <a:r>
              <a:rPr sz="2400" b="1" spc="-5" dirty="0">
                <a:solidFill>
                  <a:srgbClr val="44546A"/>
                </a:solidFill>
                <a:latin typeface="Times New Roman"/>
                <a:cs typeface="Times New Roman"/>
              </a:rPr>
              <a:t>TỪ</a:t>
            </a:r>
            <a:r>
              <a:rPr sz="2400" b="1" spc="-55" dirty="0">
                <a:solidFill>
                  <a:srgbClr val="44546A"/>
                </a:solidFill>
                <a:latin typeface="Times New Roman"/>
                <a:cs typeface="Times New Roman"/>
              </a:rPr>
              <a:t> </a:t>
            </a:r>
            <a:r>
              <a:rPr sz="2400" b="1" spc="-5" dirty="0">
                <a:solidFill>
                  <a:srgbClr val="44546A"/>
                </a:solidFill>
                <a:latin typeface="Times New Roman"/>
                <a:cs typeface="Times New Roman"/>
              </a:rPr>
              <a:t>THẾ</a:t>
            </a:r>
            <a:r>
              <a:rPr sz="2400" b="1" spc="-10" dirty="0">
                <a:solidFill>
                  <a:srgbClr val="44546A"/>
                </a:solidFill>
                <a:latin typeface="Times New Roman"/>
                <a:cs typeface="Times New Roman"/>
              </a:rPr>
              <a:t> </a:t>
            </a:r>
            <a:r>
              <a:rPr sz="2400" b="1" spc="-5" dirty="0">
                <a:solidFill>
                  <a:srgbClr val="44546A"/>
                </a:solidFill>
                <a:latin typeface="Times New Roman"/>
                <a:cs typeface="Times New Roman"/>
              </a:rPr>
              <a:t>KỈ</a:t>
            </a:r>
            <a:r>
              <a:rPr sz="2400" b="1" spc="-55" dirty="0">
                <a:solidFill>
                  <a:srgbClr val="44546A"/>
                </a:solidFill>
                <a:latin typeface="Times New Roman"/>
                <a:cs typeface="Times New Roman"/>
              </a:rPr>
              <a:t> </a:t>
            </a:r>
            <a:r>
              <a:rPr sz="2400" b="1" spc="-5" dirty="0">
                <a:solidFill>
                  <a:srgbClr val="44546A"/>
                </a:solidFill>
                <a:latin typeface="Times New Roman"/>
                <a:cs typeface="Times New Roman"/>
              </a:rPr>
              <a:t>VII</a:t>
            </a:r>
            <a:r>
              <a:rPr sz="2400" b="1" spc="-10" dirty="0">
                <a:solidFill>
                  <a:srgbClr val="44546A"/>
                </a:solidFill>
                <a:latin typeface="Times New Roman"/>
                <a:cs typeface="Times New Roman"/>
              </a:rPr>
              <a:t> </a:t>
            </a:r>
            <a:r>
              <a:rPr sz="2400" b="1" spc="-5" dirty="0">
                <a:solidFill>
                  <a:srgbClr val="44546A"/>
                </a:solidFill>
                <a:latin typeface="Times New Roman"/>
                <a:cs typeface="Times New Roman"/>
              </a:rPr>
              <a:t>ĐẾN</a:t>
            </a:r>
            <a:r>
              <a:rPr sz="2400" b="1" spc="-45" dirty="0">
                <a:solidFill>
                  <a:srgbClr val="44546A"/>
                </a:solidFill>
                <a:latin typeface="Times New Roman"/>
                <a:cs typeface="Times New Roman"/>
              </a:rPr>
              <a:t> </a:t>
            </a:r>
            <a:r>
              <a:rPr sz="2400" b="1" spc="-5" dirty="0">
                <a:solidFill>
                  <a:srgbClr val="44546A"/>
                </a:solidFill>
                <a:latin typeface="Times New Roman"/>
                <a:cs typeface="Times New Roman"/>
              </a:rPr>
              <a:t>THẾ</a:t>
            </a:r>
            <a:r>
              <a:rPr sz="2400" b="1" spc="-10" dirty="0">
                <a:solidFill>
                  <a:srgbClr val="44546A"/>
                </a:solidFill>
                <a:latin typeface="Times New Roman"/>
                <a:cs typeface="Times New Roman"/>
              </a:rPr>
              <a:t> </a:t>
            </a:r>
            <a:r>
              <a:rPr sz="2400" b="1" spc="-5" dirty="0">
                <a:solidFill>
                  <a:srgbClr val="44546A"/>
                </a:solidFill>
                <a:latin typeface="Times New Roman"/>
                <a:cs typeface="Times New Roman"/>
              </a:rPr>
              <a:t>KỈ</a:t>
            </a:r>
            <a:r>
              <a:rPr sz="2400" b="1" spc="-10" dirty="0">
                <a:solidFill>
                  <a:srgbClr val="44546A"/>
                </a:solidFill>
                <a:latin typeface="Times New Roman"/>
                <a:cs typeface="Times New Roman"/>
              </a:rPr>
              <a:t> </a:t>
            </a:r>
            <a:r>
              <a:rPr sz="2400" b="1" spc="-5" dirty="0">
                <a:solidFill>
                  <a:srgbClr val="44546A"/>
                </a:solidFill>
                <a:latin typeface="Times New Roman"/>
                <a:cs typeface="Times New Roman"/>
              </a:rPr>
              <a:t>XIX</a:t>
            </a:r>
            <a:endParaRPr sz="240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5C8EA6-17D4-8EBD-A571-6C1ECA05B223}"/>
              </a:ext>
            </a:extLst>
          </p:cNvPr>
          <p:cNvSpPr/>
          <p:nvPr/>
        </p:nvSpPr>
        <p:spPr>
          <a:xfrm>
            <a:off x="653143" y="328127"/>
            <a:ext cx="10608905" cy="990600"/>
          </a:xfrm>
          <a:prstGeom prst="rect">
            <a:avLst/>
          </a:prstGeom>
          <a:solidFill>
            <a:schemeClr val="bg1"/>
          </a:solidFill>
        </p:spPr>
        <p:style>
          <a:lnRef idx="0">
            <a:schemeClr val="accent4"/>
          </a:lnRef>
          <a:fillRef idx="3">
            <a:schemeClr val="accent4"/>
          </a:fillRef>
          <a:effectRef idx="3">
            <a:schemeClr val="accent4"/>
          </a:effectRef>
          <a:fontRef idx="minor">
            <a:schemeClr val="lt1"/>
          </a:fontRef>
        </p:style>
        <p:txBody>
          <a:bodyPr anchor="ctr"/>
          <a:lstStyle/>
          <a:p>
            <a:pPr>
              <a:defRPr/>
            </a:pPr>
            <a:r>
              <a:rPr lang="en-US" sz="2800">
                <a:solidFill>
                  <a:prstClr val="black"/>
                </a:solidFill>
                <a:latin typeface="Times New Roman" pitchFamily="18" charset="0"/>
                <a:cs typeface="Times New Roman" pitchFamily="18" charset="0"/>
              </a:rPr>
              <a:t>Kiến trúc: Xây dựng nhiều cung điện cổ kính, nổi tiếng như: Vạn lí trường thành, cố cung Bắc Kinh, tử cấm thành …</a:t>
            </a:r>
            <a:endParaRPr lang="en-US" sz="2800"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81BB6CD6-52D8-4CE6-8C8A-7971B5CA94B2}"/>
              </a:ext>
            </a:extLst>
          </p:cNvPr>
          <p:cNvSpPr/>
          <p:nvPr/>
        </p:nvSpPr>
        <p:spPr>
          <a:xfrm>
            <a:off x="2743200" y="1752600"/>
            <a:ext cx="6934200" cy="4953000"/>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a:extLst>
              <a:ext uri="{FF2B5EF4-FFF2-40B4-BE49-F238E27FC236}">
                <a16:creationId xmlns:a16="http://schemas.microsoft.com/office/drawing/2014/main" id="{0AACF23C-B4D7-A1B2-E216-9C8876C98691}"/>
              </a:ext>
            </a:extLst>
          </p:cNvPr>
          <p:cNvSpPr>
            <a:spLocks noGrp="1"/>
          </p:cNvSpPr>
          <p:nvPr>
            <p:ph idx="1"/>
          </p:nvPr>
        </p:nvSpPr>
        <p:spPr/>
        <p:txBody>
          <a:bodyPr/>
          <a:lstStyle/>
          <a:p>
            <a:endParaRPr lang="en-US" altLang="en-US"/>
          </a:p>
        </p:txBody>
      </p:sp>
      <p:pic>
        <p:nvPicPr>
          <p:cNvPr id="3" name="Picture 3" descr="VLTT 2">
            <a:extLst>
              <a:ext uri="{FF2B5EF4-FFF2-40B4-BE49-F238E27FC236}">
                <a16:creationId xmlns:a16="http://schemas.microsoft.com/office/drawing/2014/main" id="{9552C1EF-5266-34A4-F4FE-92F30D966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06514"/>
            <a:ext cx="8153400" cy="517048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9BA468-0433-26F5-1F18-B77CF06B1ED2}"/>
              </a:ext>
            </a:extLst>
          </p:cNvPr>
          <p:cNvSpPr txBox="1">
            <a:spLocks noChangeArrowheads="1"/>
          </p:cNvSpPr>
          <p:nvPr/>
        </p:nvSpPr>
        <p:spPr bwMode="auto">
          <a:xfrm>
            <a:off x="2362200" y="609601"/>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a:solidFill>
                  <a:prstClr val="black"/>
                </a:solidFill>
              </a:rPr>
              <a:t>Vạn lí trường thành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A58C6B-265C-421C-F446-4A9865BA8EA9}"/>
              </a:ext>
            </a:extLst>
          </p:cNvPr>
          <p:cNvSpPr/>
          <p:nvPr/>
        </p:nvSpPr>
        <p:spPr>
          <a:xfrm>
            <a:off x="3429000" y="457200"/>
            <a:ext cx="5943600" cy="762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b="1" dirty="0" err="1">
                <a:solidFill>
                  <a:prstClr val="white"/>
                </a:solidFill>
                <a:latin typeface="Calibri"/>
              </a:rPr>
              <a:t>Cố</a:t>
            </a:r>
            <a:r>
              <a:rPr lang="en-US" sz="3600" b="1" dirty="0">
                <a:solidFill>
                  <a:prstClr val="white"/>
                </a:solidFill>
                <a:latin typeface="Calibri"/>
              </a:rPr>
              <a:t> </a:t>
            </a:r>
            <a:r>
              <a:rPr lang="en-US" sz="3600" b="1" dirty="0" err="1">
                <a:solidFill>
                  <a:prstClr val="white"/>
                </a:solidFill>
                <a:latin typeface="Calibri"/>
              </a:rPr>
              <a:t>cung</a:t>
            </a:r>
            <a:r>
              <a:rPr lang="en-US" sz="3600" b="1" dirty="0">
                <a:solidFill>
                  <a:prstClr val="white"/>
                </a:solidFill>
                <a:latin typeface="Calibri"/>
              </a:rPr>
              <a:t> </a:t>
            </a:r>
            <a:r>
              <a:rPr lang="en-US" sz="3600" b="1" dirty="0" err="1">
                <a:solidFill>
                  <a:prstClr val="white"/>
                </a:solidFill>
                <a:latin typeface="Calibri"/>
              </a:rPr>
              <a:t>Bắc</a:t>
            </a:r>
            <a:r>
              <a:rPr lang="en-US" sz="3600" b="1" dirty="0">
                <a:solidFill>
                  <a:prstClr val="white"/>
                </a:solidFill>
                <a:latin typeface="Calibri"/>
              </a:rPr>
              <a:t> </a:t>
            </a:r>
            <a:r>
              <a:rPr lang="en-US" sz="3600" b="1" dirty="0" err="1">
                <a:solidFill>
                  <a:prstClr val="white"/>
                </a:solidFill>
                <a:latin typeface="Calibri"/>
              </a:rPr>
              <a:t>Kinh</a:t>
            </a:r>
            <a:endParaRPr lang="en-US" sz="3600" b="1" dirty="0">
              <a:solidFill>
                <a:prstClr val="white"/>
              </a:solidFill>
              <a:latin typeface="Calibri"/>
            </a:endParaRPr>
          </a:p>
        </p:txBody>
      </p:sp>
      <p:sp>
        <p:nvSpPr>
          <p:cNvPr id="4" name="Rectangle 3">
            <a:extLst>
              <a:ext uri="{FF2B5EF4-FFF2-40B4-BE49-F238E27FC236}">
                <a16:creationId xmlns:a16="http://schemas.microsoft.com/office/drawing/2014/main" id="{6ABF9F22-102B-22D6-89C6-C36CEDFE7C66}"/>
              </a:ext>
            </a:extLst>
          </p:cNvPr>
          <p:cNvSpPr/>
          <p:nvPr/>
        </p:nvSpPr>
        <p:spPr>
          <a:xfrm>
            <a:off x="2971800" y="1295400"/>
            <a:ext cx="6629400" cy="4800600"/>
          </a:xfrm>
          <a:prstGeom prst="rect">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0726" name="TextBox 4">
            <a:extLst>
              <a:ext uri="{FF2B5EF4-FFF2-40B4-BE49-F238E27FC236}">
                <a16:creationId xmlns:a16="http://schemas.microsoft.com/office/drawing/2014/main" id="{DD42833F-A878-9456-78F4-54E043B9A436}"/>
              </a:ext>
            </a:extLst>
          </p:cNvPr>
          <p:cNvSpPr txBox="1">
            <a:spLocks noChangeArrowheads="1"/>
          </p:cNvSpPr>
          <p:nvPr/>
        </p:nvSpPr>
        <p:spPr bwMode="auto">
          <a:xfrm>
            <a:off x="3810000" y="61722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200">
                <a:solidFill>
                  <a:srgbClr val="002060"/>
                </a:solidFill>
                <a:latin typeface="Calibri" panose="020F0502020204030204" pitchFamily="34" charset="0"/>
              </a:rPr>
              <a:t>Toàn cảnh cố cung Bắc Kinh</a:t>
            </a:r>
          </a:p>
        </p:txBody>
      </p:sp>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927E4-15AB-D660-94B3-A35C349218F3}"/>
              </a:ext>
            </a:extLst>
          </p:cNvPr>
          <p:cNvSpPr/>
          <p:nvPr/>
        </p:nvSpPr>
        <p:spPr>
          <a:xfrm>
            <a:off x="3429000" y="457200"/>
            <a:ext cx="5943600" cy="762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b="1" dirty="0" err="1">
                <a:solidFill>
                  <a:prstClr val="white"/>
                </a:solidFill>
                <a:latin typeface="Calibri"/>
              </a:rPr>
              <a:t>Một</a:t>
            </a:r>
            <a:r>
              <a:rPr lang="en-US" sz="3600" b="1" dirty="0">
                <a:solidFill>
                  <a:prstClr val="white"/>
                </a:solidFill>
                <a:latin typeface="Calibri"/>
              </a:rPr>
              <a:t> </a:t>
            </a:r>
            <a:r>
              <a:rPr lang="en-US" sz="3600" b="1" dirty="0" err="1">
                <a:solidFill>
                  <a:prstClr val="white"/>
                </a:solidFill>
                <a:latin typeface="Calibri"/>
              </a:rPr>
              <a:t>số</a:t>
            </a:r>
            <a:r>
              <a:rPr lang="en-US" sz="3600" b="1" dirty="0">
                <a:solidFill>
                  <a:prstClr val="white"/>
                </a:solidFill>
                <a:latin typeface="Calibri"/>
              </a:rPr>
              <a:t> </a:t>
            </a:r>
            <a:r>
              <a:rPr lang="en-US" sz="3600" b="1" dirty="0" err="1">
                <a:solidFill>
                  <a:prstClr val="white"/>
                </a:solidFill>
                <a:latin typeface="Calibri"/>
              </a:rPr>
              <a:t>hạng</a:t>
            </a:r>
            <a:r>
              <a:rPr lang="en-US" sz="3600" b="1" dirty="0">
                <a:solidFill>
                  <a:prstClr val="white"/>
                </a:solidFill>
                <a:latin typeface="Calibri"/>
              </a:rPr>
              <a:t> </a:t>
            </a:r>
            <a:r>
              <a:rPr lang="en-US" sz="3600" b="1" dirty="0" err="1">
                <a:solidFill>
                  <a:prstClr val="white"/>
                </a:solidFill>
                <a:latin typeface="Calibri"/>
              </a:rPr>
              <a:t>mục</a:t>
            </a:r>
            <a:r>
              <a:rPr lang="en-US" sz="3600" b="1" dirty="0">
                <a:solidFill>
                  <a:prstClr val="white"/>
                </a:solidFill>
                <a:latin typeface="Calibri"/>
              </a:rPr>
              <a:t> </a:t>
            </a:r>
            <a:r>
              <a:rPr lang="en-US" sz="3600" b="1" dirty="0" err="1">
                <a:solidFill>
                  <a:prstClr val="white"/>
                </a:solidFill>
                <a:latin typeface="Calibri"/>
              </a:rPr>
              <a:t>tiêu</a:t>
            </a:r>
            <a:r>
              <a:rPr lang="en-US" sz="3600" b="1" dirty="0">
                <a:solidFill>
                  <a:prstClr val="white"/>
                </a:solidFill>
                <a:latin typeface="Calibri"/>
              </a:rPr>
              <a:t> </a:t>
            </a:r>
            <a:r>
              <a:rPr lang="en-US" sz="3600" b="1" dirty="0" err="1">
                <a:solidFill>
                  <a:prstClr val="white"/>
                </a:solidFill>
                <a:latin typeface="Calibri"/>
              </a:rPr>
              <a:t>biểu</a:t>
            </a:r>
            <a:endParaRPr lang="en-US" sz="3600" b="1" dirty="0">
              <a:solidFill>
                <a:prstClr val="white"/>
              </a:solidFill>
              <a:latin typeface="Calibri"/>
            </a:endParaRPr>
          </a:p>
        </p:txBody>
      </p:sp>
      <p:sp>
        <p:nvSpPr>
          <p:cNvPr id="4" name="Rectangle 3">
            <a:extLst>
              <a:ext uri="{FF2B5EF4-FFF2-40B4-BE49-F238E27FC236}">
                <a16:creationId xmlns:a16="http://schemas.microsoft.com/office/drawing/2014/main" id="{E86AFE53-5987-376E-47DB-080602621AFB}"/>
              </a:ext>
            </a:extLst>
          </p:cNvPr>
          <p:cNvSpPr/>
          <p:nvPr/>
        </p:nvSpPr>
        <p:spPr>
          <a:xfrm>
            <a:off x="2971800" y="1295400"/>
            <a:ext cx="6629400" cy="4800600"/>
          </a:xfrm>
          <a:prstGeom prst="rect">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750" name="TextBox 4">
            <a:extLst>
              <a:ext uri="{FF2B5EF4-FFF2-40B4-BE49-F238E27FC236}">
                <a16:creationId xmlns:a16="http://schemas.microsoft.com/office/drawing/2014/main" id="{516336DF-506D-6852-F9D2-0141FF9D332B}"/>
              </a:ext>
            </a:extLst>
          </p:cNvPr>
          <p:cNvSpPr txBox="1">
            <a:spLocks noChangeArrowheads="1"/>
          </p:cNvSpPr>
          <p:nvPr/>
        </p:nvSpPr>
        <p:spPr bwMode="auto">
          <a:xfrm>
            <a:off x="3657600" y="61722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a:solidFill>
                  <a:srgbClr val="002060"/>
                </a:solidFill>
                <a:latin typeface="Calibri" panose="020F0502020204030204" pitchFamily="34" charset="0"/>
              </a:rPr>
              <a:t>Tử cấm thành</a:t>
            </a:r>
          </a:p>
        </p:txBody>
      </p:sp>
    </p:spTree>
  </p:cSld>
  <p:clrMapOvr>
    <a:masterClrMapping/>
  </p:clrMapOvr>
  <p:transition spd="med">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E50CC7-DE13-623D-31E4-A781F532A6AD}"/>
              </a:ext>
            </a:extLst>
          </p:cNvPr>
          <p:cNvSpPr/>
          <p:nvPr/>
        </p:nvSpPr>
        <p:spPr>
          <a:xfrm>
            <a:off x="3429000" y="457200"/>
            <a:ext cx="5943600" cy="762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b="1" dirty="0" err="1">
                <a:solidFill>
                  <a:prstClr val="white"/>
                </a:solidFill>
                <a:latin typeface="Calibri"/>
              </a:rPr>
              <a:t>Một</a:t>
            </a:r>
            <a:r>
              <a:rPr lang="en-US" sz="3600" b="1" dirty="0">
                <a:solidFill>
                  <a:prstClr val="white"/>
                </a:solidFill>
                <a:latin typeface="Calibri"/>
              </a:rPr>
              <a:t> </a:t>
            </a:r>
            <a:r>
              <a:rPr lang="en-US" sz="3600" b="1" dirty="0" err="1">
                <a:solidFill>
                  <a:prstClr val="white"/>
                </a:solidFill>
                <a:latin typeface="Calibri"/>
              </a:rPr>
              <a:t>số</a:t>
            </a:r>
            <a:r>
              <a:rPr lang="en-US" sz="3600" b="1" dirty="0">
                <a:solidFill>
                  <a:prstClr val="white"/>
                </a:solidFill>
                <a:latin typeface="Calibri"/>
              </a:rPr>
              <a:t> </a:t>
            </a:r>
            <a:r>
              <a:rPr lang="en-US" sz="3600" b="1" dirty="0" err="1">
                <a:solidFill>
                  <a:prstClr val="white"/>
                </a:solidFill>
                <a:latin typeface="Calibri"/>
              </a:rPr>
              <a:t>hạng</a:t>
            </a:r>
            <a:r>
              <a:rPr lang="en-US" sz="3600" b="1" dirty="0">
                <a:solidFill>
                  <a:prstClr val="white"/>
                </a:solidFill>
                <a:latin typeface="Calibri"/>
              </a:rPr>
              <a:t> </a:t>
            </a:r>
            <a:r>
              <a:rPr lang="en-US" sz="3600" b="1" dirty="0" err="1">
                <a:solidFill>
                  <a:prstClr val="white"/>
                </a:solidFill>
                <a:latin typeface="Calibri"/>
              </a:rPr>
              <a:t>mục</a:t>
            </a:r>
            <a:r>
              <a:rPr lang="en-US" sz="3600" b="1" dirty="0">
                <a:solidFill>
                  <a:prstClr val="white"/>
                </a:solidFill>
                <a:latin typeface="Calibri"/>
              </a:rPr>
              <a:t> </a:t>
            </a:r>
            <a:r>
              <a:rPr lang="en-US" sz="3600" b="1" dirty="0" err="1">
                <a:solidFill>
                  <a:prstClr val="white"/>
                </a:solidFill>
                <a:latin typeface="Calibri"/>
              </a:rPr>
              <a:t>tiêu</a:t>
            </a:r>
            <a:r>
              <a:rPr lang="en-US" sz="3600" b="1" dirty="0">
                <a:solidFill>
                  <a:prstClr val="white"/>
                </a:solidFill>
                <a:latin typeface="Calibri"/>
              </a:rPr>
              <a:t> </a:t>
            </a:r>
            <a:r>
              <a:rPr lang="en-US" sz="3600" b="1" dirty="0" err="1">
                <a:solidFill>
                  <a:prstClr val="white"/>
                </a:solidFill>
                <a:latin typeface="Calibri"/>
              </a:rPr>
              <a:t>biểu</a:t>
            </a:r>
            <a:endParaRPr lang="en-US" sz="3600" b="1" dirty="0">
              <a:solidFill>
                <a:prstClr val="white"/>
              </a:solidFill>
              <a:latin typeface="Calibri"/>
            </a:endParaRPr>
          </a:p>
        </p:txBody>
      </p:sp>
      <p:sp>
        <p:nvSpPr>
          <p:cNvPr id="4" name="Rectangle 3">
            <a:extLst>
              <a:ext uri="{FF2B5EF4-FFF2-40B4-BE49-F238E27FC236}">
                <a16:creationId xmlns:a16="http://schemas.microsoft.com/office/drawing/2014/main" id="{ABB79968-68A0-D362-8804-997E9919AD3B}"/>
              </a:ext>
            </a:extLst>
          </p:cNvPr>
          <p:cNvSpPr/>
          <p:nvPr/>
        </p:nvSpPr>
        <p:spPr>
          <a:xfrm>
            <a:off x="2133600" y="1752600"/>
            <a:ext cx="4038600" cy="3124200"/>
          </a:xfrm>
          <a:prstGeom prst="rect">
            <a:avLst/>
          </a:prstGeom>
          <a:blipFill>
            <a:blip r:embed="rId2" cstate="prin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774" name="TextBox 4">
            <a:extLst>
              <a:ext uri="{FF2B5EF4-FFF2-40B4-BE49-F238E27FC236}">
                <a16:creationId xmlns:a16="http://schemas.microsoft.com/office/drawing/2014/main" id="{E6BF2437-BA63-AD95-C58F-D36D0BEC5F0D}"/>
              </a:ext>
            </a:extLst>
          </p:cNvPr>
          <p:cNvSpPr txBox="1">
            <a:spLocks noChangeArrowheads="1"/>
          </p:cNvSpPr>
          <p:nvPr/>
        </p:nvSpPr>
        <p:spPr bwMode="auto">
          <a:xfrm>
            <a:off x="3200400" y="52578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a:solidFill>
                  <a:srgbClr val="002060"/>
                </a:solidFill>
                <a:latin typeface="Calibri" panose="020F0502020204030204" pitchFamily="34" charset="0"/>
              </a:rPr>
              <a:t>Điện Thái Hòa – Cung Càn Thanh</a:t>
            </a:r>
          </a:p>
        </p:txBody>
      </p:sp>
      <p:sp>
        <p:nvSpPr>
          <p:cNvPr id="6" name="Rectangle 5">
            <a:extLst>
              <a:ext uri="{FF2B5EF4-FFF2-40B4-BE49-F238E27FC236}">
                <a16:creationId xmlns:a16="http://schemas.microsoft.com/office/drawing/2014/main" id="{2E3F7B6A-5620-A6B5-0674-8BB77ABB34CB}"/>
              </a:ext>
            </a:extLst>
          </p:cNvPr>
          <p:cNvSpPr/>
          <p:nvPr/>
        </p:nvSpPr>
        <p:spPr>
          <a:xfrm>
            <a:off x="6248400" y="1752600"/>
            <a:ext cx="4038600" cy="3124200"/>
          </a:xfrm>
          <a:prstGeom prst="rect">
            <a:avLst/>
          </a:prstGeom>
          <a:blipFill>
            <a:blip r:embed="rId3" cstate="prin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spd="med">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DBDFAE-2191-01DD-9E41-E162F10406E1}"/>
              </a:ext>
            </a:extLst>
          </p:cNvPr>
          <p:cNvSpPr/>
          <p:nvPr/>
        </p:nvSpPr>
        <p:spPr>
          <a:xfrm>
            <a:off x="3429000" y="457200"/>
            <a:ext cx="5943600" cy="762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600" b="1" dirty="0" err="1">
                <a:solidFill>
                  <a:prstClr val="white"/>
                </a:solidFill>
                <a:latin typeface="Calibri"/>
              </a:rPr>
              <a:t>Một</a:t>
            </a:r>
            <a:r>
              <a:rPr lang="en-US" sz="3600" b="1" dirty="0">
                <a:solidFill>
                  <a:prstClr val="white"/>
                </a:solidFill>
                <a:latin typeface="Calibri"/>
              </a:rPr>
              <a:t> </a:t>
            </a:r>
            <a:r>
              <a:rPr lang="en-US" sz="3600" b="1" dirty="0" err="1">
                <a:solidFill>
                  <a:prstClr val="white"/>
                </a:solidFill>
                <a:latin typeface="Calibri"/>
              </a:rPr>
              <a:t>số</a:t>
            </a:r>
            <a:r>
              <a:rPr lang="en-US" sz="3600" b="1" dirty="0">
                <a:solidFill>
                  <a:prstClr val="white"/>
                </a:solidFill>
                <a:latin typeface="Calibri"/>
              </a:rPr>
              <a:t> </a:t>
            </a:r>
            <a:r>
              <a:rPr lang="en-US" sz="3600" b="1" dirty="0" err="1">
                <a:solidFill>
                  <a:prstClr val="white"/>
                </a:solidFill>
                <a:latin typeface="Calibri"/>
              </a:rPr>
              <a:t>hạng</a:t>
            </a:r>
            <a:r>
              <a:rPr lang="en-US" sz="3600" b="1" dirty="0">
                <a:solidFill>
                  <a:prstClr val="white"/>
                </a:solidFill>
                <a:latin typeface="Calibri"/>
              </a:rPr>
              <a:t> </a:t>
            </a:r>
            <a:r>
              <a:rPr lang="en-US" sz="3600" b="1" dirty="0" err="1">
                <a:solidFill>
                  <a:prstClr val="white"/>
                </a:solidFill>
                <a:latin typeface="Calibri"/>
              </a:rPr>
              <a:t>mục</a:t>
            </a:r>
            <a:r>
              <a:rPr lang="en-US" sz="3600" b="1" dirty="0">
                <a:solidFill>
                  <a:prstClr val="white"/>
                </a:solidFill>
                <a:latin typeface="Calibri"/>
              </a:rPr>
              <a:t> </a:t>
            </a:r>
            <a:r>
              <a:rPr lang="en-US" sz="3600" b="1" dirty="0" err="1">
                <a:solidFill>
                  <a:prstClr val="white"/>
                </a:solidFill>
                <a:latin typeface="Calibri"/>
              </a:rPr>
              <a:t>tiêu</a:t>
            </a:r>
            <a:r>
              <a:rPr lang="en-US" sz="3600" b="1" dirty="0">
                <a:solidFill>
                  <a:prstClr val="white"/>
                </a:solidFill>
                <a:latin typeface="Calibri"/>
              </a:rPr>
              <a:t> </a:t>
            </a:r>
            <a:r>
              <a:rPr lang="en-US" sz="3600" b="1" dirty="0" err="1">
                <a:solidFill>
                  <a:prstClr val="white"/>
                </a:solidFill>
                <a:latin typeface="Calibri"/>
              </a:rPr>
              <a:t>biểu</a:t>
            </a:r>
            <a:endParaRPr lang="en-US" sz="3600" b="1" dirty="0">
              <a:solidFill>
                <a:prstClr val="white"/>
              </a:solidFill>
              <a:latin typeface="Calibri"/>
            </a:endParaRPr>
          </a:p>
        </p:txBody>
      </p:sp>
      <p:sp>
        <p:nvSpPr>
          <p:cNvPr id="4" name="Rectangle 3">
            <a:extLst>
              <a:ext uri="{FF2B5EF4-FFF2-40B4-BE49-F238E27FC236}">
                <a16:creationId xmlns:a16="http://schemas.microsoft.com/office/drawing/2014/main" id="{C1F83C9C-3A77-998E-AC80-FD68A9995A21}"/>
              </a:ext>
            </a:extLst>
          </p:cNvPr>
          <p:cNvSpPr/>
          <p:nvPr/>
        </p:nvSpPr>
        <p:spPr>
          <a:xfrm>
            <a:off x="2133600" y="1752600"/>
            <a:ext cx="4038600" cy="3124200"/>
          </a:xfrm>
          <a:prstGeom prst="rect">
            <a:avLst/>
          </a:prstGeom>
          <a:blipFill>
            <a:blip r:embed="rId2" cstate="prin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798" name="TextBox 4">
            <a:extLst>
              <a:ext uri="{FF2B5EF4-FFF2-40B4-BE49-F238E27FC236}">
                <a16:creationId xmlns:a16="http://schemas.microsoft.com/office/drawing/2014/main" id="{CF105AED-4599-2241-275F-078BE86DFB77}"/>
              </a:ext>
            </a:extLst>
          </p:cNvPr>
          <p:cNvSpPr txBox="1">
            <a:spLocks noChangeArrowheads="1"/>
          </p:cNvSpPr>
          <p:nvPr/>
        </p:nvSpPr>
        <p:spPr bwMode="auto">
          <a:xfrm>
            <a:off x="3505200" y="556260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a:solidFill>
                  <a:srgbClr val="002060"/>
                </a:solidFill>
                <a:latin typeface="Calibri" panose="020F0502020204030204" pitchFamily="34" charset="0"/>
              </a:rPr>
              <a:t>Ngự hoa viên</a:t>
            </a:r>
          </a:p>
        </p:txBody>
      </p:sp>
      <p:sp>
        <p:nvSpPr>
          <p:cNvPr id="6" name="Rectangle 5">
            <a:extLst>
              <a:ext uri="{FF2B5EF4-FFF2-40B4-BE49-F238E27FC236}">
                <a16:creationId xmlns:a16="http://schemas.microsoft.com/office/drawing/2014/main" id="{7D72BE41-AF58-898B-4153-F898EA9532C0}"/>
              </a:ext>
            </a:extLst>
          </p:cNvPr>
          <p:cNvSpPr/>
          <p:nvPr/>
        </p:nvSpPr>
        <p:spPr>
          <a:xfrm>
            <a:off x="6248400" y="1752600"/>
            <a:ext cx="4038600" cy="3124200"/>
          </a:xfrm>
          <a:prstGeom prst="rect">
            <a:avLst/>
          </a:prstGeom>
          <a:blipFill>
            <a:blip r:embed="rId3" cstate="prin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5CB220C-DA33-3727-D244-4E6CDE9E42CC}"/>
              </a:ext>
            </a:extLst>
          </p:cNvPr>
          <p:cNvSpPr/>
          <p:nvPr/>
        </p:nvSpPr>
        <p:spPr>
          <a:xfrm>
            <a:off x="3886200" y="1752600"/>
            <a:ext cx="4419600" cy="3657600"/>
          </a:xfrm>
          <a:prstGeom prst="rect">
            <a:avLst/>
          </a:prstGeom>
          <a:blipFill>
            <a:blip r:embed="rId4" cstate="prin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grpId="0" nodeType="clickEffect">
                                  <p:stCondLst>
                                    <p:cond delay="0"/>
                                  </p:stCondLst>
                                  <p:childTnLst>
                                    <p:animEffect transition="out" filter="diamond(in)">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40674" y="10"/>
            <a:ext cx="4927228" cy="3750723"/>
          </a:xfrm>
          <a:prstGeom prst="rect">
            <a:avLst/>
          </a:prstGeom>
        </p:spPr>
      </p:pic>
      <p:grpSp>
        <p:nvGrpSpPr>
          <p:cNvPr id="3" name="object 3"/>
          <p:cNvGrpSpPr/>
          <p:nvPr/>
        </p:nvGrpSpPr>
        <p:grpSpPr>
          <a:xfrm>
            <a:off x="1524019" y="10"/>
            <a:ext cx="9144000" cy="6858000"/>
            <a:chOff x="19" y="10"/>
            <a:chExt cx="9144000" cy="6858000"/>
          </a:xfrm>
        </p:grpSpPr>
        <p:pic>
          <p:nvPicPr>
            <p:cNvPr id="4" name="object 4"/>
            <p:cNvPicPr/>
            <p:nvPr/>
          </p:nvPicPr>
          <p:blipFill>
            <a:blip r:embed="rId3" cstate="print"/>
            <a:stretch>
              <a:fillRect/>
            </a:stretch>
          </p:blipFill>
          <p:spPr>
            <a:xfrm>
              <a:off x="3136508" y="3887894"/>
              <a:ext cx="6007491" cy="2970075"/>
            </a:xfrm>
            <a:prstGeom prst="rect">
              <a:avLst/>
            </a:prstGeom>
          </p:spPr>
        </p:pic>
        <p:pic>
          <p:nvPicPr>
            <p:cNvPr id="5" name="object 5"/>
            <p:cNvPicPr/>
            <p:nvPr/>
          </p:nvPicPr>
          <p:blipFill>
            <a:blip r:embed="rId4" cstate="print"/>
            <a:stretch>
              <a:fillRect/>
            </a:stretch>
          </p:blipFill>
          <p:spPr>
            <a:xfrm>
              <a:off x="19" y="10"/>
              <a:ext cx="5627312" cy="6857921"/>
            </a:xfrm>
            <a:prstGeom prst="rect">
              <a:avLst/>
            </a:prstGeom>
          </p:spPr>
        </p:pic>
        <p:sp>
          <p:nvSpPr>
            <p:cNvPr id="6" name="object 6"/>
            <p:cNvSpPr/>
            <p:nvPr/>
          </p:nvSpPr>
          <p:spPr>
            <a:xfrm>
              <a:off x="2491009" y="2816720"/>
              <a:ext cx="5765165" cy="1834514"/>
            </a:xfrm>
            <a:custGeom>
              <a:avLst/>
              <a:gdLst/>
              <a:ahLst/>
              <a:cxnLst/>
              <a:rect l="l" t="t" r="r" b="b"/>
              <a:pathLst>
                <a:path w="5765165" h="1834514">
                  <a:moveTo>
                    <a:pt x="524131" y="603969"/>
                  </a:moveTo>
                  <a:lnTo>
                    <a:pt x="516917" y="569891"/>
                  </a:lnTo>
                  <a:lnTo>
                    <a:pt x="516587" y="536036"/>
                  </a:lnTo>
                  <a:lnTo>
                    <a:pt x="522963" y="502573"/>
                  </a:lnTo>
                  <a:lnTo>
                    <a:pt x="555129" y="437501"/>
                  </a:lnTo>
                  <a:lnTo>
                    <a:pt x="580566" y="406233"/>
                  </a:lnTo>
                  <a:lnTo>
                    <a:pt x="612002" y="376035"/>
                  </a:lnTo>
                  <a:lnTo>
                    <a:pt x="649262" y="347078"/>
                  </a:lnTo>
                  <a:lnTo>
                    <a:pt x="692168" y="319531"/>
                  </a:lnTo>
                  <a:lnTo>
                    <a:pt x="740545" y="293564"/>
                  </a:lnTo>
                  <a:lnTo>
                    <a:pt x="794215" y="269347"/>
                  </a:lnTo>
                  <a:lnTo>
                    <a:pt x="853003" y="247049"/>
                  </a:lnTo>
                  <a:lnTo>
                    <a:pt x="916730" y="226840"/>
                  </a:lnTo>
                  <a:lnTo>
                    <a:pt x="962657" y="214415"/>
                  </a:lnTo>
                  <a:lnTo>
                    <a:pt x="1009841" y="203292"/>
                  </a:lnTo>
                  <a:lnTo>
                    <a:pt x="1058145" y="193470"/>
                  </a:lnTo>
                  <a:lnTo>
                    <a:pt x="1107431" y="184952"/>
                  </a:lnTo>
                  <a:lnTo>
                    <a:pt x="1157561" y="177740"/>
                  </a:lnTo>
                  <a:lnTo>
                    <a:pt x="1208398" y="171836"/>
                  </a:lnTo>
                  <a:lnTo>
                    <a:pt x="1259805" y="167240"/>
                  </a:lnTo>
                  <a:lnTo>
                    <a:pt x="1311644" y="163956"/>
                  </a:lnTo>
                  <a:lnTo>
                    <a:pt x="1363777" y="161984"/>
                  </a:lnTo>
                  <a:lnTo>
                    <a:pt x="1416067" y="161326"/>
                  </a:lnTo>
                  <a:lnTo>
                    <a:pt x="1468376" y="161984"/>
                  </a:lnTo>
                  <a:lnTo>
                    <a:pt x="1520567" y="163960"/>
                  </a:lnTo>
                  <a:lnTo>
                    <a:pt x="1572503" y="167255"/>
                  </a:lnTo>
                  <a:lnTo>
                    <a:pt x="1624045" y="171872"/>
                  </a:lnTo>
                  <a:lnTo>
                    <a:pt x="1675056" y="177812"/>
                  </a:lnTo>
                  <a:lnTo>
                    <a:pt x="1725399" y="185076"/>
                  </a:lnTo>
                  <a:lnTo>
                    <a:pt x="1774936" y="193667"/>
                  </a:lnTo>
                  <a:lnTo>
                    <a:pt x="1823530" y="203586"/>
                  </a:lnTo>
                  <a:lnTo>
                    <a:pt x="1871043" y="214835"/>
                  </a:lnTo>
                  <a:lnTo>
                    <a:pt x="1901877" y="192052"/>
                  </a:lnTo>
                  <a:lnTo>
                    <a:pt x="1936783" y="170671"/>
                  </a:lnTo>
                  <a:lnTo>
                    <a:pt x="1975498" y="150772"/>
                  </a:lnTo>
                  <a:lnTo>
                    <a:pt x="2017759" y="132436"/>
                  </a:lnTo>
                  <a:lnTo>
                    <a:pt x="2063304" y="115744"/>
                  </a:lnTo>
                  <a:lnTo>
                    <a:pt x="2111869" y="100777"/>
                  </a:lnTo>
                  <a:lnTo>
                    <a:pt x="2163193" y="87616"/>
                  </a:lnTo>
                  <a:lnTo>
                    <a:pt x="2217012" y="76342"/>
                  </a:lnTo>
                  <a:lnTo>
                    <a:pt x="2273063" y="67036"/>
                  </a:lnTo>
                  <a:lnTo>
                    <a:pt x="2331084" y="59780"/>
                  </a:lnTo>
                  <a:lnTo>
                    <a:pt x="2390813" y="54653"/>
                  </a:lnTo>
                  <a:lnTo>
                    <a:pt x="2446290" y="51914"/>
                  </a:lnTo>
                  <a:lnTo>
                    <a:pt x="2501660" y="51072"/>
                  </a:lnTo>
                  <a:lnTo>
                    <a:pt x="2556685" y="52094"/>
                  </a:lnTo>
                  <a:lnTo>
                    <a:pt x="2611130" y="54947"/>
                  </a:lnTo>
                  <a:lnTo>
                    <a:pt x="2664758" y="59597"/>
                  </a:lnTo>
                  <a:lnTo>
                    <a:pt x="2717333" y="66013"/>
                  </a:lnTo>
                  <a:lnTo>
                    <a:pt x="2768618" y="74159"/>
                  </a:lnTo>
                  <a:lnTo>
                    <a:pt x="2818379" y="84004"/>
                  </a:lnTo>
                  <a:lnTo>
                    <a:pt x="2866377" y="95515"/>
                  </a:lnTo>
                  <a:lnTo>
                    <a:pt x="2912378" y="108657"/>
                  </a:lnTo>
                  <a:lnTo>
                    <a:pt x="2956145" y="123399"/>
                  </a:lnTo>
                  <a:lnTo>
                    <a:pt x="2997442" y="139706"/>
                  </a:lnTo>
                  <a:lnTo>
                    <a:pt x="3061120" y="96139"/>
                  </a:lnTo>
                  <a:lnTo>
                    <a:pt x="3099799" y="76937"/>
                  </a:lnTo>
                  <a:lnTo>
                    <a:pt x="3142538" y="59605"/>
                  </a:lnTo>
                  <a:lnTo>
                    <a:pt x="3188962" y="44254"/>
                  </a:lnTo>
                  <a:lnTo>
                    <a:pt x="3238695" y="30996"/>
                  </a:lnTo>
                  <a:lnTo>
                    <a:pt x="3291365" y="19943"/>
                  </a:lnTo>
                  <a:lnTo>
                    <a:pt x="3346594" y="11206"/>
                  </a:lnTo>
                  <a:lnTo>
                    <a:pt x="3404008" y="4896"/>
                  </a:lnTo>
                  <a:lnTo>
                    <a:pt x="3463233" y="1125"/>
                  </a:lnTo>
                  <a:lnTo>
                    <a:pt x="3517623" y="0"/>
                  </a:lnTo>
                  <a:lnTo>
                    <a:pt x="3571482" y="1063"/>
                  </a:lnTo>
                  <a:lnTo>
                    <a:pt x="3624497" y="4255"/>
                  </a:lnTo>
                  <a:lnTo>
                    <a:pt x="3676357" y="9518"/>
                  </a:lnTo>
                  <a:lnTo>
                    <a:pt x="3726747" y="16792"/>
                  </a:lnTo>
                  <a:lnTo>
                    <a:pt x="3775355" y="26016"/>
                  </a:lnTo>
                  <a:lnTo>
                    <a:pt x="3821868" y="37133"/>
                  </a:lnTo>
                  <a:lnTo>
                    <a:pt x="3865973" y="50082"/>
                  </a:lnTo>
                  <a:lnTo>
                    <a:pt x="3907357" y="64805"/>
                  </a:lnTo>
                  <a:lnTo>
                    <a:pt x="3945708" y="81241"/>
                  </a:lnTo>
                  <a:lnTo>
                    <a:pt x="3980711" y="99331"/>
                  </a:lnTo>
                  <a:lnTo>
                    <a:pt x="4019751" y="81114"/>
                  </a:lnTo>
                  <a:lnTo>
                    <a:pt x="4061885" y="64637"/>
                  </a:lnTo>
                  <a:lnTo>
                    <a:pt x="4106811" y="49941"/>
                  </a:lnTo>
                  <a:lnTo>
                    <a:pt x="4154222" y="37068"/>
                  </a:lnTo>
                  <a:lnTo>
                    <a:pt x="4203814" y="26058"/>
                  </a:lnTo>
                  <a:lnTo>
                    <a:pt x="4255283" y="16952"/>
                  </a:lnTo>
                  <a:lnTo>
                    <a:pt x="4308324" y="9792"/>
                  </a:lnTo>
                  <a:lnTo>
                    <a:pt x="4362632" y="4618"/>
                  </a:lnTo>
                  <a:lnTo>
                    <a:pt x="4417903" y="1473"/>
                  </a:lnTo>
                  <a:lnTo>
                    <a:pt x="4473832" y="396"/>
                  </a:lnTo>
                  <a:lnTo>
                    <a:pt x="4530115" y="1430"/>
                  </a:lnTo>
                  <a:lnTo>
                    <a:pt x="4586446" y="4615"/>
                  </a:lnTo>
                  <a:lnTo>
                    <a:pt x="4642522" y="9992"/>
                  </a:lnTo>
                  <a:lnTo>
                    <a:pt x="4706993" y="19065"/>
                  </a:lnTo>
                  <a:lnTo>
                    <a:pt x="4768170" y="30839"/>
                  </a:lnTo>
                  <a:lnTo>
                    <a:pt x="4825697" y="45147"/>
                  </a:lnTo>
                  <a:lnTo>
                    <a:pt x="4879215" y="61822"/>
                  </a:lnTo>
                  <a:lnTo>
                    <a:pt x="4928370" y="80694"/>
                  </a:lnTo>
                  <a:lnTo>
                    <a:pt x="4972805" y="101598"/>
                  </a:lnTo>
                  <a:lnTo>
                    <a:pt x="5012162" y="124364"/>
                  </a:lnTo>
                  <a:lnTo>
                    <a:pt x="5046087" y="148825"/>
                  </a:lnTo>
                  <a:lnTo>
                    <a:pt x="5074222" y="174814"/>
                  </a:lnTo>
                  <a:lnTo>
                    <a:pt x="5111696" y="230704"/>
                  </a:lnTo>
                  <a:lnTo>
                    <a:pt x="5170208" y="238817"/>
                  </a:lnTo>
                  <a:lnTo>
                    <a:pt x="5226475" y="249009"/>
                  </a:lnTo>
                  <a:lnTo>
                    <a:pt x="5280241" y="261188"/>
                  </a:lnTo>
                  <a:lnTo>
                    <a:pt x="5331247" y="275261"/>
                  </a:lnTo>
                  <a:lnTo>
                    <a:pt x="5379240" y="291137"/>
                  </a:lnTo>
                  <a:lnTo>
                    <a:pt x="5423962" y="308721"/>
                  </a:lnTo>
                  <a:lnTo>
                    <a:pt x="5465156" y="327923"/>
                  </a:lnTo>
                  <a:lnTo>
                    <a:pt x="5502567" y="348649"/>
                  </a:lnTo>
                  <a:lnTo>
                    <a:pt x="5535939" y="370807"/>
                  </a:lnTo>
                  <a:lnTo>
                    <a:pt x="5602690" y="435493"/>
                  </a:lnTo>
                  <a:lnTo>
                    <a:pt x="5626223" y="478160"/>
                  </a:lnTo>
                  <a:lnTo>
                    <a:pt x="5635579" y="521636"/>
                  </a:lnTo>
                  <a:lnTo>
                    <a:pt x="5630722" y="565251"/>
                  </a:lnTo>
                  <a:lnTo>
                    <a:pt x="5611619" y="608334"/>
                  </a:lnTo>
                  <a:lnTo>
                    <a:pt x="5578235" y="650215"/>
                  </a:lnTo>
                  <a:lnTo>
                    <a:pt x="5627822" y="681162"/>
                  </a:lnTo>
                  <a:lnTo>
                    <a:pt x="5669906" y="713681"/>
                  </a:lnTo>
                  <a:lnTo>
                    <a:pt x="5704411" y="747523"/>
                  </a:lnTo>
                  <a:lnTo>
                    <a:pt x="5731259" y="782442"/>
                  </a:lnTo>
                  <a:lnTo>
                    <a:pt x="5750375" y="818190"/>
                  </a:lnTo>
                  <a:lnTo>
                    <a:pt x="5765097" y="891186"/>
                  </a:lnTo>
                  <a:lnTo>
                    <a:pt x="5760551" y="927940"/>
                  </a:lnTo>
                  <a:lnTo>
                    <a:pt x="5747964" y="964534"/>
                  </a:lnTo>
                  <a:lnTo>
                    <a:pt x="5727259" y="1000721"/>
                  </a:lnTo>
                  <a:lnTo>
                    <a:pt x="5698358" y="1036255"/>
                  </a:lnTo>
                  <a:lnTo>
                    <a:pt x="5642236" y="1085688"/>
                  </a:lnTo>
                  <a:lnTo>
                    <a:pt x="5608678" y="1108753"/>
                  </a:lnTo>
                  <a:lnTo>
                    <a:pt x="5571693" y="1130635"/>
                  </a:lnTo>
                  <a:lnTo>
                    <a:pt x="5531460" y="1151274"/>
                  </a:lnTo>
                  <a:lnTo>
                    <a:pt x="5488159" y="1170610"/>
                  </a:lnTo>
                  <a:lnTo>
                    <a:pt x="5441968" y="1188582"/>
                  </a:lnTo>
                  <a:lnTo>
                    <a:pt x="5393067" y="1205130"/>
                  </a:lnTo>
                  <a:lnTo>
                    <a:pt x="5341633" y="1220193"/>
                  </a:lnTo>
                  <a:lnTo>
                    <a:pt x="5287847" y="1233710"/>
                  </a:lnTo>
                  <a:lnTo>
                    <a:pt x="5231887" y="1245621"/>
                  </a:lnTo>
                  <a:lnTo>
                    <a:pt x="5173932" y="1255866"/>
                  </a:lnTo>
                  <a:lnTo>
                    <a:pt x="5114161" y="1264383"/>
                  </a:lnTo>
                  <a:lnTo>
                    <a:pt x="5052753" y="1271113"/>
                  </a:lnTo>
                  <a:lnTo>
                    <a:pt x="4989886" y="1275994"/>
                  </a:lnTo>
                  <a:lnTo>
                    <a:pt x="4985584" y="1308682"/>
                  </a:lnTo>
                  <a:lnTo>
                    <a:pt x="4955629" y="1371803"/>
                  </a:lnTo>
                  <a:lnTo>
                    <a:pt x="4930508" y="1401852"/>
                  </a:lnTo>
                  <a:lnTo>
                    <a:pt x="4898978" y="1430636"/>
                  </a:lnTo>
                  <a:lnTo>
                    <a:pt x="4861305" y="1457963"/>
                  </a:lnTo>
                  <a:lnTo>
                    <a:pt x="4817755" y="1483639"/>
                  </a:lnTo>
                  <a:lnTo>
                    <a:pt x="4768593" y="1507472"/>
                  </a:lnTo>
                  <a:lnTo>
                    <a:pt x="4714086" y="1529270"/>
                  </a:lnTo>
                  <a:lnTo>
                    <a:pt x="4654498" y="1548839"/>
                  </a:lnTo>
                  <a:lnTo>
                    <a:pt x="4590097" y="1565987"/>
                  </a:lnTo>
                  <a:lnTo>
                    <a:pt x="4543627" y="1576175"/>
                  </a:lnTo>
                  <a:lnTo>
                    <a:pt x="4496072" y="1584918"/>
                  </a:lnTo>
                  <a:lnTo>
                    <a:pt x="4447598" y="1592215"/>
                  </a:lnTo>
                  <a:lnTo>
                    <a:pt x="4398375" y="1598071"/>
                  </a:lnTo>
                  <a:lnTo>
                    <a:pt x="4348571" y="1602486"/>
                  </a:lnTo>
                  <a:lnTo>
                    <a:pt x="4298354" y="1605462"/>
                  </a:lnTo>
                  <a:lnTo>
                    <a:pt x="4247893" y="1607003"/>
                  </a:lnTo>
                  <a:lnTo>
                    <a:pt x="4197355" y="1607109"/>
                  </a:lnTo>
                  <a:lnTo>
                    <a:pt x="4146910" y="1605783"/>
                  </a:lnTo>
                  <a:lnTo>
                    <a:pt x="4096725" y="1603027"/>
                  </a:lnTo>
                  <a:lnTo>
                    <a:pt x="4046969" y="1598843"/>
                  </a:lnTo>
                  <a:lnTo>
                    <a:pt x="3997811" y="1593232"/>
                  </a:lnTo>
                  <a:lnTo>
                    <a:pt x="3949418" y="1586197"/>
                  </a:lnTo>
                  <a:lnTo>
                    <a:pt x="3901959" y="1577741"/>
                  </a:lnTo>
                  <a:lnTo>
                    <a:pt x="3855603" y="1567864"/>
                  </a:lnTo>
                  <a:lnTo>
                    <a:pt x="3810517" y="1556569"/>
                  </a:lnTo>
                  <a:lnTo>
                    <a:pt x="3789492" y="1583254"/>
                  </a:lnTo>
                  <a:lnTo>
                    <a:pt x="3735293" y="1633665"/>
                  </a:lnTo>
                  <a:lnTo>
                    <a:pt x="3702478" y="1657256"/>
                  </a:lnTo>
                  <a:lnTo>
                    <a:pt x="3666091" y="1679681"/>
                  </a:lnTo>
                  <a:lnTo>
                    <a:pt x="3626314" y="1700873"/>
                  </a:lnTo>
                  <a:lnTo>
                    <a:pt x="3583325" y="1720763"/>
                  </a:lnTo>
                  <a:lnTo>
                    <a:pt x="3537304" y="1739285"/>
                  </a:lnTo>
                  <a:lnTo>
                    <a:pt x="3488431" y="1756371"/>
                  </a:lnTo>
                  <a:lnTo>
                    <a:pt x="3436885" y="1771954"/>
                  </a:lnTo>
                  <a:lnTo>
                    <a:pt x="3382846" y="1785967"/>
                  </a:lnTo>
                  <a:lnTo>
                    <a:pt x="3326494" y="1798341"/>
                  </a:lnTo>
                  <a:lnTo>
                    <a:pt x="3268008" y="1809010"/>
                  </a:lnTo>
                  <a:lnTo>
                    <a:pt x="3207568" y="1817906"/>
                  </a:lnTo>
                  <a:lnTo>
                    <a:pt x="3145354" y="1824962"/>
                  </a:lnTo>
                  <a:lnTo>
                    <a:pt x="3081545" y="1830110"/>
                  </a:lnTo>
                  <a:lnTo>
                    <a:pt x="3024209" y="1833006"/>
                  </a:lnTo>
                  <a:lnTo>
                    <a:pt x="2967049" y="1834297"/>
                  </a:lnTo>
                  <a:lnTo>
                    <a:pt x="2910220" y="1834012"/>
                  </a:lnTo>
                  <a:lnTo>
                    <a:pt x="2853872" y="1832181"/>
                  </a:lnTo>
                  <a:lnTo>
                    <a:pt x="2798159" y="1828832"/>
                  </a:lnTo>
                  <a:lnTo>
                    <a:pt x="2743232" y="1823996"/>
                  </a:lnTo>
                  <a:lnTo>
                    <a:pt x="2689245" y="1817702"/>
                  </a:lnTo>
                  <a:lnTo>
                    <a:pt x="2636350" y="1809978"/>
                  </a:lnTo>
                  <a:lnTo>
                    <a:pt x="2584699" y="1800855"/>
                  </a:lnTo>
                  <a:lnTo>
                    <a:pt x="2534444" y="1790361"/>
                  </a:lnTo>
                  <a:lnTo>
                    <a:pt x="2485739" y="1778526"/>
                  </a:lnTo>
                  <a:lnTo>
                    <a:pt x="2438734" y="1765380"/>
                  </a:lnTo>
                  <a:lnTo>
                    <a:pt x="2393584" y="1750951"/>
                  </a:lnTo>
                  <a:lnTo>
                    <a:pt x="2350440" y="1735270"/>
                  </a:lnTo>
                  <a:lnTo>
                    <a:pt x="2309454" y="1718364"/>
                  </a:lnTo>
                  <a:lnTo>
                    <a:pt x="2270780" y="1700264"/>
                  </a:lnTo>
                  <a:lnTo>
                    <a:pt x="2234569" y="1681000"/>
                  </a:lnTo>
                  <a:lnTo>
                    <a:pt x="2200974" y="1660599"/>
                  </a:lnTo>
                  <a:lnTo>
                    <a:pt x="2155980" y="1671703"/>
                  </a:lnTo>
                  <a:lnTo>
                    <a:pt x="2109969" y="1681766"/>
                  </a:lnTo>
                  <a:lnTo>
                    <a:pt x="2063036" y="1690784"/>
                  </a:lnTo>
                  <a:lnTo>
                    <a:pt x="2015273" y="1698749"/>
                  </a:lnTo>
                  <a:lnTo>
                    <a:pt x="1966776" y="1705657"/>
                  </a:lnTo>
                  <a:lnTo>
                    <a:pt x="1917637" y="1711501"/>
                  </a:lnTo>
                  <a:lnTo>
                    <a:pt x="1867952" y="1716275"/>
                  </a:lnTo>
                  <a:lnTo>
                    <a:pt x="1817814" y="1719974"/>
                  </a:lnTo>
                  <a:lnTo>
                    <a:pt x="1767317" y="1722591"/>
                  </a:lnTo>
                  <a:lnTo>
                    <a:pt x="1716556" y="1724121"/>
                  </a:lnTo>
                  <a:lnTo>
                    <a:pt x="1665623" y="1724558"/>
                  </a:lnTo>
                  <a:lnTo>
                    <a:pt x="1614613" y="1723896"/>
                  </a:lnTo>
                  <a:lnTo>
                    <a:pt x="1563621" y="1722128"/>
                  </a:lnTo>
                  <a:lnTo>
                    <a:pt x="1512740" y="1719250"/>
                  </a:lnTo>
                  <a:lnTo>
                    <a:pt x="1462064" y="1715255"/>
                  </a:lnTo>
                  <a:lnTo>
                    <a:pt x="1411688" y="1710137"/>
                  </a:lnTo>
                  <a:lnTo>
                    <a:pt x="1350630" y="1702343"/>
                  </a:lnTo>
                  <a:lnTo>
                    <a:pt x="1291109" y="1692977"/>
                  </a:lnTo>
                  <a:lnTo>
                    <a:pt x="1233266" y="1682086"/>
                  </a:lnTo>
                  <a:lnTo>
                    <a:pt x="1177241" y="1669715"/>
                  </a:lnTo>
                  <a:lnTo>
                    <a:pt x="1123175" y="1655913"/>
                  </a:lnTo>
                  <a:lnTo>
                    <a:pt x="1071209" y="1640726"/>
                  </a:lnTo>
                  <a:lnTo>
                    <a:pt x="1021483" y="1624200"/>
                  </a:lnTo>
                  <a:lnTo>
                    <a:pt x="974138" y="1606382"/>
                  </a:lnTo>
                  <a:lnTo>
                    <a:pt x="929315" y="1587319"/>
                  </a:lnTo>
                  <a:lnTo>
                    <a:pt x="887155" y="1567059"/>
                  </a:lnTo>
                  <a:lnTo>
                    <a:pt x="847798" y="1545646"/>
                  </a:lnTo>
                  <a:lnTo>
                    <a:pt x="811385" y="1523130"/>
                  </a:lnTo>
                  <a:lnTo>
                    <a:pt x="778057" y="1499555"/>
                  </a:lnTo>
                  <a:lnTo>
                    <a:pt x="717723" y="1501254"/>
                  </a:lnTo>
                  <a:lnTo>
                    <a:pt x="658128" y="1500267"/>
                  </a:lnTo>
                  <a:lnTo>
                    <a:pt x="599674" y="1496688"/>
                  </a:lnTo>
                  <a:lnTo>
                    <a:pt x="542766" y="1490610"/>
                  </a:lnTo>
                  <a:lnTo>
                    <a:pt x="487807" y="1482128"/>
                  </a:lnTo>
                  <a:lnTo>
                    <a:pt x="435201" y="1471336"/>
                  </a:lnTo>
                  <a:lnTo>
                    <a:pt x="385351" y="1458327"/>
                  </a:lnTo>
                  <a:lnTo>
                    <a:pt x="338661" y="1443194"/>
                  </a:lnTo>
                  <a:lnTo>
                    <a:pt x="295535" y="1426032"/>
                  </a:lnTo>
                  <a:lnTo>
                    <a:pt x="256377" y="1406935"/>
                  </a:lnTo>
                  <a:lnTo>
                    <a:pt x="221589" y="1385996"/>
                  </a:lnTo>
                  <a:lnTo>
                    <a:pt x="160366" y="1331284"/>
                  </a:lnTo>
                  <a:lnTo>
                    <a:pt x="139942" y="1298268"/>
                  </a:lnTo>
                  <a:lnTo>
                    <a:pt x="130150" y="1264725"/>
                  </a:lnTo>
                  <a:lnTo>
                    <a:pt x="130836" y="1231119"/>
                  </a:lnTo>
                  <a:lnTo>
                    <a:pt x="163023" y="1165579"/>
                  </a:lnTo>
                  <a:lnTo>
                    <a:pt x="194217" y="1134575"/>
                  </a:lnTo>
                  <a:lnTo>
                    <a:pt x="235272" y="1105367"/>
                  </a:lnTo>
                  <a:lnTo>
                    <a:pt x="286035" y="1078421"/>
                  </a:lnTo>
                  <a:lnTo>
                    <a:pt x="224430" y="1060306"/>
                  </a:lnTo>
                  <a:lnTo>
                    <a:pt x="169521" y="1039276"/>
                  </a:lnTo>
                  <a:lnTo>
                    <a:pt x="121653" y="1015674"/>
                  </a:lnTo>
                  <a:lnTo>
                    <a:pt x="81170" y="989843"/>
                  </a:lnTo>
                  <a:lnTo>
                    <a:pt x="48419" y="962123"/>
                  </a:lnTo>
                  <a:lnTo>
                    <a:pt x="23743" y="932859"/>
                  </a:lnTo>
                  <a:lnTo>
                    <a:pt x="0" y="871065"/>
                  </a:lnTo>
                  <a:lnTo>
                    <a:pt x="1622" y="839220"/>
                  </a:lnTo>
                  <a:lnTo>
                    <a:pt x="29059" y="781123"/>
                  </a:lnTo>
                  <a:lnTo>
                    <a:pt x="79212" y="732915"/>
                  </a:lnTo>
                  <a:lnTo>
                    <a:pt x="112266" y="711073"/>
                  </a:lnTo>
                  <a:lnTo>
                    <a:pt x="150145" y="690931"/>
                  </a:lnTo>
                  <a:lnTo>
                    <a:pt x="192478" y="672633"/>
                  </a:lnTo>
                  <a:lnTo>
                    <a:pt x="238897" y="656324"/>
                  </a:lnTo>
                  <a:lnTo>
                    <a:pt x="289030" y="642147"/>
                  </a:lnTo>
                  <a:lnTo>
                    <a:pt x="342507" y="630248"/>
                  </a:lnTo>
                  <a:lnTo>
                    <a:pt x="398959" y="620771"/>
                  </a:lnTo>
                  <a:lnTo>
                    <a:pt x="458015" y="613860"/>
                  </a:lnTo>
                  <a:lnTo>
                    <a:pt x="519306" y="609658"/>
                  </a:lnTo>
                  <a:lnTo>
                    <a:pt x="524131" y="603969"/>
                  </a:lnTo>
                  <a:close/>
                </a:path>
              </a:pathLst>
            </a:custGeom>
            <a:ln w="12699">
              <a:solidFill>
                <a:srgbClr val="31538F"/>
              </a:solidFill>
            </a:ln>
          </p:spPr>
          <p:txBody>
            <a:bodyPr wrap="square" lIns="0" tIns="0" rIns="0" bIns="0" rtlCol="0"/>
            <a:lstStyle/>
            <a:p>
              <a:endParaRPr/>
            </a:p>
          </p:txBody>
        </p:sp>
        <p:pic>
          <p:nvPicPr>
            <p:cNvPr id="7" name="object 7"/>
            <p:cNvPicPr/>
            <p:nvPr/>
          </p:nvPicPr>
          <p:blipFill>
            <a:blip r:embed="rId5" cstate="print"/>
            <a:stretch>
              <a:fillRect/>
            </a:stretch>
          </p:blipFill>
          <p:spPr>
            <a:xfrm>
              <a:off x="4122065" y="4702056"/>
              <a:ext cx="237968" cy="234752"/>
            </a:xfrm>
            <a:prstGeom prst="rect">
              <a:avLst/>
            </a:prstGeom>
          </p:spPr>
        </p:pic>
        <p:sp>
          <p:nvSpPr>
            <p:cNvPr id="8" name="object 8"/>
            <p:cNvSpPr/>
            <p:nvPr/>
          </p:nvSpPr>
          <p:spPr>
            <a:xfrm>
              <a:off x="2783212" y="2910090"/>
              <a:ext cx="5283835" cy="1914525"/>
            </a:xfrm>
            <a:custGeom>
              <a:avLst/>
              <a:gdLst/>
              <a:ahLst/>
              <a:cxnLst/>
              <a:rect l="l" t="t" r="r" b="b"/>
              <a:pathLst>
                <a:path w="5283834" h="1914525">
                  <a:moveTo>
                    <a:pt x="1767449" y="1761084"/>
                  </a:moveTo>
                  <a:lnTo>
                    <a:pt x="1759637" y="1809517"/>
                  </a:lnTo>
                  <a:lnTo>
                    <a:pt x="1737884" y="1851581"/>
                  </a:lnTo>
                  <a:lnTo>
                    <a:pt x="1704713" y="1884751"/>
                  </a:lnTo>
                  <a:lnTo>
                    <a:pt x="1662650" y="1906504"/>
                  </a:lnTo>
                  <a:lnTo>
                    <a:pt x="1614217" y="1914316"/>
                  </a:lnTo>
                  <a:lnTo>
                    <a:pt x="1565784" y="1906504"/>
                  </a:lnTo>
                  <a:lnTo>
                    <a:pt x="1523720" y="1884751"/>
                  </a:lnTo>
                  <a:lnTo>
                    <a:pt x="1490550" y="1851581"/>
                  </a:lnTo>
                  <a:lnTo>
                    <a:pt x="1468796" y="1809517"/>
                  </a:lnTo>
                  <a:lnTo>
                    <a:pt x="1460985" y="1761084"/>
                  </a:lnTo>
                  <a:lnTo>
                    <a:pt x="1468796" y="1712651"/>
                  </a:lnTo>
                  <a:lnTo>
                    <a:pt x="1490550" y="1670587"/>
                  </a:lnTo>
                  <a:lnTo>
                    <a:pt x="1523720" y="1637417"/>
                  </a:lnTo>
                  <a:lnTo>
                    <a:pt x="1565784" y="1615664"/>
                  </a:lnTo>
                  <a:lnTo>
                    <a:pt x="1614217" y="1607852"/>
                  </a:lnTo>
                  <a:lnTo>
                    <a:pt x="1662650" y="1615664"/>
                  </a:lnTo>
                  <a:lnTo>
                    <a:pt x="1704713" y="1637417"/>
                  </a:lnTo>
                  <a:lnTo>
                    <a:pt x="1737884" y="1670587"/>
                  </a:lnTo>
                  <a:lnTo>
                    <a:pt x="1759637" y="1712651"/>
                  </a:lnTo>
                  <a:lnTo>
                    <a:pt x="1767449" y="1761084"/>
                  </a:lnTo>
                  <a:close/>
                </a:path>
                <a:path w="5283834" h="1914525">
                  <a:moveTo>
                    <a:pt x="337644" y="1011744"/>
                  </a:moveTo>
                  <a:lnTo>
                    <a:pt x="287191" y="1012495"/>
                  </a:lnTo>
                  <a:lnTo>
                    <a:pt x="237016" y="1011338"/>
                  </a:lnTo>
                  <a:lnTo>
                    <a:pt x="187395" y="1008302"/>
                  </a:lnTo>
                  <a:lnTo>
                    <a:pt x="138607" y="1003414"/>
                  </a:lnTo>
                  <a:lnTo>
                    <a:pt x="90927" y="996701"/>
                  </a:lnTo>
                  <a:lnTo>
                    <a:pt x="44632" y="988192"/>
                  </a:lnTo>
                  <a:lnTo>
                    <a:pt x="0" y="977914"/>
                  </a:lnTo>
                </a:path>
                <a:path w="5283834" h="1914525">
                  <a:moveTo>
                    <a:pt x="635548" y="1381952"/>
                  </a:moveTo>
                  <a:lnTo>
                    <a:pt x="599602" y="1387570"/>
                  </a:lnTo>
                  <a:lnTo>
                    <a:pt x="562919" y="1392150"/>
                  </a:lnTo>
                  <a:lnTo>
                    <a:pt x="525620" y="1395679"/>
                  </a:lnTo>
                  <a:lnTo>
                    <a:pt x="487824" y="1398144"/>
                  </a:lnTo>
                </a:path>
                <a:path w="5283834" h="1914525">
                  <a:moveTo>
                    <a:pt x="1908437" y="1559839"/>
                  </a:moveTo>
                  <a:lnTo>
                    <a:pt x="1882804" y="1542170"/>
                  </a:lnTo>
                  <a:lnTo>
                    <a:pt x="1859394" y="1523945"/>
                  </a:lnTo>
                  <a:lnTo>
                    <a:pt x="1838253" y="1505203"/>
                  </a:lnTo>
                  <a:lnTo>
                    <a:pt x="1819431" y="1485983"/>
                  </a:lnTo>
                </a:path>
                <a:path w="5283834" h="1914525">
                  <a:moveTo>
                    <a:pt x="3554440" y="1375670"/>
                  </a:moveTo>
                  <a:lnTo>
                    <a:pt x="3549262" y="1396215"/>
                  </a:lnTo>
                  <a:lnTo>
                    <a:pt x="3541600" y="1416598"/>
                  </a:lnTo>
                  <a:lnTo>
                    <a:pt x="3531473" y="1436777"/>
                  </a:lnTo>
                  <a:lnTo>
                    <a:pt x="3518900" y="1456709"/>
                  </a:lnTo>
                </a:path>
                <a:path w="5283834" h="1914525">
                  <a:moveTo>
                    <a:pt x="4261114" y="874954"/>
                  </a:moveTo>
                  <a:lnTo>
                    <a:pt x="4325806" y="890295"/>
                  </a:lnTo>
                  <a:lnTo>
                    <a:pt x="4386140" y="908022"/>
                  </a:lnTo>
                  <a:lnTo>
                    <a:pt x="4441865" y="927958"/>
                  </a:lnTo>
                  <a:lnTo>
                    <a:pt x="4492728" y="949929"/>
                  </a:lnTo>
                  <a:lnTo>
                    <a:pt x="4538479" y="973758"/>
                  </a:lnTo>
                  <a:lnTo>
                    <a:pt x="4578866" y="999269"/>
                  </a:lnTo>
                  <a:lnTo>
                    <a:pt x="4613638" y="1026287"/>
                  </a:lnTo>
                  <a:lnTo>
                    <a:pt x="4642543" y="1054636"/>
                  </a:lnTo>
                  <a:lnTo>
                    <a:pt x="4681748" y="1114625"/>
                  </a:lnTo>
                  <a:lnTo>
                    <a:pt x="4691544" y="1145914"/>
                  </a:lnTo>
                  <a:lnTo>
                    <a:pt x="4694469" y="1177830"/>
                  </a:lnTo>
                </a:path>
                <a:path w="5283834" h="1914525">
                  <a:moveTo>
                    <a:pt x="5283304" y="552370"/>
                  </a:moveTo>
                  <a:lnTo>
                    <a:pt x="5246665" y="584260"/>
                  </a:lnTo>
                  <a:lnTo>
                    <a:pt x="5201967" y="614008"/>
                  </a:lnTo>
                  <a:lnTo>
                    <a:pt x="5149696" y="641330"/>
                  </a:lnTo>
                  <a:lnTo>
                    <a:pt x="5090338" y="665939"/>
                  </a:lnTo>
                </a:path>
                <a:path w="5283834" h="1914525">
                  <a:moveTo>
                    <a:pt x="4820256" y="130966"/>
                  </a:moveTo>
                  <a:lnTo>
                    <a:pt x="4825042" y="144284"/>
                  </a:lnTo>
                  <a:lnTo>
                    <a:pt x="4828338" y="157679"/>
                  </a:lnTo>
                  <a:lnTo>
                    <a:pt x="4830140" y="171126"/>
                  </a:lnTo>
                  <a:lnTo>
                    <a:pt x="4830444" y="184603"/>
                  </a:lnTo>
                </a:path>
                <a:path w="5283834" h="1914525">
                  <a:moveTo>
                    <a:pt x="3587883" y="68402"/>
                  </a:moveTo>
                  <a:lnTo>
                    <a:pt x="3608253" y="50174"/>
                  </a:lnTo>
                  <a:lnTo>
                    <a:pt x="3631585" y="32653"/>
                  </a:lnTo>
                  <a:lnTo>
                    <a:pt x="3657781" y="15906"/>
                  </a:lnTo>
                  <a:lnTo>
                    <a:pt x="3686743" y="0"/>
                  </a:lnTo>
                </a:path>
                <a:path w="5283834" h="1914525">
                  <a:moveTo>
                    <a:pt x="2663278" y="100994"/>
                  </a:moveTo>
                  <a:lnTo>
                    <a:pt x="2672058" y="85783"/>
                  </a:lnTo>
                  <a:lnTo>
                    <a:pt x="2682988" y="70852"/>
                  </a:lnTo>
                  <a:lnTo>
                    <a:pt x="2696032" y="56244"/>
                  </a:lnTo>
                  <a:lnTo>
                    <a:pt x="2711157" y="42002"/>
                  </a:lnTo>
                </a:path>
                <a:path w="5283834" h="1914525">
                  <a:moveTo>
                    <a:pt x="1578149" y="121037"/>
                  </a:moveTo>
                  <a:lnTo>
                    <a:pt x="1624412" y="133615"/>
                  </a:lnTo>
                  <a:lnTo>
                    <a:pt x="1668790" y="147372"/>
                  </a:lnTo>
                  <a:lnTo>
                    <a:pt x="1711162" y="162270"/>
                  </a:lnTo>
                  <a:lnTo>
                    <a:pt x="1751410" y="178268"/>
                  </a:lnTo>
                </a:path>
                <a:path w="5283834" h="1914525">
                  <a:moveTo>
                    <a:pt x="262194" y="570834"/>
                  </a:moveTo>
                  <a:lnTo>
                    <a:pt x="252577" y="555984"/>
                  </a:lnTo>
                  <a:lnTo>
                    <a:pt x="244326" y="540986"/>
                  </a:lnTo>
                  <a:lnTo>
                    <a:pt x="237450" y="525858"/>
                  </a:lnTo>
                  <a:lnTo>
                    <a:pt x="231956" y="510618"/>
                  </a:lnTo>
                </a:path>
              </a:pathLst>
            </a:custGeom>
            <a:ln w="12699">
              <a:solidFill>
                <a:srgbClr val="31538F"/>
              </a:solidFill>
            </a:ln>
          </p:spPr>
          <p:txBody>
            <a:bodyPr wrap="square" lIns="0" tIns="0" rIns="0" bIns="0" rtlCol="0"/>
            <a:lstStyle/>
            <a:p>
              <a:endParaRPr/>
            </a:p>
          </p:txBody>
        </p:sp>
      </p:grpSp>
      <p:sp>
        <p:nvSpPr>
          <p:cNvPr id="9" name="object 9"/>
          <p:cNvSpPr txBox="1"/>
          <p:nvPr/>
        </p:nvSpPr>
        <p:spPr>
          <a:xfrm>
            <a:off x="4891502" y="3233891"/>
            <a:ext cx="3614420" cy="878840"/>
          </a:xfrm>
          <a:prstGeom prst="rect">
            <a:avLst/>
          </a:prstGeom>
        </p:spPr>
        <p:txBody>
          <a:bodyPr vert="horz" wrap="square" lIns="0" tIns="12700" rIns="0" bIns="0" rtlCol="0">
            <a:spAutoFit/>
          </a:bodyPr>
          <a:lstStyle/>
          <a:p>
            <a:pPr marL="342900" marR="5080" indent="-330835">
              <a:spcBef>
                <a:spcPts val="100"/>
              </a:spcBef>
            </a:pPr>
            <a:r>
              <a:rPr sz="2800" i="1" spc="-5" dirty="0">
                <a:solidFill>
                  <a:srgbClr val="5539F4"/>
                </a:solidFill>
                <a:latin typeface="Times New Roman"/>
                <a:cs typeface="Times New Roman"/>
              </a:rPr>
              <a:t>Em</a:t>
            </a:r>
            <a:r>
              <a:rPr sz="2800" i="1" spc="-20" dirty="0">
                <a:solidFill>
                  <a:srgbClr val="5539F4"/>
                </a:solidFill>
                <a:latin typeface="Times New Roman"/>
                <a:cs typeface="Times New Roman"/>
              </a:rPr>
              <a:t> </a:t>
            </a:r>
            <a:r>
              <a:rPr sz="2800" i="1" spc="-5" dirty="0">
                <a:solidFill>
                  <a:srgbClr val="5539F4"/>
                </a:solidFill>
                <a:latin typeface="Times New Roman"/>
                <a:cs typeface="Times New Roman"/>
              </a:rPr>
              <a:t>có</a:t>
            </a:r>
            <a:r>
              <a:rPr sz="2800" i="1" spc="-20" dirty="0">
                <a:solidFill>
                  <a:srgbClr val="5539F4"/>
                </a:solidFill>
                <a:latin typeface="Times New Roman"/>
                <a:cs typeface="Times New Roman"/>
              </a:rPr>
              <a:t> </a:t>
            </a:r>
            <a:r>
              <a:rPr sz="2800" i="1" dirty="0">
                <a:solidFill>
                  <a:srgbClr val="5539F4"/>
                </a:solidFill>
                <a:latin typeface="Times New Roman"/>
                <a:cs typeface="Times New Roman"/>
              </a:rPr>
              <a:t>nhận</a:t>
            </a:r>
            <a:r>
              <a:rPr sz="2800" i="1" spc="-10" dirty="0">
                <a:solidFill>
                  <a:srgbClr val="5539F4"/>
                </a:solidFill>
                <a:latin typeface="Times New Roman"/>
                <a:cs typeface="Times New Roman"/>
              </a:rPr>
              <a:t> </a:t>
            </a:r>
            <a:r>
              <a:rPr sz="2800" i="1" spc="-5" dirty="0">
                <a:solidFill>
                  <a:srgbClr val="5539F4"/>
                </a:solidFill>
                <a:latin typeface="Times New Roman"/>
                <a:cs typeface="Times New Roman"/>
              </a:rPr>
              <a:t>xét</a:t>
            </a:r>
            <a:r>
              <a:rPr sz="2800" i="1" spc="-20" dirty="0">
                <a:solidFill>
                  <a:srgbClr val="5539F4"/>
                </a:solidFill>
                <a:latin typeface="Times New Roman"/>
                <a:cs typeface="Times New Roman"/>
              </a:rPr>
              <a:t> </a:t>
            </a:r>
            <a:r>
              <a:rPr sz="2800" i="1" dirty="0">
                <a:solidFill>
                  <a:srgbClr val="5539F4"/>
                </a:solidFill>
                <a:latin typeface="Times New Roman"/>
                <a:cs typeface="Times New Roman"/>
              </a:rPr>
              <a:t>gì</a:t>
            </a:r>
            <a:r>
              <a:rPr sz="2800" i="1" spc="-15" dirty="0">
                <a:solidFill>
                  <a:srgbClr val="5539F4"/>
                </a:solidFill>
                <a:latin typeface="Times New Roman"/>
                <a:cs typeface="Times New Roman"/>
              </a:rPr>
              <a:t> </a:t>
            </a:r>
            <a:r>
              <a:rPr sz="2800" i="1" spc="-5" dirty="0">
                <a:solidFill>
                  <a:srgbClr val="5539F4"/>
                </a:solidFill>
                <a:latin typeface="Times New Roman"/>
                <a:cs typeface="Times New Roman"/>
              </a:rPr>
              <a:t>về</a:t>
            </a:r>
            <a:r>
              <a:rPr sz="2800" i="1" spc="-15" dirty="0">
                <a:solidFill>
                  <a:srgbClr val="5539F4"/>
                </a:solidFill>
                <a:latin typeface="Times New Roman"/>
                <a:cs typeface="Times New Roman"/>
              </a:rPr>
              <a:t> </a:t>
            </a:r>
            <a:r>
              <a:rPr sz="2800" i="1" spc="-5" dirty="0">
                <a:solidFill>
                  <a:srgbClr val="5539F4"/>
                </a:solidFill>
                <a:latin typeface="Times New Roman"/>
                <a:cs typeface="Times New Roman"/>
              </a:rPr>
              <a:t>Hội </a:t>
            </a:r>
            <a:r>
              <a:rPr sz="2800" i="1" spc="-685" dirty="0">
                <a:solidFill>
                  <a:srgbClr val="5539F4"/>
                </a:solidFill>
                <a:latin typeface="Times New Roman"/>
                <a:cs typeface="Times New Roman"/>
              </a:rPr>
              <a:t> </a:t>
            </a:r>
            <a:r>
              <a:rPr sz="2800" i="1" dirty="0">
                <a:solidFill>
                  <a:srgbClr val="5539F4"/>
                </a:solidFill>
                <a:latin typeface="Times New Roman"/>
                <a:cs typeface="Times New Roman"/>
              </a:rPr>
              <a:t>họa</a:t>
            </a:r>
            <a:r>
              <a:rPr sz="2800" i="1" spc="-15" dirty="0">
                <a:solidFill>
                  <a:srgbClr val="5539F4"/>
                </a:solidFill>
                <a:latin typeface="Times New Roman"/>
                <a:cs typeface="Times New Roman"/>
              </a:rPr>
              <a:t> </a:t>
            </a:r>
            <a:r>
              <a:rPr sz="2800" i="1" spc="-5" dirty="0">
                <a:solidFill>
                  <a:srgbClr val="5539F4"/>
                </a:solidFill>
                <a:latin typeface="Times New Roman"/>
                <a:cs typeface="Times New Roman"/>
              </a:rPr>
              <a:t>của</a:t>
            </a:r>
            <a:r>
              <a:rPr sz="2800" i="1" spc="-20" dirty="0">
                <a:solidFill>
                  <a:srgbClr val="5539F4"/>
                </a:solidFill>
                <a:latin typeface="Times New Roman"/>
                <a:cs typeface="Times New Roman"/>
              </a:rPr>
              <a:t> </a:t>
            </a:r>
            <a:r>
              <a:rPr sz="2800" i="1" spc="-35" dirty="0">
                <a:solidFill>
                  <a:srgbClr val="5539F4"/>
                </a:solidFill>
                <a:latin typeface="Times New Roman"/>
                <a:cs typeface="Times New Roman"/>
              </a:rPr>
              <a:t>Trung</a:t>
            </a:r>
            <a:r>
              <a:rPr sz="2800" i="1" spc="-15" dirty="0">
                <a:solidFill>
                  <a:srgbClr val="5539F4"/>
                </a:solidFill>
                <a:latin typeface="Times New Roman"/>
                <a:cs typeface="Times New Roman"/>
              </a:rPr>
              <a:t> </a:t>
            </a:r>
            <a:r>
              <a:rPr sz="2800" i="1" spc="-5" dirty="0">
                <a:solidFill>
                  <a:srgbClr val="5539F4"/>
                </a:solidFill>
                <a:latin typeface="Times New Roman"/>
                <a:cs typeface="Times New Roman"/>
              </a:rPr>
              <a:t>Quốc</a:t>
            </a:r>
            <a:endParaRPr sz="2800">
              <a:latin typeface="Times New Roman"/>
              <a:cs typeface="Times New Roman"/>
            </a:endParaRPr>
          </a:p>
        </p:txBody>
      </p:sp>
      <p:sp>
        <p:nvSpPr>
          <p:cNvPr id="10" name="object 10"/>
          <p:cNvSpPr txBox="1">
            <a:spLocks noGrp="1"/>
          </p:cNvSpPr>
          <p:nvPr>
            <p:ph type="ftr" sz="quarter" idx="5"/>
          </p:nvPr>
        </p:nvSpPr>
        <p:spPr>
          <a:xfrm>
            <a:off x="3923952" y="6463889"/>
            <a:ext cx="129476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spc="-5" dirty="0"/>
          </a:p>
        </p:txBody>
      </p:sp>
      <p:sp>
        <p:nvSpPr>
          <p:cNvPr id="11" name="object 11"/>
          <p:cNvSpPr txBox="1">
            <a:spLocks noGrp="1"/>
          </p:cNvSpPr>
          <p:nvPr>
            <p:ph type="sldNum" sz="quarter" idx="7"/>
          </p:nvPr>
        </p:nvSpPr>
        <p:spPr>
          <a:xfrm>
            <a:off x="8264388" y="6463889"/>
            <a:ext cx="20383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15"/>
              </a:spcBef>
            </a:pPr>
            <a:fld id="{81D60167-4931-47E6-BA6A-407CBD079E47}" type="slidenum">
              <a:rPr lang="en-US" smtClean="0">
                <a:solidFill>
                  <a:srgbClr val="FFFFFF"/>
                </a:solidFill>
              </a:rPr>
              <a:pPr marL="101600">
                <a:spcBef>
                  <a:spcPts val="15"/>
                </a:spcBef>
              </a:pPr>
              <a:t>49</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E34-40E4-1BE3-1FE2-6BA349448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57499D-EEEA-BB1F-6F15-FFC34505B729}"/>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3BF772C7-DB84-3186-B8E4-B558AB83C363}"/>
              </a:ext>
            </a:extLst>
          </p:cNvPr>
          <p:cNvPicPr>
            <a:picLocks noChangeAspect="1"/>
          </p:cNvPicPr>
          <p:nvPr/>
        </p:nvPicPr>
        <p:blipFill>
          <a:blip r:embed="rId2"/>
          <a:stretch>
            <a:fillRect/>
          </a:stretch>
        </p:blipFill>
        <p:spPr>
          <a:xfrm>
            <a:off x="180623" y="169332"/>
            <a:ext cx="12011378" cy="6479823"/>
          </a:xfrm>
          <a:prstGeom prst="rect">
            <a:avLst/>
          </a:prstGeom>
        </p:spPr>
      </p:pic>
    </p:spTree>
    <p:extLst>
      <p:ext uri="{BB962C8B-B14F-4D97-AF65-F5344CB8AC3E}">
        <p14:creationId xmlns:p14="http://schemas.microsoft.com/office/powerpoint/2010/main" val="3259075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59467" y="1323789"/>
            <a:ext cx="3803332" cy="4210423"/>
          </a:xfrm>
          <a:prstGeom prst="rect">
            <a:avLst/>
          </a:prstGeom>
        </p:spPr>
      </p:pic>
      <p:pic>
        <p:nvPicPr>
          <p:cNvPr id="3" name="object 3"/>
          <p:cNvPicPr/>
          <p:nvPr/>
        </p:nvPicPr>
        <p:blipFill>
          <a:blip r:embed="rId3" cstate="print"/>
          <a:stretch>
            <a:fillRect/>
          </a:stretch>
        </p:blipFill>
        <p:spPr>
          <a:xfrm>
            <a:off x="5682933" y="1323789"/>
            <a:ext cx="4515547" cy="4210423"/>
          </a:xfrm>
          <a:prstGeom prst="rect">
            <a:avLst/>
          </a:prstGeom>
        </p:spPr>
      </p:pic>
      <p:sp>
        <p:nvSpPr>
          <p:cNvPr id="4" name="object 4"/>
          <p:cNvSpPr txBox="1">
            <a:spLocks noGrp="1"/>
          </p:cNvSpPr>
          <p:nvPr>
            <p:ph type="ftr" sz="quarter" idx="5"/>
          </p:nvPr>
        </p:nvSpPr>
        <p:spPr>
          <a:xfrm>
            <a:off x="3923952" y="6463889"/>
            <a:ext cx="129476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spc="-5" dirty="0"/>
          </a:p>
        </p:txBody>
      </p:sp>
      <p:sp>
        <p:nvSpPr>
          <p:cNvPr id="5" name="object 5"/>
          <p:cNvSpPr txBox="1">
            <a:spLocks noGrp="1"/>
          </p:cNvSpPr>
          <p:nvPr>
            <p:ph type="sldNum" sz="quarter" idx="7"/>
          </p:nvPr>
        </p:nvSpPr>
        <p:spPr>
          <a:xfrm>
            <a:off x="8264388" y="6463889"/>
            <a:ext cx="20383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15"/>
              </a:spcBef>
            </a:pPr>
            <a:fld id="{81D60167-4931-47E6-BA6A-407CBD079E47}" type="slidenum">
              <a:rPr lang="en-US" smtClean="0">
                <a:solidFill>
                  <a:srgbClr val="FFFFFF"/>
                </a:solidFill>
              </a:rPr>
              <a:pPr marL="101600">
                <a:spcBef>
                  <a:spcPts val="15"/>
                </a:spcBef>
              </a:pPr>
              <a:t>50</a:t>
            </a:fld>
            <a:endParaRPr dirty="0"/>
          </a:p>
        </p:txBody>
      </p:sp>
      <p:sp>
        <p:nvSpPr>
          <p:cNvPr id="6" name="TextBox 5">
            <a:extLst>
              <a:ext uri="{FF2B5EF4-FFF2-40B4-BE49-F238E27FC236}">
                <a16:creationId xmlns:a16="http://schemas.microsoft.com/office/drawing/2014/main" id="{F9C964AA-E336-2B7D-89B7-4CBC649442CC}"/>
              </a:ext>
            </a:extLst>
          </p:cNvPr>
          <p:cNvSpPr txBox="1"/>
          <p:nvPr/>
        </p:nvSpPr>
        <p:spPr>
          <a:xfrm>
            <a:off x="1175657" y="298580"/>
            <a:ext cx="10273004" cy="369332"/>
          </a:xfrm>
          <a:prstGeom prst="rect">
            <a:avLst/>
          </a:prstGeom>
          <a:noFill/>
        </p:spPr>
        <p:txBody>
          <a:bodyPr wrap="square" rtlCol="0">
            <a:spAutoFit/>
          </a:bodyPr>
          <a:lstStyle/>
          <a:p>
            <a:r>
              <a:rPr lang="en-US"/>
              <a:t>Những bức họa đạt tới đỉnh cao, tượng Phật được chạm khắc tinh xảo.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19" y="0"/>
            <a:ext cx="9144000" cy="6858000"/>
            <a:chOff x="19" y="0"/>
            <a:chExt cx="9144000" cy="6858000"/>
          </a:xfrm>
        </p:grpSpPr>
        <p:pic>
          <p:nvPicPr>
            <p:cNvPr id="3" name="object 3"/>
            <p:cNvPicPr/>
            <p:nvPr/>
          </p:nvPicPr>
          <p:blipFill>
            <a:blip r:embed="rId2" cstate="print"/>
            <a:stretch>
              <a:fillRect/>
            </a:stretch>
          </p:blipFill>
          <p:spPr>
            <a:xfrm>
              <a:off x="204862" y="1007532"/>
              <a:ext cx="4571888" cy="2379085"/>
            </a:xfrm>
            <a:prstGeom prst="rect">
              <a:avLst/>
            </a:prstGeom>
          </p:spPr>
        </p:pic>
        <p:pic>
          <p:nvPicPr>
            <p:cNvPr id="4" name="object 4"/>
            <p:cNvPicPr/>
            <p:nvPr/>
          </p:nvPicPr>
          <p:blipFill>
            <a:blip r:embed="rId3" cstate="print"/>
            <a:stretch>
              <a:fillRect/>
            </a:stretch>
          </p:blipFill>
          <p:spPr>
            <a:xfrm>
              <a:off x="4633455" y="0"/>
              <a:ext cx="4510544" cy="3361265"/>
            </a:xfrm>
            <a:prstGeom prst="rect">
              <a:avLst/>
            </a:prstGeom>
          </p:spPr>
        </p:pic>
        <p:pic>
          <p:nvPicPr>
            <p:cNvPr id="5" name="object 5"/>
            <p:cNvPicPr/>
            <p:nvPr/>
          </p:nvPicPr>
          <p:blipFill>
            <a:blip r:embed="rId4" cstate="print"/>
            <a:stretch>
              <a:fillRect/>
            </a:stretch>
          </p:blipFill>
          <p:spPr>
            <a:xfrm>
              <a:off x="19" y="3429000"/>
              <a:ext cx="9143979" cy="3428999"/>
            </a:xfrm>
            <a:prstGeom prst="rect">
              <a:avLst/>
            </a:prstGeom>
          </p:spPr>
        </p:pic>
      </p:grpSp>
      <p:sp>
        <p:nvSpPr>
          <p:cNvPr id="6" name="object 6"/>
          <p:cNvSpPr txBox="1"/>
          <p:nvPr/>
        </p:nvSpPr>
        <p:spPr>
          <a:xfrm>
            <a:off x="3502026" y="5671058"/>
            <a:ext cx="1158875" cy="391160"/>
          </a:xfrm>
          <a:prstGeom prst="rect">
            <a:avLst/>
          </a:prstGeom>
        </p:spPr>
        <p:txBody>
          <a:bodyPr vert="horz" wrap="square" lIns="0" tIns="12700" rIns="0" bIns="0" rtlCol="0">
            <a:spAutoFit/>
          </a:bodyPr>
          <a:lstStyle/>
          <a:p>
            <a:pPr marL="12700">
              <a:spcBef>
                <a:spcPts val="100"/>
              </a:spcBef>
            </a:pPr>
            <a:r>
              <a:rPr sz="2400" b="1" spc="-120" dirty="0">
                <a:solidFill>
                  <a:srgbClr val="FFFFFF"/>
                </a:solidFill>
                <a:latin typeface="Times New Roman"/>
                <a:cs typeface="Times New Roman"/>
              </a:rPr>
              <a:t>L</a:t>
            </a:r>
            <a:r>
              <a:rPr sz="2400" b="1" spc="-125" dirty="0">
                <a:solidFill>
                  <a:srgbClr val="FFFFFF"/>
                </a:solidFill>
                <a:latin typeface="Times New Roman"/>
                <a:cs typeface="Times New Roman"/>
              </a:rPr>
              <a:t>A</a:t>
            </a:r>
            <a:r>
              <a:rPr sz="2400" b="1" spc="-5" dirty="0">
                <a:solidFill>
                  <a:srgbClr val="FFFFFF"/>
                </a:solidFill>
                <a:latin typeface="Times New Roman"/>
                <a:cs typeface="Times New Roman"/>
              </a:rPr>
              <a:t> </a:t>
            </a:r>
            <a:r>
              <a:rPr sz="2400" b="1" spc="45" dirty="0">
                <a:solidFill>
                  <a:srgbClr val="FFFFFF"/>
                </a:solidFill>
                <a:latin typeface="Times New Roman"/>
                <a:cs typeface="Times New Roman"/>
              </a:rPr>
              <a:t>BÀN</a:t>
            </a:r>
            <a:endParaRPr sz="2400">
              <a:solidFill>
                <a:prstClr val="black"/>
              </a:solidFill>
              <a:latin typeface="Times New Roman"/>
              <a:cs typeface="Times New Roman"/>
            </a:endParaRPr>
          </a:p>
        </p:txBody>
      </p:sp>
      <p:sp>
        <p:nvSpPr>
          <p:cNvPr id="11" name="object 11"/>
          <p:cNvSpPr txBox="1">
            <a:spLocks noGrp="1"/>
          </p:cNvSpPr>
          <p:nvPr>
            <p:ph type="ftr" sz="quarter" idx="5"/>
          </p:nvPr>
        </p:nvSpPr>
        <p:spPr>
          <a:xfrm>
            <a:off x="6755936" y="6463891"/>
            <a:ext cx="1726352" cy="140423"/>
          </a:xfrm>
          <a:prstGeom prst="rect">
            <a:avLst/>
          </a:prstGeom>
        </p:spPr>
        <p:txBody>
          <a:bodyPr vert="horz" wrap="square" lIns="0" tIns="1905" rIns="0" bIns="0" rtlCol="0">
            <a:spAutoFit/>
          </a:bodyPr>
          <a:lstStyle/>
          <a:p>
            <a:pPr marL="12700">
              <a:spcBef>
                <a:spcPts val="15"/>
              </a:spcBef>
            </a:pPr>
            <a:r>
              <a:rPr spc="-5" dirty="0"/>
              <a:t>KNTT&amp;CS</a:t>
            </a:r>
            <a:r>
              <a:rPr spc="-40" dirty="0"/>
              <a:t> </a:t>
            </a:r>
            <a:r>
              <a:rPr dirty="0"/>
              <a:t>-</a:t>
            </a:r>
            <a:r>
              <a:rPr spc="-40" dirty="0"/>
              <a:t> </a:t>
            </a:r>
            <a:r>
              <a:rPr spc="-5" dirty="0"/>
              <a:t>0919574295</a:t>
            </a:r>
          </a:p>
        </p:txBody>
      </p:sp>
      <p:sp>
        <p:nvSpPr>
          <p:cNvPr id="12" name="object 12"/>
          <p:cNvSpPr txBox="1">
            <a:spLocks noGrp="1"/>
          </p:cNvSpPr>
          <p:nvPr>
            <p:ph type="sldNum" sz="quarter" idx="7"/>
          </p:nvPr>
        </p:nvSpPr>
        <p:spPr>
          <a:xfrm>
            <a:off x="14067184" y="6463891"/>
            <a:ext cx="271779" cy="140423"/>
          </a:xfrm>
          <a:prstGeom prst="rect">
            <a:avLst/>
          </a:prstGeom>
        </p:spPr>
        <p:txBody>
          <a:bodyPr vert="horz" wrap="square" lIns="0" tIns="1905" rIns="0" bIns="0" rtlCol="0">
            <a:spAutoFit/>
          </a:bodyPr>
          <a:lstStyle/>
          <a:p>
            <a:pPr marL="38100">
              <a:spcBef>
                <a:spcPts val="15"/>
              </a:spcBef>
            </a:pPr>
            <a:fld id="{81D60167-4931-47E6-BA6A-407CBD079E47}" type="slidenum">
              <a:rPr dirty="0"/>
              <a:pPr marL="38100">
                <a:spcBef>
                  <a:spcPts val="15"/>
                </a:spcBef>
              </a:pPr>
              <a:t>51</a:t>
            </a:fld>
            <a:endParaRPr dirty="0"/>
          </a:p>
        </p:txBody>
      </p:sp>
      <p:sp>
        <p:nvSpPr>
          <p:cNvPr id="7" name="object 7"/>
          <p:cNvSpPr txBox="1"/>
          <p:nvPr/>
        </p:nvSpPr>
        <p:spPr>
          <a:xfrm>
            <a:off x="7693026" y="5671058"/>
            <a:ext cx="2116455" cy="391160"/>
          </a:xfrm>
          <a:prstGeom prst="rect">
            <a:avLst/>
          </a:prstGeom>
        </p:spPr>
        <p:txBody>
          <a:bodyPr vert="horz" wrap="square" lIns="0" tIns="12700" rIns="0" bIns="0" rtlCol="0">
            <a:spAutoFit/>
          </a:bodyPr>
          <a:lstStyle/>
          <a:p>
            <a:pPr marL="12700">
              <a:spcBef>
                <a:spcPts val="100"/>
              </a:spcBef>
            </a:pPr>
            <a:r>
              <a:rPr sz="2400" b="1" spc="45" dirty="0">
                <a:solidFill>
                  <a:srgbClr val="FFFFFF"/>
                </a:solidFill>
                <a:latin typeface="Times New Roman"/>
                <a:cs typeface="Times New Roman"/>
              </a:rPr>
              <a:t>THUỐC</a:t>
            </a:r>
            <a:r>
              <a:rPr sz="2400" b="1" spc="-70" dirty="0">
                <a:solidFill>
                  <a:srgbClr val="FFFFFF"/>
                </a:solidFill>
                <a:latin typeface="Times New Roman"/>
                <a:cs typeface="Times New Roman"/>
              </a:rPr>
              <a:t> </a:t>
            </a:r>
            <a:r>
              <a:rPr sz="2400" b="1" spc="30" dirty="0">
                <a:solidFill>
                  <a:srgbClr val="FFFFFF"/>
                </a:solidFill>
                <a:latin typeface="Times New Roman"/>
                <a:cs typeface="Times New Roman"/>
              </a:rPr>
              <a:t>SÚNG</a:t>
            </a:r>
            <a:endParaRPr sz="2400">
              <a:solidFill>
                <a:prstClr val="black"/>
              </a:solidFill>
              <a:latin typeface="Times New Roman"/>
              <a:cs typeface="Times New Roman"/>
            </a:endParaRPr>
          </a:p>
        </p:txBody>
      </p:sp>
      <p:sp>
        <p:nvSpPr>
          <p:cNvPr id="8" name="object 8"/>
          <p:cNvSpPr txBox="1"/>
          <p:nvPr/>
        </p:nvSpPr>
        <p:spPr>
          <a:xfrm>
            <a:off x="3754516" y="2808312"/>
            <a:ext cx="3595370" cy="1424305"/>
          </a:xfrm>
          <a:prstGeom prst="rect">
            <a:avLst/>
          </a:prstGeom>
        </p:spPr>
        <p:txBody>
          <a:bodyPr vert="horz" wrap="square" lIns="0" tIns="114935" rIns="0" bIns="0" rtlCol="0">
            <a:spAutoFit/>
          </a:bodyPr>
          <a:lstStyle/>
          <a:p>
            <a:pPr marL="12700">
              <a:spcBef>
                <a:spcPts val="905"/>
              </a:spcBef>
            </a:pPr>
            <a:r>
              <a:rPr sz="2400" b="1" spc="-5" dirty="0">
                <a:solidFill>
                  <a:srgbClr val="FFFFFF"/>
                </a:solidFill>
                <a:latin typeface="Times New Roman"/>
                <a:cs typeface="Times New Roman"/>
              </a:rPr>
              <a:t>GIẤY</a:t>
            </a:r>
            <a:endParaRPr sz="2400">
              <a:solidFill>
                <a:prstClr val="black"/>
              </a:solidFill>
              <a:latin typeface="Times New Roman"/>
              <a:cs typeface="Times New Roman"/>
            </a:endParaRPr>
          </a:p>
          <a:p>
            <a:pPr marL="1096010" marR="5080" indent="172720">
              <a:lnSpc>
                <a:spcPts val="3020"/>
              </a:lnSpc>
              <a:spcBef>
                <a:spcPts val="1330"/>
              </a:spcBef>
            </a:pPr>
            <a:r>
              <a:rPr sz="2800" b="1" i="1" dirty="0">
                <a:solidFill>
                  <a:srgbClr val="5539F4"/>
                </a:solidFill>
                <a:latin typeface="Times New Roman"/>
                <a:cs typeface="Times New Roman"/>
              </a:rPr>
              <a:t>4 phát </a:t>
            </a:r>
            <a:r>
              <a:rPr sz="2800" b="1" i="1" spc="-5" dirty="0">
                <a:solidFill>
                  <a:srgbClr val="5539F4"/>
                </a:solidFill>
                <a:latin typeface="Times New Roman"/>
                <a:cs typeface="Times New Roman"/>
              </a:rPr>
              <a:t>minh </a:t>
            </a:r>
            <a:r>
              <a:rPr sz="2800" b="1" i="1" dirty="0">
                <a:solidFill>
                  <a:srgbClr val="5539F4"/>
                </a:solidFill>
                <a:latin typeface="Times New Roman"/>
                <a:cs typeface="Times New Roman"/>
              </a:rPr>
              <a:t>kĩ </a:t>
            </a:r>
            <a:r>
              <a:rPr sz="2800" b="1" i="1" spc="5" dirty="0">
                <a:solidFill>
                  <a:srgbClr val="5539F4"/>
                </a:solidFill>
                <a:latin typeface="Times New Roman"/>
                <a:cs typeface="Times New Roman"/>
              </a:rPr>
              <a:t> </a:t>
            </a:r>
            <a:r>
              <a:rPr sz="2800" b="1" i="1" spc="-5" dirty="0">
                <a:solidFill>
                  <a:srgbClr val="5539F4"/>
                </a:solidFill>
                <a:latin typeface="Times New Roman"/>
                <a:cs typeface="Times New Roman"/>
              </a:rPr>
              <a:t>thuật</a:t>
            </a:r>
            <a:r>
              <a:rPr sz="2800" b="1" i="1" spc="-55" dirty="0">
                <a:solidFill>
                  <a:srgbClr val="5539F4"/>
                </a:solidFill>
                <a:latin typeface="Times New Roman"/>
                <a:cs typeface="Times New Roman"/>
              </a:rPr>
              <a:t> </a:t>
            </a:r>
            <a:r>
              <a:rPr sz="2800" b="1" i="1" dirty="0">
                <a:solidFill>
                  <a:srgbClr val="5539F4"/>
                </a:solidFill>
                <a:latin typeface="Times New Roman"/>
                <a:cs typeface="Times New Roman"/>
              </a:rPr>
              <a:t>quan</a:t>
            </a:r>
            <a:r>
              <a:rPr sz="2800" b="1" i="1" spc="-45" dirty="0">
                <a:solidFill>
                  <a:srgbClr val="5539F4"/>
                </a:solidFill>
                <a:latin typeface="Times New Roman"/>
                <a:cs typeface="Times New Roman"/>
              </a:rPr>
              <a:t> </a:t>
            </a:r>
            <a:r>
              <a:rPr sz="2800" b="1" i="1" spc="-5" dirty="0">
                <a:solidFill>
                  <a:srgbClr val="5539F4"/>
                </a:solidFill>
                <a:latin typeface="Times New Roman"/>
                <a:cs typeface="Times New Roman"/>
              </a:rPr>
              <a:t>trọng</a:t>
            </a:r>
            <a:endParaRPr sz="2800">
              <a:solidFill>
                <a:prstClr val="black"/>
              </a:solidFill>
              <a:latin typeface="Times New Roman"/>
              <a:cs typeface="Times New Roman"/>
            </a:endParaRPr>
          </a:p>
        </p:txBody>
      </p:sp>
      <p:sp>
        <p:nvSpPr>
          <p:cNvPr id="9" name="object 9"/>
          <p:cNvSpPr txBox="1"/>
          <p:nvPr/>
        </p:nvSpPr>
        <p:spPr>
          <a:xfrm>
            <a:off x="7675252" y="2311212"/>
            <a:ext cx="2044064" cy="391160"/>
          </a:xfrm>
          <a:prstGeom prst="rect">
            <a:avLst/>
          </a:prstGeom>
        </p:spPr>
        <p:txBody>
          <a:bodyPr vert="horz" wrap="square" lIns="0" tIns="12700" rIns="0" bIns="0" rtlCol="0">
            <a:spAutoFit/>
          </a:bodyPr>
          <a:lstStyle/>
          <a:p>
            <a:pPr marL="12700">
              <a:spcBef>
                <a:spcPts val="100"/>
              </a:spcBef>
            </a:pPr>
            <a:r>
              <a:rPr sz="2400" b="1" spc="-5" dirty="0">
                <a:solidFill>
                  <a:srgbClr val="FFFFFF"/>
                </a:solidFill>
                <a:latin typeface="Times New Roman"/>
                <a:cs typeface="Times New Roman"/>
              </a:rPr>
              <a:t>KỸ</a:t>
            </a:r>
            <a:r>
              <a:rPr sz="2400" b="1" spc="-95" dirty="0">
                <a:solidFill>
                  <a:srgbClr val="FFFFFF"/>
                </a:solidFill>
                <a:latin typeface="Times New Roman"/>
                <a:cs typeface="Times New Roman"/>
              </a:rPr>
              <a:t> </a:t>
            </a:r>
            <a:r>
              <a:rPr sz="2400" b="1" spc="-5" dirty="0">
                <a:solidFill>
                  <a:srgbClr val="FFFFFF"/>
                </a:solidFill>
                <a:latin typeface="Times New Roman"/>
                <a:cs typeface="Times New Roman"/>
              </a:rPr>
              <a:t>THUẬT</a:t>
            </a:r>
            <a:r>
              <a:rPr sz="2400" b="1" spc="-90" dirty="0">
                <a:solidFill>
                  <a:srgbClr val="FFFFFF"/>
                </a:solidFill>
                <a:latin typeface="Times New Roman"/>
                <a:cs typeface="Times New Roman"/>
              </a:rPr>
              <a:t> </a:t>
            </a:r>
            <a:r>
              <a:rPr sz="2400" b="1" spc="-5" dirty="0">
                <a:solidFill>
                  <a:srgbClr val="FFFFFF"/>
                </a:solidFill>
                <a:latin typeface="Times New Roman"/>
                <a:cs typeface="Times New Roman"/>
              </a:rPr>
              <a:t>IN</a:t>
            </a:r>
            <a:endParaRPr sz="2400">
              <a:solidFill>
                <a:prstClr val="black"/>
              </a:solidFill>
              <a:latin typeface="Times New Roman"/>
              <a:cs typeface="Times New Roman"/>
            </a:endParaRPr>
          </a:p>
        </p:txBody>
      </p:sp>
      <p:sp>
        <p:nvSpPr>
          <p:cNvPr id="10" name="object 10"/>
          <p:cNvSpPr txBox="1">
            <a:spLocks noGrp="1"/>
          </p:cNvSpPr>
          <p:nvPr>
            <p:ph type="title"/>
          </p:nvPr>
        </p:nvSpPr>
        <p:spPr>
          <a:xfrm>
            <a:off x="1948903" y="427754"/>
            <a:ext cx="3115310" cy="452120"/>
          </a:xfrm>
          <a:prstGeom prst="rect">
            <a:avLst/>
          </a:prstGeom>
        </p:spPr>
        <p:txBody>
          <a:bodyPr vert="horz" wrap="square" lIns="0" tIns="12700" rIns="0" bIns="0" rtlCol="0">
            <a:spAutoFit/>
          </a:bodyPr>
          <a:lstStyle/>
          <a:p>
            <a:pPr marL="12700">
              <a:spcBef>
                <a:spcPts val="100"/>
              </a:spcBef>
            </a:pPr>
            <a:r>
              <a:rPr sz="2800" dirty="0">
                <a:solidFill>
                  <a:srgbClr val="0070C0"/>
                </a:solidFill>
              </a:rPr>
              <a:t>4.</a:t>
            </a:r>
            <a:r>
              <a:rPr sz="2800" spc="-25" dirty="0">
                <a:solidFill>
                  <a:srgbClr val="0070C0"/>
                </a:solidFill>
              </a:rPr>
              <a:t> </a:t>
            </a:r>
            <a:r>
              <a:rPr sz="2800" spc="-5" dirty="0">
                <a:solidFill>
                  <a:srgbClr val="0070C0"/>
                </a:solidFill>
              </a:rPr>
              <a:t>Khoa</a:t>
            </a:r>
            <a:r>
              <a:rPr sz="2800" spc="-25" dirty="0">
                <a:solidFill>
                  <a:srgbClr val="0070C0"/>
                </a:solidFill>
              </a:rPr>
              <a:t> </a:t>
            </a:r>
            <a:r>
              <a:rPr sz="2800" spc="-5" dirty="0">
                <a:solidFill>
                  <a:srgbClr val="0070C0"/>
                </a:solidFill>
              </a:rPr>
              <a:t>học</a:t>
            </a:r>
            <a:r>
              <a:rPr sz="2800" spc="-25" dirty="0">
                <a:solidFill>
                  <a:srgbClr val="0070C0"/>
                </a:solidFill>
              </a:rPr>
              <a:t> </a:t>
            </a:r>
            <a:r>
              <a:rPr sz="2800" spc="-5" dirty="0">
                <a:solidFill>
                  <a:srgbClr val="0070C0"/>
                </a:solidFill>
              </a:rPr>
              <a:t>kỉ</a:t>
            </a:r>
            <a:r>
              <a:rPr sz="2800" spc="-25" dirty="0">
                <a:solidFill>
                  <a:srgbClr val="0070C0"/>
                </a:solidFill>
              </a:rPr>
              <a:t> </a:t>
            </a:r>
            <a:r>
              <a:rPr sz="2800" dirty="0">
                <a:solidFill>
                  <a:srgbClr val="0070C0"/>
                </a:solidFill>
              </a:rPr>
              <a:t>thuật</a:t>
            </a:r>
            <a:endParaRPr sz="2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xfrm>
            <a:off x="3923952" y="6463889"/>
            <a:ext cx="129476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
              </a:spcBef>
            </a:pPr>
            <a:r>
              <a:rPr lang="en-US" spc="-5">
                <a:solidFill>
                  <a:srgbClr val="FFFFFF"/>
                </a:solidFill>
              </a:rPr>
              <a:t>KNTT&amp;CS</a:t>
            </a:r>
            <a:r>
              <a:rPr lang="en-US" spc="-40">
                <a:solidFill>
                  <a:srgbClr val="FFFFFF"/>
                </a:solidFill>
              </a:rPr>
              <a:t> </a:t>
            </a:r>
            <a:r>
              <a:rPr lang="en-US">
                <a:solidFill>
                  <a:srgbClr val="FFFFFF"/>
                </a:solidFill>
              </a:rPr>
              <a:t>-</a:t>
            </a:r>
            <a:r>
              <a:rPr lang="en-US" spc="-40">
                <a:solidFill>
                  <a:srgbClr val="FFFFFF"/>
                </a:solidFill>
              </a:rPr>
              <a:t> </a:t>
            </a:r>
            <a:r>
              <a:rPr lang="en-US" spc="-5">
                <a:solidFill>
                  <a:srgbClr val="FFFFFF"/>
                </a:solidFill>
              </a:rPr>
              <a:t>0919574295</a:t>
            </a:r>
            <a:endParaRPr spc="-5" dirty="0"/>
          </a:p>
        </p:txBody>
      </p:sp>
      <p:sp>
        <p:nvSpPr>
          <p:cNvPr id="5" name="object 5"/>
          <p:cNvSpPr txBox="1">
            <a:spLocks noGrp="1"/>
          </p:cNvSpPr>
          <p:nvPr>
            <p:ph type="sldNum" sz="quarter" idx="7"/>
          </p:nvPr>
        </p:nvSpPr>
        <p:spPr>
          <a:xfrm>
            <a:off x="8264388" y="6463889"/>
            <a:ext cx="203834"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15"/>
              </a:spcBef>
            </a:pPr>
            <a:fld id="{81D60167-4931-47E6-BA6A-407CBD079E47}" type="slidenum">
              <a:rPr lang="en-US" smtClean="0">
                <a:solidFill>
                  <a:srgbClr val="FFFFFF"/>
                </a:solidFill>
              </a:rPr>
              <a:pPr marL="101600">
                <a:spcBef>
                  <a:spcPts val="15"/>
                </a:spcBef>
              </a:pPr>
              <a:t>52</a:t>
            </a:fld>
            <a:endParaRPr dirty="0"/>
          </a:p>
        </p:txBody>
      </p:sp>
      <p:graphicFrame>
        <p:nvGraphicFramePr>
          <p:cNvPr id="2" name="object 2"/>
          <p:cNvGraphicFramePr>
            <a:graphicFrameLocks noGrp="1"/>
          </p:cNvGraphicFramePr>
          <p:nvPr/>
        </p:nvGraphicFramePr>
        <p:xfrm>
          <a:off x="1670050" y="755650"/>
          <a:ext cx="8991600" cy="5639730"/>
        </p:xfrm>
        <a:graphic>
          <a:graphicData uri="http://schemas.openxmlformats.org/drawingml/2006/table">
            <a:tbl>
              <a:tblPr firstRow="1" bandRow="1">
                <a:tableStyleId>{2D5ABB26-0587-4C30-8999-92F81FD0307C}</a:tableStyleId>
              </a:tblPr>
              <a:tblGrid>
                <a:gridCol w="2247900">
                  <a:extLst>
                    <a:ext uri="{9D8B030D-6E8A-4147-A177-3AD203B41FA5}">
                      <a16:colId xmlns:a16="http://schemas.microsoft.com/office/drawing/2014/main" val="20000"/>
                    </a:ext>
                  </a:extLst>
                </a:gridCol>
                <a:gridCol w="6743700">
                  <a:extLst>
                    <a:ext uri="{9D8B030D-6E8A-4147-A177-3AD203B41FA5}">
                      <a16:colId xmlns:a16="http://schemas.microsoft.com/office/drawing/2014/main" val="20001"/>
                    </a:ext>
                  </a:extLst>
                </a:gridCol>
              </a:tblGrid>
              <a:tr h="800049">
                <a:tc>
                  <a:txBody>
                    <a:bodyPr/>
                    <a:lstStyle/>
                    <a:p>
                      <a:pPr marL="85725">
                        <a:lnSpc>
                          <a:spcPct val="100000"/>
                        </a:lnSpc>
                        <a:spcBef>
                          <a:spcPts val="130"/>
                        </a:spcBef>
                      </a:pPr>
                      <a:r>
                        <a:rPr sz="2400" b="1" spc="-5" dirty="0">
                          <a:latin typeface="Times New Roman"/>
                          <a:cs typeface="Times New Roman"/>
                        </a:rPr>
                        <a:t>Lĩnh</a:t>
                      </a:r>
                      <a:r>
                        <a:rPr sz="2400" b="1" spc="-50" dirty="0">
                          <a:latin typeface="Times New Roman"/>
                          <a:cs typeface="Times New Roman"/>
                        </a:rPr>
                        <a:t> </a:t>
                      </a:r>
                      <a:r>
                        <a:rPr sz="2400" b="1" dirty="0">
                          <a:latin typeface="Times New Roman"/>
                          <a:cs typeface="Times New Roman"/>
                        </a:rPr>
                        <a:t>vực</a:t>
                      </a:r>
                      <a:endParaRPr sz="2400">
                        <a:latin typeface="Times New Roman"/>
                        <a:cs typeface="Times New Roman"/>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5725">
                        <a:lnSpc>
                          <a:spcPct val="100000"/>
                        </a:lnSpc>
                        <a:spcBef>
                          <a:spcPts val="130"/>
                        </a:spcBef>
                      </a:pPr>
                      <a:r>
                        <a:rPr sz="2400" b="1" spc="-5" dirty="0">
                          <a:latin typeface="Times New Roman"/>
                          <a:cs typeface="Times New Roman"/>
                        </a:rPr>
                        <a:t>Thành</a:t>
                      </a:r>
                      <a:r>
                        <a:rPr sz="2400" b="1" spc="-50" dirty="0">
                          <a:latin typeface="Times New Roman"/>
                          <a:cs typeface="Times New Roman"/>
                        </a:rPr>
                        <a:t> </a:t>
                      </a:r>
                      <a:r>
                        <a:rPr sz="2400" b="1" dirty="0">
                          <a:latin typeface="Times New Roman"/>
                          <a:cs typeface="Times New Roman"/>
                        </a:rPr>
                        <a:t>tựu</a:t>
                      </a:r>
                      <a:endParaRPr sz="2400">
                        <a:latin typeface="Times New Roman"/>
                        <a:cs typeface="Times New Roman"/>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extLst>
                  <a:ext uri="{0D108BD9-81ED-4DB2-BD59-A6C34878D82A}">
                    <a16:rowId xmlns:a16="http://schemas.microsoft.com/office/drawing/2014/main" val="10000"/>
                  </a:ext>
                </a:extLst>
              </a:tr>
              <a:tr h="1138649">
                <a:tc>
                  <a:txBody>
                    <a:bodyPr/>
                    <a:lstStyle/>
                    <a:p>
                      <a:pPr marL="66675" marR="361315">
                        <a:lnSpc>
                          <a:spcPct val="100000"/>
                        </a:lnSpc>
                        <a:spcBef>
                          <a:spcPts val="55"/>
                        </a:spcBef>
                      </a:pPr>
                      <a:r>
                        <a:rPr sz="2400" b="1" spc="-5" dirty="0">
                          <a:latin typeface="Times New Roman"/>
                          <a:cs typeface="Times New Roman"/>
                        </a:rPr>
                        <a:t>Tư</a:t>
                      </a:r>
                      <a:r>
                        <a:rPr sz="2400" b="1" spc="-55" dirty="0">
                          <a:latin typeface="Times New Roman"/>
                          <a:cs typeface="Times New Roman"/>
                        </a:rPr>
                        <a:t> </a:t>
                      </a:r>
                      <a:r>
                        <a:rPr sz="2400" b="1" dirty="0">
                          <a:latin typeface="Times New Roman"/>
                          <a:cs typeface="Times New Roman"/>
                        </a:rPr>
                        <a:t>tưởng,</a:t>
                      </a:r>
                      <a:r>
                        <a:rPr sz="2400" b="1" spc="-45" dirty="0">
                          <a:latin typeface="Times New Roman"/>
                          <a:cs typeface="Times New Roman"/>
                        </a:rPr>
                        <a:t> </a:t>
                      </a:r>
                      <a:r>
                        <a:rPr sz="2400" b="1" dirty="0">
                          <a:latin typeface="Times New Roman"/>
                          <a:cs typeface="Times New Roman"/>
                        </a:rPr>
                        <a:t>tôn </a:t>
                      </a:r>
                      <a:r>
                        <a:rPr sz="2400" b="1" spc="-590" dirty="0">
                          <a:latin typeface="Times New Roman"/>
                          <a:cs typeface="Times New Roman"/>
                        </a:rPr>
                        <a:t> </a:t>
                      </a:r>
                      <a:r>
                        <a:rPr sz="2400" b="1" dirty="0">
                          <a:latin typeface="Times New Roman"/>
                          <a:cs typeface="Times New Roman"/>
                        </a:rPr>
                        <a:t>giáo</a:t>
                      </a:r>
                      <a:endParaRPr sz="2400">
                        <a:latin typeface="Times New Roman"/>
                        <a:cs typeface="Times New Roman"/>
                      </a:endParaRPr>
                    </a:p>
                  </a:txBody>
                  <a:tcPr marL="0" marR="0" marT="69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4EA"/>
                    </a:solidFill>
                  </a:tcPr>
                </a:tc>
                <a:tc>
                  <a:txBody>
                    <a:bodyPr/>
                    <a:lstStyle/>
                    <a:p>
                      <a:pPr marL="352425" marR="1356995">
                        <a:lnSpc>
                          <a:spcPct val="100000"/>
                        </a:lnSpc>
                        <a:spcBef>
                          <a:spcPts val="505"/>
                        </a:spcBef>
                      </a:pPr>
                      <a:r>
                        <a:rPr sz="2400" spc="-5" dirty="0">
                          <a:latin typeface="Times New Roman"/>
                          <a:cs typeface="Times New Roman"/>
                        </a:rPr>
                        <a:t>Lấy</a:t>
                      </a:r>
                      <a:r>
                        <a:rPr sz="2400" spc="-15" dirty="0">
                          <a:latin typeface="Times New Roman"/>
                          <a:cs typeface="Times New Roman"/>
                        </a:rPr>
                        <a:t> </a:t>
                      </a:r>
                      <a:r>
                        <a:rPr sz="2400" dirty="0">
                          <a:latin typeface="Times New Roman"/>
                          <a:cs typeface="Times New Roman"/>
                        </a:rPr>
                        <a:t>nho</a:t>
                      </a:r>
                      <a:r>
                        <a:rPr sz="2400" spc="-10" dirty="0">
                          <a:latin typeface="Times New Roman"/>
                          <a:cs typeface="Times New Roman"/>
                        </a:rPr>
                        <a:t> </a:t>
                      </a:r>
                      <a:r>
                        <a:rPr sz="2400" dirty="0">
                          <a:latin typeface="Times New Roman"/>
                          <a:cs typeface="Times New Roman"/>
                        </a:rPr>
                        <a:t>giáo</a:t>
                      </a:r>
                      <a:r>
                        <a:rPr sz="2400" spc="-10" dirty="0">
                          <a:latin typeface="Times New Roman"/>
                          <a:cs typeface="Times New Roman"/>
                        </a:rPr>
                        <a:t> </a:t>
                      </a:r>
                      <a:r>
                        <a:rPr sz="2400" spc="-5" dirty="0">
                          <a:latin typeface="Times New Roman"/>
                          <a:cs typeface="Times New Roman"/>
                        </a:rPr>
                        <a:t>làm</a:t>
                      </a:r>
                      <a:r>
                        <a:rPr sz="2400" spc="-15" dirty="0">
                          <a:latin typeface="Times New Roman"/>
                          <a:cs typeface="Times New Roman"/>
                        </a:rPr>
                        <a:t> </a:t>
                      </a:r>
                      <a:r>
                        <a:rPr sz="2400" dirty="0">
                          <a:latin typeface="Times New Roman"/>
                          <a:cs typeface="Times New Roman"/>
                        </a:rPr>
                        <a:t>hệ</a:t>
                      </a:r>
                      <a:r>
                        <a:rPr sz="2400" spc="-5" dirty="0">
                          <a:latin typeface="Times New Roman"/>
                          <a:cs typeface="Times New Roman"/>
                        </a:rPr>
                        <a:t> tư</a:t>
                      </a:r>
                      <a:r>
                        <a:rPr sz="2400" spc="-15" dirty="0">
                          <a:latin typeface="Times New Roman"/>
                          <a:cs typeface="Times New Roman"/>
                        </a:rPr>
                        <a:t> </a:t>
                      </a:r>
                      <a:r>
                        <a:rPr sz="2400" spc="-5" dirty="0">
                          <a:latin typeface="Times New Roman"/>
                          <a:cs typeface="Times New Roman"/>
                        </a:rPr>
                        <a:t>tưởng</a:t>
                      </a:r>
                      <a:r>
                        <a:rPr sz="2400" spc="-15" dirty="0">
                          <a:latin typeface="Times New Roman"/>
                          <a:cs typeface="Times New Roman"/>
                        </a:rPr>
                        <a:t> </a:t>
                      </a:r>
                      <a:r>
                        <a:rPr sz="2400" dirty="0">
                          <a:latin typeface="Times New Roman"/>
                          <a:cs typeface="Times New Roman"/>
                        </a:rPr>
                        <a:t>và</a:t>
                      </a:r>
                      <a:r>
                        <a:rPr sz="2400" spc="-10" dirty="0">
                          <a:latin typeface="Times New Roman"/>
                          <a:cs typeface="Times New Roman"/>
                        </a:rPr>
                        <a:t> </a:t>
                      </a:r>
                      <a:r>
                        <a:rPr sz="2400" dirty="0">
                          <a:latin typeface="Times New Roman"/>
                          <a:cs typeface="Times New Roman"/>
                        </a:rPr>
                        <a:t>đạo</a:t>
                      </a:r>
                      <a:r>
                        <a:rPr sz="2400" spc="-5" dirty="0">
                          <a:latin typeface="Times New Roman"/>
                          <a:cs typeface="Times New Roman"/>
                        </a:rPr>
                        <a:t> </a:t>
                      </a:r>
                      <a:r>
                        <a:rPr sz="2400" dirty="0">
                          <a:latin typeface="Times New Roman"/>
                          <a:cs typeface="Times New Roman"/>
                        </a:rPr>
                        <a:t>đức </a:t>
                      </a:r>
                      <a:r>
                        <a:rPr sz="2400" spc="-585" dirty="0">
                          <a:latin typeface="Times New Roman"/>
                          <a:cs typeface="Times New Roman"/>
                        </a:rPr>
                        <a:t> </a:t>
                      </a:r>
                      <a:r>
                        <a:rPr sz="2400" spc="-5" dirty="0">
                          <a:latin typeface="Times New Roman"/>
                          <a:cs typeface="Times New Roman"/>
                        </a:rPr>
                        <a:t>chính</a:t>
                      </a:r>
                      <a:endParaRPr sz="2400">
                        <a:latin typeface="Times New Roman"/>
                        <a:cs typeface="Times New Roman"/>
                      </a:endParaRPr>
                    </a:p>
                  </a:txBody>
                  <a:tcPr marL="0" marR="0" marT="641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4EA"/>
                    </a:solidFill>
                  </a:tcPr>
                </a:tc>
                <a:extLst>
                  <a:ext uri="{0D108BD9-81ED-4DB2-BD59-A6C34878D82A}">
                    <a16:rowId xmlns:a16="http://schemas.microsoft.com/office/drawing/2014/main" val="10001"/>
                  </a:ext>
                </a:extLst>
              </a:tr>
              <a:tr h="740074">
                <a:tc>
                  <a:txBody>
                    <a:bodyPr/>
                    <a:lstStyle/>
                    <a:p>
                      <a:pPr marL="66675">
                        <a:lnSpc>
                          <a:spcPct val="100000"/>
                        </a:lnSpc>
                        <a:spcBef>
                          <a:spcPts val="55"/>
                        </a:spcBef>
                      </a:pPr>
                      <a:r>
                        <a:rPr sz="2400" b="1" spc="-5" dirty="0">
                          <a:latin typeface="Times New Roman"/>
                          <a:cs typeface="Times New Roman"/>
                        </a:rPr>
                        <a:t>Văn</a:t>
                      </a:r>
                      <a:r>
                        <a:rPr sz="2400" b="1" spc="-50" dirty="0">
                          <a:latin typeface="Times New Roman"/>
                          <a:cs typeface="Times New Roman"/>
                        </a:rPr>
                        <a:t> </a:t>
                      </a:r>
                      <a:r>
                        <a:rPr sz="2400" b="1" spc="-5" dirty="0">
                          <a:latin typeface="Times New Roman"/>
                          <a:cs typeface="Times New Roman"/>
                        </a:rPr>
                        <a:t>học</a:t>
                      </a:r>
                      <a:endParaRPr sz="2400">
                        <a:latin typeface="Times New Roman"/>
                        <a:cs typeface="Times New Roman"/>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4"/>
                    </a:solidFill>
                  </a:tcPr>
                </a:tc>
                <a:tc>
                  <a:txBody>
                    <a:bodyPr/>
                    <a:lstStyle/>
                    <a:p>
                      <a:pPr marL="352425">
                        <a:lnSpc>
                          <a:spcPct val="100000"/>
                        </a:lnSpc>
                        <a:spcBef>
                          <a:spcPts val="360"/>
                        </a:spcBef>
                      </a:pPr>
                      <a:r>
                        <a:rPr sz="2400" spc="-5" dirty="0">
                          <a:latin typeface="Times New Roman"/>
                          <a:cs typeface="Times New Roman"/>
                        </a:rPr>
                        <a:t>Phát</a:t>
                      </a:r>
                      <a:r>
                        <a:rPr sz="2400" spc="-15" dirty="0">
                          <a:latin typeface="Times New Roman"/>
                          <a:cs typeface="Times New Roman"/>
                        </a:rPr>
                        <a:t> </a:t>
                      </a:r>
                      <a:r>
                        <a:rPr sz="2400" spc="-5" dirty="0">
                          <a:latin typeface="Times New Roman"/>
                          <a:cs typeface="Times New Roman"/>
                        </a:rPr>
                        <a:t>triển</a:t>
                      </a:r>
                      <a:r>
                        <a:rPr sz="2400" spc="-15" dirty="0">
                          <a:latin typeface="Times New Roman"/>
                          <a:cs typeface="Times New Roman"/>
                        </a:rPr>
                        <a:t> </a:t>
                      </a:r>
                      <a:r>
                        <a:rPr sz="2400" dirty="0">
                          <a:latin typeface="Times New Roman"/>
                          <a:cs typeface="Times New Roman"/>
                        </a:rPr>
                        <a:t>rực</a:t>
                      </a:r>
                      <a:r>
                        <a:rPr sz="2400" spc="-10" dirty="0">
                          <a:latin typeface="Times New Roman"/>
                          <a:cs typeface="Times New Roman"/>
                        </a:rPr>
                        <a:t> </a:t>
                      </a:r>
                      <a:r>
                        <a:rPr sz="2400" dirty="0">
                          <a:latin typeface="Times New Roman"/>
                          <a:cs typeface="Times New Roman"/>
                        </a:rPr>
                        <a:t>rỡ,</a:t>
                      </a:r>
                      <a:r>
                        <a:rPr sz="2400" spc="-5" dirty="0">
                          <a:latin typeface="Times New Roman"/>
                          <a:cs typeface="Times New Roman"/>
                        </a:rPr>
                        <a:t> </a:t>
                      </a:r>
                      <a:r>
                        <a:rPr sz="2400" dirty="0">
                          <a:latin typeface="Times New Roman"/>
                          <a:cs typeface="Times New Roman"/>
                        </a:rPr>
                        <a:t>đặc</a:t>
                      </a:r>
                      <a:r>
                        <a:rPr sz="2400" spc="-10" dirty="0">
                          <a:latin typeface="Times New Roman"/>
                          <a:cs typeface="Times New Roman"/>
                        </a:rPr>
                        <a:t> </a:t>
                      </a:r>
                      <a:r>
                        <a:rPr sz="2400" dirty="0">
                          <a:latin typeface="Times New Roman"/>
                          <a:cs typeface="Times New Roman"/>
                        </a:rPr>
                        <a:t>biệt</a:t>
                      </a:r>
                      <a:r>
                        <a:rPr sz="2400" spc="-10" dirty="0">
                          <a:latin typeface="Times New Roman"/>
                          <a:cs typeface="Times New Roman"/>
                        </a:rPr>
                        <a:t> </a:t>
                      </a:r>
                      <a:r>
                        <a:rPr sz="2400" spc="-5" dirty="0">
                          <a:latin typeface="Times New Roman"/>
                          <a:cs typeface="Times New Roman"/>
                        </a:rPr>
                        <a:t>là</a:t>
                      </a:r>
                      <a:r>
                        <a:rPr sz="2400" spc="-10" dirty="0">
                          <a:latin typeface="Times New Roman"/>
                          <a:cs typeface="Times New Roman"/>
                        </a:rPr>
                        <a:t> </a:t>
                      </a:r>
                      <a:r>
                        <a:rPr sz="2400" spc="-5" dirty="0">
                          <a:latin typeface="Times New Roman"/>
                          <a:cs typeface="Times New Roman"/>
                        </a:rPr>
                        <a:t>thơ</a:t>
                      </a:r>
                      <a:r>
                        <a:rPr sz="2400" spc="-15" dirty="0">
                          <a:latin typeface="Times New Roman"/>
                          <a:cs typeface="Times New Roman"/>
                        </a:rPr>
                        <a:t> </a:t>
                      </a:r>
                      <a:r>
                        <a:rPr sz="2400" spc="-5" dirty="0">
                          <a:latin typeface="Times New Roman"/>
                          <a:cs typeface="Times New Roman"/>
                        </a:rPr>
                        <a:t>Đường.</a:t>
                      </a:r>
                      <a:endParaRPr sz="2400">
                        <a:latin typeface="Times New Roman"/>
                        <a:cs typeface="Times New Roman"/>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4"/>
                    </a:solidFill>
                  </a:tcPr>
                </a:tc>
                <a:extLst>
                  <a:ext uri="{0D108BD9-81ED-4DB2-BD59-A6C34878D82A}">
                    <a16:rowId xmlns:a16="http://schemas.microsoft.com/office/drawing/2014/main" val="10002"/>
                  </a:ext>
                </a:extLst>
              </a:tr>
              <a:tr h="929549">
                <a:tc>
                  <a:txBody>
                    <a:bodyPr/>
                    <a:lstStyle/>
                    <a:p>
                      <a:pPr marL="66675">
                        <a:lnSpc>
                          <a:spcPct val="100000"/>
                        </a:lnSpc>
                        <a:spcBef>
                          <a:spcPts val="50"/>
                        </a:spcBef>
                      </a:pPr>
                      <a:r>
                        <a:rPr sz="2400" b="1" spc="-5" dirty="0">
                          <a:latin typeface="Times New Roman"/>
                          <a:cs typeface="Times New Roman"/>
                        </a:rPr>
                        <a:t>Sử</a:t>
                      </a:r>
                      <a:r>
                        <a:rPr sz="2400" b="1" spc="-50" dirty="0">
                          <a:latin typeface="Times New Roman"/>
                          <a:cs typeface="Times New Roman"/>
                        </a:rPr>
                        <a:t> </a:t>
                      </a:r>
                      <a:r>
                        <a:rPr sz="2400" b="1" spc="-5" dirty="0">
                          <a:latin typeface="Times New Roman"/>
                          <a:cs typeface="Times New Roman"/>
                        </a:rPr>
                        <a:t>học</a:t>
                      </a:r>
                      <a:endParaRPr sz="2400">
                        <a:latin typeface="Times New Roman"/>
                        <a:cs typeface="Times New Roman"/>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4EA"/>
                    </a:solidFill>
                  </a:tcPr>
                </a:tc>
                <a:tc>
                  <a:txBody>
                    <a:bodyPr/>
                    <a:lstStyle/>
                    <a:p>
                      <a:pPr marL="339725" marR="509905">
                        <a:lnSpc>
                          <a:spcPct val="100000"/>
                        </a:lnSpc>
                        <a:spcBef>
                          <a:spcPts val="595"/>
                        </a:spcBef>
                        <a:tabLst>
                          <a:tab pos="1012190" algn="l"/>
                          <a:tab pos="1699895" algn="l"/>
                          <a:tab pos="2232660" algn="l"/>
                          <a:tab pos="2703195" algn="l"/>
                          <a:tab pos="3304540" algn="l"/>
                          <a:tab pos="3519804" algn="l"/>
                          <a:tab pos="3956050" algn="l"/>
                          <a:tab pos="4422140" algn="l"/>
                          <a:tab pos="4790440" algn="l"/>
                          <a:tab pos="5819775" algn="l"/>
                        </a:tabLst>
                      </a:pPr>
                      <a:r>
                        <a:rPr sz="2400" spc="-5" dirty="0">
                          <a:latin typeface="Times New Roman"/>
                          <a:cs typeface="Times New Roman"/>
                        </a:rPr>
                        <a:t>Phá</a:t>
                      </a:r>
                      <a:r>
                        <a:rPr sz="2400" dirty="0">
                          <a:latin typeface="Times New Roman"/>
                          <a:cs typeface="Times New Roman"/>
                        </a:rPr>
                        <a:t>t	</a:t>
                      </a:r>
                      <a:r>
                        <a:rPr sz="2400" spc="-5" dirty="0">
                          <a:latin typeface="Times New Roman"/>
                          <a:cs typeface="Times New Roman"/>
                        </a:rPr>
                        <a:t>triể</a:t>
                      </a:r>
                      <a:r>
                        <a:rPr sz="2400" dirty="0">
                          <a:latin typeface="Times New Roman"/>
                          <a:cs typeface="Times New Roman"/>
                        </a:rPr>
                        <a:t>n	rực	rỡ,	như	:	bộ	</a:t>
                      </a:r>
                      <a:r>
                        <a:rPr sz="2400" spc="-5" dirty="0">
                          <a:latin typeface="Times New Roman"/>
                          <a:cs typeface="Times New Roman"/>
                        </a:rPr>
                        <a:t>S</a:t>
                      </a:r>
                      <a:r>
                        <a:rPr sz="2400" dirty="0">
                          <a:latin typeface="Times New Roman"/>
                          <a:cs typeface="Times New Roman"/>
                        </a:rPr>
                        <a:t>ử	kí	</a:t>
                      </a:r>
                      <a:r>
                        <a:rPr sz="2400" spc="-5" dirty="0">
                          <a:latin typeface="Times New Roman"/>
                          <a:cs typeface="Times New Roman"/>
                        </a:rPr>
                        <a:t>củ</a:t>
                      </a:r>
                      <a:r>
                        <a:rPr sz="2400" dirty="0">
                          <a:latin typeface="Times New Roman"/>
                          <a:cs typeface="Times New Roman"/>
                        </a:rPr>
                        <a:t>a </a:t>
                      </a:r>
                      <a:r>
                        <a:rPr sz="2400" spc="-215" dirty="0">
                          <a:latin typeface="Times New Roman"/>
                          <a:cs typeface="Times New Roman"/>
                        </a:rPr>
                        <a:t> </a:t>
                      </a:r>
                      <a:r>
                        <a:rPr sz="2400" spc="-5" dirty="0">
                          <a:latin typeface="Times New Roman"/>
                          <a:cs typeface="Times New Roman"/>
                        </a:rPr>
                        <a:t>T</a:t>
                      </a:r>
                      <a:r>
                        <a:rPr sz="2400" dirty="0">
                          <a:latin typeface="Times New Roman"/>
                          <a:cs typeface="Times New Roman"/>
                        </a:rPr>
                        <a:t>ư	</a:t>
                      </a:r>
                      <a:r>
                        <a:rPr sz="2400" spc="-5" dirty="0">
                          <a:latin typeface="Times New Roman"/>
                          <a:cs typeface="Times New Roman"/>
                        </a:rPr>
                        <a:t>Mã  Thiên.</a:t>
                      </a:r>
                      <a:endParaRPr sz="2400">
                        <a:latin typeface="Times New Roman"/>
                        <a:cs typeface="Times New Roman"/>
                      </a:endParaRPr>
                    </a:p>
                  </a:txBody>
                  <a:tcPr marL="0" marR="0" marT="755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4EA"/>
                    </a:solidFill>
                  </a:tcPr>
                </a:tc>
                <a:extLst>
                  <a:ext uri="{0D108BD9-81ED-4DB2-BD59-A6C34878D82A}">
                    <a16:rowId xmlns:a16="http://schemas.microsoft.com/office/drawing/2014/main" val="10003"/>
                  </a:ext>
                </a:extLst>
              </a:tr>
              <a:tr h="1154324">
                <a:tc>
                  <a:txBody>
                    <a:bodyPr/>
                    <a:lstStyle/>
                    <a:p>
                      <a:pPr marL="66675" marR="649605">
                        <a:lnSpc>
                          <a:spcPct val="100000"/>
                        </a:lnSpc>
                        <a:spcBef>
                          <a:spcPts val="55"/>
                        </a:spcBef>
                      </a:pPr>
                      <a:r>
                        <a:rPr sz="2400" b="1" spc="-5" dirty="0">
                          <a:latin typeface="Times New Roman"/>
                          <a:cs typeface="Times New Roman"/>
                        </a:rPr>
                        <a:t>Nghệ</a:t>
                      </a:r>
                      <a:r>
                        <a:rPr sz="2400" b="1" spc="-100" dirty="0">
                          <a:latin typeface="Times New Roman"/>
                          <a:cs typeface="Times New Roman"/>
                        </a:rPr>
                        <a:t> </a:t>
                      </a:r>
                      <a:r>
                        <a:rPr sz="2400" b="1" dirty="0">
                          <a:latin typeface="Times New Roman"/>
                          <a:cs typeface="Times New Roman"/>
                        </a:rPr>
                        <a:t>thuật, </a:t>
                      </a:r>
                      <a:r>
                        <a:rPr sz="2400" b="1" spc="-585" dirty="0">
                          <a:latin typeface="Times New Roman"/>
                          <a:cs typeface="Times New Roman"/>
                        </a:rPr>
                        <a:t> </a:t>
                      </a:r>
                      <a:r>
                        <a:rPr sz="2400" b="1" spc="-5" dirty="0">
                          <a:latin typeface="Times New Roman"/>
                          <a:cs typeface="Times New Roman"/>
                        </a:rPr>
                        <a:t>điêu</a:t>
                      </a:r>
                      <a:r>
                        <a:rPr sz="2400" b="1" spc="-30" dirty="0">
                          <a:latin typeface="Times New Roman"/>
                          <a:cs typeface="Times New Roman"/>
                        </a:rPr>
                        <a:t> </a:t>
                      </a:r>
                      <a:r>
                        <a:rPr sz="2400" b="1" spc="-5" dirty="0">
                          <a:latin typeface="Times New Roman"/>
                          <a:cs typeface="Times New Roman"/>
                        </a:rPr>
                        <a:t>khắc</a:t>
                      </a:r>
                      <a:endParaRPr sz="2400">
                        <a:latin typeface="Times New Roman"/>
                        <a:cs typeface="Times New Roman"/>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4"/>
                    </a:solidFill>
                  </a:tcPr>
                </a:tc>
                <a:tc>
                  <a:txBody>
                    <a:bodyPr/>
                    <a:lstStyle/>
                    <a:p>
                      <a:pPr marL="410845" marR="88265">
                        <a:lnSpc>
                          <a:spcPct val="100000"/>
                        </a:lnSpc>
                        <a:spcBef>
                          <a:spcPts val="690"/>
                        </a:spcBef>
                      </a:pPr>
                      <a:r>
                        <a:rPr sz="2400" dirty="0">
                          <a:latin typeface="Times New Roman"/>
                          <a:cs typeface="Times New Roman"/>
                        </a:rPr>
                        <a:t>phát</a:t>
                      </a:r>
                      <a:r>
                        <a:rPr sz="2400" spc="-10" dirty="0">
                          <a:latin typeface="Times New Roman"/>
                          <a:cs typeface="Times New Roman"/>
                        </a:rPr>
                        <a:t> </a:t>
                      </a:r>
                      <a:r>
                        <a:rPr sz="2400" spc="-5" dirty="0">
                          <a:latin typeface="Times New Roman"/>
                          <a:cs typeface="Times New Roman"/>
                        </a:rPr>
                        <a:t>triển</a:t>
                      </a:r>
                      <a:r>
                        <a:rPr sz="2400" spc="-10" dirty="0">
                          <a:latin typeface="Times New Roman"/>
                          <a:cs typeface="Times New Roman"/>
                        </a:rPr>
                        <a:t> </a:t>
                      </a:r>
                      <a:r>
                        <a:rPr sz="2400" dirty="0">
                          <a:latin typeface="Times New Roman"/>
                          <a:cs typeface="Times New Roman"/>
                        </a:rPr>
                        <a:t>đa</a:t>
                      </a:r>
                      <a:r>
                        <a:rPr sz="2400" spc="-10" dirty="0">
                          <a:latin typeface="Times New Roman"/>
                          <a:cs typeface="Times New Roman"/>
                        </a:rPr>
                        <a:t> </a:t>
                      </a:r>
                      <a:r>
                        <a:rPr sz="2400" dirty="0">
                          <a:latin typeface="Times New Roman"/>
                          <a:cs typeface="Times New Roman"/>
                        </a:rPr>
                        <a:t>dạng</a:t>
                      </a:r>
                      <a:r>
                        <a:rPr sz="2400" spc="-5" dirty="0">
                          <a:latin typeface="Times New Roman"/>
                          <a:cs typeface="Times New Roman"/>
                        </a:rPr>
                        <a:t> </a:t>
                      </a:r>
                      <a:r>
                        <a:rPr sz="2400" dirty="0">
                          <a:latin typeface="Times New Roman"/>
                          <a:cs typeface="Times New Roman"/>
                        </a:rPr>
                        <a:t>và</a:t>
                      </a:r>
                      <a:r>
                        <a:rPr sz="2400" spc="-5" dirty="0">
                          <a:latin typeface="Times New Roman"/>
                          <a:cs typeface="Times New Roman"/>
                        </a:rPr>
                        <a:t> </a:t>
                      </a:r>
                      <a:r>
                        <a:rPr sz="2400" dirty="0">
                          <a:latin typeface="Times New Roman"/>
                          <a:cs typeface="Times New Roman"/>
                        </a:rPr>
                        <a:t>đạt</a:t>
                      </a:r>
                      <a:r>
                        <a:rPr sz="2400" spc="-10" dirty="0">
                          <a:latin typeface="Times New Roman"/>
                          <a:cs typeface="Times New Roman"/>
                        </a:rPr>
                        <a:t> </a:t>
                      </a:r>
                      <a:r>
                        <a:rPr sz="2400" spc="-5" dirty="0">
                          <a:latin typeface="Times New Roman"/>
                          <a:cs typeface="Times New Roman"/>
                        </a:rPr>
                        <a:t>tới</a:t>
                      </a:r>
                      <a:r>
                        <a:rPr sz="2400" spc="-10" dirty="0">
                          <a:latin typeface="Times New Roman"/>
                          <a:cs typeface="Times New Roman"/>
                        </a:rPr>
                        <a:t> </a:t>
                      </a:r>
                      <a:r>
                        <a:rPr sz="2400" spc="-5" dirty="0">
                          <a:latin typeface="Times New Roman"/>
                          <a:cs typeface="Times New Roman"/>
                        </a:rPr>
                        <a:t>trình</a:t>
                      </a:r>
                      <a:r>
                        <a:rPr sz="2400" spc="-10" dirty="0">
                          <a:latin typeface="Times New Roman"/>
                          <a:cs typeface="Times New Roman"/>
                        </a:rPr>
                        <a:t> </a:t>
                      </a:r>
                      <a:r>
                        <a:rPr sz="2400" dirty="0">
                          <a:latin typeface="Times New Roman"/>
                          <a:cs typeface="Times New Roman"/>
                        </a:rPr>
                        <a:t>độ</a:t>
                      </a:r>
                      <a:r>
                        <a:rPr sz="2400" spc="-10" dirty="0">
                          <a:latin typeface="Times New Roman"/>
                          <a:cs typeface="Times New Roman"/>
                        </a:rPr>
                        <a:t> </a:t>
                      </a:r>
                      <a:r>
                        <a:rPr sz="2400" spc="-5" dirty="0">
                          <a:latin typeface="Times New Roman"/>
                          <a:cs typeface="Times New Roman"/>
                        </a:rPr>
                        <a:t>cao</a:t>
                      </a:r>
                      <a:r>
                        <a:rPr sz="2400" spc="-10" dirty="0">
                          <a:latin typeface="Times New Roman"/>
                          <a:cs typeface="Times New Roman"/>
                        </a:rPr>
                        <a:t> </a:t>
                      </a:r>
                      <a:r>
                        <a:rPr sz="2400" spc="-5" dirty="0">
                          <a:latin typeface="Times New Roman"/>
                          <a:cs typeface="Times New Roman"/>
                        </a:rPr>
                        <a:t>trên</a:t>
                      </a:r>
                      <a:r>
                        <a:rPr sz="2400" spc="-10" dirty="0">
                          <a:latin typeface="Times New Roman"/>
                          <a:cs typeface="Times New Roman"/>
                        </a:rPr>
                        <a:t> </a:t>
                      </a:r>
                      <a:r>
                        <a:rPr sz="2400" dirty="0">
                          <a:latin typeface="Times New Roman"/>
                          <a:cs typeface="Times New Roman"/>
                        </a:rPr>
                        <a:t>nhiều </a:t>
                      </a:r>
                      <a:r>
                        <a:rPr sz="2400" spc="-585" dirty="0">
                          <a:latin typeface="Times New Roman"/>
                          <a:cs typeface="Times New Roman"/>
                        </a:rPr>
                        <a:t> </a:t>
                      </a:r>
                      <a:r>
                        <a:rPr sz="2400" spc="-5" dirty="0">
                          <a:latin typeface="Times New Roman"/>
                          <a:cs typeface="Times New Roman"/>
                        </a:rPr>
                        <a:t>lĩnh </a:t>
                      </a:r>
                      <a:r>
                        <a:rPr sz="2400" dirty="0">
                          <a:latin typeface="Times New Roman"/>
                          <a:cs typeface="Times New Roman"/>
                        </a:rPr>
                        <a:t>vực: kiến </a:t>
                      </a:r>
                      <a:r>
                        <a:rPr sz="2400" spc="-5" dirty="0">
                          <a:latin typeface="Times New Roman"/>
                          <a:cs typeface="Times New Roman"/>
                        </a:rPr>
                        <a:t>trúc, </a:t>
                      </a:r>
                      <a:r>
                        <a:rPr sz="2400" dirty="0">
                          <a:latin typeface="Times New Roman"/>
                          <a:cs typeface="Times New Roman"/>
                        </a:rPr>
                        <a:t>điêu khắc, hội họa, </a:t>
                      </a:r>
                      <a:r>
                        <a:rPr sz="2400" spc="-5" dirty="0">
                          <a:latin typeface="Times New Roman"/>
                          <a:cs typeface="Times New Roman"/>
                        </a:rPr>
                        <a:t>thư </a:t>
                      </a:r>
                      <a:r>
                        <a:rPr sz="2400" dirty="0">
                          <a:latin typeface="Times New Roman"/>
                          <a:cs typeface="Times New Roman"/>
                        </a:rPr>
                        <a:t>pháp, </a:t>
                      </a:r>
                      <a:r>
                        <a:rPr sz="2400" spc="5" dirty="0">
                          <a:latin typeface="Times New Roman"/>
                          <a:cs typeface="Times New Roman"/>
                        </a:rPr>
                        <a:t> </a:t>
                      </a:r>
                      <a:r>
                        <a:rPr sz="2400" spc="-5" dirty="0">
                          <a:latin typeface="Times New Roman"/>
                          <a:cs typeface="Times New Roman"/>
                        </a:rPr>
                        <a:t>chế</a:t>
                      </a:r>
                      <a:r>
                        <a:rPr sz="2400" spc="-10" dirty="0">
                          <a:latin typeface="Times New Roman"/>
                          <a:cs typeface="Times New Roman"/>
                        </a:rPr>
                        <a:t> </a:t>
                      </a:r>
                      <a:r>
                        <a:rPr sz="2400" spc="-5" dirty="0">
                          <a:latin typeface="Times New Roman"/>
                          <a:cs typeface="Times New Roman"/>
                        </a:rPr>
                        <a:t>tác </a:t>
                      </a:r>
                      <a:r>
                        <a:rPr sz="2400" dirty="0">
                          <a:latin typeface="Times New Roman"/>
                          <a:cs typeface="Times New Roman"/>
                        </a:rPr>
                        <a:t>đồ </a:t>
                      </a:r>
                      <a:r>
                        <a:rPr sz="2400" spc="-5" dirty="0">
                          <a:latin typeface="Times New Roman"/>
                          <a:cs typeface="Times New Roman"/>
                        </a:rPr>
                        <a:t>thủ</a:t>
                      </a:r>
                      <a:r>
                        <a:rPr sz="2400" spc="-10" dirty="0">
                          <a:latin typeface="Times New Roman"/>
                          <a:cs typeface="Times New Roman"/>
                        </a:rPr>
                        <a:t> </a:t>
                      </a:r>
                      <a:r>
                        <a:rPr sz="2400" spc="-5" dirty="0">
                          <a:latin typeface="Times New Roman"/>
                          <a:cs typeface="Times New Roman"/>
                        </a:rPr>
                        <a:t>công…</a:t>
                      </a:r>
                      <a:endParaRPr sz="2400">
                        <a:latin typeface="Times New Roman"/>
                        <a:cs typeface="Times New Roman"/>
                      </a:endParaRPr>
                    </a:p>
                  </a:txBody>
                  <a:tcPr marL="0" marR="0" marT="876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4"/>
                    </a:solidFill>
                  </a:tcPr>
                </a:tc>
                <a:extLst>
                  <a:ext uri="{0D108BD9-81ED-4DB2-BD59-A6C34878D82A}">
                    <a16:rowId xmlns:a16="http://schemas.microsoft.com/office/drawing/2014/main" val="10004"/>
                  </a:ext>
                </a:extLst>
              </a:tr>
              <a:tr h="846499">
                <a:tc>
                  <a:txBody>
                    <a:bodyPr/>
                    <a:lstStyle/>
                    <a:p>
                      <a:pPr marL="66675" marR="600710">
                        <a:lnSpc>
                          <a:spcPct val="100000"/>
                        </a:lnSpc>
                        <a:spcBef>
                          <a:spcPts val="55"/>
                        </a:spcBef>
                      </a:pPr>
                      <a:r>
                        <a:rPr sz="2400" b="1" spc="-5" dirty="0">
                          <a:latin typeface="Times New Roman"/>
                          <a:cs typeface="Times New Roman"/>
                        </a:rPr>
                        <a:t>Khoa</a:t>
                      </a:r>
                      <a:r>
                        <a:rPr sz="2400" b="1" spc="-50" dirty="0">
                          <a:latin typeface="Times New Roman"/>
                          <a:cs typeface="Times New Roman"/>
                        </a:rPr>
                        <a:t> </a:t>
                      </a:r>
                      <a:r>
                        <a:rPr sz="2400" b="1" spc="-5" dirty="0">
                          <a:latin typeface="Times New Roman"/>
                          <a:cs typeface="Times New Roman"/>
                        </a:rPr>
                        <a:t>học</a:t>
                      </a:r>
                      <a:r>
                        <a:rPr sz="2400" b="1" spc="-50" dirty="0">
                          <a:latin typeface="Times New Roman"/>
                          <a:cs typeface="Times New Roman"/>
                        </a:rPr>
                        <a:t> </a:t>
                      </a:r>
                      <a:r>
                        <a:rPr sz="2400" b="1" spc="-5" dirty="0">
                          <a:latin typeface="Times New Roman"/>
                          <a:cs typeface="Times New Roman"/>
                        </a:rPr>
                        <a:t>kĩ </a:t>
                      </a:r>
                      <a:r>
                        <a:rPr sz="2400" b="1" spc="-585" dirty="0">
                          <a:latin typeface="Times New Roman"/>
                          <a:cs typeface="Times New Roman"/>
                        </a:rPr>
                        <a:t> </a:t>
                      </a:r>
                      <a:r>
                        <a:rPr sz="2400" b="1" dirty="0">
                          <a:latin typeface="Times New Roman"/>
                          <a:cs typeface="Times New Roman"/>
                        </a:rPr>
                        <a:t>thuật</a:t>
                      </a:r>
                      <a:endParaRPr sz="2400">
                        <a:latin typeface="Times New Roman"/>
                        <a:cs typeface="Times New Roman"/>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4EA"/>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4EA"/>
                    </a:solidFill>
                  </a:tcPr>
                </a:tc>
                <a:extLst>
                  <a:ext uri="{0D108BD9-81ED-4DB2-BD59-A6C34878D82A}">
                    <a16:rowId xmlns:a16="http://schemas.microsoft.com/office/drawing/2014/main" val="10005"/>
                  </a:ext>
                </a:extLst>
              </a:tr>
            </a:tbl>
          </a:graphicData>
        </a:graphic>
      </p:graphicFrame>
      <p:sp>
        <p:nvSpPr>
          <p:cNvPr id="3" name="object 3"/>
          <p:cNvSpPr txBox="1">
            <a:spLocks noGrp="1"/>
          </p:cNvSpPr>
          <p:nvPr>
            <p:ph type="title"/>
          </p:nvPr>
        </p:nvSpPr>
        <p:spPr>
          <a:xfrm>
            <a:off x="2020095" y="221124"/>
            <a:ext cx="8107045" cy="4521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2800" dirty="0">
                <a:solidFill>
                  <a:srgbClr val="000000"/>
                </a:solidFill>
              </a:rPr>
              <a:t>4.</a:t>
            </a:r>
            <a:r>
              <a:rPr sz="2800" spc="-10" dirty="0">
                <a:solidFill>
                  <a:srgbClr val="000000"/>
                </a:solidFill>
              </a:rPr>
              <a:t> </a:t>
            </a:r>
            <a:r>
              <a:rPr sz="2800" spc="-5" dirty="0">
                <a:solidFill>
                  <a:srgbClr val="000000"/>
                </a:solidFill>
              </a:rPr>
              <a:t>Những</a:t>
            </a:r>
            <a:r>
              <a:rPr sz="2800" spc="-15" dirty="0">
                <a:solidFill>
                  <a:srgbClr val="000000"/>
                </a:solidFill>
              </a:rPr>
              <a:t> </a:t>
            </a:r>
            <a:r>
              <a:rPr sz="2800" dirty="0">
                <a:solidFill>
                  <a:srgbClr val="000000"/>
                </a:solidFill>
              </a:rPr>
              <a:t>thành</a:t>
            </a:r>
            <a:r>
              <a:rPr sz="2800" spc="-5" dirty="0">
                <a:solidFill>
                  <a:srgbClr val="000000"/>
                </a:solidFill>
              </a:rPr>
              <a:t> </a:t>
            </a:r>
            <a:r>
              <a:rPr sz="2800" dirty="0">
                <a:solidFill>
                  <a:srgbClr val="000000"/>
                </a:solidFill>
              </a:rPr>
              <a:t>tựu</a:t>
            </a:r>
            <a:r>
              <a:rPr sz="2800" spc="-10" dirty="0">
                <a:solidFill>
                  <a:srgbClr val="000000"/>
                </a:solidFill>
              </a:rPr>
              <a:t> </a:t>
            </a:r>
            <a:r>
              <a:rPr sz="2800" spc="-5" dirty="0">
                <a:solidFill>
                  <a:srgbClr val="000000"/>
                </a:solidFill>
              </a:rPr>
              <a:t>chủ</a:t>
            </a:r>
            <a:r>
              <a:rPr sz="2800" spc="-10" dirty="0">
                <a:solidFill>
                  <a:srgbClr val="000000"/>
                </a:solidFill>
              </a:rPr>
              <a:t> </a:t>
            </a:r>
            <a:r>
              <a:rPr sz="2800" dirty="0">
                <a:solidFill>
                  <a:srgbClr val="000000"/>
                </a:solidFill>
              </a:rPr>
              <a:t>yếu</a:t>
            </a:r>
            <a:r>
              <a:rPr sz="2800" spc="-10" dirty="0">
                <a:solidFill>
                  <a:srgbClr val="000000"/>
                </a:solidFill>
              </a:rPr>
              <a:t> </a:t>
            </a:r>
            <a:r>
              <a:rPr sz="2800" spc="-5" dirty="0">
                <a:solidFill>
                  <a:srgbClr val="000000"/>
                </a:solidFill>
              </a:rPr>
              <a:t>của</a:t>
            </a:r>
            <a:r>
              <a:rPr sz="2800" spc="-15" dirty="0">
                <a:solidFill>
                  <a:srgbClr val="000000"/>
                </a:solidFill>
              </a:rPr>
              <a:t> </a:t>
            </a:r>
            <a:r>
              <a:rPr sz="2800" dirty="0">
                <a:solidFill>
                  <a:srgbClr val="000000"/>
                </a:solidFill>
              </a:rPr>
              <a:t>văn</a:t>
            </a:r>
            <a:r>
              <a:rPr sz="2800" spc="-5" dirty="0">
                <a:solidFill>
                  <a:srgbClr val="000000"/>
                </a:solidFill>
              </a:rPr>
              <a:t> hoá</a:t>
            </a:r>
            <a:r>
              <a:rPr sz="2800" spc="-65" dirty="0">
                <a:solidFill>
                  <a:srgbClr val="000000"/>
                </a:solidFill>
              </a:rPr>
              <a:t> </a:t>
            </a:r>
            <a:r>
              <a:rPr sz="2800" spc="-45" dirty="0">
                <a:solidFill>
                  <a:srgbClr val="000000"/>
                </a:solidFill>
              </a:rPr>
              <a:t>Trung</a:t>
            </a:r>
            <a:r>
              <a:rPr sz="2800" spc="-10" dirty="0">
                <a:solidFill>
                  <a:srgbClr val="000000"/>
                </a:solidFill>
              </a:rPr>
              <a:t> </a:t>
            </a:r>
            <a:r>
              <a:rPr sz="2800" spc="-5" dirty="0">
                <a:solidFill>
                  <a:srgbClr val="000000"/>
                </a:solidFill>
              </a:rPr>
              <a:t>Quốc</a:t>
            </a:r>
            <a:endParaRPr sz="2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Van Ly TT">
            <a:extLst>
              <a:ext uri="{FF2B5EF4-FFF2-40B4-BE49-F238E27FC236}">
                <a16:creationId xmlns:a16="http://schemas.microsoft.com/office/drawing/2014/main" id="{3074013F-072C-DC41-5022-1DB84E6B0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28575">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71683" name="Rectangle 3">
            <a:extLst>
              <a:ext uri="{FF2B5EF4-FFF2-40B4-BE49-F238E27FC236}">
                <a16:creationId xmlns:a16="http://schemas.microsoft.com/office/drawing/2014/main" id="{69FB5EF4-C14E-1DDA-E49F-8236CBC02527}"/>
              </a:ext>
            </a:extLst>
          </p:cNvPr>
          <p:cNvSpPr>
            <a:spLocks noChangeArrowheads="1"/>
          </p:cNvSpPr>
          <p:nvPr/>
        </p:nvSpPr>
        <p:spPr bwMode="auto">
          <a:xfrm>
            <a:off x="4572000" y="0"/>
            <a:ext cx="2895600" cy="34290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Mầm mống </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Sản xuất tư bản</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 chủ nghĩa xuất </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hiện</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 vào thời nào?</a:t>
            </a:r>
          </a:p>
        </p:txBody>
      </p:sp>
      <p:sp>
        <p:nvSpPr>
          <p:cNvPr id="71684" name="Rectangle 4">
            <a:extLst>
              <a:ext uri="{FF2B5EF4-FFF2-40B4-BE49-F238E27FC236}">
                <a16:creationId xmlns:a16="http://schemas.microsoft.com/office/drawing/2014/main" id="{C9EDC722-1D58-7CC7-8D0A-6DCC6EA68BE7}"/>
              </a:ext>
            </a:extLst>
          </p:cNvPr>
          <p:cNvSpPr>
            <a:spLocks noChangeArrowheads="1"/>
          </p:cNvSpPr>
          <p:nvPr/>
        </p:nvSpPr>
        <p:spPr bwMode="auto">
          <a:xfrm>
            <a:off x="7620000" y="0"/>
            <a:ext cx="3048000" cy="34290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Triều đại phong </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kiến phát triển</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nhất của phong q</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kiến Trung Quốc?</a:t>
            </a:r>
          </a:p>
        </p:txBody>
      </p:sp>
      <p:sp>
        <p:nvSpPr>
          <p:cNvPr id="71685" name="Rectangle 5">
            <a:extLst>
              <a:ext uri="{FF2B5EF4-FFF2-40B4-BE49-F238E27FC236}">
                <a16:creationId xmlns:a16="http://schemas.microsoft.com/office/drawing/2014/main" id="{1FDFB5B8-8B98-60C9-A5F1-BDC3424A71D5}"/>
              </a:ext>
            </a:extLst>
          </p:cNvPr>
          <p:cNvSpPr>
            <a:spLocks noChangeArrowheads="1"/>
          </p:cNvSpPr>
          <p:nvPr/>
        </p:nvSpPr>
        <p:spPr bwMode="auto">
          <a:xfrm>
            <a:off x="1524000" y="0"/>
            <a:ext cx="3048000" cy="34290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Nhà Tần</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thành lập</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 vào thời</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 gian nào?</a:t>
            </a:r>
          </a:p>
        </p:txBody>
      </p:sp>
      <p:sp>
        <p:nvSpPr>
          <p:cNvPr id="71686" name="Rectangle 6">
            <a:extLst>
              <a:ext uri="{FF2B5EF4-FFF2-40B4-BE49-F238E27FC236}">
                <a16:creationId xmlns:a16="http://schemas.microsoft.com/office/drawing/2014/main" id="{6FFB72CA-6DA0-D566-7B15-3AC7C10A2DA5}"/>
              </a:ext>
            </a:extLst>
          </p:cNvPr>
          <p:cNvSpPr>
            <a:spLocks noChangeArrowheads="1"/>
          </p:cNvSpPr>
          <p:nvPr/>
        </p:nvSpPr>
        <p:spPr bwMode="auto">
          <a:xfrm>
            <a:off x="4800600" y="3352800"/>
            <a:ext cx="2667000" cy="33528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Nho Giáo </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do ai sáng lập</a:t>
            </a:r>
          </a:p>
        </p:txBody>
      </p:sp>
      <p:sp>
        <p:nvSpPr>
          <p:cNvPr id="71687" name="Rectangle 7">
            <a:extLst>
              <a:ext uri="{FF2B5EF4-FFF2-40B4-BE49-F238E27FC236}">
                <a16:creationId xmlns:a16="http://schemas.microsoft.com/office/drawing/2014/main" id="{B86E4148-C23F-9A48-B5E8-C60947F7F09A}"/>
              </a:ext>
            </a:extLst>
          </p:cNvPr>
          <p:cNvSpPr>
            <a:spLocks noChangeArrowheads="1"/>
          </p:cNvSpPr>
          <p:nvPr/>
        </p:nvSpPr>
        <p:spPr bwMode="auto">
          <a:xfrm>
            <a:off x="1600200" y="3505200"/>
            <a:ext cx="3048000" cy="33528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Nêu tên bốn </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phát minh</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quan trọng</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của T. Quốc </a:t>
            </a:r>
          </a:p>
          <a:p>
            <a:pPr algn="ctr" eaLnBrk="1" fontAlgn="base" hangingPunct="1">
              <a:spcBef>
                <a:spcPct val="0"/>
              </a:spcBef>
              <a:spcAft>
                <a:spcPct val="0"/>
              </a:spcAft>
            </a:pPr>
            <a:r>
              <a:rPr lang="en-US" altLang="en-US" sz="3200" b="1">
                <a:solidFill>
                  <a:srgbClr val="FFFF00"/>
                </a:solidFill>
                <a:latin typeface="Times New Roman" panose="02020603050405020304" pitchFamily="18" charset="0"/>
              </a:rPr>
              <a:t>thời phong kiến</a:t>
            </a:r>
          </a:p>
        </p:txBody>
      </p:sp>
      <p:sp>
        <p:nvSpPr>
          <p:cNvPr id="71688" name="Rectangle 8">
            <a:extLst>
              <a:ext uri="{FF2B5EF4-FFF2-40B4-BE49-F238E27FC236}">
                <a16:creationId xmlns:a16="http://schemas.microsoft.com/office/drawing/2014/main" id="{2B473D81-034C-8877-BBE1-AC8A16059035}"/>
              </a:ext>
            </a:extLst>
          </p:cNvPr>
          <p:cNvSpPr>
            <a:spLocks noChangeArrowheads="1"/>
          </p:cNvSpPr>
          <p:nvPr/>
        </p:nvSpPr>
        <p:spPr bwMode="auto">
          <a:xfrm>
            <a:off x="7543800" y="3505200"/>
            <a:ext cx="3048000" cy="3352800"/>
          </a:xfrm>
          <a:prstGeom prst="rect">
            <a:avLst/>
          </a:prstGeom>
          <a:solidFill>
            <a:srgbClr val="0066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Hãy cho biết</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 tên một số</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Nhà thơ </a:t>
            </a:r>
          </a:p>
          <a:p>
            <a:pPr algn="ctr" eaLnBrk="1" fontAlgn="base" hangingPunct="1">
              <a:spcBef>
                <a:spcPct val="0"/>
              </a:spcBef>
              <a:spcAft>
                <a:spcPct val="0"/>
              </a:spcAft>
            </a:pPr>
            <a:r>
              <a:rPr lang="en-US" altLang="en-US" sz="2800" b="1">
                <a:solidFill>
                  <a:srgbClr val="FFFF00"/>
                </a:solidFill>
                <a:latin typeface="Times New Roman" panose="02020603050405020304" pitchFamily="18" charset="0"/>
              </a:rPr>
              <a:t>Đường nổi tiếng</a:t>
            </a:r>
          </a:p>
        </p:txBody>
      </p:sp>
      <p:sp>
        <p:nvSpPr>
          <p:cNvPr id="71689" name="Rectangle 9">
            <a:extLst>
              <a:ext uri="{FF2B5EF4-FFF2-40B4-BE49-F238E27FC236}">
                <a16:creationId xmlns:a16="http://schemas.microsoft.com/office/drawing/2014/main" id="{3EF6266D-51CF-4692-A602-9DC68A877667}"/>
              </a:ext>
            </a:extLst>
          </p:cNvPr>
          <p:cNvSpPr>
            <a:spLocks noChangeArrowheads="1"/>
          </p:cNvSpPr>
          <p:nvPr/>
        </p:nvSpPr>
        <p:spPr bwMode="auto">
          <a:xfrm>
            <a:off x="4648200" y="3505200"/>
            <a:ext cx="2895600" cy="3352800"/>
          </a:xfrm>
          <a:prstGeom prst="rect">
            <a:avLst/>
          </a:prstGeom>
          <a:solidFill>
            <a:srgbClr val="FFCCFF"/>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srgbClr val="CC6600"/>
                </a:solidFill>
                <a:latin typeface="Times New Roman" panose="02020603050405020304" pitchFamily="18" charset="0"/>
              </a:rPr>
              <a:t>5</a:t>
            </a:r>
          </a:p>
        </p:txBody>
      </p:sp>
      <p:sp>
        <p:nvSpPr>
          <p:cNvPr id="71690" name="Rectangle 10">
            <a:extLst>
              <a:ext uri="{FF2B5EF4-FFF2-40B4-BE49-F238E27FC236}">
                <a16:creationId xmlns:a16="http://schemas.microsoft.com/office/drawing/2014/main" id="{79401E76-6BB7-AFC2-CCC7-441740333531}"/>
              </a:ext>
            </a:extLst>
          </p:cNvPr>
          <p:cNvSpPr>
            <a:spLocks noChangeArrowheads="1"/>
          </p:cNvSpPr>
          <p:nvPr/>
        </p:nvSpPr>
        <p:spPr bwMode="auto">
          <a:xfrm>
            <a:off x="7620000" y="3505200"/>
            <a:ext cx="3048000" cy="3352800"/>
          </a:xfrm>
          <a:prstGeom prst="rect">
            <a:avLst/>
          </a:prstGeom>
          <a:solidFill>
            <a:srgbClr val="CCFFCC"/>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srgbClr val="0000FF"/>
                </a:solidFill>
                <a:latin typeface="Times New Roman" panose="02020603050405020304" pitchFamily="18" charset="0"/>
              </a:rPr>
              <a:t>6</a:t>
            </a:r>
          </a:p>
        </p:txBody>
      </p:sp>
      <p:sp>
        <p:nvSpPr>
          <p:cNvPr id="71691" name="Rectangle 11">
            <a:extLst>
              <a:ext uri="{FF2B5EF4-FFF2-40B4-BE49-F238E27FC236}">
                <a16:creationId xmlns:a16="http://schemas.microsoft.com/office/drawing/2014/main" id="{882634B2-2B0A-5139-C317-9AC0A0EC76B3}"/>
              </a:ext>
            </a:extLst>
          </p:cNvPr>
          <p:cNvSpPr>
            <a:spLocks noChangeArrowheads="1"/>
          </p:cNvSpPr>
          <p:nvPr/>
        </p:nvSpPr>
        <p:spPr bwMode="auto">
          <a:xfrm>
            <a:off x="7620000" y="0"/>
            <a:ext cx="3048000" cy="3352800"/>
          </a:xfrm>
          <a:prstGeom prst="rect">
            <a:avLst/>
          </a:prstGeom>
          <a:solidFill>
            <a:schemeClr val="tx2"/>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prstClr val="white"/>
                </a:solidFill>
                <a:latin typeface="Times New Roman" panose="02020603050405020304" pitchFamily="18" charset="0"/>
              </a:rPr>
              <a:t>3</a:t>
            </a:r>
          </a:p>
        </p:txBody>
      </p:sp>
      <p:sp>
        <p:nvSpPr>
          <p:cNvPr id="71692" name="Rectangle 12">
            <a:extLst>
              <a:ext uri="{FF2B5EF4-FFF2-40B4-BE49-F238E27FC236}">
                <a16:creationId xmlns:a16="http://schemas.microsoft.com/office/drawing/2014/main" id="{C1D27EDE-9897-747E-8B3B-8C3329D047D8}"/>
              </a:ext>
            </a:extLst>
          </p:cNvPr>
          <p:cNvSpPr>
            <a:spLocks noChangeArrowheads="1"/>
          </p:cNvSpPr>
          <p:nvPr/>
        </p:nvSpPr>
        <p:spPr bwMode="auto">
          <a:xfrm>
            <a:off x="4572000" y="0"/>
            <a:ext cx="3048000" cy="3352800"/>
          </a:xfrm>
          <a:prstGeom prst="rect">
            <a:avLst/>
          </a:prstGeom>
          <a:solidFill>
            <a:srgbClr val="008000"/>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srgbClr val="FFFF00"/>
                </a:solidFill>
                <a:latin typeface="Times New Roman" panose="02020603050405020304" pitchFamily="18" charset="0"/>
              </a:rPr>
              <a:t>2</a:t>
            </a:r>
          </a:p>
        </p:txBody>
      </p:sp>
      <p:sp>
        <p:nvSpPr>
          <p:cNvPr id="71693" name="Rectangle 13">
            <a:extLst>
              <a:ext uri="{FF2B5EF4-FFF2-40B4-BE49-F238E27FC236}">
                <a16:creationId xmlns:a16="http://schemas.microsoft.com/office/drawing/2014/main" id="{6C721A06-4415-2BA7-EE4E-1CF24155BCF6}"/>
              </a:ext>
            </a:extLst>
          </p:cNvPr>
          <p:cNvSpPr>
            <a:spLocks noChangeArrowheads="1"/>
          </p:cNvSpPr>
          <p:nvPr/>
        </p:nvSpPr>
        <p:spPr bwMode="auto">
          <a:xfrm>
            <a:off x="1524000" y="3505200"/>
            <a:ext cx="3048000" cy="3352800"/>
          </a:xfrm>
          <a:prstGeom prst="rect">
            <a:avLst/>
          </a:prstGeom>
          <a:solidFill>
            <a:schemeClr val="bg1"/>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srgbClr val="FF3300"/>
                </a:solidFill>
                <a:latin typeface="Times New Roman" panose="02020603050405020304" pitchFamily="18" charset="0"/>
              </a:rPr>
              <a:t>4</a:t>
            </a:r>
          </a:p>
        </p:txBody>
      </p:sp>
      <p:sp>
        <p:nvSpPr>
          <p:cNvPr id="71694" name="Rectangle 14">
            <a:extLst>
              <a:ext uri="{FF2B5EF4-FFF2-40B4-BE49-F238E27FC236}">
                <a16:creationId xmlns:a16="http://schemas.microsoft.com/office/drawing/2014/main" id="{459D7E23-C3CF-8472-2F03-7C3BA4607734}"/>
              </a:ext>
            </a:extLst>
          </p:cNvPr>
          <p:cNvSpPr>
            <a:spLocks noChangeArrowheads="1"/>
          </p:cNvSpPr>
          <p:nvPr/>
        </p:nvSpPr>
        <p:spPr bwMode="auto">
          <a:xfrm>
            <a:off x="1524000" y="0"/>
            <a:ext cx="3048000" cy="3352800"/>
          </a:xfrm>
          <a:prstGeom prst="rect">
            <a:avLst/>
          </a:prstGeom>
          <a:solidFill>
            <a:srgbClr val="6600CC"/>
          </a:solidFill>
          <a:ln w="5715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900">
                <a:solidFill>
                  <a:prstClr val="white"/>
                </a:solidFill>
                <a:latin typeface="Times New Roman" panose="02020603050405020304" pitchFamily="18" charset="0"/>
              </a:rPr>
              <a:t>1</a:t>
            </a:r>
          </a:p>
        </p:txBody>
      </p:sp>
      <p:sp>
        <p:nvSpPr>
          <p:cNvPr id="2" name="TextBox 1">
            <a:extLst>
              <a:ext uri="{FF2B5EF4-FFF2-40B4-BE49-F238E27FC236}">
                <a16:creationId xmlns:a16="http://schemas.microsoft.com/office/drawing/2014/main" id="{6B25DD29-A19E-34C7-1A8A-477EAD48CAA0}"/>
              </a:ext>
            </a:extLst>
          </p:cNvPr>
          <p:cNvSpPr txBox="1"/>
          <p:nvPr/>
        </p:nvSpPr>
        <p:spPr>
          <a:xfrm>
            <a:off x="0" y="0"/>
            <a:ext cx="1524000" cy="1200329"/>
          </a:xfrm>
          <a:prstGeom prst="rect">
            <a:avLst/>
          </a:prstGeom>
          <a:noFill/>
        </p:spPr>
        <p:txBody>
          <a:bodyPr wrap="square" rtlCol="0">
            <a:spAutoFit/>
          </a:bodyPr>
          <a:lstStyle/>
          <a:p>
            <a:r>
              <a:rPr lang="en-US" sz="3600" b="1">
                <a:solidFill>
                  <a:schemeClr val="accent2"/>
                </a:solidFill>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71694"/>
                                        </p:tgtEl>
                                      </p:cBhvr>
                                    </p:animEffect>
                                    <p:set>
                                      <p:cBhvr>
                                        <p:cTn id="7" dur="1" fill="hold">
                                          <p:stCondLst>
                                            <p:cond delay="499"/>
                                          </p:stCondLst>
                                        </p:cTn>
                                        <p:tgtEl>
                                          <p:spTgt spid="7169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xit" presetSubtype="4" fill="hold" grpId="0" nodeType="clickEffect">
                                  <p:stCondLst>
                                    <p:cond delay="0"/>
                                  </p:stCondLst>
                                  <p:childTnLst>
                                    <p:anim calcmode="lin" valueType="num">
                                      <p:cBhvr additive="base">
                                        <p:cTn id="11" dur="5000"/>
                                        <p:tgtEl>
                                          <p:spTgt spid="71685"/>
                                        </p:tgtEl>
                                        <p:attrNameLst>
                                          <p:attrName>ppt_x</p:attrName>
                                        </p:attrNameLst>
                                      </p:cBhvr>
                                      <p:tavLst>
                                        <p:tav tm="0">
                                          <p:val>
                                            <p:strVal val="ppt_x"/>
                                          </p:val>
                                        </p:tav>
                                        <p:tav tm="100000">
                                          <p:val>
                                            <p:strVal val="ppt_x"/>
                                          </p:val>
                                        </p:tav>
                                      </p:tavLst>
                                    </p:anim>
                                    <p:anim calcmode="lin" valueType="num">
                                      <p:cBhvr additive="base">
                                        <p:cTn id="12" dur="5000"/>
                                        <p:tgtEl>
                                          <p:spTgt spid="71685"/>
                                        </p:tgtEl>
                                        <p:attrNameLst>
                                          <p:attrName>ppt_y</p:attrName>
                                        </p:attrNameLst>
                                      </p:cBhvr>
                                      <p:tavLst>
                                        <p:tav tm="0">
                                          <p:val>
                                            <p:strVal val="ppt_y"/>
                                          </p:val>
                                        </p:tav>
                                        <p:tav tm="100000">
                                          <p:val>
                                            <p:strVal val="1+ppt_h/2"/>
                                          </p:val>
                                        </p:tav>
                                      </p:tavLst>
                                    </p:anim>
                                    <p:set>
                                      <p:cBhvr>
                                        <p:cTn id="13" dur="1" fill="hold">
                                          <p:stCondLst>
                                            <p:cond delay="4999"/>
                                          </p:stCondLst>
                                        </p:cTn>
                                        <p:tgtEl>
                                          <p:spTgt spid="71685"/>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xit" presetSubtype="10" fill="hold" grpId="0" nodeType="clickEffect">
                                  <p:stCondLst>
                                    <p:cond delay="0"/>
                                  </p:stCondLst>
                                  <p:childTnLst>
                                    <p:animEffect transition="out" filter="checkerboard(across)">
                                      <p:cBhvr>
                                        <p:cTn id="17" dur="500"/>
                                        <p:tgtEl>
                                          <p:spTgt spid="71692"/>
                                        </p:tgtEl>
                                      </p:cBhvr>
                                    </p:animEffect>
                                    <p:set>
                                      <p:cBhvr>
                                        <p:cTn id="18" dur="1" fill="hold">
                                          <p:stCondLst>
                                            <p:cond delay="499"/>
                                          </p:stCondLst>
                                        </p:cTn>
                                        <p:tgtEl>
                                          <p:spTgt spid="7169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xit" presetSubtype="4" fill="hold" grpId="0" nodeType="clickEffect">
                                  <p:stCondLst>
                                    <p:cond delay="0"/>
                                  </p:stCondLst>
                                  <p:childTnLst>
                                    <p:anim calcmode="lin" valueType="num">
                                      <p:cBhvr additive="base">
                                        <p:cTn id="22" dur="5000"/>
                                        <p:tgtEl>
                                          <p:spTgt spid="71683"/>
                                        </p:tgtEl>
                                        <p:attrNameLst>
                                          <p:attrName>ppt_x</p:attrName>
                                        </p:attrNameLst>
                                      </p:cBhvr>
                                      <p:tavLst>
                                        <p:tav tm="0">
                                          <p:val>
                                            <p:strVal val="ppt_x"/>
                                          </p:val>
                                        </p:tav>
                                        <p:tav tm="100000">
                                          <p:val>
                                            <p:strVal val="ppt_x"/>
                                          </p:val>
                                        </p:tav>
                                      </p:tavLst>
                                    </p:anim>
                                    <p:anim calcmode="lin" valueType="num">
                                      <p:cBhvr additive="base">
                                        <p:cTn id="23" dur="5000"/>
                                        <p:tgtEl>
                                          <p:spTgt spid="71683"/>
                                        </p:tgtEl>
                                        <p:attrNameLst>
                                          <p:attrName>ppt_y</p:attrName>
                                        </p:attrNameLst>
                                      </p:cBhvr>
                                      <p:tavLst>
                                        <p:tav tm="0">
                                          <p:val>
                                            <p:strVal val="ppt_y"/>
                                          </p:val>
                                        </p:tav>
                                        <p:tav tm="100000">
                                          <p:val>
                                            <p:strVal val="1+ppt_h/2"/>
                                          </p:val>
                                        </p:tav>
                                      </p:tavLst>
                                    </p:anim>
                                    <p:set>
                                      <p:cBhvr>
                                        <p:cTn id="24" dur="1" fill="hold">
                                          <p:stCondLst>
                                            <p:cond delay="4999"/>
                                          </p:stCondLst>
                                        </p:cTn>
                                        <p:tgtEl>
                                          <p:spTgt spid="7168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xit" presetSubtype="0" fill="hold" grpId="0" nodeType="clickEffect">
                                  <p:stCondLst>
                                    <p:cond delay="0"/>
                                  </p:stCondLst>
                                  <p:childTnLst>
                                    <p:animEffect transition="out" filter="dissolve">
                                      <p:cBhvr>
                                        <p:cTn id="28" dur="500"/>
                                        <p:tgtEl>
                                          <p:spTgt spid="71691"/>
                                        </p:tgtEl>
                                      </p:cBhvr>
                                    </p:animEffect>
                                    <p:set>
                                      <p:cBhvr>
                                        <p:cTn id="29" dur="1" fill="hold">
                                          <p:stCondLst>
                                            <p:cond delay="499"/>
                                          </p:stCondLst>
                                        </p:cTn>
                                        <p:tgtEl>
                                          <p:spTgt spid="71691"/>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xit" presetSubtype="4" fill="hold" grpId="0" nodeType="clickEffect">
                                  <p:stCondLst>
                                    <p:cond delay="0"/>
                                  </p:stCondLst>
                                  <p:childTnLst>
                                    <p:animEffect transition="out" filter="wheel(4)">
                                      <p:cBhvr>
                                        <p:cTn id="33" dur="2000"/>
                                        <p:tgtEl>
                                          <p:spTgt spid="71684"/>
                                        </p:tgtEl>
                                      </p:cBhvr>
                                    </p:animEffect>
                                    <p:set>
                                      <p:cBhvr>
                                        <p:cTn id="34" dur="1" fill="hold">
                                          <p:stCondLst>
                                            <p:cond delay="1999"/>
                                          </p:stCondLst>
                                        </p:cTn>
                                        <p:tgtEl>
                                          <p:spTgt spid="71684"/>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grpId="0" nodeType="clickEffect">
                                  <p:stCondLst>
                                    <p:cond delay="0"/>
                                  </p:stCondLst>
                                  <p:childTnLst>
                                    <p:animEffect transition="out" filter="dissolve">
                                      <p:cBhvr>
                                        <p:cTn id="38" dur="500"/>
                                        <p:tgtEl>
                                          <p:spTgt spid="71693"/>
                                        </p:tgtEl>
                                      </p:cBhvr>
                                    </p:animEffect>
                                    <p:set>
                                      <p:cBhvr>
                                        <p:cTn id="39" dur="1" fill="hold">
                                          <p:stCondLst>
                                            <p:cond delay="499"/>
                                          </p:stCondLst>
                                        </p:cTn>
                                        <p:tgtEl>
                                          <p:spTgt spid="7169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56" presetClass="exit" presetSubtype="0" fill="hold" grpId="0" nodeType="clickEffect">
                                  <p:stCondLst>
                                    <p:cond delay="0"/>
                                  </p:stCondLst>
                                  <p:iterate type="lt">
                                    <p:tmPct val="10000"/>
                                  </p:iterate>
                                  <p:childTnLst>
                                    <p:anim from="(ppt_w)" to="(-ppt_w*2)" calcmode="lin" valueType="num">
                                      <p:cBhvr rctx="PPT">
                                        <p:cTn id="43" dur="500" autoRev="1">
                                          <p:stCondLst>
                                            <p:cond delay="0"/>
                                          </p:stCondLst>
                                        </p:cTn>
                                        <p:tgtEl>
                                          <p:spTgt spid="71687"/>
                                        </p:tgtEl>
                                        <p:attrNameLst>
                                          <p:attrName>ppt_w</p:attrName>
                                        </p:attrNameLst>
                                      </p:cBhvr>
                                    </p:anim>
                                    <p:anim by="(ppt_w*0.50)" calcmode="lin" valueType="num">
                                      <p:cBhvr>
                                        <p:cTn id="44" dur="500" decel="50000" autoRev="1">
                                          <p:stCondLst>
                                            <p:cond delay="0"/>
                                          </p:stCondLst>
                                        </p:cTn>
                                        <p:tgtEl>
                                          <p:spTgt spid="71687"/>
                                        </p:tgtEl>
                                        <p:attrNameLst>
                                          <p:attrName>ppt_x</p:attrName>
                                        </p:attrNameLst>
                                      </p:cBhvr>
                                    </p:anim>
                                    <p:anim from="(ppt_y)" to="(1+ppt_h/2)" calcmode="lin" valueType="num">
                                      <p:cBhvr>
                                        <p:cTn id="45" dur="1000">
                                          <p:stCondLst>
                                            <p:cond delay="0"/>
                                          </p:stCondLst>
                                        </p:cTn>
                                        <p:tgtEl>
                                          <p:spTgt spid="71687"/>
                                        </p:tgtEl>
                                        <p:attrNameLst>
                                          <p:attrName>ppt_y</p:attrName>
                                        </p:attrNameLst>
                                      </p:cBhvr>
                                    </p:anim>
                                    <p:animRot by="21600000">
                                      <p:cBhvr>
                                        <p:cTn id="46" dur="1000">
                                          <p:stCondLst>
                                            <p:cond delay="0"/>
                                          </p:stCondLst>
                                        </p:cTn>
                                        <p:tgtEl>
                                          <p:spTgt spid="71687"/>
                                        </p:tgtEl>
                                        <p:attrNameLst>
                                          <p:attrName>r</p:attrName>
                                        </p:attrNameLst>
                                      </p:cBhvr>
                                    </p:animRot>
                                    <p:set>
                                      <p:cBhvr>
                                        <p:cTn id="47" dur="1" fill="hold">
                                          <p:stCondLst>
                                            <p:cond delay="999"/>
                                          </p:stCondLst>
                                        </p:cTn>
                                        <p:tgtEl>
                                          <p:spTgt spid="71687"/>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xit" presetSubtype="4" fill="hold" grpId="0" nodeType="clickEffect">
                                  <p:stCondLst>
                                    <p:cond delay="0"/>
                                  </p:stCondLst>
                                  <p:childTnLst>
                                    <p:animEffect transition="out" filter="wheel(4)">
                                      <p:cBhvr>
                                        <p:cTn id="51" dur="2000"/>
                                        <p:tgtEl>
                                          <p:spTgt spid="71689"/>
                                        </p:tgtEl>
                                      </p:cBhvr>
                                    </p:animEffect>
                                    <p:set>
                                      <p:cBhvr>
                                        <p:cTn id="52" dur="1" fill="hold">
                                          <p:stCondLst>
                                            <p:cond delay="1999"/>
                                          </p:stCondLst>
                                        </p:cTn>
                                        <p:tgtEl>
                                          <p:spTgt spid="7168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48" presetClass="exit" presetSubtype="0" decel="50000" fill="hold" grpId="0" nodeType="clickEffect">
                                  <p:stCondLst>
                                    <p:cond delay="0"/>
                                  </p:stCondLst>
                                  <p:childTnLst>
                                    <p:anim calcmode="lin" valueType="num">
                                      <p:cBhvr>
                                        <p:cTn id="56" dur="1000"/>
                                        <p:tgtEl>
                                          <p:spTgt spid="71686"/>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57" dur="1000"/>
                                        <p:tgtEl>
                                          <p:spTgt spid="71686"/>
                                        </p:tgtEl>
                                        <p:attrNameLst>
                                          <p:attrName>ppt_x</p:attrName>
                                        </p:attrNameLst>
                                      </p:cBhvr>
                                      <p:tavLst>
                                        <p:tav tm="0">
                                          <p:val>
                                            <p:strVal val="ppt_x"/>
                                          </p:val>
                                        </p:tav>
                                        <p:tav tm="50000">
                                          <p:val>
                                            <p:fltVal val="0.95"/>
                                          </p:val>
                                        </p:tav>
                                        <p:tav tm="100000">
                                          <p:val>
                                            <p:fltVal val="-1"/>
                                          </p:val>
                                        </p:tav>
                                      </p:tavLst>
                                    </p:anim>
                                    <p:anim calcmode="lin" valueType="num">
                                      <p:cBhvr>
                                        <p:cTn id="58" dur="1000"/>
                                        <p:tgtEl>
                                          <p:spTgt spid="71686"/>
                                        </p:tgtEl>
                                        <p:attrNameLst>
                                          <p:attrName>ppt_y</p:attrName>
                                        </p:attrNameLst>
                                      </p:cBhvr>
                                      <p:tavLst>
                                        <p:tav tm="0">
                                          <p:val>
                                            <p:strVal val="ppt_y"/>
                                          </p:val>
                                        </p:tav>
                                        <p:tav tm="100000">
                                          <p:val>
                                            <p:strVal val="ppt_y"/>
                                          </p:val>
                                        </p:tav>
                                      </p:tavLst>
                                    </p:anim>
                                    <p:animEffect transition="out" filter="fade">
                                      <p:cBhvr>
                                        <p:cTn id="59" dur="1000"/>
                                        <p:tgtEl>
                                          <p:spTgt spid="71686"/>
                                        </p:tgtEl>
                                      </p:cBhvr>
                                    </p:animEffect>
                                    <p:set>
                                      <p:cBhvr>
                                        <p:cTn id="60" dur="1" fill="hold">
                                          <p:stCondLst>
                                            <p:cond delay="999"/>
                                          </p:stCondLst>
                                        </p:cTn>
                                        <p:tgtEl>
                                          <p:spTgt spid="71686"/>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xit" presetSubtype="0" fill="hold" grpId="0" nodeType="clickEffect">
                                  <p:stCondLst>
                                    <p:cond delay="0"/>
                                  </p:stCondLst>
                                  <p:childTnLst>
                                    <p:anim calcmode="lin" valueType="num">
                                      <p:cBhvr>
                                        <p:cTn id="64" dur="1000"/>
                                        <p:tgtEl>
                                          <p:spTgt spid="71690"/>
                                        </p:tgtEl>
                                        <p:attrNameLst>
                                          <p:attrName>ppt_w</p:attrName>
                                        </p:attrNameLst>
                                      </p:cBhvr>
                                      <p:tavLst>
                                        <p:tav tm="0">
                                          <p:val>
                                            <p:strVal val="ppt_w"/>
                                          </p:val>
                                        </p:tav>
                                        <p:tav tm="100000">
                                          <p:val>
                                            <p:fltVal val="0"/>
                                          </p:val>
                                        </p:tav>
                                      </p:tavLst>
                                    </p:anim>
                                    <p:anim calcmode="lin" valueType="num">
                                      <p:cBhvr>
                                        <p:cTn id="65" dur="1000"/>
                                        <p:tgtEl>
                                          <p:spTgt spid="71690"/>
                                        </p:tgtEl>
                                        <p:attrNameLst>
                                          <p:attrName>ppt_h</p:attrName>
                                        </p:attrNameLst>
                                      </p:cBhvr>
                                      <p:tavLst>
                                        <p:tav tm="0">
                                          <p:val>
                                            <p:strVal val="ppt_h"/>
                                          </p:val>
                                        </p:tav>
                                        <p:tav tm="100000">
                                          <p:val>
                                            <p:fltVal val="0"/>
                                          </p:val>
                                        </p:tav>
                                      </p:tavLst>
                                    </p:anim>
                                    <p:anim calcmode="lin" valueType="num">
                                      <p:cBhvr>
                                        <p:cTn id="66" dur="1000"/>
                                        <p:tgtEl>
                                          <p:spTgt spid="7169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7" dur="1000"/>
                                        <p:tgtEl>
                                          <p:spTgt spid="7169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8" dur="1" fill="hold">
                                          <p:stCondLst>
                                            <p:cond delay="999"/>
                                          </p:stCondLst>
                                        </p:cTn>
                                        <p:tgtEl>
                                          <p:spTgt spid="71690"/>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xit" presetSubtype="4" fill="hold" grpId="0" nodeType="clickEffect">
                                  <p:stCondLst>
                                    <p:cond delay="0"/>
                                  </p:stCondLst>
                                  <p:childTnLst>
                                    <p:animEffect transition="out" filter="wheel(4)">
                                      <p:cBhvr>
                                        <p:cTn id="72" dur="2000"/>
                                        <p:tgtEl>
                                          <p:spTgt spid="71688"/>
                                        </p:tgtEl>
                                      </p:cBhvr>
                                    </p:animEffect>
                                    <p:set>
                                      <p:cBhvr>
                                        <p:cTn id="73" dur="1" fill="hold">
                                          <p:stCondLst>
                                            <p:cond delay="1999"/>
                                          </p:stCondLst>
                                        </p:cTn>
                                        <p:tgtEl>
                                          <p:spTgt spid="716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P spid="71684" grpId="0" animBg="1"/>
      <p:bldP spid="71685" grpId="0" animBg="1"/>
      <p:bldP spid="71686" grpId="0" animBg="1"/>
      <p:bldP spid="71687" grpId="0" animBg="1"/>
      <p:bldP spid="71688" grpId="0" animBg="1"/>
      <p:bldP spid="71689" grpId="0" animBg="1"/>
      <p:bldP spid="71690" grpId="0" animBg="1"/>
      <p:bldP spid="71691" grpId="0" animBg="1"/>
      <p:bldP spid="71692" grpId="0" animBg="1"/>
      <p:bldP spid="71693" grpId="0" animBg="1"/>
      <p:bldP spid="716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69668-6184-E3AE-288A-E3918DD58BA3}"/>
              </a:ext>
            </a:extLst>
          </p:cNvPr>
          <p:cNvSpPr>
            <a:spLocks noGrp="1"/>
          </p:cNvSpPr>
          <p:nvPr>
            <p:ph idx="1"/>
          </p:nvPr>
        </p:nvSpPr>
        <p:spPr>
          <a:xfrm>
            <a:off x="1981200" y="457200"/>
            <a:ext cx="8686800" cy="6400800"/>
          </a:xfrm>
        </p:spPr>
        <p:txBody>
          <a:bodyPr/>
          <a:lstStyle/>
          <a:p>
            <a:pPr algn="ctr">
              <a:buFont typeface="Arial" panose="020B0604020202020204" pitchFamily="34" charset="0"/>
              <a:buNone/>
            </a:pPr>
            <a:r>
              <a:rPr lang="en-US" altLang="en-US">
                <a:latin typeface="Times New Roman" panose="02020603050405020304" pitchFamily="18" charset="0"/>
                <a:cs typeface="Times New Roman" panose="02020603050405020304" pitchFamily="18" charset="0"/>
              </a:rPr>
              <a:t>BÀI TẬP VẬN DỤNG VÀ HƯỚNG DẪN HS HỌC TẬP Ở NHÀ </a:t>
            </a:r>
          </a:p>
          <a:p>
            <a:pPr algn="ctr">
              <a:buFont typeface="Arial" panose="020B0604020202020204" pitchFamily="34" charset="0"/>
              <a:buNone/>
            </a:pPr>
            <a:r>
              <a:rPr lang="en-US" altLang="en-US" sz="2200">
                <a:solidFill>
                  <a:srgbClr val="FF0000"/>
                </a:solidFill>
                <a:latin typeface="Times New Roman" panose="02020603050405020304" pitchFamily="18" charset="0"/>
                <a:cs typeface="Times New Roman" panose="02020603050405020304" pitchFamily="18" charset="0"/>
              </a:rPr>
              <a:t>Bài tập vận dụng: </a:t>
            </a:r>
          </a:p>
          <a:p>
            <a:pPr algn="ctr">
              <a:buFont typeface="Arial" panose="020B0604020202020204" pitchFamily="34" charset="0"/>
              <a:buNone/>
            </a:pPr>
            <a:r>
              <a:rPr lang="en-US" altLang="en-US" sz="2200">
                <a:solidFill>
                  <a:srgbClr val="002060"/>
                </a:solidFill>
                <a:latin typeface="Times New Roman" panose="02020603050405020304" pitchFamily="18" charset="0"/>
                <a:cs typeface="Times New Roman" panose="02020603050405020304" pitchFamily="18" charset="0"/>
              </a:rPr>
              <a:t>Trình bày những ảnh hưởng của văn hóa Trung Quốc thời phong kiến đến nền văn hóa của Việt Nam.</a:t>
            </a:r>
          </a:p>
          <a:p>
            <a:pPr algn="ctr">
              <a:buFont typeface="Arial" panose="020B0604020202020204" pitchFamily="34" charset="0"/>
              <a:buNone/>
            </a:pPr>
            <a:r>
              <a:rPr lang="en-US" altLang="en-US" sz="2200">
                <a:solidFill>
                  <a:srgbClr val="FF0000"/>
                </a:solidFill>
                <a:latin typeface="Times New Roman" panose="02020603050405020304" pitchFamily="18" charset="0"/>
                <a:cs typeface="Times New Roman" panose="02020603050405020304" pitchFamily="18" charset="0"/>
              </a:rPr>
              <a:t>Hướng dẫn HS học tập ở nhà</a:t>
            </a:r>
          </a:p>
          <a:p>
            <a:pPr>
              <a:buFont typeface="Arial" panose="020B0604020202020204" pitchFamily="34" charset="0"/>
              <a:buNone/>
            </a:pPr>
            <a:r>
              <a:rPr lang="en-US" altLang="en-US" sz="2200" b="1">
                <a:latin typeface="Times New Roman" panose="02020603050405020304" pitchFamily="18" charset="0"/>
                <a:cs typeface="Times New Roman" panose="02020603050405020304" pitchFamily="18" charset="0"/>
              </a:rPr>
              <a:t>- </a:t>
            </a:r>
            <a:r>
              <a:rPr lang="en-US" altLang="en-US" sz="2200">
                <a:latin typeface="Times New Roman" panose="02020603050405020304" pitchFamily="18" charset="0"/>
                <a:cs typeface="Times New Roman" panose="02020603050405020304" pitchFamily="18" charset="0"/>
              </a:rPr>
              <a:t>Học bài, hoàn thiện bài tập giáo viên đã giao</a:t>
            </a:r>
          </a:p>
          <a:p>
            <a:pPr>
              <a:buFont typeface="Arial" panose="020B0604020202020204" pitchFamily="34" charset="0"/>
              <a:buNone/>
            </a:pPr>
            <a:r>
              <a:rPr lang="en-US" altLang="en-US" sz="2200">
                <a:latin typeface="Times New Roman" panose="02020603050405020304" pitchFamily="18" charset="0"/>
                <a:cs typeface="Times New Roman" panose="02020603050405020304" pitchFamily="18" charset="0"/>
              </a:rPr>
              <a:t>- Chuẩn bị bài mới:</a:t>
            </a:r>
            <a:r>
              <a:rPr lang="en-US" altLang="en-US" sz="2200" i="1">
                <a:latin typeface="Times New Roman" panose="02020603050405020304" pitchFamily="18" charset="0"/>
                <a:cs typeface="Times New Roman" panose="02020603050405020304" pitchFamily="18" charset="0"/>
              </a:rPr>
              <a:t> Bài 6: Các quốc gia Ấn và văn hóa truyền thống Ấn Độ </a:t>
            </a:r>
            <a:r>
              <a:rPr lang="en-US" altLang="en-US" sz="2200">
                <a:latin typeface="Times New Roman" panose="02020603050405020304" pitchFamily="18" charset="0"/>
                <a:cs typeface="Times New Roman" panose="02020603050405020304" pitchFamily="18" charset="0"/>
              </a:rPr>
              <a:t>liên quan đến các vấn đề sau:</a:t>
            </a:r>
            <a:endParaRPr lang="en-US" altLang="en-US" sz="2200" i="1">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200">
                <a:solidFill>
                  <a:srgbClr val="002060"/>
                </a:solidFill>
                <a:latin typeface="Times New Roman" panose="02020603050405020304" pitchFamily="18" charset="0"/>
                <a:cs typeface="Times New Roman" panose="02020603050405020304" pitchFamily="18" charset="0"/>
              </a:rPr>
              <a:t>+ Sự hình lập Vương triều Giúp-ta</a:t>
            </a:r>
          </a:p>
          <a:p>
            <a:pPr>
              <a:buFont typeface="Arial" panose="020B0604020202020204" pitchFamily="34" charset="0"/>
              <a:buNone/>
            </a:pPr>
            <a:r>
              <a:rPr lang="en-US" altLang="en-US" sz="2200">
                <a:solidFill>
                  <a:srgbClr val="002060"/>
                </a:solidFill>
                <a:latin typeface="Times New Roman" panose="02020603050405020304" pitchFamily="18" charset="0"/>
                <a:cs typeface="Times New Roman" panose="02020603050405020304" pitchFamily="18" charset="0"/>
              </a:rPr>
              <a:t>+ Sự phát triển văn hóa truyền thống Ấn Độ: Tìm hiểu về: Tôn giáo: Đạo Phật và Ấn Độ giáo; Kiến trúc: các công trình kiến trúc nổi tiếng; Chữ viết.</a:t>
            </a:r>
          </a:p>
          <a:p>
            <a:pPr>
              <a:buFont typeface="Arial" panose="020B0604020202020204" pitchFamily="34" charset="0"/>
              <a:buNone/>
            </a:pPr>
            <a:r>
              <a:rPr lang="en-US" altLang="en-US" sz="2200">
                <a:solidFill>
                  <a:srgbClr val="002060"/>
                </a:solidFill>
                <a:latin typeface="Times New Roman" panose="02020603050405020304" pitchFamily="18" charset="0"/>
                <a:cs typeface="Times New Roman" panose="02020603050405020304" pitchFamily="18" charset="0"/>
              </a:rPr>
              <a:t>+ Những ảnh hưởng của văn hóa truyền thống Ấn Độ ra bên ngoài.</a:t>
            </a:r>
          </a:p>
          <a:p>
            <a:pPr>
              <a:buFont typeface="Arial" panose="020B0604020202020204" pitchFamily="34" charset="0"/>
              <a:buNone/>
            </a:pPr>
            <a:endParaRPr lang="en-US" altLang="en-US"/>
          </a:p>
          <a:p>
            <a:pPr>
              <a:buFont typeface="Arial" panose="020B0604020202020204" pitchFamily="34" charset="0"/>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ox(in)">
                                      <p:cBhvr>
                                        <p:cTn id="10" dur="500"/>
                                        <p:tgtEl>
                                          <p:spTgt spid="2">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ox(in)">
                                      <p:cBhvr>
                                        <p:cTn id="13" dur="500"/>
                                        <p:tgtEl>
                                          <p:spTgt spid="2">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additive="base">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additive="base">
                                        <p:cTn id="3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 calcmode="lin" valueType="num">
                                      <p:cBhvr additive="base">
                                        <p:cTn id="34"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 calcmode="lin" valueType="num">
                                      <p:cBhvr additive="base">
                                        <p:cTn id="3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E4FA96-7D90-AF09-3AF6-60F7F3645DF7}"/>
              </a:ext>
            </a:extLst>
          </p:cNvPr>
          <p:cNvSpPr/>
          <p:nvPr/>
        </p:nvSpPr>
        <p:spPr>
          <a:xfrm>
            <a:off x="3276600" y="1752600"/>
            <a:ext cx="5486400" cy="3657600"/>
          </a:xfrm>
          <a:prstGeom prst="rect">
            <a:avLst/>
          </a:prstGeom>
          <a:blipFill>
            <a:blip r:embed="rId2" cstate="prin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1"/>
            <a:ext cx="9143980" cy="685798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 y="0"/>
            <a:ext cx="12320337" cy="6845300"/>
          </a:xfrm>
          <a:custGeom>
            <a:avLst/>
            <a:gdLst/>
            <a:ahLst/>
            <a:cxnLst/>
            <a:rect l="l" t="t" r="r" b="b"/>
            <a:pathLst>
              <a:path w="9144000" h="6845300">
                <a:moveTo>
                  <a:pt x="9143981" y="6845286"/>
                </a:moveTo>
                <a:lnTo>
                  <a:pt x="0" y="6845286"/>
                </a:lnTo>
                <a:lnTo>
                  <a:pt x="0" y="0"/>
                </a:lnTo>
                <a:lnTo>
                  <a:pt x="9143981" y="0"/>
                </a:lnTo>
                <a:lnTo>
                  <a:pt x="9143981" y="6845286"/>
                </a:lnTo>
                <a:close/>
              </a:path>
            </a:pathLst>
          </a:custGeom>
          <a:solidFill>
            <a:srgbClr val="0E2A46"/>
          </a:solidFill>
        </p:spPr>
        <p:txBody>
          <a:bodyPr wrap="square" lIns="0" tIns="0" rIns="0" bIns="0" rtlCol="0"/>
          <a:lstStyle/>
          <a:p>
            <a:endParaRPr>
              <a:solidFill>
                <a:prstClr val="black"/>
              </a:solidFill>
              <a:latin typeface="Calibri"/>
            </a:endParaRPr>
          </a:p>
        </p:txBody>
      </p:sp>
      <p:grpSp>
        <p:nvGrpSpPr>
          <p:cNvPr id="4" name="object 4"/>
          <p:cNvGrpSpPr/>
          <p:nvPr/>
        </p:nvGrpSpPr>
        <p:grpSpPr>
          <a:xfrm>
            <a:off x="57573" y="-12685"/>
            <a:ext cx="5529599" cy="6858000"/>
            <a:chOff x="19" y="9"/>
            <a:chExt cx="4005579" cy="6858000"/>
          </a:xfrm>
        </p:grpSpPr>
        <p:sp>
          <p:nvSpPr>
            <p:cNvPr id="5" name="object 5"/>
            <p:cNvSpPr/>
            <p:nvPr/>
          </p:nvSpPr>
          <p:spPr>
            <a:xfrm>
              <a:off x="934928" y="9"/>
              <a:ext cx="2935119" cy="228514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19" y="2288325"/>
              <a:ext cx="2673449" cy="4569610"/>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2812269" y="2547569"/>
              <a:ext cx="1193290" cy="1591046"/>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grpSp>
      <p:sp>
        <p:nvSpPr>
          <p:cNvPr id="8" name="object 8"/>
          <p:cNvSpPr/>
          <p:nvPr/>
        </p:nvSpPr>
        <p:spPr>
          <a:xfrm>
            <a:off x="6841844" y="-12685"/>
            <a:ext cx="2139695" cy="2852844"/>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9887751" y="30782"/>
            <a:ext cx="2454920" cy="3379543"/>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10198766" y="3971957"/>
            <a:ext cx="2121570" cy="2786669"/>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p:nvPr/>
        </p:nvSpPr>
        <p:spPr>
          <a:xfrm>
            <a:off x="3999558" y="4637529"/>
            <a:ext cx="5077460" cy="1455527"/>
          </a:xfrm>
          <a:prstGeom prst="rect">
            <a:avLst/>
          </a:prstGeom>
        </p:spPr>
        <p:txBody>
          <a:bodyPr vert="horz" wrap="square" lIns="0" tIns="69850" rIns="0" bIns="0" rtlCol="0">
            <a:spAutoFit/>
          </a:bodyPr>
          <a:lstStyle/>
          <a:p>
            <a:pPr marL="12700" marR="5080" indent="102870" algn="just">
              <a:lnSpc>
                <a:spcPts val="3560"/>
              </a:lnSpc>
              <a:spcBef>
                <a:spcPts val="550"/>
              </a:spcBef>
            </a:pPr>
            <a:r>
              <a:rPr sz="3300" b="1" dirty="0">
                <a:solidFill>
                  <a:srgbClr val="FFFF00"/>
                </a:solidFill>
                <a:latin typeface="Times New Roman"/>
                <a:cs typeface="Times New Roman"/>
              </a:rPr>
              <a:t>1. </a:t>
            </a:r>
            <a:r>
              <a:rPr sz="3300" b="1" spc="-25" dirty="0">
                <a:solidFill>
                  <a:srgbClr val="FFFF00"/>
                </a:solidFill>
                <a:latin typeface="Times New Roman"/>
                <a:cs typeface="Times New Roman"/>
              </a:rPr>
              <a:t>Tiến </a:t>
            </a:r>
            <a:r>
              <a:rPr sz="3300" b="1" spc="-5" dirty="0">
                <a:solidFill>
                  <a:srgbClr val="FFFF00"/>
                </a:solidFill>
                <a:latin typeface="Times New Roman"/>
                <a:cs typeface="Times New Roman"/>
              </a:rPr>
              <a:t>trình phát triển </a:t>
            </a:r>
            <a:r>
              <a:rPr sz="3300" b="1" spc="-10" dirty="0">
                <a:solidFill>
                  <a:srgbClr val="FFFF00"/>
                </a:solidFill>
                <a:latin typeface="Times New Roman"/>
                <a:cs typeface="Times New Roman"/>
              </a:rPr>
              <a:t>của  lịch </a:t>
            </a:r>
            <a:r>
              <a:rPr sz="3300" b="1" spc="-5" dirty="0">
                <a:solidFill>
                  <a:srgbClr val="FFFF00"/>
                </a:solidFill>
                <a:latin typeface="Times New Roman"/>
                <a:cs typeface="Times New Roman"/>
              </a:rPr>
              <a:t>sử </a:t>
            </a:r>
            <a:r>
              <a:rPr sz="3300" b="1" spc="-60" dirty="0">
                <a:solidFill>
                  <a:srgbClr val="FFFF00"/>
                </a:solidFill>
                <a:latin typeface="Times New Roman"/>
                <a:cs typeface="Times New Roman"/>
              </a:rPr>
              <a:t>Trung </a:t>
            </a:r>
            <a:r>
              <a:rPr sz="3300" b="1" spc="-10" dirty="0">
                <a:solidFill>
                  <a:srgbClr val="FFFF00"/>
                </a:solidFill>
                <a:latin typeface="Times New Roman"/>
                <a:cs typeface="Times New Roman"/>
              </a:rPr>
              <a:t>Quốc </a:t>
            </a:r>
            <a:r>
              <a:rPr sz="3300" b="1" spc="-5" dirty="0">
                <a:solidFill>
                  <a:srgbClr val="FFFF00"/>
                </a:solidFill>
                <a:latin typeface="Times New Roman"/>
                <a:cs typeface="Times New Roman"/>
              </a:rPr>
              <a:t>từ thế kỉ  VII đến thế kỉ</a:t>
            </a:r>
            <a:r>
              <a:rPr sz="3300" b="1" spc="-20" dirty="0">
                <a:solidFill>
                  <a:srgbClr val="FFFF00"/>
                </a:solidFill>
                <a:latin typeface="Times New Roman"/>
                <a:cs typeface="Times New Roman"/>
              </a:rPr>
              <a:t> </a:t>
            </a:r>
            <a:r>
              <a:rPr sz="3300" b="1" spc="-5" dirty="0">
                <a:solidFill>
                  <a:srgbClr val="FFFF00"/>
                </a:solidFill>
                <a:latin typeface="Times New Roman"/>
                <a:cs typeface="Times New Roman"/>
              </a:rPr>
              <a:t>XIX</a:t>
            </a:r>
            <a:endParaRPr sz="3300">
              <a:solidFill>
                <a:prstClr val="black"/>
              </a:solidFill>
              <a:latin typeface="Times New Roman"/>
              <a:cs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1"/>
            <a:ext cx="9143980" cy="685798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524000" y="0"/>
            <a:ext cx="9144000" cy="6845300"/>
          </a:xfrm>
          <a:custGeom>
            <a:avLst/>
            <a:gdLst/>
            <a:ahLst/>
            <a:cxnLst/>
            <a:rect l="l" t="t" r="r" b="b"/>
            <a:pathLst>
              <a:path w="9144000" h="6845300">
                <a:moveTo>
                  <a:pt x="9143981" y="6845286"/>
                </a:moveTo>
                <a:lnTo>
                  <a:pt x="0" y="6845286"/>
                </a:lnTo>
                <a:lnTo>
                  <a:pt x="0" y="0"/>
                </a:lnTo>
                <a:lnTo>
                  <a:pt x="9143981" y="0"/>
                </a:lnTo>
                <a:lnTo>
                  <a:pt x="9143981" y="6845286"/>
                </a:lnTo>
                <a:close/>
              </a:path>
            </a:pathLst>
          </a:custGeom>
          <a:solidFill>
            <a:srgbClr val="0E2A46"/>
          </a:solidFill>
        </p:spPr>
        <p:txBody>
          <a:bodyPr wrap="square" lIns="0" tIns="0" rIns="0" bIns="0" rtlCol="0"/>
          <a:lstStyle/>
          <a:p>
            <a:endParaRPr>
              <a:solidFill>
                <a:prstClr val="black"/>
              </a:solidFill>
              <a:latin typeface="Calibri"/>
            </a:endParaRPr>
          </a:p>
        </p:txBody>
      </p:sp>
      <p:sp>
        <p:nvSpPr>
          <p:cNvPr id="4" name="object 4"/>
          <p:cNvSpPr/>
          <p:nvPr/>
        </p:nvSpPr>
        <p:spPr>
          <a:xfrm>
            <a:off x="4664568" y="4660816"/>
            <a:ext cx="5709920" cy="1734185"/>
          </a:xfrm>
          <a:custGeom>
            <a:avLst/>
            <a:gdLst/>
            <a:ahLst/>
            <a:cxnLst/>
            <a:rect l="l" t="t" r="r" b="b"/>
            <a:pathLst>
              <a:path w="5709920" h="1734185">
                <a:moveTo>
                  <a:pt x="5709838" y="1734121"/>
                </a:moveTo>
                <a:lnTo>
                  <a:pt x="0" y="1734121"/>
                </a:lnTo>
                <a:lnTo>
                  <a:pt x="0" y="0"/>
                </a:lnTo>
                <a:lnTo>
                  <a:pt x="5709838" y="0"/>
                </a:lnTo>
                <a:lnTo>
                  <a:pt x="5709838" y="1734121"/>
                </a:lnTo>
                <a:close/>
              </a:path>
            </a:pathLst>
          </a:custGeom>
          <a:solidFill>
            <a:srgbClr val="FDBFBF"/>
          </a:solidFill>
        </p:spPr>
        <p:txBody>
          <a:bodyPr wrap="square" lIns="0" tIns="0" rIns="0" bIns="0" rtlCol="0"/>
          <a:lstStyle/>
          <a:p>
            <a:endParaRPr>
              <a:solidFill>
                <a:prstClr val="black"/>
              </a:solidFill>
              <a:latin typeface="Calibri"/>
            </a:endParaRPr>
          </a:p>
        </p:txBody>
      </p:sp>
      <p:sp>
        <p:nvSpPr>
          <p:cNvPr id="5" name="object 5"/>
          <p:cNvSpPr txBox="1"/>
          <p:nvPr/>
        </p:nvSpPr>
        <p:spPr>
          <a:xfrm>
            <a:off x="4737593" y="4623040"/>
            <a:ext cx="5534025" cy="1305560"/>
          </a:xfrm>
          <a:prstGeom prst="rect">
            <a:avLst/>
          </a:prstGeom>
        </p:spPr>
        <p:txBody>
          <a:bodyPr vert="horz" wrap="square" lIns="0" tIns="12700" rIns="0" bIns="0" rtlCol="0">
            <a:spAutoFit/>
          </a:bodyPr>
          <a:lstStyle/>
          <a:p>
            <a:pPr marL="12700" marR="5080" algn="just">
              <a:spcBef>
                <a:spcPts val="100"/>
              </a:spcBef>
            </a:pPr>
            <a:r>
              <a:rPr sz="2800" b="1" spc="-5" dirty="0">
                <a:solidFill>
                  <a:srgbClr val="233B4F"/>
                </a:solidFill>
                <a:latin typeface="Arial"/>
                <a:cs typeface="Arial"/>
              </a:rPr>
              <a:t>?.</a:t>
            </a:r>
            <a:r>
              <a:rPr sz="2800" spc="-5" dirty="0">
                <a:solidFill>
                  <a:srgbClr val="233B4F"/>
                </a:solidFill>
                <a:latin typeface="Times New Roman"/>
                <a:cs typeface="Times New Roman"/>
              </a:rPr>
              <a:t>Đọc thông tin, </a:t>
            </a:r>
            <a:r>
              <a:rPr sz="2800" dirty="0">
                <a:solidFill>
                  <a:srgbClr val="233B4F"/>
                </a:solidFill>
                <a:latin typeface="Times New Roman"/>
                <a:cs typeface="Times New Roman"/>
              </a:rPr>
              <a:t>hãy </a:t>
            </a:r>
            <a:r>
              <a:rPr sz="2800" spc="-5" dirty="0">
                <a:solidFill>
                  <a:srgbClr val="233B4F"/>
                </a:solidFill>
                <a:latin typeface="Times New Roman"/>
                <a:cs typeface="Times New Roman"/>
              </a:rPr>
              <a:t>lập sơ </a:t>
            </a:r>
            <a:r>
              <a:rPr sz="2800" dirty="0">
                <a:solidFill>
                  <a:srgbClr val="233B4F"/>
                </a:solidFill>
                <a:latin typeface="Times New Roman"/>
                <a:cs typeface="Times New Roman"/>
              </a:rPr>
              <a:t>đồ </a:t>
            </a:r>
            <a:r>
              <a:rPr sz="2800" spc="-5" dirty="0">
                <a:solidFill>
                  <a:srgbClr val="233B4F"/>
                </a:solidFill>
                <a:latin typeface="Times New Roman"/>
                <a:cs typeface="Times New Roman"/>
              </a:rPr>
              <a:t>tiến  trình </a:t>
            </a:r>
            <a:r>
              <a:rPr sz="2800" dirty="0">
                <a:solidFill>
                  <a:srgbClr val="233B4F"/>
                </a:solidFill>
                <a:latin typeface="Times New Roman"/>
                <a:cs typeface="Times New Roman"/>
              </a:rPr>
              <a:t>phát </a:t>
            </a:r>
            <a:r>
              <a:rPr sz="2800" spc="-5" dirty="0">
                <a:solidFill>
                  <a:srgbClr val="233B4F"/>
                </a:solidFill>
                <a:latin typeface="Times New Roman"/>
                <a:cs typeface="Times New Roman"/>
              </a:rPr>
              <a:t>triển của </a:t>
            </a:r>
            <a:r>
              <a:rPr sz="2800" spc="-25" dirty="0">
                <a:solidFill>
                  <a:srgbClr val="233B4F"/>
                </a:solidFill>
                <a:latin typeface="Times New Roman"/>
                <a:cs typeface="Times New Roman"/>
              </a:rPr>
              <a:t>Trung </a:t>
            </a:r>
            <a:r>
              <a:rPr sz="2800" spc="-5" dirty="0">
                <a:solidFill>
                  <a:srgbClr val="233B4F"/>
                </a:solidFill>
                <a:latin typeface="Times New Roman"/>
                <a:cs typeface="Times New Roman"/>
              </a:rPr>
              <a:t>Quốc từ thế  </a:t>
            </a:r>
            <a:r>
              <a:rPr sz="2800" dirty="0">
                <a:solidFill>
                  <a:srgbClr val="233B4F"/>
                </a:solidFill>
                <a:latin typeface="Times New Roman"/>
                <a:cs typeface="Times New Roman"/>
              </a:rPr>
              <a:t>kỉ </a:t>
            </a:r>
            <a:r>
              <a:rPr sz="2800" spc="-5" dirty="0">
                <a:solidFill>
                  <a:srgbClr val="233B4F"/>
                </a:solidFill>
                <a:latin typeface="Times New Roman"/>
                <a:cs typeface="Times New Roman"/>
              </a:rPr>
              <a:t>VII </a:t>
            </a:r>
            <a:r>
              <a:rPr sz="2800" dirty="0">
                <a:solidFill>
                  <a:srgbClr val="233B4F"/>
                </a:solidFill>
                <a:latin typeface="Times New Roman"/>
                <a:cs typeface="Times New Roman"/>
              </a:rPr>
              <a:t>đến giữa </a:t>
            </a:r>
            <a:r>
              <a:rPr sz="2800" spc="-5" dirty="0">
                <a:solidFill>
                  <a:srgbClr val="233B4F"/>
                </a:solidFill>
                <a:latin typeface="Times New Roman"/>
                <a:cs typeface="Times New Roman"/>
              </a:rPr>
              <a:t>thế </a:t>
            </a:r>
            <a:r>
              <a:rPr sz="2800" dirty="0">
                <a:solidFill>
                  <a:srgbClr val="233B4F"/>
                </a:solidFill>
                <a:latin typeface="Times New Roman"/>
                <a:cs typeface="Times New Roman"/>
              </a:rPr>
              <a:t>kỉ</a:t>
            </a:r>
            <a:r>
              <a:rPr sz="2800" spc="-80" dirty="0">
                <a:solidFill>
                  <a:srgbClr val="233B4F"/>
                </a:solidFill>
                <a:latin typeface="Times New Roman"/>
                <a:cs typeface="Times New Roman"/>
              </a:rPr>
              <a:t> </a:t>
            </a:r>
            <a:r>
              <a:rPr sz="2800" spc="-5" dirty="0">
                <a:solidFill>
                  <a:srgbClr val="233B4F"/>
                </a:solidFill>
                <a:latin typeface="Times New Roman"/>
                <a:cs typeface="Times New Roman"/>
              </a:rPr>
              <a:t>XIX.</a:t>
            </a:r>
            <a:endParaRPr sz="2800">
              <a:solidFill>
                <a:prstClr val="black"/>
              </a:solidFill>
              <a:latin typeface="Times New Roman"/>
              <a:cs typeface="Times New Roman"/>
            </a:endParaRPr>
          </a:p>
        </p:txBody>
      </p:sp>
      <p:sp>
        <p:nvSpPr>
          <p:cNvPr id="6" name="object 6"/>
          <p:cNvSpPr/>
          <p:nvPr/>
        </p:nvSpPr>
        <p:spPr>
          <a:xfrm>
            <a:off x="1762227" y="321735"/>
            <a:ext cx="2848167" cy="2010545"/>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4675894" y="321732"/>
            <a:ext cx="2845119" cy="4111309"/>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8" name="object 8"/>
          <p:cNvSpPr/>
          <p:nvPr/>
        </p:nvSpPr>
        <p:spPr>
          <a:xfrm>
            <a:off x="7588612" y="321731"/>
            <a:ext cx="2848444" cy="201054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1762225" y="2422092"/>
            <a:ext cx="2846069" cy="2013798"/>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7586213" y="2431700"/>
            <a:ext cx="2848469" cy="2000940"/>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p:nvPr/>
        </p:nvSpPr>
        <p:spPr>
          <a:xfrm>
            <a:off x="1762224" y="4525717"/>
            <a:ext cx="2845944" cy="2010545"/>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ACF07B-0EC4-8720-EBED-3E1B70335CF5}"/>
              </a:ext>
            </a:extLst>
          </p:cNvPr>
          <p:cNvPicPr>
            <a:picLocks noChangeAspect="1"/>
          </p:cNvPicPr>
          <p:nvPr/>
        </p:nvPicPr>
        <p:blipFill>
          <a:blip r:embed="rId2"/>
          <a:stretch>
            <a:fillRect/>
          </a:stretch>
        </p:blipFill>
        <p:spPr>
          <a:xfrm>
            <a:off x="0" y="101600"/>
            <a:ext cx="11808178" cy="6756400"/>
          </a:xfrm>
          <a:prstGeom prst="rect">
            <a:avLst/>
          </a:prstGeom>
        </p:spPr>
      </p:pic>
    </p:spTree>
    <p:extLst>
      <p:ext uri="{BB962C8B-B14F-4D97-AF65-F5344CB8AC3E}">
        <p14:creationId xmlns:p14="http://schemas.microsoft.com/office/powerpoint/2010/main" val="12650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2C31F-5A81-A803-2278-90F014D6EC04}"/>
              </a:ext>
            </a:extLst>
          </p:cNvPr>
          <p:cNvPicPr>
            <a:picLocks noChangeAspect="1"/>
          </p:cNvPicPr>
          <p:nvPr/>
        </p:nvPicPr>
        <p:blipFill>
          <a:blip r:embed="rId2"/>
          <a:stretch>
            <a:fillRect/>
          </a:stretch>
        </p:blipFill>
        <p:spPr>
          <a:xfrm>
            <a:off x="0" y="135467"/>
            <a:ext cx="11853333" cy="6615290"/>
          </a:xfrm>
          <a:prstGeom prst="rect">
            <a:avLst/>
          </a:prstGeom>
        </p:spPr>
      </p:pic>
    </p:spTree>
    <p:extLst>
      <p:ext uri="{BB962C8B-B14F-4D97-AF65-F5344CB8AC3E}">
        <p14:creationId xmlns:p14="http://schemas.microsoft.com/office/powerpoint/2010/main" val="41472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2553</Words>
  <Application>Microsoft Office PowerPoint</Application>
  <PresentationFormat>Widescreen</PresentationFormat>
  <Paragraphs>319</Paragraphs>
  <Slides>55</Slides>
  <Notes>0</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55</vt:i4>
      </vt:variant>
    </vt:vector>
  </HeadingPairs>
  <TitlesOfParts>
    <vt:vector size="68" baseType="lpstr">
      <vt:lpstr>Arial</vt:lpstr>
      <vt:lpstr>Arial MT</vt:lpstr>
      <vt:lpstr>Calibri</vt:lpstr>
      <vt:lpstr>Calibri Light</vt:lpstr>
      <vt:lpstr>Carlito</vt:lpstr>
      <vt:lpstr>Roboto</vt:lpstr>
      <vt:lpstr>TeXGyreTermes</vt:lpstr>
      <vt:lpstr>Times New Roman</vt:lpstr>
      <vt:lpstr>Office Theme</vt:lpstr>
      <vt:lpstr>1_Office Theme</vt:lpstr>
      <vt:lpstr>2_Office Theme</vt:lpstr>
      <vt:lpstr>8_Office Theme</vt:lpstr>
      <vt:lpstr>3_Office Theme</vt:lpstr>
      <vt:lpstr>PowerPoint Presentation</vt:lpstr>
      <vt:lpstr>PowerPoint Presentation</vt:lpstr>
      <vt:lpstr>PowerPoint Presentation</vt:lpstr>
      <vt:lpstr>Lập được sơ đổ tiến trình phát triển của Trung Quốc từ thế kỉ VII đến giữa thế kỉ XIX (các thời Đường, Tống, Nguyên, Minh, Thanh).</vt:lpstr>
      <vt:lpstr>PowerPoint Presentation</vt:lpstr>
      <vt:lpstr>PowerPoint Presentation</vt:lpstr>
      <vt:lpstr>PowerPoint Presentation</vt:lpstr>
      <vt:lpstr>PowerPoint Presentation</vt:lpstr>
      <vt:lpstr>PowerPoint Presentation</vt:lpstr>
      <vt:lpstr>BÀI 4: TRUNG QUỐC TỪ THẾ KỈ VII ĐẾN THẾ KỈ XIX</vt:lpstr>
      <vt:lpstr>BÀI 4: TRUNG QUỐC TỪ THẾ KỈ VII ĐẾN THẾ KỈ XIX</vt:lpstr>
      <vt:lpstr>Sơ đồ bộ máy chính trị nhà nước thời Đường</vt:lpstr>
      <vt:lpstr>BÀI 4: TRUNG QUỐC TỪ THẾ KỈ VII ĐẾN THẾ KỈ XIX</vt:lpstr>
      <vt:lpstr>BÀI 4: TRUNG QUỐC TỪ THẾ KỈ VII ĐẾN THẾ KỈ XIX</vt:lpstr>
      <vt:lpstr>2. Trung Quốc dưới thời Đường</vt:lpstr>
      <vt:lpstr>PowerPoint Presentation</vt:lpstr>
      <vt:lpstr>PowerPoint Presentation</vt:lpstr>
      <vt:lpstr>PowerPoint Presentation</vt:lpstr>
      <vt:lpstr>BÀI 4: TRUNG QUỐC TỪ THẾ KỈ VII ĐẾN THẾ KỈ XIX</vt:lpstr>
      <vt:lpstr>BÀI 4: TRUNG QUỐC TỪ THẾ KỈ VII ĐẾN THẾ KỈ XIX</vt:lpstr>
      <vt:lpstr>PowerPoint Presentation</vt:lpstr>
      <vt:lpstr>PowerPoint Presentation</vt:lpstr>
      <vt:lpstr>PowerPoint Presentation</vt:lpstr>
      <vt:lpstr>PowerPoint Presentation</vt:lpstr>
      <vt:lpstr>PowerPoint Presentation</vt:lpstr>
      <vt:lpstr>Vua -Tôi</vt:lpstr>
      <vt:lpstr>NGŨ THƯỜNG</vt:lpstr>
      <vt:lpstr>TAM TÒNG</vt:lpstr>
      <vt:lpstr>TỨ ĐỨC</vt:lpstr>
      <vt:lpstr>PowerPoint Presentation</vt:lpstr>
      <vt:lpstr>PowerPoint Presentation</vt:lpstr>
      <vt:lpstr>PowerPoint Presentation</vt:lpstr>
      <vt:lpstr>PowerPoint Presentation</vt:lpstr>
      <vt:lpstr>               </vt:lpstr>
      <vt:lpstr>PowerPoint Presentation</vt:lpstr>
      <vt:lpstr>PowerPoint Presentation</vt:lpstr>
      <vt:lpstr>Tư Mã Thiên</vt:lpstr>
      <vt:lpstr>PowerPoint Presentation</vt:lpstr>
      <vt:lpstr>PowerPoint Presentation</vt:lpstr>
      <vt:lpstr>PowerPoint Presentation</vt:lpstr>
      <vt:lpstr>PowerPoint Presentation</vt:lpstr>
      <vt:lpstr>d.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Khoa học kỉ thuật</vt:lpstr>
      <vt:lpstr>4. Những thành tựu chủ yếu của văn hoá Trung Quốc</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This MC</cp:lastModifiedBy>
  <cp:revision>10</cp:revision>
  <dcterms:created xsi:type="dcterms:W3CDTF">2021-08-20T03:59:31Z</dcterms:created>
  <dcterms:modified xsi:type="dcterms:W3CDTF">2023-10-04T11:17:33Z</dcterms:modified>
</cp:coreProperties>
</file>