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notesMasterIdLst>
    <p:notesMasterId r:id="rId10"/>
  </p:notesMasterIdLst>
  <p:sldIdLst>
    <p:sldId id="313" r:id="rId2"/>
    <p:sldId id="312" r:id="rId3"/>
    <p:sldId id="314" r:id="rId4"/>
    <p:sldId id="316" r:id="rId5"/>
    <p:sldId id="315" r:id="rId6"/>
    <p:sldId id="317" r:id="rId7"/>
    <p:sldId id="319" r:id="rId8"/>
    <p:sldId id="320"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7E6E6"/>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6374" autoAdjust="0"/>
    <p:restoredTop sz="89308" autoAdjust="0"/>
  </p:normalViewPr>
  <p:slideViewPr>
    <p:cSldViewPr snapToGrid="0">
      <p:cViewPr varScale="1">
        <p:scale>
          <a:sx n="69" d="100"/>
          <a:sy n="69" d="100"/>
        </p:scale>
        <p:origin x="892"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_rels/data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image" Target="../media/image8.png"/></Relationships>
</file>

<file path=ppt/diagrams/_rels/drawing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image" Target="../media/image8.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3720E9D-FCFD-4335-B214-AE8D69716FA7}" type="doc">
      <dgm:prSet loTypeId="urn:microsoft.com/office/officeart/2005/8/layout/vList3" loCatId="list" qsTypeId="urn:microsoft.com/office/officeart/2005/8/quickstyle/simple1" qsCatId="simple" csTypeId="urn:microsoft.com/office/officeart/2005/8/colors/accent1_2" csCatId="accent1" phldr="1"/>
      <dgm:spPr/>
    </dgm:pt>
    <dgm:pt modelId="{DB8D2E9D-CCAF-45B7-9917-4033096E4110}">
      <dgm:prSet phldrT="[Text]"/>
      <dgm:spPr>
        <a:solidFill>
          <a:schemeClr val="accent6">
            <a:lumMod val="60000"/>
            <a:lumOff val="40000"/>
          </a:schemeClr>
        </a:solidFill>
      </dgm:spPr>
      <dgm:t>
        <a:bodyPr/>
        <a:lstStyle/>
        <a:p>
          <a:r>
            <a:rPr lang="en-US" u="sng" dirty="0" err="1" smtClean="0">
              <a:solidFill>
                <a:schemeClr val="tx1">
                  <a:lumMod val="95000"/>
                  <a:lumOff val="5000"/>
                </a:schemeClr>
              </a:solidFill>
            </a:rPr>
            <a:t>Nhóm</a:t>
          </a:r>
          <a:r>
            <a:rPr lang="en-US" u="sng" dirty="0" smtClean="0">
              <a:solidFill>
                <a:schemeClr val="tx1">
                  <a:lumMod val="95000"/>
                  <a:lumOff val="5000"/>
                </a:schemeClr>
              </a:solidFill>
            </a:rPr>
            <a:t> 1</a:t>
          </a:r>
          <a:r>
            <a:rPr lang="en-US" dirty="0" smtClean="0">
              <a:solidFill>
                <a:schemeClr val="tx1">
                  <a:lumMod val="95000"/>
                  <a:lumOff val="5000"/>
                </a:schemeClr>
              </a:solidFill>
            </a:rPr>
            <a:t>: </a:t>
          </a:r>
          <a:r>
            <a:rPr lang="en-US" dirty="0" err="1" smtClean="0">
              <a:solidFill>
                <a:schemeClr val="tx1">
                  <a:lumMod val="95000"/>
                  <a:lumOff val="5000"/>
                </a:schemeClr>
              </a:solidFill>
            </a:rPr>
            <a:t>Bài</a:t>
          </a:r>
          <a:r>
            <a:rPr lang="en-US" dirty="0" smtClean="0">
              <a:solidFill>
                <a:schemeClr val="tx1">
                  <a:lumMod val="95000"/>
                  <a:lumOff val="5000"/>
                </a:schemeClr>
              </a:solidFill>
            </a:rPr>
            <a:t> </a:t>
          </a:r>
          <a:r>
            <a:rPr lang="en-US" dirty="0" err="1" smtClean="0">
              <a:solidFill>
                <a:schemeClr val="tx1">
                  <a:lumMod val="95000"/>
                  <a:lumOff val="5000"/>
                </a:schemeClr>
              </a:solidFill>
            </a:rPr>
            <a:t>tập</a:t>
          </a:r>
          <a:r>
            <a:rPr lang="en-US" dirty="0" smtClean="0">
              <a:solidFill>
                <a:schemeClr val="tx1">
                  <a:lumMod val="95000"/>
                  <a:lumOff val="5000"/>
                </a:schemeClr>
              </a:solidFill>
            </a:rPr>
            <a:t> 1/</a:t>
          </a:r>
          <a:r>
            <a:rPr lang="en-US" dirty="0" err="1" smtClean="0">
              <a:solidFill>
                <a:schemeClr val="tx1">
                  <a:lumMod val="95000"/>
                  <a:lumOff val="5000"/>
                </a:schemeClr>
              </a:solidFill>
            </a:rPr>
            <a:t>Tr</a:t>
          </a:r>
          <a:r>
            <a:rPr lang="en-US" dirty="0" smtClean="0">
              <a:solidFill>
                <a:schemeClr val="tx1">
                  <a:lumMod val="95000"/>
                  <a:lumOff val="5000"/>
                </a:schemeClr>
              </a:solidFill>
            </a:rPr>
            <a:t> 24</a:t>
          </a:r>
          <a:endParaRPr lang="en-US" dirty="0">
            <a:solidFill>
              <a:schemeClr val="tx1">
                <a:lumMod val="95000"/>
                <a:lumOff val="5000"/>
              </a:schemeClr>
            </a:solidFill>
          </a:endParaRPr>
        </a:p>
      </dgm:t>
    </dgm:pt>
    <dgm:pt modelId="{39BE04CA-4846-48FC-9F99-AC5B2F809FAE}" type="parTrans" cxnId="{F5D970CB-1104-41B7-BA60-E2D8F0D1D92F}">
      <dgm:prSet/>
      <dgm:spPr/>
      <dgm:t>
        <a:bodyPr/>
        <a:lstStyle/>
        <a:p>
          <a:endParaRPr lang="en-US"/>
        </a:p>
      </dgm:t>
    </dgm:pt>
    <dgm:pt modelId="{014DA59D-89C8-4177-BA32-DF71D36F037E}" type="sibTrans" cxnId="{F5D970CB-1104-41B7-BA60-E2D8F0D1D92F}">
      <dgm:prSet/>
      <dgm:spPr/>
      <dgm:t>
        <a:bodyPr/>
        <a:lstStyle/>
        <a:p>
          <a:endParaRPr lang="en-US"/>
        </a:p>
      </dgm:t>
    </dgm:pt>
    <dgm:pt modelId="{09E0FFA4-E9DD-4975-921E-5B4954C391C4}">
      <dgm:prSet phldrT="[Text]"/>
      <dgm:spPr>
        <a:solidFill>
          <a:schemeClr val="accent2">
            <a:lumMod val="40000"/>
            <a:lumOff val="60000"/>
          </a:schemeClr>
        </a:solidFill>
      </dgm:spPr>
      <dgm:t>
        <a:bodyPr/>
        <a:lstStyle/>
        <a:p>
          <a:r>
            <a:rPr lang="en-US" u="sng" dirty="0" err="1" smtClean="0">
              <a:solidFill>
                <a:schemeClr val="tx1">
                  <a:lumMod val="95000"/>
                  <a:lumOff val="5000"/>
                </a:schemeClr>
              </a:solidFill>
            </a:rPr>
            <a:t>Nhóm</a:t>
          </a:r>
          <a:r>
            <a:rPr lang="en-US" u="sng" dirty="0" smtClean="0">
              <a:solidFill>
                <a:schemeClr val="tx1">
                  <a:lumMod val="95000"/>
                  <a:lumOff val="5000"/>
                </a:schemeClr>
              </a:solidFill>
            </a:rPr>
            <a:t> 2</a:t>
          </a:r>
          <a:r>
            <a:rPr lang="en-US" dirty="0" smtClean="0">
              <a:solidFill>
                <a:schemeClr val="tx1">
                  <a:lumMod val="95000"/>
                  <a:lumOff val="5000"/>
                </a:schemeClr>
              </a:solidFill>
            </a:rPr>
            <a:t>: </a:t>
          </a:r>
          <a:r>
            <a:rPr lang="en-US" dirty="0" err="1" smtClean="0">
              <a:solidFill>
                <a:schemeClr val="tx1">
                  <a:lumMod val="95000"/>
                  <a:lumOff val="5000"/>
                </a:schemeClr>
              </a:solidFill>
            </a:rPr>
            <a:t>Bài</a:t>
          </a:r>
          <a:r>
            <a:rPr lang="en-US" dirty="0" smtClean="0">
              <a:solidFill>
                <a:schemeClr val="tx1">
                  <a:lumMod val="95000"/>
                  <a:lumOff val="5000"/>
                </a:schemeClr>
              </a:solidFill>
            </a:rPr>
            <a:t> </a:t>
          </a:r>
          <a:r>
            <a:rPr lang="en-US" dirty="0" err="1" smtClean="0">
              <a:solidFill>
                <a:schemeClr val="tx1">
                  <a:lumMod val="95000"/>
                  <a:lumOff val="5000"/>
                </a:schemeClr>
              </a:solidFill>
            </a:rPr>
            <a:t>tập</a:t>
          </a:r>
          <a:r>
            <a:rPr lang="en-US" dirty="0" smtClean="0">
              <a:solidFill>
                <a:schemeClr val="tx1">
                  <a:lumMod val="95000"/>
                  <a:lumOff val="5000"/>
                </a:schemeClr>
              </a:solidFill>
            </a:rPr>
            <a:t> 2/</a:t>
          </a:r>
          <a:r>
            <a:rPr lang="en-US" dirty="0" err="1" smtClean="0">
              <a:solidFill>
                <a:schemeClr val="tx1">
                  <a:lumMod val="95000"/>
                  <a:lumOff val="5000"/>
                </a:schemeClr>
              </a:solidFill>
            </a:rPr>
            <a:t>Tr</a:t>
          </a:r>
          <a:r>
            <a:rPr lang="en-US" dirty="0" smtClean="0">
              <a:solidFill>
                <a:schemeClr val="tx1">
                  <a:lumMod val="95000"/>
                  <a:lumOff val="5000"/>
                </a:schemeClr>
              </a:solidFill>
            </a:rPr>
            <a:t> 24</a:t>
          </a:r>
          <a:endParaRPr lang="en-US" dirty="0">
            <a:solidFill>
              <a:schemeClr val="tx1">
                <a:lumMod val="95000"/>
                <a:lumOff val="5000"/>
              </a:schemeClr>
            </a:solidFill>
          </a:endParaRPr>
        </a:p>
      </dgm:t>
    </dgm:pt>
    <dgm:pt modelId="{A373C989-CC14-48DC-8AF4-0E33175A9A84}" type="parTrans" cxnId="{69466205-277A-49B8-B7D0-F803BC36DD1F}">
      <dgm:prSet/>
      <dgm:spPr/>
      <dgm:t>
        <a:bodyPr/>
        <a:lstStyle/>
        <a:p>
          <a:endParaRPr lang="en-US"/>
        </a:p>
      </dgm:t>
    </dgm:pt>
    <dgm:pt modelId="{20253509-1F86-4418-BD7C-251CA6F84D13}" type="sibTrans" cxnId="{69466205-277A-49B8-B7D0-F803BC36DD1F}">
      <dgm:prSet/>
      <dgm:spPr/>
      <dgm:t>
        <a:bodyPr/>
        <a:lstStyle/>
        <a:p>
          <a:endParaRPr lang="en-US"/>
        </a:p>
      </dgm:t>
    </dgm:pt>
    <dgm:pt modelId="{C4A2D22E-7017-46B3-92CE-690EB46ED6ED}">
      <dgm:prSet phldrT="[Text]"/>
      <dgm:spPr>
        <a:solidFill>
          <a:srgbClr val="92D050"/>
        </a:solidFill>
      </dgm:spPr>
      <dgm:t>
        <a:bodyPr/>
        <a:lstStyle/>
        <a:p>
          <a:r>
            <a:rPr lang="en-US" u="sng" dirty="0" err="1" smtClean="0">
              <a:solidFill>
                <a:schemeClr val="tx1">
                  <a:lumMod val="95000"/>
                  <a:lumOff val="5000"/>
                </a:schemeClr>
              </a:solidFill>
            </a:rPr>
            <a:t>Nhóm</a:t>
          </a:r>
          <a:r>
            <a:rPr lang="en-US" u="sng" dirty="0" smtClean="0">
              <a:solidFill>
                <a:schemeClr val="tx1">
                  <a:lumMod val="95000"/>
                  <a:lumOff val="5000"/>
                </a:schemeClr>
              </a:solidFill>
            </a:rPr>
            <a:t> 3</a:t>
          </a:r>
          <a:r>
            <a:rPr lang="en-US" dirty="0" smtClean="0">
              <a:solidFill>
                <a:schemeClr val="tx1">
                  <a:lumMod val="95000"/>
                  <a:lumOff val="5000"/>
                </a:schemeClr>
              </a:solidFill>
            </a:rPr>
            <a:t>: </a:t>
          </a:r>
          <a:r>
            <a:rPr lang="en-US" dirty="0" err="1" smtClean="0">
              <a:solidFill>
                <a:schemeClr val="tx1">
                  <a:lumMod val="95000"/>
                  <a:lumOff val="5000"/>
                </a:schemeClr>
              </a:solidFill>
            </a:rPr>
            <a:t>Bài</a:t>
          </a:r>
          <a:r>
            <a:rPr lang="en-US" dirty="0" smtClean="0">
              <a:solidFill>
                <a:schemeClr val="tx1">
                  <a:lumMod val="95000"/>
                  <a:lumOff val="5000"/>
                </a:schemeClr>
              </a:solidFill>
            </a:rPr>
            <a:t> </a:t>
          </a:r>
          <a:r>
            <a:rPr lang="en-US" dirty="0" err="1" smtClean="0">
              <a:solidFill>
                <a:schemeClr val="tx1">
                  <a:lumMod val="95000"/>
                  <a:lumOff val="5000"/>
                </a:schemeClr>
              </a:solidFill>
            </a:rPr>
            <a:t>tập</a:t>
          </a:r>
          <a:r>
            <a:rPr lang="en-US" dirty="0" smtClean="0">
              <a:solidFill>
                <a:schemeClr val="tx1">
                  <a:lumMod val="95000"/>
                  <a:lumOff val="5000"/>
                </a:schemeClr>
              </a:solidFill>
            </a:rPr>
            <a:t> 3/</a:t>
          </a:r>
          <a:r>
            <a:rPr lang="en-US" dirty="0" err="1" smtClean="0">
              <a:solidFill>
                <a:schemeClr val="tx1">
                  <a:lumMod val="95000"/>
                  <a:lumOff val="5000"/>
                </a:schemeClr>
              </a:solidFill>
            </a:rPr>
            <a:t>Tr</a:t>
          </a:r>
          <a:r>
            <a:rPr lang="en-US" dirty="0" smtClean="0">
              <a:solidFill>
                <a:schemeClr val="tx1">
                  <a:lumMod val="95000"/>
                  <a:lumOff val="5000"/>
                </a:schemeClr>
              </a:solidFill>
            </a:rPr>
            <a:t> 24</a:t>
          </a:r>
          <a:endParaRPr lang="en-US" dirty="0">
            <a:solidFill>
              <a:schemeClr val="tx1">
                <a:lumMod val="95000"/>
                <a:lumOff val="5000"/>
              </a:schemeClr>
            </a:solidFill>
          </a:endParaRPr>
        </a:p>
      </dgm:t>
    </dgm:pt>
    <dgm:pt modelId="{251D1BC0-72F3-443F-9139-0C383AB8F171}" type="parTrans" cxnId="{1F78BE94-56A3-4EC1-A72D-47CB13EADE6E}">
      <dgm:prSet/>
      <dgm:spPr/>
      <dgm:t>
        <a:bodyPr/>
        <a:lstStyle/>
        <a:p>
          <a:endParaRPr lang="en-US"/>
        </a:p>
      </dgm:t>
    </dgm:pt>
    <dgm:pt modelId="{0A5E48B6-6CB4-45ED-A6F2-196CABB1C2F1}" type="sibTrans" cxnId="{1F78BE94-56A3-4EC1-A72D-47CB13EADE6E}">
      <dgm:prSet/>
      <dgm:spPr/>
      <dgm:t>
        <a:bodyPr/>
        <a:lstStyle/>
        <a:p>
          <a:endParaRPr lang="en-US"/>
        </a:p>
      </dgm:t>
    </dgm:pt>
    <dgm:pt modelId="{83F76C54-6B7A-4253-AFEF-BB91729CA054}">
      <dgm:prSet phldrT="[Text]"/>
      <dgm:spPr>
        <a:solidFill>
          <a:schemeClr val="bg2">
            <a:lumMod val="90000"/>
          </a:schemeClr>
        </a:solidFill>
      </dgm:spPr>
      <dgm:t>
        <a:bodyPr/>
        <a:lstStyle/>
        <a:p>
          <a:r>
            <a:rPr lang="en-US" u="sng" dirty="0" err="1" smtClean="0">
              <a:solidFill>
                <a:schemeClr val="tx1">
                  <a:lumMod val="95000"/>
                  <a:lumOff val="5000"/>
                </a:schemeClr>
              </a:solidFill>
            </a:rPr>
            <a:t>Nhóm</a:t>
          </a:r>
          <a:r>
            <a:rPr lang="en-US" u="sng" dirty="0" smtClean="0">
              <a:solidFill>
                <a:schemeClr val="tx1">
                  <a:lumMod val="95000"/>
                  <a:lumOff val="5000"/>
                </a:schemeClr>
              </a:solidFill>
            </a:rPr>
            <a:t> 4</a:t>
          </a:r>
          <a:r>
            <a:rPr lang="en-US" dirty="0" smtClean="0">
              <a:solidFill>
                <a:schemeClr val="tx1">
                  <a:lumMod val="95000"/>
                  <a:lumOff val="5000"/>
                </a:schemeClr>
              </a:solidFill>
            </a:rPr>
            <a:t>: </a:t>
          </a:r>
          <a:r>
            <a:rPr lang="en-US" dirty="0" err="1" smtClean="0">
              <a:solidFill>
                <a:schemeClr val="tx1">
                  <a:lumMod val="95000"/>
                  <a:lumOff val="5000"/>
                </a:schemeClr>
              </a:solidFill>
            </a:rPr>
            <a:t>Bài</a:t>
          </a:r>
          <a:r>
            <a:rPr lang="en-US" dirty="0" smtClean="0">
              <a:solidFill>
                <a:schemeClr val="tx1">
                  <a:lumMod val="95000"/>
                  <a:lumOff val="5000"/>
                </a:schemeClr>
              </a:solidFill>
            </a:rPr>
            <a:t> </a:t>
          </a:r>
          <a:r>
            <a:rPr lang="en-US" dirty="0" err="1" smtClean="0">
              <a:solidFill>
                <a:schemeClr val="tx1">
                  <a:lumMod val="95000"/>
                  <a:lumOff val="5000"/>
                </a:schemeClr>
              </a:solidFill>
            </a:rPr>
            <a:t>tập</a:t>
          </a:r>
          <a:r>
            <a:rPr lang="en-US" dirty="0" smtClean="0">
              <a:solidFill>
                <a:schemeClr val="tx1">
                  <a:lumMod val="95000"/>
                  <a:lumOff val="5000"/>
                </a:schemeClr>
              </a:solidFill>
            </a:rPr>
            <a:t> 4/ </a:t>
          </a:r>
          <a:r>
            <a:rPr lang="en-US" dirty="0" err="1" smtClean="0">
              <a:solidFill>
                <a:schemeClr val="tx1">
                  <a:lumMod val="95000"/>
                  <a:lumOff val="5000"/>
                </a:schemeClr>
              </a:solidFill>
            </a:rPr>
            <a:t>Tr</a:t>
          </a:r>
          <a:r>
            <a:rPr lang="en-US" dirty="0" smtClean="0">
              <a:solidFill>
                <a:schemeClr val="tx1">
                  <a:lumMod val="95000"/>
                  <a:lumOff val="5000"/>
                </a:schemeClr>
              </a:solidFill>
            </a:rPr>
            <a:t> 25</a:t>
          </a:r>
          <a:endParaRPr lang="en-US" dirty="0">
            <a:solidFill>
              <a:schemeClr val="tx1">
                <a:lumMod val="95000"/>
                <a:lumOff val="5000"/>
              </a:schemeClr>
            </a:solidFill>
          </a:endParaRPr>
        </a:p>
      </dgm:t>
    </dgm:pt>
    <dgm:pt modelId="{8B5EB11D-B85A-4CD9-B4CA-682B6EED3E83}" type="parTrans" cxnId="{FCBCDB2B-FE45-4A9E-A437-8D68C45ABADB}">
      <dgm:prSet/>
      <dgm:spPr/>
      <dgm:t>
        <a:bodyPr/>
        <a:lstStyle/>
        <a:p>
          <a:endParaRPr lang="en-US"/>
        </a:p>
      </dgm:t>
    </dgm:pt>
    <dgm:pt modelId="{BAE4E4C9-D056-4ADE-9C1D-B864DC3965F8}" type="sibTrans" cxnId="{FCBCDB2B-FE45-4A9E-A437-8D68C45ABADB}">
      <dgm:prSet/>
      <dgm:spPr/>
      <dgm:t>
        <a:bodyPr/>
        <a:lstStyle/>
        <a:p>
          <a:endParaRPr lang="en-US"/>
        </a:p>
      </dgm:t>
    </dgm:pt>
    <dgm:pt modelId="{D984EE80-8422-48CB-87AC-4755E34DBC0F}" type="pres">
      <dgm:prSet presAssocID="{B3720E9D-FCFD-4335-B214-AE8D69716FA7}" presName="linearFlow" presStyleCnt="0">
        <dgm:presLayoutVars>
          <dgm:dir/>
          <dgm:resizeHandles val="exact"/>
        </dgm:presLayoutVars>
      </dgm:prSet>
      <dgm:spPr/>
    </dgm:pt>
    <dgm:pt modelId="{37397DBD-9590-4662-A355-4E80B7B54648}" type="pres">
      <dgm:prSet presAssocID="{DB8D2E9D-CCAF-45B7-9917-4033096E4110}" presName="composite" presStyleCnt="0"/>
      <dgm:spPr/>
    </dgm:pt>
    <dgm:pt modelId="{A6D304BA-84EA-4D7F-855B-5C520CAD5D2D}" type="pres">
      <dgm:prSet presAssocID="{DB8D2E9D-CCAF-45B7-9917-4033096E4110}" presName="imgShp" presStyleLbl="fgImgPlace1" presStyleIdx="0" presStyleCnt="4"/>
      <dgm:spPr>
        <a:blipFill rotWithShape="1">
          <a:blip xmlns:r="http://schemas.openxmlformats.org/officeDocument/2006/relationships" r:embed="rId1"/>
          <a:stretch>
            <a:fillRect/>
          </a:stretch>
        </a:blipFill>
      </dgm:spPr>
      <dgm:t>
        <a:bodyPr/>
        <a:lstStyle/>
        <a:p>
          <a:endParaRPr lang="en-US"/>
        </a:p>
      </dgm:t>
    </dgm:pt>
    <dgm:pt modelId="{46C2262A-06D2-458A-AAC5-77DFE89DA85D}" type="pres">
      <dgm:prSet presAssocID="{DB8D2E9D-CCAF-45B7-9917-4033096E4110}" presName="txShp" presStyleLbl="node1" presStyleIdx="0" presStyleCnt="4">
        <dgm:presLayoutVars>
          <dgm:bulletEnabled val="1"/>
        </dgm:presLayoutVars>
      </dgm:prSet>
      <dgm:spPr/>
      <dgm:t>
        <a:bodyPr/>
        <a:lstStyle/>
        <a:p>
          <a:endParaRPr lang="en-US"/>
        </a:p>
      </dgm:t>
    </dgm:pt>
    <dgm:pt modelId="{579F60EC-EAE0-4626-9443-67A6E1CA2631}" type="pres">
      <dgm:prSet presAssocID="{014DA59D-89C8-4177-BA32-DF71D36F037E}" presName="spacing" presStyleCnt="0"/>
      <dgm:spPr/>
    </dgm:pt>
    <dgm:pt modelId="{D566C504-51A8-49D8-A7EF-87AD16B3342E}" type="pres">
      <dgm:prSet presAssocID="{09E0FFA4-E9DD-4975-921E-5B4954C391C4}" presName="composite" presStyleCnt="0"/>
      <dgm:spPr/>
    </dgm:pt>
    <dgm:pt modelId="{508E2367-EDBB-4D5F-B994-6AEC06275C06}" type="pres">
      <dgm:prSet presAssocID="{09E0FFA4-E9DD-4975-921E-5B4954C391C4}" presName="imgShp" presStyleLbl="fgImgPlace1" presStyleIdx="1" presStyleCnt="4"/>
      <dgm:spPr>
        <a:blipFill rotWithShape="1">
          <a:blip xmlns:r="http://schemas.openxmlformats.org/officeDocument/2006/relationships" r:embed="rId1"/>
          <a:stretch>
            <a:fillRect/>
          </a:stretch>
        </a:blipFill>
      </dgm:spPr>
    </dgm:pt>
    <dgm:pt modelId="{F1FB7EE1-09B6-4780-B21F-AF001E6F5DC4}" type="pres">
      <dgm:prSet presAssocID="{09E0FFA4-E9DD-4975-921E-5B4954C391C4}" presName="txShp" presStyleLbl="node1" presStyleIdx="1" presStyleCnt="4">
        <dgm:presLayoutVars>
          <dgm:bulletEnabled val="1"/>
        </dgm:presLayoutVars>
      </dgm:prSet>
      <dgm:spPr/>
      <dgm:t>
        <a:bodyPr/>
        <a:lstStyle/>
        <a:p>
          <a:endParaRPr lang="en-US"/>
        </a:p>
      </dgm:t>
    </dgm:pt>
    <dgm:pt modelId="{CFC84350-A724-49F7-9FCE-361396A2C5EC}" type="pres">
      <dgm:prSet presAssocID="{20253509-1F86-4418-BD7C-251CA6F84D13}" presName="spacing" presStyleCnt="0"/>
      <dgm:spPr/>
    </dgm:pt>
    <dgm:pt modelId="{FA58E5BE-3EEE-432E-9B18-1DE0C5FB45D8}" type="pres">
      <dgm:prSet presAssocID="{C4A2D22E-7017-46B3-92CE-690EB46ED6ED}" presName="composite" presStyleCnt="0"/>
      <dgm:spPr/>
    </dgm:pt>
    <dgm:pt modelId="{510C0221-AF88-4E30-B170-DC57C5F834C8}" type="pres">
      <dgm:prSet presAssocID="{C4A2D22E-7017-46B3-92CE-690EB46ED6ED}" presName="imgShp" presStyleLbl="fgImgPlace1" presStyleIdx="2" presStyleCnt="4"/>
      <dgm:spPr>
        <a:blipFill rotWithShape="1">
          <a:blip xmlns:r="http://schemas.openxmlformats.org/officeDocument/2006/relationships" r:embed="rId1"/>
          <a:stretch>
            <a:fillRect/>
          </a:stretch>
        </a:blipFill>
      </dgm:spPr>
      <dgm:t>
        <a:bodyPr/>
        <a:lstStyle/>
        <a:p>
          <a:endParaRPr lang="en-US"/>
        </a:p>
      </dgm:t>
    </dgm:pt>
    <dgm:pt modelId="{34051339-F45E-4AFF-9209-20337180E462}" type="pres">
      <dgm:prSet presAssocID="{C4A2D22E-7017-46B3-92CE-690EB46ED6ED}" presName="txShp" presStyleLbl="node1" presStyleIdx="2" presStyleCnt="4">
        <dgm:presLayoutVars>
          <dgm:bulletEnabled val="1"/>
        </dgm:presLayoutVars>
      </dgm:prSet>
      <dgm:spPr/>
      <dgm:t>
        <a:bodyPr/>
        <a:lstStyle/>
        <a:p>
          <a:endParaRPr lang="en-US"/>
        </a:p>
      </dgm:t>
    </dgm:pt>
    <dgm:pt modelId="{04613C34-6FC1-4527-9947-5DEEC5C9AECC}" type="pres">
      <dgm:prSet presAssocID="{0A5E48B6-6CB4-45ED-A6F2-196CABB1C2F1}" presName="spacing" presStyleCnt="0"/>
      <dgm:spPr/>
    </dgm:pt>
    <dgm:pt modelId="{8EAD0DC4-D424-4A78-8C24-8132FC8AE01D}" type="pres">
      <dgm:prSet presAssocID="{83F76C54-6B7A-4253-AFEF-BB91729CA054}" presName="composite" presStyleCnt="0"/>
      <dgm:spPr/>
    </dgm:pt>
    <dgm:pt modelId="{3FEB68D1-6635-4675-B3A7-9C4F1A84241C}" type="pres">
      <dgm:prSet presAssocID="{83F76C54-6B7A-4253-AFEF-BB91729CA054}" presName="imgShp" presStyleLbl="fgImgPlace1" presStyleIdx="3" presStyleCnt="4"/>
      <dgm:spPr>
        <a:blipFill rotWithShape="1">
          <a:blip xmlns:r="http://schemas.openxmlformats.org/officeDocument/2006/relationships" r:embed="rId2"/>
          <a:stretch>
            <a:fillRect/>
          </a:stretch>
        </a:blipFill>
      </dgm:spPr>
    </dgm:pt>
    <dgm:pt modelId="{2DA5BF29-92A5-4785-8389-719BCC7A16DA}" type="pres">
      <dgm:prSet presAssocID="{83F76C54-6B7A-4253-AFEF-BB91729CA054}" presName="txShp" presStyleLbl="node1" presStyleIdx="3" presStyleCnt="4">
        <dgm:presLayoutVars>
          <dgm:bulletEnabled val="1"/>
        </dgm:presLayoutVars>
      </dgm:prSet>
      <dgm:spPr/>
      <dgm:t>
        <a:bodyPr/>
        <a:lstStyle/>
        <a:p>
          <a:endParaRPr lang="en-US"/>
        </a:p>
      </dgm:t>
    </dgm:pt>
  </dgm:ptLst>
  <dgm:cxnLst>
    <dgm:cxn modelId="{1F78BE94-56A3-4EC1-A72D-47CB13EADE6E}" srcId="{B3720E9D-FCFD-4335-B214-AE8D69716FA7}" destId="{C4A2D22E-7017-46B3-92CE-690EB46ED6ED}" srcOrd="2" destOrd="0" parTransId="{251D1BC0-72F3-443F-9139-0C383AB8F171}" sibTransId="{0A5E48B6-6CB4-45ED-A6F2-196CABB1C2F1}"/>
    <dgm:cxn modelId="{F5D970CB-1104-41B7-BA60-E2D8F0D1D92F}" srcId="{B3720E9D-FCFD-4335-B214-AE8D69716FA7}" destId="{DB8D2E9D-CCAF-45B7-9917-4033096E4110}" srcOrd="0" destOrd="0" parTransId="{39BE04CA-4846-48FC-9F99-AC5B2F809FAE}" sibTransId="{014DA59D-89C8-4177-BA32-DF71D36F037E}"/>
    <dgm:cxn modelId="{63802AF1-A19F-444B-9330-AB3CDB4AF54D}" type="presOf" srcId="{DB8D2E9D-CCAF-45B7-9917-4033096E4110}" destId="{46C2262A-06D2-458A-AAC5-77DFE89DA85D}" srcOrd="0" destOrd="0" presId="urn:microsoft.com/office/officeart/2005/8/layout/vList3"/>
    <dgm:cxn modelId="{3F98DD2C-A4BC-4BCD-8996-5EE3F7B46295}" type="presOf" srcId="{C4A2D22E-7017-46B3-92CE-690EB46ED6ED}" destId="{34051339-F45E-4AFF-9209-20337180E462}" srcOrd="0" destOrd="0" presId="urn:microsoft.com/office/officeart/2005/8/layout/vList3"/>
    <dgm:cxn modelId="{FCBCDB2B-FE45-4A9E-A437-8D68C45ABADB}" srcId="{B3720E9D-FCFD-4335-B214-AE8D69716FA7}" destId="{83F76C54-6B7A-4253-AFEF-BB91729CA054}" srcOrd="3" destOrd="0" parTransId="{8B5EB11D-B85A-4CD9-B4CA-682B6EED3E83}" sibTransId="{BAE4E4C9-D056-4ADE-9C1D-B864DC3965F8}"/>
    <dgm:cxn modelId="{DED46D5D-4E12-410A-8BD5-4D420633147A}" type="presOf" srcId="{B3720E9D-FCFD-4335-B214-AE8D69716FA7}" destId="{D984EE80-8422-48CB-87AC-4755E34DBC0F}" srcOrd="0" destOrd="0" presId="urn:microsoft.com/office/officeart/2005/8/layout/vList3"/>
    <dgm:cxn modelId="{69466205-277A-49B8-B7D0-F803BC36DD1F}" srcId="{B3720E9D-FCFD-4335-B214-AE8D69716FA7}" destId="{09E0FFA4-E9DD-4975-921E-5B4954C391C4}" srcOrd="1" destOrd="0" parTransId="{A373C989-CC14-48DC-8AF4-0E33175A9A84}" sibTransId="{20253509-1F86-4418-BD7C-251CA6F84D13}"/>
    <dgm:cxn modelId="{3F28AA20-A7AE-4619-BCB2-0E92B5ECE0F8}" type="presOf" srcId="{09E0FFA4-E9DD-4975-921E-5B4954C391C4}" destId="{F1FB7EE1-09B6-4780-B21F-AF001E6F5DC4}" srcOrd="0" destOrd="0" presId="urn:microsoft.com/office/officeart/2005/8/layout/vList3"/>
    <dgm:cxn modelId="{4EAAE70D-322F-434A-BD75-240131D6D7B3}" type="presOf" srcId="{83F76C54-6B7A-4253-AFEF-BB91729CA054}" destId="{2DA5BF29-92A5-4785-8389-719BCC7A16DA}" srcOrd="0" destOrd="0" presId="urn:microsoft.com/office/officeart/2005/8/layout/vList3"/>
    <dgm:cxn modelId="{930B11BD-DB2E-4694-969E-D4F17767F72D}" type="presParOf" srcId="{D984EE80-8422-48CB-87AC-4755E34DBC0F}" destId="{37397DBD-9590-4662-A355-4E80B7B54648}" srcOrd="0" destOrd="0" presId="urn:microsoft.com/office/officeart/2005/8/layout/vList3"/>
    <dgm:cxn modelId="{3920FC09-E82C-4A58-9F22-631C67403D5D}" type="presParOf" srcId="{37397DBD-9590-4662-A355-4E80B7B54648}" destId="{A6D304BA-84EA-4D7F-855B-5C520CAD5D2D}" srcOrd="0" destOrd="0" presId="urn:microsoft.com/office/officeart/2005/8/layout/vList3"/>
    <dgm:cxn modelId="{E2BDA79D-EE55-4051-8646-B0C1B4F0E69C}" type="presParOf" srcId="{37397DBD-9590-4662-A355-4E80B7B54648}" destId="{46C2262A-06D2-458A-AAC5-77DFE89DA85D}" srcOrd="1" destOrd="0" presId="urn:microsoft.com/office/officeart/2005/8/layout/vList3"/>
    <dgm:cxn modelId="{2DC07978-467D-4770-B6D7-C7B16516043C}" type="presParOf" srcId="{D984EE80-8422-48CB-87AC-4755E34DBC0F}" destId="{579F60EC-EAE0-4626-9443-67A6E1CA2631}" srcOrd="1" destOrd="0" presId="urn:microsoft.com/office/officeart/2005/8/layout/vList3"/>
    <dgm:cxn modelId="{29785CB8-C313-4F0E-8306-266731ED2A80}" type="presParOf" srcId="{D984EE80-8422-48CB-87AC-4755E34DBC0F}" destId="{D566C504-51A8-49D8-A7EF-87AD16B3342E}" srcOrd="2" destOrd="0" presId="urn:microsoft.com/office/officeart/2005/8/layout/vList3"/>
    <dgm:cxn modelId="{F472D5F3-CD11-411E-B502-D03678F76A7E}" type="presParOf" srcId="{D566C504-51A8-49D8-A7EF-87AD16B3342E}" destId="{508E2367-EDBB-4D5F-B994-6AEC06275C06}" srcOrd="0" destOrd="0" presId="urn:microsoft.com/office/officeart/2005/8/layout/vList3"/>
    <dgm:cxn modelId="{B302B725-E0AB-46EC-AC63-6B30E0C7DC52}" type="presParOf" srcId="{D566C504-51A8-49D8-A7EF-87AD16B3342E}" destId="{F1FB7EE1-09B6-4780-B21F-AF001E6F5DC4}" srcOrd="1" destOrd="0" presId="urn:microsoft.com/office/officeart/2005/8/layout/vList3"/>
    <dgm:cxn modelId="{0983079F-1BB0-45D1-A39B-DE36F4A2526E}" type="presParOf" srcId="{D984EE80-8422-48CB-87AC-4755E34DBC0F}" destId="{CFC84350-A724-49F7-9FCE-361396A2C5EC}" srcOrd="3" destOrd="0" presId="urn:microsoft.com/office/officeart/2005/8/layout/vList3"/>
    <dgm:cxn modelId="{0CE321D3-2718-4353-A084-498894AF0D34}" type="presParOf" srcId="{D984EE80-8422-48CB-87AC-4755E34DBC0F}" destId="{FA58E5BE-3EEE-432E-9B18-1DE0C5FB45D8}" srcOrd="4" destOrd="0" presId="urn:microsoft.com/office/officeart/2005/8/layout/vList3"/>
    <dgm:cxn modelId="{769724BF-E8B1-4E62-B8A5-3E4608CDC959}" type="presParOf" srcId="{FA58E5BE-3EEE-432E-9B18-1DE0C5FB45D8}" destId="{510C0221-AF88-4E30-B170-DC57C5F834C8}" srcOrd="0" destOrd="0" presId="urn:microsoft.com/office/officeart/2005/8/layout/vList3"/>
    <dgm:cxn modelId="{29E04765-1606-48D4-A510-D7914213C80C}" type="presParOf" srcId="{FA58E5BE-3EEE-432E-9B18-1DE0C5FB45D8}" destId="{34051339-F45E-4AFF-9209-20337180E462}" srcOrd="1" destOrd="0" presId="urn:microsoft.com/office/officeart/2005/8/layout/vList3"/>
    <dgm:cxn modelId="{EE8689B1-ED3D-440B-AA4B-46C3FC6A4F2D}" type="presParOf" srcId="{D984EE80-8422-48CB-87AC-4755E34DBC0F}" destId="{04613C34-6FC1-4527-9947-5DEEC5C9AECC}" srcOrd="5" destOrd="0" presId="urn:microsoft.com/office/officeart/2005/8/layout/vList3"/>
    <dgm:cxn modelId="{F494A787-D32C-4AB0-AA1D-389DC53CE024}" type="presParOf" srcId="{D984EE80-8422-48CB-87AC-4755E34DBC0F}" destId="{8EAD0DC4-D424-4A78-8C24-8132FC8AE01D}" srcOrd="6" destOrd="0" presId="urn:microsoft.com/office/officeart/2005/8/layout/vList3"/>
    <dgm:cxn modelId="{FB1FD8D2-2FE1-4272-9118-D118A50C5ED1}" type="presParOf" srcId="{8EAD0DC4-D424-4A78-8C24-8132FC8AE01D}" destId="{3FEB68D1-6635-4675-B3A7-9C4F1A84241C}" srcOrd="0" destOrd="0" presId="urn:microsoft.com/office/officeart/2005/8/layout/vList3"/>
    <dgm:cxn modelId="{0A73C5F9-0622-4DFA-9A2C-328CAFBED08C}" type="presParOf" srcId="{8EAD0DC4-D424-4A78-8C24-8132FC8AE01D}" destId="{2DA5BF29-92A5-4785-8389-719BCC7A16DA}" srcOrd="1" destOrd="0" presId="urn:microsoft.com/office/officeart/2005/8/layout/vLis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6C2262A-06D2-458A-AAC5-77DFE89DA85D}">
      <dsp:nvSpPr>
        <dsp:cNvPr id="0" name=""/>
        <dsp:cNvSpPr/>
      </dsp:nvSpPr>
      <dsp:spPr>
        <a:xfrm rot="10800000">
          <a:off x="2106851" y="153"/>
          <a:ext cx="7524940" cy="845887"/>
        </a:xfrm>
        <a:prstGeom prst="homePlate">
          <a:avLst/>
        </a:prstGeom>
        <a:solidFill>
          <a:schemeClr val="accent6">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73013" tIns="148590" rIns="277368" bIns="148590" numCol="1" spcCol="1270" anchor="ctr" anchorCtr="0">
          <a:noAutofit/>
        </a:bodyPr>
        <a:lstStyle/>
        <a:p>
          <a:pPr lvl="0" algn="ctr" defTabSz="1733550">
            <a:lnSpc>
              <a:spcPct val="90000"/>
            </a:lnSpc>
            <a:spcBef>
              <a:spcPct val="0"/>
            </a:spcBef>
            <a:spcAft>
              <a:spcPct val="35000"/>
            </a:spcAft>
          </a:pPr>
          <a:r>
            <a:rPr lang="en-US" sz="3900" u="sng" kern="1200" dirty="0" err="1" smtClean="0">
              <a:solidFill>
                <a:schemeClr val="tx1">
                  <a:lumMod val="95000"/>
                  <a:lumOff val="5000"/>
                </a:schemeClr>
              </a:solidFill>
            </a:rPr>
            <a:t>Nhóm</a:t>
          </a:r>
          <a:r>
            <a:rPr lang="en-US" sz="3900" u="sng" kern="1200" dirty="0" smtClean="0">
              <a:solidFill>
                <a:schemeClr val="tx1">
                  <a:lumMod val="95000"/>
                  <a:lumOff val="5000"/>
                </a:schemeClr>
              </a:solidFill>
            </a:rPr>
            <a:t> 1</a:t>
          </a:r>
          <a:r>
            <a:rPr lang="en-US" sz="3900" kern="1200" dirty="0" smtClean="0">
              <a:solidFill>
                <a:schemeClr val="tx1">
                  <a:lumMod val="95000"/>
                  <a:lumOff val="5000"/>
                </a:schemeClr>
              </a:solidFill>
            </a:rPr>
            <a:t>: </a:t>
          </a:r>
          <a:r>
            <a:rPr lang="en-US" sz="3900" kern="1200" dirty="0" err="1" smtClean="0">
              <a:solidFill>
                <a:schemeClr val="tx1">
                  <a:lumMod val="95000"/>
                  <a:lumOff val="5000"/>
                </a:schemeClr>
              </a:solidFill>
            </a:rPr>
            <a:t>Bài</a:t>
          </a:r>
          <a:r>
            <a:rPr lang="en-US" sz="3900" kern="1200" dirty="0" smtClean="0">
              <a:solidFill>
                <a:schemeClr val="tx1">
                  <a:lumMod val="95000"/>
                  <a:lumOff val="5000"/>
                </a:schemeClr>
              </a:solidFill>
            </a:rPr>
            <a:t> </a:t>
          </a:r>
          <a:r>
            <a:rPr lang="en-US" sz="3900" kern="1200" dirty="0" err="1" smtClean="0">
              <a:solidFill>
                <a:schemeClr val="tx1">
                  <a:lumMod val="95000"/>
                  <a:lumOff val="5000"/>
                </a:schemeClr>
              </a:solidFill>
            </a:rPr>
            <a:t>tập</a:t>
          </a:r>
          <a:r>
            <a:rPr lang="en-US" sz="3900" kern="1200" dirty="0" smtClean="0">
              <a:solidFill>
                <a:schemeClr val="tx1">
                  <a:lumMod val="95000"/>
                  <a:lumOff val="5000"/>
                </a:schemeClr>
              </a:solidFill>
            </a:rPr>
            <a:t> 1/</a:t>
          </a:r>
          <a:r>
            <a:rPr lang="en-US" sz="3900" kern="1200" dirty="0" err="1" smtClean="0">
              <a:solidFill>
                <a:schemeClr val="tx1">
                  <a:lumMod val="95000"/>
                  <a:lumOff val="5000"/>
                </a:schemeClr>
              </a:solidFill>
            </a:rPr>
            <a:t>Tr</a:t>
          </a:r>
          <a:r>
            <a:rPr lang="en-US" sz="3900" kern="1200" dirty="0" smtClean="0">
              <a:solidFill>
                <a:schemeClr val="tx1">
                  <a:lumMod val="95000"/>
                  <a:lumOff val="5000"/>
                </a:schemeClr>
              </a:solidFill>
            </a:rPr>
            <a:t> 24</a:t>
          </a:r>
          <a:endParaRPr lang="en-US" sz="3900" kern="1200" dirty="0">
            <a:solidFill>
              <a:schemeClr val="tx1">
                <a:lumMod val="95000"/>
                <a:lumOff val="5000"/>
              </a:schemeClr>
            </a:solidFill>
          </a:endParaRPr>
        </a:p>
      </dsp:txBody>
      <dsp:txXfrm rot="10800000">
        <a:off x="2318323" y="153"/>
        <a:ext cx="7313468" cy="845887"/>
      </dsp:txXfrm>
    </dsp:sp>
    <dsp:sp modelId="{A6D304BA-84EA-4D7F-855B-5C520CAD5D2D}">
      <dsp:nvSpPr>
        <dsp:cNvPr id="0" name=""/>
        <dsp:cNvSpPr/>
      </dsp:nvSpPr>
      <dsp:spPr>
        <a:xfrm>
          <a:off x="1683907" y="153"/>
          <a:ext cx="845887" cy="845887"/>
        </a:xfrm>
        <a:prstGeom prst="ellipse">
          <a:avLst/>
        </a:prstGeom>
        <a:blipFill rotWithShape="1">
          <a:blip xmlns:r="http://schemas.openxmlformats.org/officeDocument/2006/relationships" r:embed="rId1"/>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1FB7EE1-09B6-4780-B21F-AF001E6F5DC4}">
      <dsp:nvSpPr>
        <dsp:cNvPr id="0" name=""/>
        <dsp:cNvSpPr/>
      </dsp:nvSpPr>
      <dsp:spPr>
        <a:xfrm rot="10800000">
          <a:off x="2106851" y="1072755"/>
          <a:ext cx="7524940" cy="845887"/>
        </a:xfrm>
        <a:prstGeom prst="homePlate">
          <a:avLst/>
        </a:prstGeom>
        <a:solidFill>
          <a:schemeClr val="accent2">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73013" tIns="148590" rIns="277368" bIns="148590" numCol="1" spcCol="1270" anchor="ctr" anchorCtr="0">
          <a:noAutofit/>
        </a:bodyPr>
        <a:lstStyle/>
        <a:p>
          <a:pPr lvl="0" algn="ctr" defTabSz="1733550">
            <a:lnSpc>
              <a:spcPct val="90000"/>
            </a:lnSpc>
            <a:spcBef>
              <a:spcPct val="0"/>
            </a:spcBef>
            <a:spcAft>
              <a:spcPct val="35000"/>
            </a:spcAft>
          </a:pPr>
          <a:r>
            <a:rPr lang="en-US" sz="3900" u="sng" kern="1200" dirty="0" err="1" smtClean="0">
              <a:solidFill>
                <a:schemeClr val="tx1">
                  <a:lumMod val="95000"/>
                  <a:lumOff val="5000"/>
                </a:schemeClr>
              </a:solidFill>
            </a:rPr>
            <a:t>Nhóm</a:t>
          </a:r>
          <a:r>
            <a:rPr lang="en-US" sz="3900" u="sng" kern="1200" dirty="0" smtClean="0">
              <a:solidFill>
                <a:schemeClr val="tx1">
                  <a:lumMod val="95000"/>
                  <a:lumOff val="5000"/>
                </a:schemeClr>
              </a:solidFill>
            </a:rPr>
            <a:t> 2</a:t>
          </a:r>
          <a:r>
            <a:rPr lang="en-US" sz="3900" kern="1200" dirty="0" smtClean="0">
              <a:solidFill>
                <a:schemeClr val="tx1">
                  <a:lumMod val="95000"/>
                  <a:lumOff val="5000"/>
                </a:schemeClr>
              </a:solidFill>
            </a:rPr>
            <a:t>: </a:t>
          </a:r>
          <a:r>
            <a:rPr lang="en-US" sz="3900" kern="1200" dirty="0" err="1" smtClean="0">
              <a:solidFill>
                <a:schemeClr val="tx1">
                  <a:lumMod val="95000"/>
                  <a:lumOff val="5000"/>
                </a:schemeClr>
              </a:solidFill>
            </a:rPr>
            <a:t>Bài</a:t>
          </a:r>
          <a:r>
            <a:rPr lang="en-US" sz="3900" kern="1200" dirty="0" smtClean="0">
              <a:solidFill>
                <a:schemeClr val="tx1">
                  <a:lumMod val="95000"/>
                  <a:lumOff val="5000"/>
                </a:schemeClr>
              </a:solidFill>
            </a:rPr>
            <a:t> </a:t>
          </a:r>
          <a:r>
            <a:rPr lang="en-US" sz="3900" kern="1200" dirty="0" err="1" smtClean="0">
              <a:solidFill>
                <a:schemeClr val="tx1">
                  <a:lumMod val="95000"/>
                  <a:lumOff val="5000"/>
                </a:schemeClr>
              </a:solidFill>
            </a:rPr>
            <a:t>tập</a:t>
          </a:r>
          <a:r>
            <a:rPr lang="en-US" sz="3900" kern="1200" dirty="0" smtClean="0">
              <a:solidFill>
                <a:schemeClr val="tx1">
                  <a:lumMod val="95000"/>
                  <a:lumOff val="5000"/>
                </a:schemeClr>
              </a:solidFill>
            </a:rPr>
            <a:t> 2/</a:t>
          </a:r>
          <a:r>
            <a:rPr lang="en-US" sz="3900" kern="1200" dirty="0" err="1" smtClean="0">
              <a:solidFill>
                <a:schemeClr val="tx1">
                  <a:lumMod val="95000"/>
                  <a:lumOff val="5000"/>
                </a:schemeClr>
              </a:solidFill>
            </a:rPr>
            <a:t>Tr</a:t>
          </a:r>
          <a:r>
            <a:rPr lang="en-US" sz="3900" kern="1200" dirty="0" smtClean="0">
              <a:solidFill>
                <a:schemeClr val="tx1">
                  <a:lumMod val="95000"/>
                  <a:lumOff val="5000"/>
                </a:schemeClr>
              </a:solidFill>
            </a:rPr>
            <a:t> 24</a:t>
          </a:r>
          <a:endParaRPr lang="en-US" sz="3900" kern="1200" dirty="0">
            <a:solidFill>
              <a:schemeClr val="tx1">
                <a:lumMod val="95000"/>
                <a:lumOff val="5000"/>
              </a:schemeClr>
            </a:solidFill>
          </a:endParaRPr>
        </a:p>
      </dsp:txBody>
      <dsp:txXfrm rot="10800000">
        <a:off x="2318323" y="1072755"/>
        <a:ext cx="7313468" cy="845887"/>
      </dsp:txXfrm>
    </dsp:sp>
    <dsp:sp modelId="{508E2367-EDBB-4D5F-B994-6AEC06275C06}">
      <dsp:nvSpPr>
        <dsp:cNvPr id="0" name=""/>
        <dsp:cNvSpPr/>
      </dsp:nvSpPr>
      <dsp:spPr>
        <a:xfrm>
          <a:off x="1683907" y="1072755"/>
          <a:ext cx="845887" cy="845887"/>
        </a:xfrm>
        <a:prstGeom prst="ellipse">
          <a:avLst/>
        </a:prstGeom>
        <a:blipFill rotWithShape="1">
          <a:blip xmlns:r="http://schemas.openxmlformats.org/officeDocument/2006/relationships" r:embed="rId1"/>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34051339-F45E-4AFF-9209-20337180E462}">
      <dsp:nvSpPr>
        <dsp:cNvPr id="0" name=""/>
        <dsp:cNvSpPr/>
      </dsp:nvSpPr>
      <dsp:spPr>
        <a:xfrm rot="10800000">
          <a:off x="2106851" y="2145357"/>
          <a:ext cx="7524940" cy="845887"/>
        </a:xfrm>
        <a:prstGeom prst="homePlate">
          <a:avLst/>
        </a:prstGeom>
        <a:solidFill>
          <a:srgbClr val="92D05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73013" tIns="148590" rIns="277368" bIns="148590" numCol="1" spcCol="1270" anchor="ctr" anchorCtr="0">
          <a:noAutofit/>
        </a:bodyPr>
        <a:lstStyle/>
        <a:p>
          <a:pPr lvl="0" algn="ctr" defTabSz="1733550">
            <a:lnSpc>
              <a:spcPct val="90000"/>
            </a:lnSpc>
            <a:spcBef>
              <a:spcPct val="0"/>
            </a:spcBef>
            <a:spcAft>
              <a:spcPct val="35000"/>
            </a:spcAft>
          </a:pPr>
          <a:r>
            <a:rPr lang="en-US" sz="3900" u="sng" kern="1200" dirty="0" err="1" smtClean="0">
              <a:solidFill>
                <a:schemeClr val="tx1">
                  <a:lumMod val="95000"/>
                  <a:lumOff val="5000"/>
                </a:schemeClr>
              </a:solidFill>
            </a:rPr>
            <a:t>Nhóm</a:t>
          </a:r>
          <a:r>
            <a:rPr lang="en-US" sz="3900" u="sng" kern="1200" dirty="0" smtClean="0">
              <a:solidFill>
                <a:schemeClr val="tx1">
                  <a:lumMod val="95000"/>
                  <a:lumOff val="5000"/>
                </a:schemeClr>
              </a:solidFill>
            </a:rPr>
            <a:t> 3</a:t>
          </a:r>
          <a:r>
            <a:rPr lang="en-US" sz="3900" kern="1200" dirty="0" smtClean="0">
              <a:solidFill>
                <a:schemeClr val="tx1">
                  <a:lumMod val="95000"/>
                  <a:lumOff val="5000"/>
                </a:schemeClr>
              </a:solidFill>
            </a:rPr>
            <a:t>: </a:t>
          </a:r>
          <a:r>
            <a:rPr lang="en-US" sz="3900" kern="1200" dirty="0" err="1" smtClean="0">
              <a:solidFill>
                <a:schemeClr val="tx1">
                  <a:lumMod val="95000"/>
                  <a:lumOff val="5000"/>
                </a:schemeClr>
              </a:solidFill>
            </a:rPr>
            <a:t>Bài</a:t>
          </a:r>
          <a:r>
            <a:rPr lang="en-US" sz="3900" kern="1200" dirty="0" smtClean="0">
              <a:solidFill>
                <a:schemeClr val="tx1">
                  <a:lumMod val="95000"/>
                  <a:lumOff val="5000"/>
                </a:schemeClr>
              </a:solidFill>
            </a:rPr>
            <a:t> </a:t>
          </a:r>
          <a:r>
            <a:rPr lang="en-US" sz="3900" kern="1200" dirty="0" err="1" smtClean="0">
              <a:solidFill>
                <a:schemeClr val="tx1">
                  <a:lumMod val="95000"/>
                  <a:lumOff val="5000"/>
                </a:schemeClr>
              </a:solidFill>
            </a:rPr>
            <a:t>tập</a:t>
          </a:r>
          <a:r>
            <a:rPr lang="en-US" sz="3900" kern="1200" dirty="0" smtClean="0">
              <a:solidFill>
                <a:schemeClr val="tx1">
                  <a:lumMod val="95000"/>
                  <a:lumOff val="5000"/>
                </a:schemeClr>
              </a:solidFill>
            </a:rPr>
            <a:t> 3/</a:t>
          </a:r>
          <a:r>
            <a:rPr lang="en-US" sz="3900" kern="1200" dirty="0" err="1" smtClean="0">
              <a:solidFill>
                <a:schemeClr val="tx1">
                  <a:lumMod val="95000"/>
                  <a:lumOff val="5000"/>
                </a:schemeClr>
              </a:solidFill>
            </a:rPr>
            <a:t>Tr</a:t>
          </a:r>
          <a:r>
            <a:rPr lang="en-US" sz="3900" kern="1200" dirty="0" smtClean="0">
              <a:solidFill>
                <a:schemeClr val="tx1">
                  <a:lumMod val="95000"/>
                  <a:lumOff val="5000"/>
                </a:schemeClr>
              </a:solidFill>
            </a:rPr>
            <a:t> 24</a:t>
          </a:r>
          <a:endParaRPr lang="en-US" sz="3900" kern="1200" dirty="0">
            <a:solidFill>
              <a:schemeClr val="tx1">
                <a:lumMod val="95000"/>
                <a:lumOff val="5000"/>
              </a:schemeClr>
            </a:solidFill>
          </a:endParaRPr>
        </a:p>
      </dsp:txBody>
      <dsp:txXfrm rot="10800000">
        <a:off x="2318323" y="2145357"/>
        <a:ext cx="7313468" cy="845887"/>
      </dsp:txXfrm>
    </dsp:sp>
    <dsp:sp modelId="{510C0221-AF88-4E30-B170-DC57C5F834C8}">
      <dsp:nvSpPr>
        <dsp:cNvPr id="0" name=""/>
        <dsp:cNvSpPr/>
      </dsp:nvSpPr>
      <dsp:spPr>
        <a:xfrm>
          <a:off x="1683907" y="2145357"/>
          <a:ext cx="845887" cy="845887"/>
        </a:xfrm>
        <a:prstGeom prst="ellipse">
          <a:avLst/>
        </a:prstGeom>
        <a:blipFill rotWithShape="1">
          <a:blip xmlns:r="http://schemas.openxmlformats.org/officeDocument/2006/relationships" r:embed="rId1"/>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2DA5BF29-92A5-4785-8389-719BCC7A16DA}">
      <dsp:nvSpPr>
        <dsp:cNvPr id="0" name=""/>
        <dsp:cNvSpPr/>
      </dsp:nvSpPr>
      <dsp:spPr>
        <a:xfrm rot="10800000">
          <a:off x="2106851" y="3217960"/>
          <a:ext cx="7524940" cy="845887"/>
        </a:xfrm>
        <a:prstGeom prst="homePlate">
          <a:avLst/>
        </a:prstGeom>
        <a:solidFill>
          <a:schemeClr val="bg2">
            <a:lumMod val="9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73013" tIns="148590" rIns="277368" bIns="148590" numCol="1" spcCol="1270" anchor="ctr" anchorCtr="0">
          <a:noAutofit/>
        </a:bodyPr>
        <a:lstStyle/>
        <a:p>
          <a:pPr lvl="0" algn="ctr" defTabSz="1733550">
            <a:lnSpc>
              <a:spcPct val="90000"/>
            </a:lnSpc>
            <a:spcBef>
              <a:spcPct val="0"/>
            </a:spcBef>
            <a:spcAft>
              <a:spcPct val="35000"/>
            </a:spcAft>
          </a:pPr>
          <a:r>
            <a:rPr lang="en-US" sz="3900" u="sng" kern="1200" dirty="0" err="1" smtClean="0">
              <a:solidFill>
                <a:schemeClr val="tx1">
                  <a:lumMod val="95000"/>
                  <a:lumOff val="5000"/>
                </a:schemeClr>
              </a:solidFill>
            </a:rPr>
            <a:t>Nhóm</a:t>
          </a:r>
          <a:r>
            <a:rPr lang="en-US" sz="3900" u="sng" kern="1200" dirty="0" smtClean="0">
              <a:solidFill>
                <a:schemeClr val="tx1">
                  <a:lumMod val="95000"/>
                  <a:lumOff val="5000"/>
                </a:schemeClr>
              </a:solidFill>
            </a:rPr>
            <a:t> 4</a:t>
          </a:r>
          <a:r>
            <a:rPr lang="en-US" sz="3900" kern="1200" dirty="0" smtClean="0">
              <a:solidFill>
                <a:schemeClr val="tx1">
                  <a:lumMod val="95000"/>
                  <a:lumOff val="5000"/>
                </a:schemeClr>
              </a:solidFill>
            </a:rPr>
            <a:t>: </a:t>
          </a:r>
          <a:r>
            <a:rPr lang="en-US" sz="3900" kern="1200" dirty="0" err="1" smtClean="0">
              <a:solidFill>
                <a:schemeClr val="tx1">
                  <a:lumMod val="95000"/>
                  <a:lumOff val="5000"/>
                </a:schemeClr>
              </a:solidFill>
            </a:rPr>
            <a:t>Bài</a:t>
          </a:r>
          <a:r>
            <a:rPr lang="en-US" sz="3900" kern="1200" dirty="0" smtClean="0">
              <a:solidFill>
                <a:schemeClr val="tx1">
                  <a:lumMod val="95000"/>
                  <a:lumOff val="5000"/>
                </a:schemeClr>
              </a:solidFill>
            </a:rPr>
            <a:t> </a:t>
          </a:r>
          <a:r>
            <a:rPr lang="en-US" sz="3900" kern="1200" dirty="0" err="1" smtClean="0">
              <a:solidFill>
                <a:schemeClr val="tx1">
                  <a:lumMod val="95000"/>
                  <a:lumOff val="5000"/>
                </a:schemeClr>
              </a:solidFill>
            </a:rPr>
            <a:t>tập</a:t>
          </a:r>
          <a:r>
            <a:rPr lang="en-US" sz="3900" kern="1200" dirty="0" smtClean="0">
              <a:solidFill>
                <a:schemeClr val="tx1">
                  <a:lumMod val="95000"/>
                  <a:lumOff val="5000"/>
                </a:schemeClr>
              </a:solidFill>
            </a:rPr>
            <a:t> 4/ </a:t>
          </a:r>
          <a:r>
            <a:rPr lang="en-US" sz="3900" kern="1200" dirty="0" err="1" smtClean="0">
              <a:solidFill>
                <a:schemeClr val="tx1">
                  <a:lumMod val="95000"/>
                  <a:lumOff val="5000"/>
                </a:schemeClr>
              </a:solidFill>
            </a:rPr>
            <a:t>Tr</a:t>
          </a:r>
          <a:r>
            <a:rPr lang="en-US" sz="3900" kern="1200" dirty="0" smtClean="0">
              <a:solidFill>
                <a:schemeClr val="tx1">
                  <a:lumMod val="95000"/>
                  <a:lumOff val="5000"/>
                </a:schemeClr>
              </a:solidFill>
            </a:rPr>
            <a:t> 25</a:t>
          </a:r>
          <a:endParaRPr lang="en-US" sz="3900" kern="1200" dirty="0">
            <a:solidFill>
              <a:schemeClr val="tx1">
                <a:lumMod val="95000"/>
                <a:lumOff val="5000"/>
              </a:schemeClr>
            </a:solidFill>
          </a:endParaRPr>
        </a:p>
      </dsp:txBody>
      <dsp:txXfrm rot="10800000">
        <a:off x="2318323" y="3217960"/>
        <a:ext cx="7313468" cy="845887"/>
      </dsp:txXfrm>
    </dsp:sp>
    <dsp:sp modelId="{3FEB68D1-6635-4675-B3A7-9C4F1A84241C}">
      <dsp:nvSpPr>
        <dsp:cNvPr id="0" name=""/>
        <dsp:cNvSpPr/>
      </dsp:nvSpPr>
      <dsp:spPr>
        <a:xfrm>
          <a:off x="1683907" y="3217960"/>
          <a:ext cx="845887" cy="845887"/>
        </a:xfrm>
        <a:prstGeom prst="ellipse">
          <a:avLst/>
        </a:prstGeom>
        <a:blipFill rotWithShape="1">
          <a:blip xmlns:r="http://schemas.openxmlformats.org/officeDocument/2006/relationships" r:embed="rId2"/>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BDD5F5-5F2D-4809-B2A9-7C71360D53D6}" type="datetimeFigureOut">
              <a:rPr lang="en-US" smtClean="0"/>
              <a:t>5/10/2023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57B1982-32B2-4B30-A9AD-7E346788C8A1}" type="slidenum">
              <a:rPr lang="en-US" smtClean="0"/>
              <a:t>‹#›</a:t>
            </a:fld>
            <a:endParaRPr lang="en-US"/>
          </a:p>
        </p:txBody>
      </p:sp>
    </p:spTree>
    <p:extLst>
      <p:ext uri="{BB962C8B-B14F-4D97-AF65-F5344CB8AC3E}">
        <p14:creationId xmlns:p14="http://schemas.microsoft.com/office/powerpoint/2010/main" val="1532527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57B1982-32B2-4B30-A9AD-7E346788C8A1}" type="slidenum">
              <a:rPr lang="en-US" smtClean="0"/>
              <a:t>3</a:t>
            </a:fld>
            <a:endParaRPr lang="en-US"/>
          </a:p>
        </p:txBody>
      </p:sp>
    </p:spTree>
    <p:extLst>
      <p:ext uri="{BB962C8B-B14F-4D97-AF65-F5344CB8AC3E}">
        <p14:creationId xmlns:p14="http://schemas.microsoft.com/office/powerpoint/2010/main" val="23786934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FBAC54D-9949-44C8-95C1-F0F4AF37D8CC}" type="datetimeFigureOut">
              <a:rPr lang="en-US" smtClean="0"/>
              <a:t>5/10/2023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1AEBDF-79D5-4CA6-8037-4D34F43F8B8B}" type="slidenum">
              <a:rPr lang="en-US" smtClean="0"/>
              <a:t>‹#›</a:t>
            </a:fld>
            <a:endParaRPr lang="en-US"/>
          </a:p>
        </p:txBody>
      </p:sp>
    </p:spTree>
    <p:extLst>
      <p:ext uri="{BB962C8B-B14F-4D97-AF65-F5344CB8AC3E}">
        <p14:creationId xmlns:p14="http://schemas.microsoft.com/office/powerpoint/2010/main" val="32572330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FBAC54D-9949-44C8-95C1-F0F4AF37D8CC}" type="datetimeFigureOut">
              <a:rPr lang="en-US" smtClean="0"/>
              <a:t>5/10/2023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1AEBDF-79D5-4CA6-8037-4D34F43F8B8B}" type="slidenum">
              <a:rPr lang="en-US" smtClean="0"/>
              <a:t>‹#›</a:t>
            </a:fld>
            <a:endParaRPr lang="en-US"/>
          </a:p>
        </p:txBody>
      </p:sp>
    </p:spTree>
    <p:extLst>
      <p:ext uri="{BB962C8B-B14F-4D97-AF65-F5344CB8AC3E}">
        <p14:creationId xmlns:p14="http://schemas.microsoft.com/office/powerpoint/2010/main" val="17994645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FBAC54D-9949-44C8-95C1-F0F4AF37D8CC}" type="datetimeFigureOut">
              <a:rPr lang="en-US" smtClean="0"/>
              <a:t>5/10/2023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1AEBDF-79D5-4CA6-8037-4D34F43F8B8B}" type="slidenum">
              <a:rPr lang="en-US" smtClean="0"/>
              <a:t>‹#›</a:t>
            </a:fld>
            <a:endParaRPr lang="en-US"/>
          </a:p>
        </p:txBody>
      </p:sp>
    </p:spTree>
    <p:extLst>
      <p:ext uri="{BB962C8B-B14F-4D97-AF65-F5344CB8AC3E}">
        <p14:creationId xmlns:p14="http://schemas.microsoft.com/office/powerpoint/2010/main" val="5130734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FBAC54D-9949-44C8-95C1-F0F4AF37D8CC}" type="datetimeFigureOut">
              <a:rPr lang="en-US" smtClean="0"/>
              <a:t>5/10/2023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1AEBDF-79D5-4CA6-8037-4D34F43F8B8B}" type="slidenum">
              <a:rPr lang="en-US" smtClean="0"/>
              <a:t>‹#›</a:t>
            </a:fld>
            <a:endParaRPr lang="en-US"/>
          </a:p>
        </p:txBody>
      </p:sp>
    </p:spTree>
    <p:extLst>
      <p:ext uri="{BB962C8B-B14F-4D97-AF65-F5344CB8AC3E}">
        <p14:creationId xmlns:p14="http://schemas.microsoft.com/office/powerpoint/2010/main" val="26073070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FBAC54D-9949-44C8-95C1-F0F4AF37D8CC}" type="datetimeFigureOut">
              <a:rPr lang="en-US" smtClean="0"/>
              <a:t>5/10/2023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1AEBDF-79D5-4CA6-8037-4D34F43F8B8B}" type="slidenum">
              <a:rPr lang="en-US" smtClean="0"/>
              <a:t>‹#›</a:t>
            </a:fld>
            <a:endParaRPr lang="en-US"/>
          </a:p>
        </p:txBody>
      </p:sp>
    </p:spTree>
    <p:extLst>
      <p:ext uri="{BB962C8B-B14F-4D97-AF65-F5344CB8AC3E}">
        <p14:creationId xmlns:p14="http://schemas.microsoft.com/office/powerpoint/2010/main" val="1276432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FBAC54D-9949-44C8-95C1-F0F4AF37D8CC}" type="datetimeFigureOut">
              <a:rPr lang="en-US" smtClean="0"/>
              <a:t>5/10/2023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1AEBDF-79D5-4CA6-8037-4D34F43F8B8B}" type="slidenum">
              <a:rPr lang="en-US" smtClean="0"/>
              <a:t>‹#›</a:t>
            </a:fld>
            <a:endParaRPr lang="en-US"/>
          </a:p>
        </p:txBody>
      </p:sp>
    </p:spTree>
    <p:extLst>
      <p:ext uri="{BB962C8B-B14F-4D97-AF65-F5344CB8AC3E}">
        <p14:creationId xmlns:p14="http://schemas.microsoft.com/office/powerpoint/2010/main" val="40080147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FBAC54D-9949-44C8-95C1-F0F4AF37D8CC}" type="datetimeFigureOut">
              <a:rPr lang="en-US" smtClean="0"/>
              <a:t>5/10/2023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31AEBDF-79D5-4CA6-8037-4D34F43F8B8B}" type="slidenum">
              <a:rPr lang="en-US" smtClean="0"/>
              <a:t>‹#›</a:t>
            </a:fld>
            <a:endParaRPr lang="en-US"/>
          </a:p>
        </p:txBody>
      </p:sp>
    </p:spTree>
    <p:extLst>
      <p:ext uri="{BB962C8B-B14F-4D97-AF65-F5344CB8AC3E}">
        <p14:creationId xmlns:p14="http://schemas.microsoft.com/office/powerpoint/2010/main" val="39259707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FBAC54D-9949-44C8-95C1-F0F4AF37D8CC}" type="datetimeFigureOut">
              <a:rPr lang="en-US" smtClean="0"/>
              <a:t>5/10/2023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31AEBDF-79D5-4CA6-8037-4D34F43F8B8B}" type="slidenum">
              <a:rPr lang="en-US" smtClean="0"/>
              <a:t>‹#›</a:t>
            </a:fld>
            <a:endParaRPr lang="en-US"/>
          </a:p>
        </p:txBody>
      </p:sp>
    </p:spTree>
    <p:extLst>
      <p:ext uri="{BB962C8B-B14F-4D97-AF65-F5344CB8AC3E}">
        <p14:creationId xmlns:p14="http://schemas.microsoft.com/office/powerpoint/2010/main" val="14696656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FBAC54D-9949-44C8-95C1-F0F4AF37D8CC}" type="datetimeFigureOut">
              <a:rPr lang="en-US" smtClean="0"/>
              <a:t>5/10/2023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31AEBDF-79D5-4CA6-8037-4D34F43F8B8B}" type="slidenum">
              <a:rPr lang="en-US" smtClean="0"/>
              <a:t>‹#›</a:t>
            </a:fld>
            <a:endParaRPr lang="en-US"/>
          </a:p>
        </p:txBody>
      </p:sp>
    </p:spTree>
    <p:extLst>
      <p:ext uri="{BB962C8B-B14F-4D97-AF65-F5344CB8AC3E}">
        <p14:creationId xmlns:p14="http://schemas.microsoft.com/office/powerpoint/2010/main" val="6714709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FBAC54D-9949-44C8-95C1-F0F4AF37D8CC}" type="datetimeFigureOut">
              <a:rPr lang="en-US" smtClean="0"/>
              <a:t>5/10/2023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1AEBDF-79D5-4CA6-8037-4D34F43F8B8B}" type="slidenum">
              <a:rPr lang="en-US" smtClean="0"/>
              <a:t>‹#›</a:t>
            </a:fld>
            <a:endParaRPr lang="en-US"/>
          </a:p>
        </p:txBody>
      </p:sp>
    </p:spTree>
    <p:extLst>
      <p:ext uri="{BB962C8B-B14F-4D97-AF65-F5344CB8AC3E}">
        <p14:creationId xmlns:p14="http://schemas.microsoft.com/office/powerpoint/2010/main" val="31953144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FBAC54D-9949-44C8-95C1-F0F4AF37D8CC}" type="datetimeFigureOut">
              <a:rPr lang="en-US" smtClean="0"/>
              <a:t>5/10/2023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1AEBDF-79D5-4CA6-8037-4D34F43F8B8B}" type="slidenum">
              <a:rPr lang="en-US" smtClean="0"/>
              <a:t>‹#›</a:t>
            </a:fld>
            <a:endParaRPr lang="en-US"/>
          </a:p>
        </p:txBody>
      </p:sp>
    </p:spTree>
    <p:extLst>
      <p:ext uri="{BB962C8B-B14F-4D97-AF65-F5344CB8AC3E}">
        <p14:creationId xmlns:p14="http://schemas.microsoft.com/office/powerpoint/2010/main" val="2313424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FBAC54D-9949-44C8-95C1-F0F4AF37D8CC}" type="datetimeFigureOut">
              <a:rPr lang="en-US" smtClean="0"/>
              <a:t>5/10/2023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1AEBDF-79D5-4CA6-8037-4D34F43F8B8B}" type="slidenum">
              <a:rPr lang="en-US" smtClean="0"/>
              <a:t>‹#›</a:t>
            </a:fld>
            <a:endParaRPr lang="en-US"/>
          </a:p>
        </p:txBody>
      </p:sp>
    </p:spTree>
    <p:extLst>
      <p:ext uri="{BB962C8B-B14F-4D97-AF65-F5344CB8AC3E}">
        <p14:creationId xmlns:p14="http://schemas.microsoft.com/office/powerpoint/2010/main" val="891129659"/>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5.jpe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1.jpeg"/><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12.jpeg"/></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3.jpeg"/><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4.jpeg"/></Relationships>
</file>

<file path=ppt/slides/_rels/slide8.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0.png"/><Relationship Id="rId1" Type="http://schemas.openxmlformats.org/officeDocument/2006/relationships/slideLayout" Target="../slideLayouts/slideLayout2.xml"/><Relationship Id="rId4"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8723312" y="1208908"/>
            <a:ext cx="2735263" cy="2274860"/>
          </a:xfrm>
          <a:prstGeom prst="ellipse">
            <a:avLst/>
          </a:prstGeom>
          <a:ln>
            <a:noFill/>
          </a:ln>
          <a:effectLst>
            <a:softEdge rad="112500"/>
          </a:effectLst>
        </p:spPr>
      </p:pic>
      <p:sp>
        <p:nvSpPr>
          <p:cNvPr id="7" name="Right Arrow 6"/>
          <p:cNvSpPr/>
          <p:nvPr/>
        </p:nvSpPr>
        <p:spPr>
          <a:xfrm>
            <a:off x="3792057" y="1252431"/>
            <a:ext cx="4931255" cy="1448567"/>
          </a:xfrm>
          <a:prstGeom prst="rightArrow">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8" name="Picture 7"/>
          <p:cNvPicPr>
            <a:picLocks noChangeAspect="1"/>
          </p:cNvPicPr>
          <p:nvPr/>
        </p:nvPicPr>
        <p:blipFill>
          <a:blip r:embed="rId3"/>
          <a:stretch>
            <a:fillRect/>
          </a:stretch>
        </p:blipFill>
        <p:spPr>
          <a:xfrm>
            <a:off x="3640431" y="1614264"/>
            <a:ext cx="4679371" cy="834590"/>
          </a:xfrm>
          <a:prstGeom prst="rect">
            <a:avLst/>
          </a:prstGeom>
        </p:spPr>
      </p:pic>
      <p:sp>
        <p:nvSpPr>
          <p:cNvPr id="11" name="Rectangle 10"/>
          <p:cNvSpPr/>
          <p:nvPr/>
        </p:nvSpPr>
        <p:spPr>
          <a:xfrm>
            <a:off x="2442247" y="139203"/>
            <a:ext cx="7104317" cy="923330"/>
          </a:xfrm>
          <a:prstGeom prst="rect">
            <a:avLst/>
          </a:prstGeom>
          <a:blipFill>
            <a:blip r:embed="rId4"/>
            <a:tile tx="0" ty="0" sx="100000" sy="100000" flip="none" algn="tl"/>
          </a:blipFill>
          <a:ln w="1270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none" lIns="91440" tIns="45720" rIns="91440" bIns="45720">
            <a:spAutoFit/>
          </a:bodyPr>
          <a:lstStyle/>
          <a:p>
            <a:pPr algn="ctr"/>
            <a:r>
              <a:rPr lang="en-US" sz="5400" b="1" cap="none" spc="0" dirty="0" smtClean="0">
                <a:ln w="6600">
                  <a:solidFill>
                    <a:schemeClr val="accent2"/>
                  </a:solidFill>
                  <a:prstDash val="solid"/>
                </a:ln>
                <a:solidFill>
                  <a:srgbClr val="FFFFFF"/>
                </a:solidFill>
                <a:effectLst>
                  <a:outerShdw dist="38100" dir="2700000" algn="tl" rotWithShape="0">
                    <a:schemeClr val="accent2"/>
                  </a:outerShdw>
                </a:effectLst>
              </a:rPr>
              <a:t>THỰC HÀNH TIẾNG VIỆT</a:t>
            </a:r>
            <a:endParaRPr lang="en-US" sz="5400" b="1" cap="none" spc="0" dirty="0">
              <a:ln w="6600">
                <a:solidFill>
                  <a:schemeClr val="accent2"/>
                </a:solidFill>
                <a:prstDash val="solid"/>
              </a:ln>
              <a:solidFill>
                <a:srgbClr val="FFFFFF"/>
              </a:solidFill>
              <a:effectLst>
                <a:outerShdw dist="38100" dir="2700000" algn="tl" rotWithShape="0">
                  <a:schemeClr val="accent2"/>
                </a:outerShdw>
              </a:effectLst>
            </a:endParaRPr>
          </a:p>
        </p:txBody>
      </p:sp>
      <p:grpSp>
        <p:nvGrpSpPr>
          <p:cNvPr id="2" name="Group 1"/>
          <p:cNvGrpSpPr/>
          <p:nvPr/>
        </p:nvGrpSpPr>
        <p:grpSpPr>
          <a:xfrm>
            <a:off x="1471612" y="2810687"/>
            <a:ext cx="7251700" cy="3547251"/>
            <a:chOff x="1471612" y="2810687"/>
            <a:chExt cx="7251700" cy="3547251"/>
          </a:xfrm>
          <a:blipFill>
            <a:blip r:embed="rId5"/>
            <a:tile tx="0" ty="0" sx="100000" sy="100000" flip="none" algn="tl"/>
          </a:blipFill>
        </p:grpSpPr>
        <p:sp>
          <p:nvSpPr>
            <p:cNvPr id="10" name="Rounded Rectangle 9"/>
            <p:cNvSpPr/>
            <p:nvPr/>
          </p:nvSpPr>
          <p:spPr>
            <a:xfrm>
              <a:off x="1471612" y="2810687"/>
              <a:ext cx="7251700" cy="3547251"/>
            </a:xfrm>
            <a:prstGeom prst="roundRect">
              <a:avLst/>
            </a:prstGeom>
            <a:grp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Rectangle 2"/>
            <p:cNvSpPr/>
            <p:nvPr/>
          </p:nvSpPr>
          <p:spPr>
            <a:xfrm>
              <a:off x="2112481" y="3115160"/>
              <a:ext cx="6096000" cy="2862322"/>
            </a:xfrm>
            <a:prstGeom prst="rect">
              <a:avLst/>
            </a:prstGeom>
            <a:grpFill/>
          </p:spPr>
          <p:txBody>
            <a:bodyPr>
              <a:spAutoFit/>
            </a:bodyPr>
            <a:lstStyle/>
            <a:p>
              <a:r>
                <a:rPr lang="en-US" sz="3600" dirty="0" smtClean="0">
                  <a:latin typeface="Times New Roman" panose="02020603050405020304" pitchFamily="18" charset="0"/>
                  <a:ea typeface="Times New Roman" panose="02020603050405020304" pitchFamily="18" charset="0"/>
                </a:rPr>
                <a:t>	</a:t>
              </a:r>
              <a:r>
                <a:rPr lang="en-US" sz="3600" dirty="0" err="1" smtClean="0">
                  <a:latin typeface="Times New Roman" panose="02020603050405020304" pitchFamily="18" charset="0"/>
                  <a:ea typeface="Times New Roman" panose="02020603050405020304" pitchFamily="18" charset="0"/>
                </a:rPr>
                <a:t>Dựa</a:t>
              </a:r>
              <a:r>
                <a:rPr lang="en-US" sz="3600" dirty="0" smtClean="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vào</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phần</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Kiến</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thức</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ngữ</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văn</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và</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kiến</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thức</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bậc</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Tiểu</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học</a:t>
              </a:r>
              <a:r>
                <a:rPr lang="en-US" sz="3600" dirty="0">
                  <a:latin typeface="Times New Roman" panose="02020603050405020304" pitchFamily="18" charset="0"/>
                  <a:ea typeface="Times New Roman" panose="02020603050405020304" pitchFamily="18" charset="0"/>
                </a:rPr>
                <a:t>, </a:t>
              </a:r>
              <a:r>
                <a:rPr lang="en-US" sz="3600" dirty="0" err="1" smtClean="0">
                  <a:latin typeface="Times New Roman" panose="02020603050405020304" pitchFamily="18" charset="0"/>
                  <a:ea typeface="Times New Roman" panose="02020603050405020304" pitchFamily="18" charset="0"/>
                </a:rPr>
                <a:t>nhắc</a:t>
              </a:r>
              <a:r>
                <a:rPr lang="en-US" sz="3600" dirty="0" smtClean="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lại</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khái</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niệm</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dấu</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hiệu</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nhận</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biết</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của</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từ</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đơn</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và</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từ</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phức</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từ</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ghép</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từ</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láy</a:t>
              </a:r>
              <a:r>
                <a:rPr lang="en-US" sz="3600" dirty="0">
                  <a:latin typeface="Times New Roman" panose="02020603050405020304" pitchFamily="18" charset="0"/>
                  <a:ea typeface="Times New Roman" panose="02020603050405020304" pitchFamily="18" charset="0"/>
                </a:rPr>
                <a:t>). </a:t>
              </a:r>
              <a:endParaRPr lang="en-US" sz="3600" dirty="0"/>
            </a:p>
          </p:txBody>
        </p:sp>
      </p:grpSp>
    </p:spTree>
    <p:extLst>
      <p:ext uri="{BB962C8B-B14F-4D97-AF65-F5344CB8AC3E}">
        <p14:creationId xmlns:p14="http://schemas.microsoft.com/office/powerpoint/2010/main" val="2380619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1000"/>
                                        <p:tgtEl>
                                          <p:spTgt spid="7"/>
                                        </p:tgtEl>
                                      </p:cBhvr>
                                    </p:animEffect>
                                    <p:anim calcmode="lin" valueType="num">
                                      <p:cBhvr>
                                        <p:cTn id="13" dur="1000" fill="hold"/>
                                        <p:tgtEl>
                                          <p:spTgt spid="7"/>
                                        </p:tgtEl>
                                        <p:attrNameLst>
                                          <p:attrName>ppt_x</p:attrName>
                                        </p:attrNameLst>
                                      </p:cBhvr>
                                      <p:tavLst>
                                        <p:tav tm="0">
                                          <p:val>
                                            <p:strVal val="#ppt_x"/>
                                          </p:val>
                                        </p:tav>
                                        <p:tav tm="100000">
                                          <p:val>
                                            <p:strVal val="#ppt_x"/>
                                          </p:val>
                                        </p:tav>
                                      </p:tavLst>
                                    </p:anim>
                                    <p:anim calcmode="lin" valueType="num">
                                      <p:cBhvr>
                                        <p:cTn id="14"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fade">
                                      <p:cBhvr>
                                        <p:cTn id="19" dur="1000"/>
                                        <p:tgtEl>
                                          <p:spTgt spid="5"/>
                                        </p:tgtEl>
                                      </p:cBhvr>
                                    </p:animEffect>
                                    <p:anim calcmode="lin" valueType="num">
                                      <p:cBhvr>
                                        <p:cTn id="20" dur="1000" fill="hold"/>
                                        <p:tgtEl>
                                          <p:spTgt spid="5"/>
                                        </p:tgtEl>
                                        <p:attrNameLst>
                                          <p:attrName>ppt_x</p:attrName>
                                        </p:attrNameLst>
                                      </p:cBhvr>
                                      <p:tavLst>
                                        <p:tav tm="0">
                                          <p:val>
                                            <p:strVal val="#ppt_x"/>
                                          </p:val>
                                        </p:tav>
                                        <p:tav tm="100000">
                                          <p:val>
                                            <p:strVal val="#ppt_x"/>
                                          </p:val>
                                        </p:tav>
                                      </p:tavLst>
                                    </p:anim>
                                    <p:anim calcmode="lin" valueType="num">
                                      <p:cBhvr>
                                        <p:cTn id="21"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2"/>
                                        </p:tgtEl>
                                        <p:attrNameLst>
                                          <p:attrName>style.visibility</p:attrName>
                                        </p:attrNameLst>
                                      </p:cBhvr>
                                      <p:to>
                                        <p:strVal val="visible"/>
                                      </p:to>
                                    </p:set>
                                    <p:animEffect transition="in" filter="fade">
                                      <p:cBhvr>
                                        <p:cTn id="26" dur="1000"/>
                                        <p:tgtEl>
                                          <p:spTgt spid="2"/>
                                        </p:tgtEl>
                                      </p:cBhvr>
                                    </p:animEffect>
                                    <p:anim calcmode="lin" valueType="num">
                                      <p:cBhvr>
                                        <p:cTn id="27" dur="1000" fill="hold"/>
                                        <p:tgtEl>
                                          <p:spTgt spid="2"/>
                                        </p:tgtEl>
                                        <p:attrNameLst>
                                          <p:attrName>ppt_x</p:attrName>
                                        </p:attrNameLst>
                                      </p:cBhvr>
                                      <p:tavLst>
                                        <p:tav tm="0">
                                          <p:val>
                                            <p:strVal val="#ppt_x"/>
                                          </p:val>
                                        </p:tav>
                                        <p:tav tm="100000">
                                          <p:val>
                                            <p:strVal val="#ppt_x"/>
                                          </p:val>
                                        </p:tav>
                                      </p:tavLst>
                                    </p:anim>
                                    <p:anim calcmode="lin" valueType="num">
                                      <p:cBhvr>
                                        <p:cTn id="28"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laque 5"/>
          <p:cNvSpPr/>
          <p:nvPr/>
        </p:nvSpPr>
        <p:spPr>
          <a:xfrm>
            <a:off x="304800" y="1231900"/>
            <a:ext cx="10160000" cy="596900"/>
          </a:xfrm>
          <a:prstGeom prst="plaque">
            <a:avLst/>
          </a:prstGeom>
          <a:blipFill>
            <a:blip r:embed="rId2"/>
            <a:tile tx="0" ty="0" sx="100000" sy="100000" flip="none" algn="tl"/>
          </a:blipFill>
          <a:ln w="1905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15000"/>
              </a:lnSpc>
            </a:pPr>
            <a:r>
              <a:rPr lang="en-US" sz="3200" b="1" dirty="0">
                <a:solidFill>
                  <a:srgbClr val="0D0D0D"/>
                </a:solidFill>
                <a:latin typeface="Times New Roman" panose="02020603050405020304" pitchFamily="18" charset="0"/>
                <a:ea typeface="Times New Roman" panose="02020603050405020304" pitchFamily="18" charset="0"/>
              </a:rPr>
              <a:t>I. </a:t>
            </a:r>
            <a:r>
              <a:rPr lang="en-US" sz="3200" b="1" dirty="0" err="1">
                <a:solidFill>
                  <a:srgbClr val="0D0D0D"/>
                </a:solidFill>
                <a:latin typeface="Times New Roman" panose="02020603050405020304" pitchFamily="18" charset="0"/>
                <a:ea typeface="Times New Roman" panose="02020603050405020304" pitchFamily="18" charset="0"/>
              </a:rPr>
              <a:t>Nhắc</a:t>
            </a:r>
            <a:r>
              <a:rPr lang="en-US" sz="3200" b="1" dirty="0">
                <a:solidFill>
                  <a:srgbClr val="0D0D0D"/>
                </a:solidFill>
                <a:latin typeface="Times New Roman" panose="02020603050405020304" pitchFamily="18" charset="0"/>
                <a:ea typeface="Times New Roman" panose="02020603050405020304" pitchFamily="18" charset="0"/>
              </a:rPr>
              <a:t> </a:t>
            </a:r>
            <a:r>
              <a:rPr lang="en-US" sz="3200" b="1" dirty="0" err="1">
                <a:solidFill>
                  <a:srgbClr val="0D0D0D"/>
                </a:solidFill>
                <a:latin typeface="Times New Roman" panose="02020603050405020304" pitchFamily="18" charset="0"/>
                <a:ea typeface="Times New Roman" panose="02020603050405020304" pitchFamily="18" charset="0"/>
              </a:rPr>
              <a:t>lại</a:t>
            </a:r>
            <a:r>
              <a:rPr lang="en-US" sz="3200" b="1" dirty="0">
                <a:solidFill>
                  <a:srgbClr val="0D0D0D"/>
                </a:solidFill>
                <a:latin typeface="Times New Roman" panose="02020603050405020304" pitchFamily="18" charset="0"/>
                <a:ea typeface="Times New Roman" panose="02020603050405020304" pitchFamily="18" charset="0"/>
              </a:rPr>
              <a:t> </a:t>
            </a:r>
            <a:r>
              <a:rPr lang="en-US" sz="3200" b="1" dirty="0" err="1">
                <a:solidFill>
                  <a:srgbClr val="0D0D0D"/>
                </a:solidFill>
                <a:latin typeface="Times New Roman" panose="02020603050405020304" pitchFamily="18" charset="0"/>
                <a:ea typeface="Times New Roman" panose="02020603050405020304" pitchFamily="18" charset="0"/>
              </a:rPr>
              <a:t>kiến</a:t>
            </a:r>
            <a:r>
              <a:rPr lang="en-US" sz="3200" b="1" dirty="0">
                <a:solidFill>
                  <a:srgbClr val="0D0D0D"/>
                </a:solidFill>
                <a:latin typeface="Times New Roman" panose="02020603050405020304" pitchFamily="18" charset="0"/>
                <a:ea typeface="Times New Roman" panose="02020603050405020304" pitchFamily="18" charset="0"/>
              </a:rPr>
              <a:t> </a:t>
            </a:r>
            <a:r>
              <a:rPr lang="en-US" sz="3200" b="1" dirty="0" err="1">
                <a:solidFill>
                  <a:srgbClr val="0D0D0D"/>
                </a:solidFill>
                <a:latin typeface="Times New Roman" panose="02020603050405020304" pitchFamily="18" charset="0"/>
                <a:ea typeface="Times New Roman" panose="02020603050405020304" pitchFamily="18" charset="0"/>
              </a:rPr>
              <a:t>thức</a:t>
            </a:r>
            <a:r>
              <a:rPr lang="en-US" sz="3200" b="1" dirty="0">
                <a:solidFill>
                  <a:srgbClr val="0D0D0D"/>
                </a:solidFill>
                <a:latin typeface="Times New Roman" panose="02020603050405020304" pitchFamily="18" charset="0"/>
                <a:ea typeface="Times New Roman" panose="02020603050405020304" pitchFamily="18" charset="0"/>
              </a:rPr>
              <a:t> </a:t>
            </a:r>
            <a:r>
              <a:rPr lang="en-US" sz="3200" b="1" dirty="0" err="1">
                <a:solidFill>
                  <a:srgbClr val="0D0D0D"/>
                </a:solidFill>
                <a:latin typeface="Times New Roman" panose="02020603050405020304" pitchFamily="18" charset="0"/>
                <a:ea typeface="Times New Roman" panose="02020603050405020304" pitchFamily="18" charset="0"/>
              </a:rPr>
              <a:t>về</a:t>
            </a:r>
            <a:r>
              <a:rPr lang="en-US" sz="3200" b="1" dirty="0">
                <a:solidFill>
                  <a:srgbClr val="0D0D0D"/>
                </a:solidFill>
                <a:latin typeface="Times New Roman" panose="02020603050405020304" pitchFamily="18" charset="0"/>
                <a:ea typeface="Times New Roman" panose="02020603050405020304" pitchFamily="18" charset="0"/>
              </a:rPr>
              <a:t> </a:t>
            </a:r>
            <a:r>
              <a:rPr lang="en-US" sz="3200" b="1" dirty="0" err="1">
                <a:solidFill>
                  <a:srgbClr val="0D0D0D"/>
                </a:solidFill>
                <a:latin typeface="Times New Roman" panose="02020603050405020304" pitchFamily="18" charset="0"/>
                <a:ea typeface="Times New Roman" panose="02020603050405020304" pitchFamily="18" charset="0"/>
              </a:rPr>
              <a:t>từ</a:t>
            </a:r>
            <a:r>
              <a:rPr lang="en-US" sz="3200" b="1" dirty="0">
                <a:solidFill>
                  <a:srgbClr val="0D0D0D"/>
                </a:solidFill>
                <a:latin typeface="Times New Roman" panose="02020603050405020304" pitchFamily="18" charset="0"/>
                <a:ea typeface="Times New Roman" panose="02020603050405020304" pitchFamily="18" charset="0"/>
              </a:rPr>
              <a:t> </a:t>
            </a:r>
            <a:r>
              <a:rPr lang="en-US" sz="3200" b="1" dirty="0" err="1">
                <a:solidFill>
                  <a:srgbClr val="0D0D0D"/>
                </a:solidFill>
                <a:latin typeface="Times New Roman" panose="02020603050405020304" pitchFamily="18" charset="0"/>
                <a:ea typeface="Times New Roman" panose="02020603050405020304" pitchFamily="18" charset="0"/>
              </a:rPr>
              <a:t>đơn</a:t>
            </a:r>
            <a:r>
              <a:rPr lang="en-US" sz="3200" b="1" dirty="0">
                <a:solidFill>
                  <a:srgbClr val="0D0D0D"/>
                </a:solidFill>
                <a:latin typeface="Times New Roman" panose="02020603050405020304" pitchFamily="18" charset="0"/>
                <a:ea typeface="Times New Roman" panose="02020603050405020304" pitchFamily="18" charset="0"/>
              </a:rPr>
              <a:t>, </a:t>
            </a:r>
            <a:r>
              <a:rPr lang="en-US" sz="3200" b="1" dirty="0" err="1">
                <a:solidFill>
                  <a:srgbClr val="0D0D0D"/>
                </a:solidFill>
                <a:latin typeface="Times New Roman" panose="02020603050405020304" pitchFamily="18" charset="0"/>
                <a:ea typeface="Times New Roman" panose="02020603050405020304" pitchFamily="18" charset="0"/>
              </a:rPr>
              <a:t>từ</a:t>
            </a:r>
            <a:r>
              <a:rPr lang="en-US" sz="3200" b="1" dirty="0">
                <a:solidFill>
                  <a:srgbClr val="0D0D0D"/>
                </a:solidFill>
                <a:latin typeface="Times New Roman" panose="02020603050405020304" pitchFamily="18" charset="0"/>
                <a:ea typeface="Times New Roman" panose="02020603050405020304" pitchFamily="18" charset="0"/>
              </a:rPr>
              <a:t> </a:t>
            </a:r>
            <a:r>
              <a:rPr lang="en-US" sz="3200" b="1" dirty="0" err="1">
                <a:solidFill>
                  <a:srgbClr val="0D0D0D"/>
                </a:solidFill>
                <a:latin typeface="Times New Roman" panose="02020603050405020304" pitchFamily="18" charset="0"/>
                <a:ea typeface="Times New Roman" panose="02020603050405020304" pitchFamily="18" charset="0"/>
              </a:rPr>
              <a:t>phức</a:t>
            </a:r>
            <a:r>
              <a:rPr lang="en-US" sz="3200" b="1" dirty="0">
                <a:solidFill>
                  <a:srgbClr val="0D0D0D"/>
                </a:solidFill>
                <a:latin typeface="Times New Roman" panose="02020603050405020304" pitchFamily="18" charset="0"/>
                <a:ea typeface="Times New Roman" panose="02020603050405020304" pitchFamily="18" charset="0"/>
              </a:rPr>
              <a:t> (</a:t>
            </a:r>
            <a:r>
              <a:rPr lang="en-US" sz="3200" b="1" dirty="0" err="1">
                <a:solidFill>
                  <a:srgbClr val="0D0D0D"/>
                </a:solidFill>
                <a:latin typeface="Times New Roman" panose="02020603050405020304" pitchFamily="18" charset="0"/>
                <a:ea typeface="Times New Roman" panose="02020603050405020304" pitchFamily="18" charset="0"/>
              </a:rPr>
              <a:t>từ</a:t>
            </a:r>
            <a:r>
              <a:rPr lang="en-US" sz="3200" b="1" dirty="0">
                <a:solidFill>
                  <a:srgbClr val="0D0D0D"/>
                </a:solidFill>
                <a:latin typeface="Times New Roman" panose="02020603050405020304" pitchFamily="18" charset="0"/>
                <a:ea typeface="Times New Roman" panose="02020603050405020304" pitchFamily="18" charset="0"/>
              </a:rPr>
              <a:t> </a:t>
            </a:r>
            <a:r>
              <a:rPr lang="en-US" sz="3200" b="1" dirty="0" err="1">
                <a:solidFill>
                  <a:srgbClr val="0D0D0D"/>
                </a:solidFill>
                <a:latin typeface="Times New Roman" panose="02020603050405020304" pitchFamily="18" charset="0"/>
                <a:ea typeface="Times New Roman" panose="02020603050405020304" pitchFamily="18" charset="0"/>
              </a:rPr>
              <a:t>ghép</a:t>
            </a:r>
            <a:r>
              <a:rPr lang="en-US" sz="3200" b="1" dirty="0">
                <a:solidFill>
                  <a:srgbClr val="0D0D0D"/>
                </a:solidFill>
                <a:latin typeface="Times New Roman" panose="02020603050405020304" pitchFamily="18" charset="0"/>
                <a:ea typeface="Times New Roman" panose="02020603050405020304" pitchFamily="18" charset="0"/>
              </a:rPr>
              <a:t>, </a:t>
            </a:r>
            <a:r>
              <a:rPr lang="en-US" sz="3200" b="1" dirty="0" err="1">
                <a:solidFill>
                  <a:srgbClr val="0D0D0D"/>
                </a:solidFill>
                <a:latin typeface="Times New Roman" panose="02020603050405020304" pitchFamily="18" charset="0"/>
                <a:ea typeface="Times New Roman" panose="02020603050405020304" pitchFamily="18" charset="0"/>
              </a:rPr>
              <a:t>từ</a:t>
            </a:r>
            <a:r>
              <a:rPr lang="en-US" sz="3200" b="1" dirty="0">
                <a:solidFill>
                  <a:srgbClr val="0D0D0D"/>
                </a:solidFill>
                <a:latin typeface="Times New Roman" panose="02020603050405020304" pitchFamily="18" charset="0"/>
                <a:ea typeface="Times New Roman" panose="02020603050405020304" pitchFamily="18" charset="0"/>
              </a:rPr>
              <a:t> </a:t>
            </a:r>
            <a:r>
              <a:rPr lang="en-US" sz="3200" b="1" dirty="0" err="1">
                <a:solidFill>
                  <a:srgbClr val="0D0D0D"/>
                </a:solidFill>
                <a:latin typeface="Times New Roman" panose="02020603050405020304" pitchFamily="18" charset="0"/>
                <a:ea typeface="Times New Roman" panose="02020603050405020304" pitchFamily="18" charset="0"/>
              </a:rPr>
              <a:t>láy</a:t>
            </a:r>
            <a:r>
              <a:rPr lang="en-US" sz="3200" b="1" dirty="0">
                <a:solidFill>
                  <a:srgbClr val="0D0D0D"/>
                </a:solidFill>
                <a:latin typeface="Times New Roman" panose="02020603050405020304" pitchFamily="18" charset="0"/>
                <a:ea typeface="Times New Roman" panose="02020603050405020304" pitchFamily="18" charset="0"/>
              </a:rPr>
              <a:t>)</a:t>
            </a:r>
            <a:endParaRPr lang="en-US" sz="3200" dirty="0">
              <a:effectLst/>
              <a:latin typeface="Times New Roman" panose="02020603050405020304" pitchFamily="18" charset="0"/>
              <a:ea typeface="Times New Roman" panose="02020603050405020304" pitchFamily="18" charset="0"/>
            </a:endParaRPr>
          </a:p>
        </p:txBody>
      </p:sp>
      <p:sp>
        <p:nvSpPr>
          <p:cNvPr id="8" name="Freeform 7"/>
          <p:cNvSpPr/>
          <p:nvPr/>
        </p:nvSpPr>
        <p:spPr>
          <a:xfrm>
            <a:off x="816979" y="2914317"/>
            <a:ext cx="267890" cy="1004589"/>
          </a:xfrm>
          <a:custGeom>
            <a:avLst/>
            <a:gdLst/>
            <a:ahLst/>
            <a:cxnLst/>
            <a:rect l="0" t="0" r="0" b="0"/>
            <a:pathLst>
              <a:path>
                <a:moveTo>
                  <a:pt x="0" y="0"/>
                </a:moveTo>
                <a:lnTo>
                  <a:pt x="0" y="1004589"/>
                </a:lnTo>
                <a:lnTo>
                  <a:pt x="267890" y="1004589"/>
                </a:lnTo>
              </a:path>
            </a:pathLst>
          </a:custGeom>
          <a:noFill/>
          <a:ln w="28575"/>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grpSp>
        <p:nvGrpSpPr>
          <p:cNvPr id="17" name="Group 16"/>
          <p:cNvGrpSpPr/>
          <p:nvPr/>
        </p:nvGrpSpPr>
        <p:grpSpPr>
          <a:xfrm>
            <a:off x="549088" y="2200275"/>
            <a:ext cx="5022521" cy="3981336"/>
            <a:chOff x="549088" y="2044985"/>
            <a:chExt cx="5022521" cy="4133517"/>
          </a:xfrm>
        </p:grpSpPr>
        <p:sp>
          <p:nvSpPr>
            <p:cNvPr id="3" name="Freeform 2"/>
            <p:cNvSpPr/>
            <p:nvPr/>
          </p:nvSpPr>
          <p:spPr>
            <a:xfrm>
              <a:off x="549088" y="2044985"/>
              <a:ext cx="2678906" cy="869331"/>
            </a:xfrm>
            <a:custGeom>
              <a:avLst/>
              <a:gdLst>
                <a:gd name="connsiteX0" fmla="*/ 0 w 2678906"/>
                <a:gd name="connsiteY0" fmla="*/ 86933 h 869331"/>
                <a:gd name="connsiteX1" fmla="*/ 86933 w 2678906"/>
                <a:gd name="connsiteY1" fmla="*/ 0 h 869331"/>
                <a:gd name="connsiteX2" fmla="*/ 2591973 w 2678906"/>
                <a:gd name="connsiteY2" fmla="*/ 0 h 869331"/>
                <a:gd name="connsiteX3" fmla="*/ 2678906 w 2678906"/>
                <a:gd name="connsiteY3" fmla="*/ 86933 h 869331"/>
                <a:gd name="connsiteX4" fmla="*/ 2678906 w 2678906"/>
                <a:gd name="connsiteY4" fmla="*/ 782398 h 869331"/>
                <a:gd name="connsiteX5" fmla="*/ 2591973 w 2678906"/>
                <a:gd name="connsiteY5" fmla="*/ 869331 h 869331"/>
                <a:gd name="connsiteX6" fmla="*/ 86933 w 2678906"/>
                <a:gd name="connsiteY6" fmla="*/ 869331 h 869331"/>
                <a:gd name="connsiteX7" fmla="*/ 0 w 2678906"/>
                <a:gd name="connsiteY7" fmla="*/ 782398 h 869331"/>
                <a:gd name="connsiteX8" fmla="*/ 0 w 2678906"/>
                <a:gd name="connsiteY8" fmla="*/ 86933 h 869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678906" h="869331">
                  <a:moveTo>
                    <a:pt x="0" y="86933"/>
                  </a:moveTo>
                  <a:cubicBezTo>
                    <a:pt x="0" y="38921"/>
                    <a:pt x="38921" y="0"/>
                    <a:pt x="86933" y="0"/>
                  </a:cubicBezTo>
                  <a:lnTo>
                    <a:pt x="2591973" y="0"/>
                  </a:lnTo>
                  <a:cubicBezTo>
                    <a:pt x="2639985" y="0"/>
                    <a:pt x="2678906" y="38921"/>
                    <a:pt x="2678906" y="86933"/>
                  </a:cubicBezTo>
                  <a:lnTo>
                    <a:pt x="2678906" y="782398"/>
                  </a:lnTo>
                  <a:cubicBezTo>
                    <a:pt x="2678906" y="830410"/>
                    <a:pt x="2639985" y="869331"/>
                    <a:pt x="2591973" y="869331"/>
                  </a:cubicBezTo>
                  <a:lnTo>
                    <a:pt x="86933" y="869331"/>
                  </a:lnTo>
                  <a:cubicBezTo>
                    <a:pt x="38921" y="869331"/>
                    <a:pt x="0" y="830410"/>
                    <a:pt x="0" y="782398"/>
                  </a:cubicBezTo>
                  <a:lnTo>
                    <a:pt x="0" y="86933"/>
                  </a:lnTo>
                  <a:close/>
                </a:path>
              </a:pathLst>
            </a:custGeom>
            <a:blipFill>
              <a:blip r:embed="rId3"/>
              <a:tile tx="0" ty="0" sx="100000" sy="100000" flip="none" algn="tl"/>
            </a:blipFill>
            <a:ln w="28575">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107377" tIns="80072" rIns="107377" bIns="80072" numCol="1" spcCol="1270" anchor="ctr" anchorCtr="0">
              <a:noAutofit/>
            </a:bodyPr>
            <a:lstStyle/>
            <a:p>
              <a:pPr lvl="0" algn="ctr" defTabSz="1911350">
                <a:lnSpc>
                  <a:spcPct val="90000"/>
                </a:lnSpc>
                <a:spcBef>
                  <a:spcPct val="0"/>
                </a:spcBef>
                <a:spcAft>
                  <a:spcPct val="35000"/>
                </a:spcAft>
              </a:pPr>
              <a:r>
                <a:rPr lang="en-US" sz="3200" kern="1200" dirty="0" smtClean="0">
                  <a:solidFill>
                    <a:schemeClr val="bg1"/>
                  </a:solidFill>
                  <a:latin typeface="Times New Roman" panose="02020603050405020304" pitchFamily="18" charset="0"/>
                  <a:cs typeface="Times New Roman" panose="02020603050405020304" pitchFamily="18" charset="0"/>
                </a:rPr>
                <a:t>*</a:t>
              </a:r>
              <a:r>
                <a:rPr lang="en-US" sz="3200" b="1" kern="1200" dirty="0" err="1" smtClean="0">
                  <a:solidFill>
                    <a:schemeClr val="bg1"/>
                  </a:solidFill>
                  <a:latin typeface="Times New Roman" panose="02020603050405020304" pitchFamily="18" charset="0"/>
                  <a:cs typeface="Times New Roman" panose="02020603050405020304" pitchFamily="18" charset="0"/>
                </a:rPr>
                <a:t>Từ</a:t>
              </a:r>
              <a:r>
                <a:rPr lang="en-US" sz="3200" b="1" kern="1200" dirty="0" smtClean="0">
                  <a:solidFill>
                    <a:schemeClr val="bg1"/>
                  </a:solidFill>
                  <a:latin typeface="Times New Roman" panose="02020603050405020304" pitchFamily="18" charset="0"/>
                  <a:cs typeface="Times New Roman" panose="02020603050405020304" pitchFamily="18" charset="0"/>
                </a:rPr>
                <a:t> </a:t>
              </a:r>
              <a:r>
                <a:rPr lang="en-US" sz="3200" b="1" kern="1200" dirty="0" err="1" smtClean="0">
                  <a:solidFill>
                    <a:schemeClr val="bg1"/>
                  </a:solidFill>
                  <a:latin typeface="Times New Roman" panose="02020603050405020304" pitchFamily="18" charset="0"/>
                  <a:cs typeface="Times New Roman" panose="02020603050405020304" pitchFamily="18" charset="0"/>
                </a:rPr>
                <a:t>đơn</a:t>
              </a:r>
              <a:r>
                <a:rPr lang="en-US" sz="3200" kern="1200" dirty="0" smtClean="0">
                  <a:solidFill>
                    <a:schemeClr val="bg1"/>
                  </a:solidFill>
                  <a:latin typeface="Times New Roman" panose="02020603050405020304" pitchFamily="18" charset="0"/>
                  <a:cs typeface="Times New Roman" panose="02020603050405020304" pitchFamily="18" charset="0"/>
                </a:rPr>
                <a:t> </a:t>
              </a:r>
              <a:endParaRPr lang="en-US" sz="3200" kern="1200" dirty="0">
                <a:solidFill>
                  <a:schemeClr val="bg1"/>
                </a:solidFill>
                <a:latin typeface="Times New Roman" panose="02020603050405020304" pitchFamily="18" charset="0"/>
                <a:cs typeface="Times New Roman" panose="02020603050405020304" pitchFamily="18" charset="0"/>
              </a:endParaRPr>
            </a:p>
          </p:txBody>
        </p:sp>
        <p:sp>
          <p:nvSpPr>
            <p:cNvPr id="9" name="Freeform 8"/>
            <p:cNvSpPr/>
            <p:nvPr/>
          </p:nvSpPr>
          <p:spPr>
            <a:xfrm>
              <a:off x="1084870" y="3249180"/>
              <a:ext cx="4486739" cy="1339453"/>
            </a:xfrm>
            <a:custGeom>
              <a:avLst/>
              <a:gdLst>
                <a:gd name="connsiteX0" fmla="*/ 0 w 4486739"/>
                <a:gd name="connsiteY0" fmla="*/ 133945 h 1339453"/>
                <a:gd name="connsiteX1" fmla="*/ 133945 w 4486739"/>
                <a:gd name="connsiteY1" fmla="*/ 0 h 1339453"/>
                <a:gd name="connsiteX2" fmla="*/ 4352794 w 4486739"/>
                <a:gd name="connsiteY2" fmla="*/ 0 h 1339453"/>
                <a:gd name="connsiteX3" fmla="*/ 4486739 w 4486739"/>
                <a:gd name="connsiteY3" fmla="*/ 133945 h 1339453"/>
                <a:gd name="connsiteX4" fmla="*/ 4486739 w 4486739"/>
                <a:gd name="connsiteY4" fmla="*/ 1205508 h 1339453"/>
                <a:gd name="connsiteX5" fmla="*/ 4352794 w 4486739"/>
                <a:gd name="connsiteY5" fmla="*/ 1339453 h 1339453"/>
                <a:gd name="connsiteX6" fmla="*/ 133945 w 4486739"/>
                <a:gd name="connsiteY6" fmla="*/ 1339453 h 1339453"/>
                <a:gd name="connsiteX7" fmla="*/ 0 w 4486739"/>
                <a:gd name="connsiteY7" fmla="*/ 1205508 h 1339453"/>
                <a:gd name="connsiteX8" fmla="*/ 0 w 4486739"/>
                <a:gd name="connsiteY8" fmla="*/ 133945 h 13394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486739" h="1339453">
                  <a:moveTo>
                    <a:pt x="0" y="133945"/>
                  </a:moveTo>
                  <a:cubicBezTo>
                    <a:pt x="0" y="59969"/>
                    <a:pt x="59969" y="0"/>
                    <a:pt x="133945" y="0"/>
                  </a:cubicBezTo>
                  <a:lnTo>
                    <a:pt x="4352794" y="0"/>
                  </a:lnTo>
                  <a:cubicBezTo>
                    <a:pt x="4426770" y="0"/>
                    <a:pt x="4486739" y="59969"/>
                    <a:pt x="4486739" y="133945"/>
                  </a:cubicBezTo>
                  <a:lnTo>
                    <a:pt x="4486739" y="1205508"/>
                  </a:lnTo>
                  <a:cubicBezTo>
                    <a:pt x="4486739" y="1279484"/>
                    <a:pt x="4426770" y="1339453"/>
                    <a:pt x="4352794" y="1339453"/>
                  </a:cubicBezTo>
                  <a:lnTo>
                    <a:pt x="133945" y="1339453"/>
                  </a:lnTo>
                  <a:cubicBezTo>
                    <a:pt x="59969" y="1339453"/>
                    <a:pt x="0" y="1279484"/>
                    <a:pt x="0" y="1205508"/>
                  </a:cubicBezTo>
                  <a:lnTo>
                    <a:pt x="0" y="133945"/>
                  </a:lnTo>
                  <a:close/>
                </a:path>
              </a:pathLst>
            </a:custGeom>
            <a:ln w="28575"/>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11621" tIns="87491" rIns="111621" bIns="87491" numCol="1" spcCol="1270" anchor="ctr" anchorCtr="0">
              <a:noAutofit/>
            </a:bodyPr>
            <a:lstStyle/>
            <a:p>
              <a:pPr lvl="0" algn="ctr" defTabSz="1689100">
                <a:lnSpc>
                  <a:spcPct val="90000"/>
                </a:lnSpc>
                <a:spcBef>
                  <a:spcPct val="0"/>
                </a:spcBef>
                <a:spcAft>
                  <a:spcPct val="35000"/>
                </a:spcAft>
              </a:pPr>
              <a:r>
                <a:rPr lang="en-US" sz="3200" kern="1200" dirty="0" smtClean="0">
                  <a:latin typeface="Times New Roman" panose="02020603050405020304" pitchFamily="18" charset="0"/>
                  <a:cs typeface="Times New Roman" panose="02020603050405020304" pitchFamily="18" charset="0"/>
                </a:rPr>
                <a:t>ĐN. </a:t>
              </a:r>
              <a:r>
                <a:rPr lang="en-US" sz="3200" kern="1200" dirty="0" err="1" smtClean="0">
                  <a:latin typeface="Times New Roman" panose="02020603050405020304" pitchFamily="18" charset="0"/>
                  <a:cs typeface="Times New Roman" panose="02020603050405020304" pitchFamily="18" charset="0"/>
                </a:rPr>
                <a:t>Là</a:t>
              </a:r>
              <a:r>
                <a:rPr lang="en-US" sz="3200" kern="1200" dirty="0" smtClean="0">
                  <a:latin typeface="Times New Roman" panose="02020603050405020304" pitchFamily="18" charset="0"/>
                  <a:cs typeface="Times New Roman" panose="02020603050405020304" pitchFamily="18" charset="0"/>
                </a:rPr>
                <a:t> </a:t>
              </a:r>
              <a:r>
                <a:rPr lang="en-US" sz="3200" kern="1200" dirty="0" err="1" smtClean="0">
                  <a:latin typeface="Times New Roman" panose="02020603050405020304" pitchFamily="18" charset="0"/>
                  <a:cs typeface="Times New Roman" panose="02020603050405020304" pitchFamily="18" charset="0"/>
                </a:rPr>
                <a:t>từ</a:t>
              </a:r>
              <a:r>
                <a:rPr lang="en-US" sz="3200" kern="1200" dirty="0" smtClean="0">
                  <a:latin typeface="Times New Roman" panose="02020603050405020304" pitchFamily="18" charset="0"/>
                  <a:cs typeface="Times New Roman" panose="02020603050405020304" pitchFamily="18" charset="0"/>
                </a:rPr>
                <a:t> </a:t>
              </a:r>
              <a:r>
                <a:rPr lang="en-US" sz="3200" kern="1200" dirty="0" err="1" smtClean="0">
                  <a:latin typeface="Times New Roman" panose="02020603050405020304" pitchFamily="18" charset="0"/>
                  <a:cs typeface="Times New Roman" panose="02020603050405020304" pitchFamily="18" charset="0"/>
                </a:rPr>
                <a:t>được</a:t>
              </a:r>
              <a:r>
                <a:rPr lang="en-US" sz="3200" kern="1200" dirty="0" smtClean="0">
                  <a:latin typeface="Times New Roman" panose="02020603050405020304" pitchFamily="18" charset="0"/>
                  <a:cs typeface="Times New Roman" panose="02020603050405020304" pitchFamily="18" charset="0"/>
                </a:rPr>
                <a:t> </a:t>
              </a:r>
              <a:r>
                <a:rPr lang="en-US" sz="3200" kern="1200" dirty="0" err="1" smtClean="0">
                  <a:latin typeface="Times New Roman" panose="02020603050405020304" pitchFamily="18" charset="0"/>
                  <a:cs typeface="Times New Roman" panose="02020603050405020304" pitchFamily="18" charset="0"/>
                </a:rPr>
                <a:t>cấu</a:t>
              </a:r>
              <a:r>
                <a:rPr lang="en-US" sz="3200" kern="1200" dirty="0" smtClean="0">
                  <a:latin typeface="Times New Roman" panose="02020603050405020304" pitchFamily="18" charset="0"/>
                  <a:cs typeface="Times New Roman" panose="02020603050405020304" pitchFamily="18" charset="0"/>
                </a:rPr>
                <a:t> </a:t>
              </a:r>
              <a:r>
                <a:rPr lang="en-US" sz="3200" kern="1200" dirty="0" err="1" smtClean="0">
                  <a:latin typeface="Times New Roman" panose="02020603050405020304" pitchFamily="18" charset="0"/>
                  <a:cs typeface="Times New Roman" panose="02020603050405020304" pitchFamily="18" charset="0"/>
                </a:rPr>
                <a:t>tạo</a:t>
              </a:r>
              <a:r>
                <a:rPr lang="en-US" sz="3200" kern="1200" dirty="0" smtClean="0">
                  <a:latin typeface="Times New Roman" panose="02020603050405020304" pitchFamily="18" charset="0"/>
                  <a:cs typeface="Times New Roman" panose="02020603050405020304" pitchFamily="18" charset="0"/>
                </a:rPr>
                <a:t> </a:t>
              </a:r>
              <a:r>
                <a:rPr lang="en-US" sz="3200" kern="1200" dirty="0" err="1" smtClean="0">
                  <a:latin typeface="Times New Roman" panose="02020603050405020304" pitchFamily="18" charset="0"/>
                  <a:cs typeface="Times New Roman" panose="02020603050405020304" pitchFamily="18" charset="0"/>
                </a:rPr>
                <a:t>bởi</a:t>
              </a:r>
              <a:r>
                <a:rPr lang="en-US" sz="3200" kern="1200" dirty="0" smtClean="0">
                  <a:latin typeface="Times New Roman" panose="02020603050405020304" pitchFamily="18" charset="0"/>
                  <a:cs typeface="Times New Roman" panose="02020603050405020304" pitchFamily="18" charset="0"/>
                </a:rPr>
                <a:t> </a:t>
              </a:r>
              <a:r>
                <a:rPr lang="en-US" sz="3200" kern="1200" dirty="0" err="1" smtClean="0">
                  <a:latin typeface="Times New Roman" panose="02020603050405020304" pitchFamily="18" charset="0"/>
                  <a:cs typeface="Times New Roman" panose="02020603050405020304" pitchFamily="18" charset="0"/>
                </a:rPr>
                <a:t>chỉ</a:t>
              </a:r>
              <a:r>
                <a:rPr lang="en-US" sz="3200" kern="1200" dirty="0" smtClean="0">
                  <a:latin typeface="Times New Roman" panose="02020603050405020304" pitchFamily="18" charset="0"/>
                  <a:cs typeface="Times New Roman" panose="02020603050405020304" pitchFamily="18" charset="0"/>
                </a:rPr>
                <a:t> </a:t>
              </a:r>
              <a:r>
                <a:rPr lang="en-US" sz="3200" kern="1200" dirty="0" err="1" smtClean="0">
                  <a:latin typeface="Times New Roman" panose="02020603050405020304" pitchFamily="18" charset="0"/>
                  <a:cs typeface="Times New Roman" panose="02020603050405020304" pitchFamily="18" charset="0"/>
                </a:rPr>
                <a:t>một</a:t>
              </a:r>
              <a:r>
                <a:rPr lang="en-US" sz="3200" kern="1200" dirty="0" smtClean="0">
                  <a:latin typeface="Times New Roman" panose="02020603050405020304" pitchFamily="18" charset="0"/>
                  <a:cs typeface="Times New Roman" panose="02020603050405020304" pitchFamily="18" charset="0"/>
                </a:rPr>
                <a:t> </a:t>
              </a:r>
              <a:r>
                <a:rPr lang="en-US" sz="3200" kern="1200" dirty="0" err="1" smtClean="0">
                  <a:latin typeface="Times New Roman" panose="02020603050405020304" pitchFamily="18" charset="0"/>
                  <a:cs typeface="Times New Roman" panose="02020603050405020304" pitchFamily="18" charset="0"/>
                </a:rPr>
                <a:t>tiếng</a:t>
              </a:r>
              <a:r>
                <a:rPr lang="en-US" sz="3200" kern="1200" dirty="0" smtClean="0">
                  <a:latin typeface="Times New Roman" panose="02020603050405020304" pitchFamily="18" charset="0"/>
                  <a:cs typeface="Times New Roman" panose="02020603050405020304" pitchFamily="18" charset="0"/>
                </a:rPr>
                <a:t>.</a:t>
              </a:r>
              <a:r>
                <a:rPr lang="en-US" sz="3800" kern="1200" dirty="0" smtClean="0">
                  <a:latin typeface="Times New Roman" panose="02020603050405020304" pitchFamily="18" charset="0"/>
                  <a:cs typeface="Times New Roman" panose="02020603050405020304" pitchFamily="18" charset="0"/>
                </a:rPr>
                <a:t> </a:t>
              </a:r>
              <a:endParaRPr lang="en-US" sz="3800" kern="1200" dirty="0">
                <a:latin typeface="Times New Roman" panose="02020603050405020304" pitchFamily="18" charset="0"/>
                <a:cs typeface="Times New Roman" panose="02020603050405020304" pitchFamily="18" charset="0"/>
              </a:endParaRPr>
            </a:p>
          </p:txBody>
        </p:sp>
        <p:sp>
          <p:nvSpPr>
            <p:cNvPr id="10" name="Freeform 9"/>
            <p:cNvSpPr/>
            <p:nvPr/>
          </p:nvSpPr>
          <p:spPr>
            <a:xfrm>
              <a:off x="816979" y="2914317"/>
              <a:ext cx="267890" cy="2678906"/>
            </a:xfrm>
            <a:custGeom>
              <a:avLst/>
              <a:gdLst/>
              <a:ahLst/>
              <a:cxnLst/>
              <a:rect l="0" t="0" r="0" b="0"/>
              <a:pathLst>
                <a:path>
                  <a:moveTo>
                    <a:pt x="0" y="0"/>
                  </a:moveTo>
                  <a:lnTo>
                    <a:pt x="0" y="2678906"/>
                  </a:lnTo>
                  <a:lnTo>
                    <a:pt x="267890" y="2678906"/>
                  </a:lnTo>
                </a:path>
              </a:pathLst>
            </a:custGeom>
            <a:noFill/>
            <a:ln w="28575"/>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11" name="Freeform 10"/>
            <p:cNvSpPr/>
            <p:nvPr/>
          </p:nvSpPr>
          <p:spPr>
            <a:xfrm>
              <a:off x="1111133" y="5173913"/>
              <a:ext cx="4434211" cy="1004589"/>
            </a:xfrm>
            <a:custGeom>
              <a:avLst/>
              <a:gdLst>
                <a:gd name="connsiteX0" fmla="*/ 0 w 4434211"/>
                <a:gd name="connsiteY0" fmla="*/ 133945 h 1339453"/>
                <a:gd name="connsiteX1" fmla="*/ 133945 w 4434211"/>
                <a:gd name="connsiteY1" fmla="*/ 0 h 1339453"/>
                <a:gd name="connsiteX2" fmla="*/ 4300266 w 4434211"/>
                <a:gd name="connsiteY2" fmla="*/ 0 h 1339453"/>
                <a:gd name="connsiteX3" fmla="*/ 4434211 w 4434211"/>
                <a:gd name="connsiteY3" fmla="*/ 133945 h 1339453"/>
                <a:gd name="connsiteX4" fmla="*/ 4434211 w 4434211"/>
                <a:gd name="connsiteY4" fmla="*/ 1205508 h 1339453"/>
                <a:gd name="connsiteX5" fmla="*/ 4300266 w 4434211"/>
                <a:gd name="connsiteY5" fmla="*/ 1339453 h 1339453"/>
                <a:gd name="connsiteX6" fmla="*/ 133945 w 4434211"/>
                <a:gd name="connsiteY6" fmla="*/ 1339453 h 1339453"/>
                <a:gd name="connsiteX7" fmla="*/ 0 w 4434211"/>
                <a:gd name="connsiteY7" fmla="*/ 1205508 h 1339453"/>
                <a:gd name="connsiteX8" fmla="*/ 0 w 4434211"/>
                <a:gd name="connsiteY8" fmla="*/ 133945 h 13394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434211" h="1339453">
                  <a:moveTo>
                    <a:pt x="0" y="133945"/>
                  </a:moveTo>
                  <a:cubicBezTo>
                    <a:pt x="0" y="59969"/>
                    <a:pt x="59969" y="0"/>
                    <a:pt x="133945" y="0"/>
                  </a:cubicBezTo>
                  <a:lnTo>
                    <a:pt x="4300266" y="0"/>
                  </a:lnTo>
                  <a:cubicBezTo>
                    <a:pt x="4374242" y="0"/>
                    <a:pt x="4434211" y="59969"/>
                    <a:pt x="4434211" y="133945"/>
                  </a:cubicBezTo>
                  <a:lnTo>
                    <a:pt x="4434211" y="1205508"/>
                  </a:lnTo>
                  <a:cubicBezTo>
                    <a:pt x="4434211" y="1279484"/>
                    <a:pt x="4374242" y="1339453"/>
                    <a:pt x="4300266" y="1339453"/>
                  </a:cubicBezTo>
                  <a:lnTo>
                    <a:pt x="133945" y="1339453"/>
                  </a:lnTo>
                  <a:cubicBezTo>
                    <a:pt x="59969" y="1339453"/>
                    <a:pt x="0" y="1279484"/>
                    <a:pt x="0" y="1205508"/>
                  </a:cubicBezTo>
                  <a:lnTo>
                    <a:pt x="0" y="133945"/>
                  </a:lnTo>
                  <a:close/>
                </a:path>
              </a:pathLst>
            </a:custGeom>
            <a:ln w="28575"/>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11621" tIns="87491" rIns="111621" bIns="87491" numCol="1" spcCol="1270" anchor="ctr" anchorCtr="0">
              <a:noAutofit/>
            </a:bodyPr>
            <a:lstStyle/>
            <a:p>
              <a:pPr lvl="0" algn="ctr" defTabSz="1689100">
                <a:lnSpc>
                  <a:spcPct val="90000"/>
                </a:lnSpc>
                <a:spcBef>
                  <a:spcPct val="0"/>
                </a:spcBef>
                <a:spcAft>
                  <a:spcPct val="35000"/>
                </a:spcAft>
              </a:pPr>
              <a:r>
                <a:rPr lang="en-US" sz="3200" kern="1200" dirty="0" smtClean="0">
                  <a:latin typeface="Times New Roman" panose="02020603050405020304" pitchFamily="18" charset="0"/>
                  <a:cs typeface="Times New Roman" panose="02020603050405020304" pitchFamily="18" charset="0"/>
                </a:rPr>
                <a:t>VD: </a:t>
              </a:r>
              <a:r>
                <a:rPr lang="en-US" sz="3200" kern="1200" dirty="0" err="1" smtClean="0">
                  <a:latin typeface="Times New Roman" panose="02020603050405020304" pitchFamily="18" charset="0"/>
                  <a:cs typeface="Times New Roman" panose="02020603050405020304" pitchFamily="18" charset="0"/>
                </a:rPr>
                <a:t>sách</a:t>
              </a:r>
              <a:r>
                <a:rPr lang="en-US" sz="3200" kern="1200" dirty="0" smtClean="0">
                  <a:latin typeface="Times New Roman" panose="02020603050405020304" pitchFamily="18" charset="0"/>
                  <a:cs typeface="Times New Roman" panose="02020603050405020304" pitchFamily="18" charset="0"/>
                </a:rPr>
                <a:t>, </a:t>
              </a:r>
              <a:r>
                <a:rPr lang="en-US" sz="3200" kern="1200" dirty="0" err="1" smtClean="0">
                  <a:latin typeface="Times New Roman" panose="02020603050405020304" pitchFamily="18" charset="0"/>
                  <a:cs typeface="Times New Roman" panose="02020603050405020304" pitchFamily="18" charset="0"/>
                </a:rPr>
                <a:t>bút</a:t>
              </a:r>
              <a:r>
                <a:rPr lang="en-US" sz="3200" kern="1200" dirty="0" smtClean="0">
                  <a:latin typeface="Times New Roman" panose="02020603050405020304" pitchFamily="18" charset="0"/>
                  <a:cs typeface="Times New Roman" panose="02020603050405020304" pitchFamily="18" charset="0"/>
                </a:rPr>
                <a:t>, </a:t>
              </a:r>
              <a:r>
                <a:rPr lang="en-US" sz="3200" kern="1200" dirty="0" err="1" smtClean="0">
                  <a:latin typeface="Times New Roman" panose="02020603050405020304" pitchFamily="18" charset="0"/>
                  <a:cs typeface="Times New Roman" panose="02020603050405020304" pitchFamily="18" charset="0"/>
                </a:rPr>
                <a:t>tre</a:t>
              </a:r>
              <a:r>
                <a:rPr lang="en-US" sz="3200" kern="1200" dirty="0" smtClean="0">
                  <a:latin typeface="Times New Roman" panose="02020603050405020304" pitchFamily="18" charset="0"/>
                  <a:cs typeface="Times New Roman" panose="02020603050405020304" pitchFamily="18" charset="0"/>
                </a:rPr>
                <a:t>, </a:t>
              </a:r>
              <a:r>
                <a:rPr lang="en-US" sz="3200" kern="1200" dirty="0" err="1" smtClean="0">
                  <a:latin typeface="Times New Roman" panose="02020603050405020304" pitchFamily="18" charset="0"/>
                  <a:cs typeface="Times New Roman" panose="02020603050405020304" pitchFamily="18" charset="0"/>
                </a:rPr>
                <a:t>gỗ</a:t>
              </a:r>
              <a:r>
                <a:rPr lang="en-US" sz="3200" kern="1200" dirty="0" smtClean="0">
                  <a:latin typeface="Times New Roman" panose="02020603050405020304" pitchFamily="18" charset="0"/>
                  <a:cs typeface="Times New Roman" panose="02020603050405020304" pitchFamily="18" charset="0"/>
                </a:rPr>
                <a:t>.... </a:t>
              </a:r>
              <a:endParaRPr lang="en-US" sz="3200" kern="1200" dirty="0">
                <a:latin typeface="Times New Roman" panose="02020603050405020304" pitchFamily="18" charset="0"/>
                <a:cs typeface="Times New Roman" panose="02020603050405020304" pitchFamily="18" charset="0"/>
              </a:endParaRPr>
            </a:p>
          </p:txBody>
        </p:sp>
      </p:grpSp>
      <p:sp>
        <p:nvSpPr>
          <p:cNvPr id="13" name="Freeform 12"/>
          <p:cNvSpPr/>
          <p:nvPr/>
        </p:nvSpPr>
        <p:spPr>
          <a:xfrm>
            <a:off x="5973445" y="2950281"/>
            <a:ext cx="267890" cy="1004589"/>
          </a:xfrm>
          <a:custGeom>
            <a:avLst/>
            <a:gdLst/>
            <a:ahLst/>
            <a:cxnLst/>
            <a:rect l="0" t="0" r="0" b="0"/>
            <a:pathLst>
              <a:path>
                <a:moveTo>
                  <a:pt x="0" y="0"/>
                </a:moveTo>
                <a:lnTo>
                  <a:pt x="0" y="1004589"/>
                </a:lnTo>
                <a:lnTo>
                  <a:pt x="267890" y="1004589"/>
                </a:lnTo>
              </a:path>
            </a:pathLst>
          </a:custGeom>
          <a:noFill/>
          <a:ln w="28575"/>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grpSp>
        <p:nvGrpSpPr>
          <p:cNvPr id="18" name="Group 17"/>
          <p:cNvGrpSpPr/>
          <p:nvPr/>
        </p:nvGrpSpPr>
        <p:grpSpPr>
          <a:xfrm>
            <a:off x="5705554" y="2200275"/>
            <a:ext cx="5937357" cy="3981336"/>
            <a:chOff x="5705554" y="2044985"/>
            <a:chExt cx="5937357" cy="4168761"/>
          </a:xfrm>
        </p:grpSpPr>
        <p:sp>
          <p:nvSpPr>
            <p:cNvPr id="12" name="Freeform 11"/>
            <p:cNvSpPr/>
            <p:nvPr/>
          </p:nvSpPr>
          <p:spPr>
            <a:xfrm>
              <a:off x="5705554" y="2044985"/>
              <a:ext cx="2678906" cy="905296"/>
            </a:xfrm>
            <a:custGeom>
              <a:avLst/>
              <a:gdLst>
                <a:gd name="connsiteX0" fmla="*/ 0 w 2678906"/>
                <a:gd name="connsiteY0" fmla="*/ 90530 h 905296"/>
                <a:gd name="connsiteX1" fmla="*/ 90530 w 2678906"/>
                <a:gd name="connsiteY1" fmla="*/ 0 h 905296"/>
                <a:gd name="connsiteX2" fmla="*/ 2588376 w 2678906"/>
                <a:gd name="connsiteY2" fmla="*/ 0 h 905296"/>
                <a:gd name="connsiteX3" fmla="*/ 2678906 w 2678906"/>
                <a:gd name="connsiteY3" fmla="*/ 90530 h 905296"/>
                <a:gd name="connsiteX4" fmla="*/ 2678906 w 2678906"/>
                <a:gd name="connsiteY4" fmla="*/ 814766 h 905296"/>
                <a:gd name="connsiteX5" fmla="*/ 2588376 w 2678906"/>
                <a:gd name="connsiteY5" fmla="*/ 905296 h 905296"/>
                <a:gd name="connsiteX6" fmla="*/ 90530 w 2678906"/>
                <a:gd name="connsiteY6" fmla="*/ 905296 h 905296"/>
                <a:gd name="connsiteX7" fmla="*/ 0 w 2678906"/>
                <a:gd name="connsiteY7" fmla="*/ 814766 h 905296"/>
                <a:gd name="connsiteX8" fmla="*/ 0 w 2678906"/>
                <a:gd name="connsiteY8" fmla="*/ 90530 h 9052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678906" h="905296">
                  <a:moveTo>
                    <a:pt x="0" y="90530"/>
                  </a:moveTo>
                  <a:cubicBezTo>
                    <a:pt x="0" y="40532"/>
                    <a:pt x="40532" y="0"/>
                    <a:pt x="90530" y="0"/>
                  </a:cubicBezTo>
                  <a:lnTo>
                    <a:pt x="2588376" y="0"/>
                  </a:lnTo>
                  <a:cubicBezTo>
                    <a:pt x="2638374" y="0"/>
                    <a:pt x="2678906" y="40532"/>
                    <a:pt x="2678906" y="90530"/>
                  </a:cubicBezTo>
                  <a:lnTo>
                    <a:pt x="2678906" y="814766"/>
                  </a:lnTo>
                  <a:cubicBezTo>
                    <a:pt x="2678906" y="864764"/>
                    <a:pt x="2638374" y="905296"/>
                    <a:pt x="2588376" y="905296"/>
                  </a:cubicBezTo>
                  <a:lnTo>
                    <a:pt x="90530" y="905296"/>
                  </a:lnTo>
                  <a:cubicBezTo>
                    <a:pt x="40532" y="905296"/>
                    <a:pt x="0" y="864764"/>
                    <a:pt x="0" y="814766"/>
                  </a:cubicBezTo>
                  <a:lnTo>
                    <a:pt x="0" y="90530"/>
                  </a:lnTo>
                  <a:close/>
                </a:path>
              </a:pathLst>
            </a:custGeom>
            <a:blipFill>
              <a:blip r:embed="rId3"/>
              <a:tile tx="0" ty="0" sx="100000" sy="100000" flip="none" algn="tl"/>
            </a:blipFill>
            <a:ln w="28575">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108430" tIns="81125" rIns="108430" bIns="81125" numCol="1" spcCol="1270" anchor="ctr" anchorCtr="0">
              <a:noAutofit/>
            </a:bodyPr>
            <a:lstStyle/>
            <a:p>
              <a:pPr lvl="0" algn="ctr" defTabSz="1911350">
                <a:lnSpc>
                  <a:spcPct val="90000"/>
                </a:lnSpc>
                <a:spcBef>
                  <a:spcPct val="0"/>
                </a:spcBef>
                <a:spcAft>
                  <a:spcPct val="35000"/>
                </a:spcAft>
              </a:pP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b="1" kern="1200" dirty="0" err="1" smtClean="0">
                  <a:solidFill>
                    <a:schemeClr val="bg1"/>
                  </a:solidFill>
                  <a:latin typeface="Times New Roman" panose="02020603050405020304" pitchFamily="18" charset="0"/>
                  <a:cs typeface="Times New Roman" panose="02020603050405020304" pitchFamily="18" charset="0"/>
                </a:rPr>
                <a:t>Từ</a:t>
              </a:r>
              <a:r>
                <a:rPr lang="en-US" sz="3200" b="1" kern="1200" dirty="0" smtClean="0">
                  <a:solidFill>
                    <a:schemeClr val="bg1"/>
                  </a:solidFill>
                  <a:latin typeface="Times New Roman" panose="02020603050405020304" pitchFamily="18" charset="0"/>
                  <a:cs typeface="Times New Roman" panose="02020603050405020304" pitchFamily="18" charset="0"/>
                </a:rPr>
                <a:t> </a:t>
              </a:r>
              <a:r>
                <a:rPr lang="en-US" sz="3200" b="1" kern="1200" dirty="0" err="1" smtClean="0">
                  <a:solidFill>
                    <a:schemeClr val="bg1"/>
                  </a:solidFill>
                  <a:latin typeface="Times New Roman" panose="02020603050405020304" pitchFamily="18" charset="0"/>
                  <a:cs typeface="Times New Roman" panose="02020603050405020304" pitchFamily="18" charset="0"/>
                </a:rPr>
                <a:t>phức</a:t>
              </a:r>
              <a:r>
                <a:rPr lang="en-US" sz="3200" kern="1200" dirty="0" smtClean="0">
                  <a:solidFill>
                    <a:schemeClr val="bg1"/>
                  </a:solidFill>
                  <a:latin typeface="Times New Roman" panose="02020603050405020304" pitchFamily="18" charset="0"/>
                  <a:cs typeface="Times New Roman" panose="02020603050405020304" pitchFamily="18" charset="0"/>
                </a:rPr>
                <a:t> </a:t>
              </a:r>
              <a:endParaRPr lang="en-US" sz="3200" kern="1200" dirty="0">
                <a:solidFill>
                  <a:schemeClr val="bg1"/>
                </a:solidFill>
                <a:latin typeface="Times New Roman" panose="02020603050405020304" pitchFamily="18" charset="0"/>
                <a:cs typeface="Times New Roman" panose="02020603050405020304" pitchFamily="18" charset="0"/>
              </a:endParaRPr>
            </a:p>
          </p:txBody>
        </p:sp>
        <p:sp>
          <p:nvSpPr>
            <p:cNvPr id="14" name="Freeform 13"/>
            <p:cNvSpPr/>
            <p:nvPr/>
          </p:nvSpPr>
          <p:spPr>
            <a:xfrm>
              <a:off x="6241336" y="3285144"/>
              <a:ext cx="5373564" cy="1339453"/>
            </a:xfrm>
            <a:custGeom>
              <a:avLst/>
              <a:gdLst>
                <a:gd name="connsiteX0" fmla="*/ 0 w 5373564"/>
                <a:gd name="connsiteY0" fmla="*/ 133945 h 1339453"/>
                <a:gd name="connsiteX1" fmla="*/ 133945 w 5373564"/>
                <a:gd name="connsiteY1" fmla="*/ 0 h 1339453"/>
                <a:gd name="connsiteX2" fmla="*/ 5239619 w 5373564"/>
                <a:gd name="connsiteY2" fmla="*/ 0 h 1339453"/>
                <a:gd name="connsiteX3" fmla="*/ 5373564 w 5373564"/>
                <a:gd name="connsiteY3" fmla="*/ 133945 h 1339453"/>
                <a:gd name="connsiteX4" fmla="*/ 5373564 w 5373564"/>
                <a:gd name="connsiteY4" fmla="*/ 1205508 h 1339453"/>
                <a:gd name="connsiteX5" fmla="*/ 5239619 w 5373564"/>
                <a:gd name="connsiteY5" fmla="*/ 1339453 h 1339453"/>
                <a:gd name="connsiteX6" fmla="*/ 133945 w 5373564"/>
                <a:gd name="connsiteY6" fmla="*/ 1339453 h 1339453"/>
                <a:gd name="connsiteX7" fmla="*/ 0 w 5373564"/>
                <a:gd name="connsiteY7" fmla="*/ 1205508 h 1339453"/>
                <a:gd name="connsiteX8" fmla="*/ 0 w 5373564"/>
                <a:gd name="connsiteY8" fmla="*/ 133945 h 13394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373564" h="1339453">
                  <a:moveTo>
                    <a:pt x="0" y="133945"/>
                  </a:moveTo>
                  <a:cubicBezTo>
                    <a:pt x="0" y="59969"/>
                    <a:pt x="59969" y="0"/>
                    <a:pt x="133945" y="0"/>
                  </a:cubicBezTo>
                  <a:lnTo>
                    <a:pt x="5239619" y="0"/>
                  </a:lnTo>
                  <a:cubicBezTo>
                    <a:pt x="5313595" y="0"/>
                    <a:pt x="5373564" y="59969"/>
                    <a:pt x="5373564" y="133945"/>
                  </a:cubicBezTo>
                  <a:lnTo>
                    <a:pt x="5373564" y="1205508"/>
                  </a:lnTo>
                  <a:cubicBezTo>
                    <a:pt x="5373564" y="1279484"/>
                    <a:pt x="5313595" y="1339453"/>
                    <a:pt x="5239619" y="1339453"/>
                  </a:cubicBezTo>
                  <a:lnTo>
                    <a:pt x="133945" y="1339453"/>
                  </a:lnTo>
                  <a:cubicBezTo>
                    <a:pt x="59969" y="1339453"/>
                    <a:pt x="0" y="1279484"/>
                    <a:pt x="0" y="1205508"/>
                  </a:cubicBezTo>
                  <a:lnTo>
                    <a:pt x="0" y="133945"/>
                  </a:lnTo>
                  <a:close/>
                </a:path>
              </a:pathLst>
            </a:custGeom>
            <a:ln w="28575"/>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11621" tIns="87491" rIns="111621" bIns="87491" numCol="1" spcCol="1270" anchor="ctr" anchorCtr="0">
              <a:noAutofit/>
            </a:bodyPr>
            <a:lstStyle/>
            <a:p>
              <a:pPr lvl="0" algn="ctr" defTabSz="1689100">
                <a:lnSpc>
                  <a:spcPct val="90000"/>
                </a:lnSpc>
                <a:spcBef>
                  <a:spcPct val="0"/>
                </a:spcBef>
                <a:spcAft>
                  <a:spcPct val="35000"/>
                </a:spcAft>
              </a:pPr>
              <a:r>
                <a:rPr lang="en-US" sz="3200" kern="1200" dirty="0" smtClean="0">
                  <a:latin typeface="Times New Roman" panose="02020603050405020304" pitchFamily="18" charset="0"/>
                  <a:cs typeface="Times New Roman" panose="02020603050405020304" pitchFamily="18" charset="0"/>
                </a:rPr>
                <a:t>ĐN. </a:t>
              </a:r>
              <a:r>
                <a:rPr lang="en-US" sz="3200" kern="1200" dirty="0" err="1" smtClean="0">
                  <a:latin typeface="Times New Roman" panose="02020603050405020304" pitchFamily="18" charset="0"/>
                  <a:cs typeface="Times New Roman" panose="02020603050405020304" pitchFamily="18" charset="0"/>
                </a:rPr>
                <a:t>Là</a:t>
              </a:r>
              <a:r>
                <a:rPr lang="en-US" sz="3200" kern="1200" dirty="0" smtClean="0">
                  <a:latin typeface="Times New Roman" panose="02020603050405020304" pitchFamily="18" charset="0"/>
                  <a:cs typeface="Times New Roman" panose="02020603050405020304" pitchFamily="18" charset="0"/>
                </a:rPr>
                <a:t> </a:t>
              </a:r>
              <a:r>
                <a:rPr lang="en-US" sz="3200" kern="1200" dirty="0" err="1" smtClean="0">
                  <a:latin typeface="Times New Roman" panose="02020603050405020304" pitchFamily="18" charset="0"/>
                  <a:cs typeface="Times New Roman" panose="02020603050405020304" pitchFamily="18" charset="0"/>
                </a:rPr>
                <a:t>từ</a:t>
              </a:r>
              <a:r>
                <a:rPr lang="en-US" sz="3200" kern="1200" dirty="0" smtClean="0">
                  <a:latin typeface="Times New Roman" panose="02020603050405020304" pitchFamily="18" charset="0"/>
                  <a:cs typeface="Times New Roman" panose="02020603050405020304" pitchFamily="18" charset="0"/>
                </a:rPr>
                <a:t> </a:t>
              </a:r>
              <a:r>
                <a:rPr lang="en-US" sz="3200" kern="1200" dirty="0" err="1" smtClean="0">
                  <a:latin typeface="Times New Roman" panose="02020603050405020304" pitchFamily="18" charset="0"/>
                  <a:cs typeface="Times New Roman" panose="02020603050405020304" pitchFamily="18" charset="0"/>
                </a:rPr>
                <a:t>được</a:t>
              </a:r>
              <a:r>
                <a:rPr lang="en-US" sz="3200" kern="1200" dirty="0" smtClean="0">
                  <a:latin typeface="Times New Roman" panose="02020603050405020304" pitchFamily="18" charset="0"/>
                  <a:cs typeface="Times New Roman" panose="02020603050405020304" pitchFamily="18" charset="0"/>
                </a:rPr>
                <a:t> </a:t>
              </a:r>
              <a:r>
                <a:rPr lang="en-US" sz="3200" kern="1200" dirty="0" err="1" smtClean="0">
                  <a:latin typeface="Times New Roman" panose="02020603050405020304" pitchFamily="18" charset="0"/>
                  <a:cs typeface="Times New Roman" panose="02020603050405020304" pitchFamily="18" charset="0"/>
                </a:rPr>
                <a:t>cấu</a:t>
              </a:r>
              <a:r>
                <a:rPr lang="en-US" sz="3200" kern="1200" dirty="0" smtClean="0">
                  <a:latin typeface="Times New Roman" panose="02020603050405020304" pitchFamily="18" charset="0"/>
                  <a:cs typeface="Times New Roman" panose="02020603050405020304" pitchFamily="18" charset="0"/>
                </a:rPr>
                <a:t> </a:t>
              </a:r>
              <a:r>
                <a:rPr lang="en-US" sz="3200" kern="1200" dirty="0" err="1" smtClean="0">
                  <a:latin typeface="Times New Roman" panose="02020603050405020304" pitchFamily="18" charset="0"/>
                  <a:cs typeface="Times New Roman" panose="02020603050405020304" pitchFamily="18" charset="0"/>
                </a:rPr>
                <a:t>tạo</a:t>
              </a:r>
              <a:r>
                <a:rPr lang="en-US" sz="3200" kern="1200" dirty="0" smtClean="0">
                  <a:latin typeface="Times New Roman" panose="02020603050405020304" pitchFamily="18" charset="0"/>
                  <a:cs typeface="Times New Roman" panose="02020603050405020304" pitchFamily="18" charset="0"/>
                </a:rPr>
                <a:t> </a:t>
              </a:r>
              <a:r>
                <a:rPr lang="en-US" sz="3200" kern="1200" dirty="0" err="1" smtClean="0">
                  <a:latin typeface="Times New Roman" panose="02020603050405020304" pitchFamily="18" charset="0"/>
                  <a:cs typeface="Times New Roman" panose="02020603050405020304" pitchFamily="18" charset="0"/>
                </a:rPr>
                <a:t>từ</a:t>
              </a:r>
              <a:r>
                <a:rPr lang="en-US" sz="3200" kern="1200" dirty="0" smtClean="0">
                  <a:latin typeface="Times New Roman" panose="02020603050405020304" pitchFamily="18" charset="0"/>
                  <a:cs typeface="Times New Roman" panose="02020603050405020304" pitchFamily="18" charset="0"/>
                </a:rPr>
                <a:t> </a:t>
              </a:r>
              <a:r>
                <a:rPr lang="en-US" sz="3200" kern="1200" dirty="0" err="1" smtClean="0">
                  <a:latin typeface="Times New Roman" panose="02020603050405020304" pitchFamily="18" charset="0"/>
                  <a:cs typeface="Times New Roman" panose="02020603050405020304" pitchFamily="18" charset="0"/>
                </a:rPr>
                <a:t>hai</a:t>
              </a:r>
              <a:r>
                <a:rPr lang="en-US" sz="3200" kern="1200" dirty="0" smtClean="0">
                  <a:latin typeface="Times New Roman" panose="02020603050405020304" pitchFamily="18" charset="0"/>
                  <a:cs typeface="Times New Roman" panose="02020603050405020304" pitchFamily="18" charset="0"/>
                </a:rPr>
                <a:t> </a:t>
              </a:r>
              <a:r>
                <a:rPr lang="en-US" sz="3200" kern="1200" dirty="0" err="1" smtClean="0">
                  <a:latin typeface="Times New Roman" panose="02020603050405020304" pitchFamily="18" charset="0"/>
                  <a:cs typeface="Times New Roman" panose="02020603050405020304" pitchFamily="18" charset="0"/>
                </a:rPr>
                <a:t>tiếng</a:t>
              </a:r>
              <a:r>
                <a:rPr lang="en-US" sz="3200" kern="1200" dirty="0" smtClean="0">
                  <a:latin typeface="Times New Roman" panose="02020603050405020304" pitchFamily="18" charset="0"/>
                  <a:cs typeface="Times New Roman" panose="02020603050405020304" pitchFamily="18" charset="0"/>
                </a:rPr>
                <a:t> </a:t>
              </a:r>
              <a:r>
                <a:rPr lang="en-US" sz="3200" kern="1200" dirty="0" err="1" smtClean="0">
                  <a:latin typeface="Times New Roman" panose="02020603050405020304" pitchFamily="18" charset="0"/>
                  <a:cs typeface="Times New Roman" panose="02020603050405020304" pitchFamily="18" charset="0"/>
                </a:rPr>
                <a:t>trở</a:t>
              </a:r>
              <a:r>
                <a:rPr lang="en-US" sz="3200" kern="1200" dirty="0" smtClean="0">
                  <a:latin typeface="Times New Roman" panose="02020603050405020304" pitchFamily="18" charset="0"/>
                  <a:cs typeface="Times New Roman" panose="02020603050405020304" pitchFamily="18" charset="0"/>
                </a:rPr>
                <a:t> </a:t>
              </a:r>
              <a:r>
                <a:rPr lang="en-US" sz="3200" kern="1200" dirty="0" err="1" smtClean="0">
                  <a:latin typeface="Times New Roman" panose="02020603050405020304" pitchFamily="18" charset="0"/>
                  <a:cs typeface="Times New Roman" panose="02020603050405020304" pitchFamily="18" charset="0"/>
                </a:rPr>
                <a:t>lên</a:t>
              </a:r>
              <a:r>
                <a:rPr lang="en-US" sz="3200" kern="1200" dirty="0" smtClean="0">
                  <a:latin typeface="Times New Roman" panose="02020603050405020304" pitchFamily="18" charset="0"/>
                  <a:cs typeface="Times New Roman" panose="02020603050405020304" pitchFamily="18" charset="0"/>
                </a:rPr>
                <a:t>. </a:t>
              </a:r>
              <a:endParaRPr lang="en-US" sz="3200" kern="1200" dirty="0">
                <a:latin typeface="Times New Roman" panose="02020603050405020304" pitchFamily="18" charset="0"/>
                <a:cs typeface="Times New Roman" panose="02020603050405020304" pitchFamily="18" charset="0"/>
              </a:endParaRPr>
            </a:p>
          </p:txBody>
        </p:sp>
        <p:sp>
          <p:nvSpPr>
            <p:cNvPr id="15" name="Freeform 14"/>
            <p:cNvSpPr/>
            <p:nvPr/>
          </p:nvSpPr>
          <p:spPr>
            <a:xfrm>
              <a:off x="5973445" y="2950281"/>
              <a:ext cx="267890" cy="2678906"/>
            </a:xfrm>
            <a:custGeom>
              <a:avLst/>
              <a:gdLst/>
              <a:ahLst/>
              <a:cxnLst/>
              <a:rect l="0" t="0" r="0" b="0"/>
              <a:pathLst>
                <a:path>
                  <a:moveTo>
                    <a:pt x="0" y="0"/>
                  </a:moveTo>
                  <a:lnTo>
                    <a:pt x="0" y="2678906"/>
                  </a:lnTo>
                  <a:lnTo>
                    <a:pt x="267890" y="2678906"/>
                  </a:lnTo>
                </a:path>
              </a:pathLst>
            </a:custGeom>
            <a:noFill/>
            <a:ln w="28575"/>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16" name="Freeform 15"/>
            <p:cNvSpPr/>
            <p:nvPr/>
          </p:nvSpPr>
          <p:spPr>
            <a:xfrm>
              <a:off x="6241336" y="4959461"/>
              <a:ext cx="5401575" cy="1254285"/>
            </a:xfrm>
            <a:custGeom>
              <a:avLst/>
              <a:gdLst>
                <a:gd name="connsiteX0" fmla="*/ 0 w 5401575"/>
                <a:gd name="connsiteY0" fmla="*/ 133945 h 1339453"/>
                <a:gd name="connsiteX1" fmla="*/ 133945 w 5401575"/>
                <a:gd name="connsiteY1" fmla="*/ 0 h 1339453"/>
                <a:gd name="connsiteX2" fmla="*/ 5267630 w 5401575"/>
                <a:gd name="connsiteY2" fmla="*/ 0 h 1339453"/>
                <a:gd name="connsiteX3" fmla="*/ 5401575 w 5401575"/>
                <a:gd name="connsiteY3" fmla="*/ 133945 h 1339453"/>
                <a:gd name="connsiteX4" fmla="*/ 5401575 w 5401575"/>
                <a:gd name="connsiteY4" fmla="*/ 1205508 h 1339453"/>
                <a:gd name="connsiteX5" fmla="*/ 5267630 w 5401575"/>
                <a:gd name="connsiteY5" fmla="*/ 1339453 h 1339453"/>
                <a:gd name="connsiteX6" fmla="*/ 133945 w 5401575"/>
                <a:gd name="connsiteY6" fmla="*/ 1339453 h 1339453"/>
                <a:gd name="connsiteX7" fmla="*/ 0 w 5401575"/>
                <a:gd name="connsiteY7" fmla="*/ 1205508 h 1339453"/>
                <a:gd name="connsiteX8" fmla="*/ 0 w 5401575"/>
                <a:gd name="connsiteY8" fmla="*/ 133945 h 13394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401575" h="1339453">
                  <a:moveTo>
                    <a:pt x="0" y="133945"/>
                  </a:moveTo>
                  <a:cubicBezTo>
                    <a:pt x="0" y="59969"/>
                    <a:pt x="59969" y="0"/>
                    <a:pt x="133945" y="0"/>
                  </a:cubicBezTo>
                  <a:lnTo>
                    <a:pt x="5267630" y="0"/>
                  </a:lnTo>
                  <a:cubicBezTo>
                    <a:pt x="5341606" y="0"/>
                    <a:pt x="5401575" y="59969"/>
                    <a:pt x="5401575" y="133945"/>
                  </a:cubicBezTo>
                  <a:lnTo>
                    <a:pt x="5401575" y="1205508"/>
                  </a:lnTo>
                  <a:cubicBezTo>
                    <a:pt x="5401575" y="1279484"/>
                    <a:pt x="5341606" y="1339453"/>
                    <a:pt x="5267630" y="1339453"/>
                  </a:cubicBezTo>
                  <a:lnTo>
                    <a:pt x="133945" y="1339453"/>
                  </a:lnTo>
                  <a:cubicBezTo>
                    <a:pt x="59969" y="1339453"/>
                    <a:pt x="0" y="1279484"/>
                    <a:pt x="0" y="1205508"/>
                  </a:cubicBezTo>
                  <a:lnTo>
                    <a:pt x="0" y="133945"/>
                  </a:lnTo>
                  <a:close/>
                </a:path>
              </a:pathLst>
            </a:custGeom>
            <a:ln w="28575"/>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11621" tIns="87491" rIns="111621" bIns="87491" numCol="1" spcCol="1270" anchor="ctr" anchorCtr="0">
              <a:noAutofit/>
            </a:bodyPr>
            <a:lstStyle/>
            <a:p>
              <a:pPr lvl="0" algn="ctr" defTabSz="1689100">
                <a:lnSpc>
                  <a:spcPct val="90000"/>
                </a:lnSpc>
                <a:spcBef>
                  <a:spcPct val="0"/>
                </a:spcBef>
                <a:spcAft>
                  <a:spcPct val="35000"/>
                </a:spcAft>
              </a:pPr>
              <a:r>
                <a:rPr lang="en-US" sz="3200" kern="1200" dirty="0" smtClean="0">
                  <a:latin typeface="Times New Roman" panose="02020603050405020304" pitchFamily="18" charset="0"/>
                  <a:cs typeface="Times New Roman" panose="02020603050405020304" pitchFamily="18" charset="0"/>
                </a:rPr>
                <a:t>VD: </a:t>
              </a:r>
              <a:r>
                <a:rPr lang="en-US" sz="3200" kern="1200" dirty="0" err="1" smtClean="0">
                  <a:latin typeface="Times New Roman" panose="02020603050405020304" pitchFamily="18" charset="0"/>
                  <a:cs typeface="Times New Roman" panose="02020603050405020304" pitchFamily="18" charset="0"/>
                </a:rPr>
                <a:t>xe</a:t>
              </a:r>
              <a:r>
                <a:rPr lang="en-US" sz="3200" kern="1200" dirty="0" smtClean="0">
                  <a:latin typeface="Times New Roman" panose="02020603050405020304" pitchFamily="18" charset="0"/>
                  <a:cs typeface="Times New Roman" panose="02020603050405020304" pitchFamily="18" charset="0"/>
                </a:rPr>
                <a:t> </a:t>
              </a:r>
              <a:r>
                <a:rPr lang="en-US" sz="3200" kern="1200" dirty="0" err="1" smtClean="0">
                  <a:latin typeface="Times New Roman" panose="02020603050405020304" pitchFamily="18" charset="0"/>
                  <a:cs typeface="Times New Roman" panose="02020603050405020304" pitchFamily="18" charset="0"/>
                </a:rPr>
                <a:t>đạp</a:t>
              </a:r>
              <a:r>
                <a:rPr lang="en-US" sz="3200" kern="1200" dirty="0" smtClean="0">
                  <a:latin typeface="Times New Roman" panose="02020603050405020304" pitchFamily="18" charset="0"/>
                  <a:cs typeface="Times New Roman" panose="02020603050405020304" pitchFamily="18" charset="0"/>
                </a:rPr>
                <a:t>, </a:t>
              </a:r>
              <a:r>
                <a:rPr lang="en-US" sz="3200" kern="1200" dirty="0" err="1" smtClean="0">
                  <a:latin typeface="Times New Roman" panose="02020603050405020304" pitchFamily="18" charset="0"/>
                  <a:cs typeface="Times New Roman" panose="02020603050405020304" pitchFamily="18" charset="0"/>
                </a:rPr>
                <a:t>bàn</a:t>
              </a:r>
              <a:r>
                <a:rPr lang="en-US" sz="3200" kern="1200" dirty="0" smtClean="0">
                  <a:latin typeface="Times New Roman" panose="02020603050405020304" pitchFamily="18" charset="0"/>
                  <a:cs typeface="Times New Roman" panose="02020603050405020304" pitchFamily="18" charset="0"/>
                </a:rPr>
                <a:t> </a:t>
              </a:r>
              <a:r>
                <a:rPr lang="en-US" sz="3200" kern="1200" dirty="0" err="1" smtClean="0">
                  <a:latin typeface="Times New Roman" panose="02020603050405020304" pitchFamily="18" charset="0"/>
                  <a:cs typeface="Times New Roman" panose="02020603050405020304" pitchFamily="18" charset="0"/>
                </a:rPr>
                <a:t>gỗ</a:t>
              </a:r>
              <a:r>
                <a:rPr lang="en-US" sz="3200" kern="1200" dirty="0" smtClean="0">
                  <a:latin typeface="Times New Roman" panose="02020603050405020304" pitchFamily="18" charset="0"/>
                  <a:cs typeface="Times New Roman" panose="02020603050405020304" pitchFamily="18" charset="0"/>
                </a:rPr>
                <a:t>, </a:t>
              </a:r>
              <a:r>
                <a:rPr lang="en-US" sz="3200" kern="1200" dirty="0" err="1" smtClean="0">
                  <a:latin typeface="Times New Roman" panose="02020603050405020304" pitchFamily="18" charset="0"/>
                  <a:cs typeface="Times New Roman" panose="02020603050405020304" pitchFamily="18" charset="0"/>
                </a:rPr>
                <a:t>sách</a:t>
              </a:r>
              <a:r>
                <a:rPr lang="en-US" sz="3200" kern="1200" dirty="0" smtClean="0">
                  <a:latin typeface="Times New Roman" panose="02020603050405020304" pitchFamily="18" charset="0"/>
                  <a:cs typeface="Times New Roman" panose="02020603050405020304" pitchFamily="18" charset="0"/>
                </a:rPr>
                <a:t> </a:t>
              </a:r>
              <a:r>
                <a:rPr lang="en-US" sz="3200" kern="1200" dirty="0" err="1" smtClean="0">
                  <a:latin typeface="Times New Roman" panose="02020603050405020304" pitchFamily="18" charset="0"/>
                  <a:cs typeface="Times New Roman" panose="02020603050405020304" pitchFamily="18" charset="0"/>
                </a:rPr>
                <a:t>vở</a:t>
              </a:r>
              <a:r>
                <a:rPr lang="en-US" sz="3200" kern="1200" dirty="0" smtClean="0">
                  <a:latin typeface="Times New Roman" panose="02020603050405020304" pitchFamily="18" charset="0"/>
                  <a:cs typeface="Times New Roman" panose="02020603050405020304" pitchFamily="18" charset="0"/>
                </a:rPr>
                <a:t>, </a:t>
              </a:r>
              <a:r>
                <a:rPr lang="en-US" sz="3200" kern="1200" dirty="0" err="1" smtClean="0">
                  <a:latin typeface="Times New Roman" panose="02020603050405020304" pitchFamily="18" charset="0"/>
                  <a:cs typeface="Times New Roman" panose="02020603050405020304" pitchFamily="18" charset="0"/>
                </a:rPr>
                <a:t>quần</a:t>
              </a:r>
              <a:r>
                <a:rPr lang="en-US" sz="3200" kern="1200" dirty="0" smtClean="0">
                  <a:latin typeface="Times New Roman" panose="02020603050405020304" pitchFamily="18" charset="0"/>
                  <a:cs typeface="Times New Roman" panose="02020603050405020304" pitchFamily="18" charset="0"/>
                </a:rPr>
                <a:t> </a:t>
              </a:r>
              <a:r>
                <a:rPr lang="en-US" sz="3200" kern="1200" dirty="0" err="1" smtClean="0">
                  <a:latin typeface="Times New Roman" panose="02020603050405020304" pitchFamily="18" charset="0"/>
                  <a:cs typeface="Times New Roman" panose="02020603050405020304" pitchFamily="18" charset="0"/>
                </a:rPr>
                <a:t>áo</a:t>
              </a:r>
              <a:r>
                <a:rPr lang="en-US" sz="3200" kern="1200" dirty="0" smtClean="0">
                  <a:latin typeface="Times New Roman" panose="02020603050405020304" pitchFamily="18" charset="0"/>
                  <a:cs typeface="Times New Roman" panose="02020603050405020304" pitchFamily="18" charset="0"/>
                </a:rPr>
                <a:t>, </a:t>
              </a:r>
              <a:r>
                <a:rPr lang="en-US" sz="3200" kern="1200" dirty="0" err="1" smtClean="0">
                  <a:latin typeface="Times New Roman" panose="02020603050405020304" pitchFamily="18" charset="0"/>
                  <a:cs typeface="Times New Roman" panose="02020603050405020304" pitchFamily="18" charset="0"/>
                </a:rPr>
                <a:t>lấp</a:t>
              </a:r>
              <a:r>
                <a:rPr lang="en-US" sz="3200" kern="1200" dirty="0" smtClean="0">
                  <a:latin typeface="Times New Roman" panose="02020603050405020304" pitchFamily="18" charset="0"/>
                  <a:cs typeface="Times New Roman" panose="02020603050405020304" pitchFamily="18" charset="0"/>
                </a:rPr>
                <a:t> </a:t>
              </a:r>
              <a:r>
                <a:rPr lang="en-US" sz="3200" kern="1200" dirty="0" err="1" smtClean="0">
                  <a:latin typeface="Times New Roman" panose="02020603050405020304" pitchFamily="18" charset="0"/>
                  <a:cs typeface="Times New Roman" panose="02020603050405020304" pitchFamily="18" charset="0"/>
                </a:rPr>
                <a:t>lánh</a:t>
              </a:r>
              <a:r>
                <a:rPr lang="en-US" sz="3200" kern="1200" dirty="0" smtClean="0">
                  <a:latin typeface="Times New Roman" panose="02020603050405020304" pitchFamily="18" charset="0"/>
                  <a:cs typeface="Times New Roman" panose="02020603050405020304" pitchFamily="18" charset="0"/>
                </a:rPr>
                <a:t>... </a:t>
              </a:r>
              <a:endParaRPr lang="en-US" sz="3200" kern="1200" dirty="0">
                <a:latin typeface="Times New Roman" panose="02020603050405020304" pitchFamily="18" charset="0"/>
                <a:cs typeface="Times New Roman" panose="02020603050405020304" pitchFamily="18" charset="0"/>
              </a:endParaRPr>
            </a:p>
          </p:txBody>
        </p:sp>
      </p:grpSp>
      <p:sp>
        <p:nvSpPr>
          <p:cNvPr id="5" name="Rectangle 4"/>
          <p:cNvSpPr/>
          <p:nvPr/>
        </p:nvSpPr>
        <p:spPr>
          <a:xfrm>
            <a:off x="2442247" y="139203"/>
            <a:ext cx="7104317" cy="923330"/>
          </a:xfrm>
          <a:prstGeom prst="rect">
            <a:avLst/>
          </a:prstGeom>
          <a:blipFill>
            <a:blip r:embed="rId4"/>
            <a:tile tx="0" ty="0" sx="100000" sy="100000" flip="none" algn="tl"/>
          </a:blipFill>
          <a:ln w="1270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none" lIns="91440" tIns="45720" rIns="91440" bIns="45720">
            <a:spAutoFit/>
          </a:bodyPr>
          <a:lstStyle/>
          <a:p>
            <a:pPr algn="ctr"/>
            <a:r>
              <a:rPr lang="en-US" sz="5400" b="1" cap="none" spc="0" dirty="0" smtClean="0">
                <a:ln w="6600">
                  <a:solidFill>
                    <a:schemeClr val="accent2"/>
                  </a:solidFill>
                  <a:prstDash val="solid"/>
                </a:ln>
                <a:solidFill>
                  <a:srgbClr val="FFFFFF"/>
                </a:solidFill>
                <a:effectLst>
                  <a:outerShdw dist="38100" dir="2700000" algn="tl" rotWithShape="0">
                    <a:schemeClr val="accent2"/>
                  </a:outerShdw>
                </a:effectLst>
              </a:rPr>
              <a:t>THỰC HÀNH TIẾNG VIỆT</a:t>
            </a:r>
            <a:endParaRPr lang="en-US" sz="5400" b="1" cap="none" spc="0" dirty="0">
              <a:ln w="6600">
                <a:solidFill>
                  <a:schemeClr val="accent2"/>
                </a:solidFill>
                <a:prstDash val="solid"/>
              </a:ln>
              <a:solidFill>
                <a:srgbClr val="FFFFFF"/>
              </a:solidFill>
              <a:effectLst>
                <a:outerShdw dist="38100" dir="2700000" algn="tl" rotWithShape="0">
                  <a:schemeClr val="accent2"/>
                </a:outerShdw>
              </a:effectLst>
            </a:endParaRPr>
          </a:p>
        </p:txBody>
      </p:sp>
    </p:spTree>
    <p:extLst>
      <p:ext uri="{BB962C8B-B14F-4D97-AF65-F5344CB8AC3E}">
        <p14:creationId xmlns:p14="http://schemas.microsoft.com/office/powerpoint/2010/main" val="27957381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1000"/>
                                        <p:tgtEl>
                                          <p:spTgt spid="17"/>
                                        </p:tgtEl>
                                      </p:cBhvr>
                                    </p:animEffect>
                                    <p:anim calcmode="lin" valueType="num">
                                      <p:cBhvr>
                                        <p:cTn id="8" dur="1000" fill="hold"/>
                                        <p:tgtEl>
                                          <p:spTgt spid="17"/>
                                        </p:tgtEl>
                                        <p:attrNameLst>
                                          <p:attrName>ppt_x</p:attrName>
                                        </p:attrNameLst>
                                      </p:cBhvr>
                                      <p:tavLst>
                                        <p:tav tm="0">
                                          <p:val>
                                            <p:strVal val="#ppt_x"/>
                                          </p:val>
                                        </p:tav>
                                        <p:tav tm="100000">
                                          <p:val>
                                            <p:strVal val="#ppt_x"/>
                                          </p:val>
                                        </p:tav>
                                      </p:tavLst>
                                    </p:anim>
                                    <p:anim calcmode="lin" valueType="num">
                                      <p:cBhvr>
                                        <p:cTn id="9"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8"/>
                                        </p:tgtEl>
                                        <p:attrNameLst>
                                          <p:attrName>style.visibility</p:attrName>
                                        </p:attrNameLst>
                                      </p:cBhvr>
                                      <p:to>
                                        <p:strVal val="visible"/>
                                      </p:to>
                                    </p:set>
                                    <p:animEffect transition="in" filter="fade">
                                      <p:cBhvr>
                                        <p:cTn id="14" dur="1000"/>
                                        <p:tgtEl>
                                          <p:spTgt spid="18"/>
                                        </p:tgtEl>
                                      </p:cBhvr>
                                    </p:animEffect>
                                    <p:anim calcmode="lin" valueType="num">
                                      <p:cBhvr>
                                        <p:cTn id="15" dur="1000" fill="hold"/>
                                        <p:tgtEl>
                                          <p:spTgt spid="18"/>
                                        </p:tgtEl>
                                        <p:attrNameLst>
                                          <p:attrName>ppt_x</p:attrName>
                                        </p:attrNameLst>
                                      </p:cBhvr>
                                      <p:tavLst>
                                        <p:tav tm="0">
                                          <p:val>
                                            <p:strVal val="#ppt_x"/>
                                          </p:val>
                                        </p:tav>
                                        <p:tav tm="100000">
                                          <p:val>
                                            <p:strVal val="#ppt_x"/>
                                          </p:val>
                                        </p:tav>
                                      </p:tavLst>
                                    </p:anim>
                                    <p:anim calcmode="lin" valueType="num">
                                      <p:cBhvr>
                                        <p:cTn id="16"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laque 5"/>
          <p:cNvSpPr/>
          <p:nvPr/>
        </p:nvSpPr>
        <p:spPr>
          <a:xfrm>
            <a:off x="304800" y="317500"/>
            <a:ext cx="8407400" cy="596900"/>
          </a:xfrm>
          <a:prstGeom prst="plaque">
            <a:avLst/>
          </a:prstGeom>
          <a:blipFill>
            <a:blip r:embed="rId3"/>
            <a:tile tx="0" ty="0" sx="100000" sy="100000" flip="none" algn="tl"/>
          </a:blipFill>
          <a:ln w="1905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15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mn-cs"/>
              </a:rPr>
              <a:t>I. </a:t>
            </a:r>
            <a:r>
              <a:rPr kumimoji="0" lang="en-US" sz="24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mn-cs"/>
              </a:rPr>
              <a:t>Nhắc</a:t>
            </a:r>
            <a:r>
              <a:rPr kumimoji="0" lang="en-US" sz="24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mn-cs"/>
              </a:rPr>
              <a:t> </a:t>
            </a:r>
            <a:r>
              <a:rPr kumimoji="0" lang="en-US" sz="24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mn-cs"/>
              </a:rPr>
              <a:t>lại</a:t>
            </a:r>
            <a:r>
              <a:rPr kumimoji="0" lang="en-US" sz="24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mn-cs"/>
              </a:rPr>
              <a:t> </a:t>
            </a:r>
            <a:r>
              <a:rPr kumimoji="0" lang="en-US" sz="24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mn-cs"/>
              </a:rPr>
              <a:t>kiến</a:t>
            </a:r>
            <a:r>
              <a:rPr kumimoji="0" lang="en-US" sz="24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mn-cs"/>
              </a:rPr>
              <a:t> </a:t>
            </a:r>
            <a:r>
              <a:rPr kumimoji="0" lang="en-US" sz="24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mn-cs"/>
              </a:rPr>
              <a:t>thức</a:t>
            </a:r>
            <a:r>
              <a:rPr kumimoji="0" lang="en-US" sz="24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mn-cs"/>
              </a:rPr>
              <a:t> </a:t>
            </a:r>
            <a:r>
              <a:rPr kumimoji="0" lang="en-US" sz="24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mn-cs"/>
              </a:rPr>
              <a:t>về</a:t>
            </a:r>
            <a:r>
              <a:rPr kumimoji="0" lang="en-US" sz="24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mn-cs"/>
              </a:rPr>
              <a:t> </a:t>
            </a:r>
            <a:r>
              <a:rPr kumimoji="0" lang="en-US" sz="24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mn-cs"/>
              </a:rPr>
              <a:t>từ</a:t>
            </a:r>
            <a:r>
              <a:rPr kumimoji="0" lang="en-US" sz="24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mn-cs"/>
              </a:rPr>
              <a:t> </a:t>
            </a:r>
            <a:r>
              <a:rPr kumimoji="0" lang="en-US" sz="24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mn-cs"/>
              </a:rPr>
              <a:t>đơn</a:t>
            </a:r>
            <a:r>
              <a:rPr kumimoji="0" lang="en-US" sz="24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mn-cs"/>
              </a:rPr>
              <a:t>, </a:t>
            </a:r>
            <a:r>
              <a:rPr kumimoji="0" lang="en-US" sz="24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mn-cs"/>
              </a:rPr>
              <a:t>từ</a:t>
            </a:r>
            <a:r>
              <a:rPr kumimoji="0" lang="en-US" sz="24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mn-cs"/>
              </a:rPr>
              <a:t> </a:t>
            </a:r>
            <a:r>
              <a:rPr kumimoji="0" lang="en-US" sz="24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mn-cs"/>
              </a:rPr>
              <a:t>phức</a:t>
            </a:r>
            <a:r>
              <a:rPr kumimoji="0" lang="en-US" sz="24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mn-cs"/>
              </a:rPr>
              <a:t> (</a:t>
            </a:r>
            <a:r>
              <a:rPr kumimoji="0" lang="en-US" sz="24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mn-cs"/>
              </a:rPr>
              <a:t>từ</a:t>
            </a:r>
            <a:r>
              <a:rPr kumimoji="0" lang="en-US" sz="24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mn-cs"/>
              </a:rPr>
              <a:t> </a:t>
            </a:r>
            <a:r>
              <a:rPr kumimoji="0" lang="en-US" sz="24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mn-cs"/>
              </a:rPr>
              <a:t>ghép</a:t>
            </a:r>
            <a:r>
              <a:rPr kumimoji="0" lang="en-US" sz="24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mn-cs"/>
              </a:rPr>
              <a:t>, </a:t>
            </a:r>
            <a:r>
              <a:rPr kumimoji="0" lang="en-US" sz="24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mn-cs"/>
              </a:rPr>
              <a:t>từ</a:t>
            </a:r>
            <a:r>
              <a:rPr kumimoji="0" lang="en-US" sz="24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mn-cs"/>
              </a:rPr>
              <a:t> </a:t>
            </a:r>
            <a:r>
              <a:rPr kumimoji="0" lang="en-US" sz="2400" b="1" i="0" u="none" strike="noStrike" kern="1200" cap="none" spc="0" normalizeH="0" baseline="0" noProof="0" dirty="0" err="1">
                <a:ln>
                  <a:noFill/>
                </a:ln>
                <a:solidFill>
                  <a:srgbClr val="0D0D0D"/>
                </a:solidFill>
                <a:effectLst/>
                <a:uLnTx/>
                <a:uFillTx/>
                <a:latin typeface="Times New Roman" panose="02020603050405020304" pitchFamily="18" charset="0"/>
                <a:ea typeface="Times New Roman" panose="02020603050405020304" pitchFamily="18" charset="0"/>
                <a:cs typeface="+mn-cs"/>
              </a:rPr>
              <a:t>láy</a:t>
            </a:r>
            <a:r>
              <a:rPr kumimoji="0" lang="en-US" sz="2400" b="1" i="0" u="none" strike="noStrike" kern="1200" cap="none" spc="0" normalizeH="0" baseline="0" noProof="0" dirty="0">
                <a:ln>
                  <a:noFill/>
                </a:ln>
                <a:solidFill>
                  <a:srgbClr val="0D0D0D"/>
                </a:solidFill>
                <a:effectLst/>
                <a:uLnTx/>
                <a:uFillTx/>
                <a:latin typeface="Times New Roman" panose="02020603050405020304" pitchFamily="18" charset="0"/>
                <a:ea typeface="Times New Roman" panose="02020603050405020304" pitchFamily="18" charset="0"/>
                <a:cs typeface="+mn-cs"/>
              </a:rPr>
              <a:t>)</a:t>
            </a:r>
            <a:endParaRPr kumimoji="0" lang="en-US" sz="2400" b="0"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endParaRPr>
          </a:p>
        </p:txBody>
      </p:sp>
      <p:grpSp>
        <p:nvGrpSpPr>
          <p:cNvPr id="19" name="Group 18"/>
          <p:cNvGrpSpPr/>
          <p:nvPr/>
        </p:nvGrpSpPr>
        <p:grpSpPr>
          <a:xfrm>
            <a:off x="552884" y="1787826"/>
            <a:ext cx="5033680" cy="4138067"/>
            <a:chOff x="552884" y="1787826"/>
            <a:chExt cx="5033680" cy="4138067"/>
          </a:xfrm>
        </p:grpSpPr>
        <p:sp>
          <p:nvSpPr>
            <p:cNvPr id="5" name="Freeform 4"/>
            <p:cNvSpPr/>
            <p:nvPr/>
          </p:nvSpPr>
          <p:spPr>
            <a:xfrm>
              <a:off x="819536" y="2605129"/>
              <a:ext cx="268485" cy="1006822"/>
            </a:xfrm>
            <a:custGeom>
              <a:avLst/>
              <a:gdLst/>
              <a:ahLst/>
              <a:cxnLst/>
              <a:rect l="0" t="0" r="0" b="0"/>
              <a:pathLst>
                <a:path>
                  <a:moveTo>
                    <a:pt x="0" y="0"/>
                  </a:moveTo>
                  <a:lnTo>
                    <a:pt x="0" y="1006822"/>
                  </a:lnTo>
                  <a:lnTo>
                    <a:pt x="268485" y="1006822"/>
                  </a:lnTo>
                </a:path>
              </a:pathLst>
            </a:custGeom>
            <a:noFill/>
            <a:ln w="28575">
              <a:solidFill>
                <a:schemeClr val="accent6">
                  <a:lumMod val="50000"/>
                </a:schemeClr>
              </a:solidFill>
            </a:ln>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grpSp>
          <p:nvGrpSpPr>
            <p:cNvPr id="16" name="Group 15"/>
            <p:cNvGrpSpPr/>
            <p:nvPr/>
          </p:nvGrpSpPr>
          <p:grpSpPr>
            <a:xfrm>
              <a:off x="552884" y="1787826"/>
              <a:ext cx="5033680" cy="4138067"/>
              <a:chOff x="536763" y="2123180"/>
              <a:chExt cx="5033680" cy="4138067"/>
            </a:xfrm>
          </p:grpSpPr>
          <p:sp>
            <p:nvSpPr>
              <p:cNvPr id="4" name="Freeform 3"/>
              <p:cNvSpPr/>
              <p:nvPr/>
            </p:nvSpPr>
            <p:spPr>
              <a:xfrm>
                <a:off x="536763" y="2123180"/>
                <a:ext cx="2347480" cy="781992"/>
              </a:xfrm>
              <a:custGeom>
                <a:avLst/>
                <a:gdLst>
                  <a:gd name="connsiteX0" fmla="*/ 0 w 2684859"/>
                  <a:gd name="connsiteY0" fmla="*/ 87126 h 871263"/>
                  <a:gd name="connsiteX1" fmla="*/ 87126 w 2684859"/>
                  <a:gd name="connsiteY1" fmla="*/ 0 h 871263"/>
                  <a:gd name="connsiteX2" fmla="*/ 2597733 w 2684859"/>
                  <a:gd name="connsiteY2" fmla="*/ 0 h 871263"/>
                  <a:gd name="connsiteX3" fmla="*/ 2684859 w 2684859"/>
                  <a:gd name="connsiteY3" fmla="*/ 87126 h 871263"/>
                  <a:gd name="connsiteX4" fmla="*/ 2684859 w 2684859"/>
                  <a:gd name="connsiteY4" fmla="*/ 784137 h 871263"/>
                  <a:gd name="connsiteX5" fmla="*/ 2597733 w 2684859"/>
                  <a:gd name="connsiteY5" fmla="*/ 871263 h 871263"/>
                  <a:gd name="connsiteX6" fmla="*/ 87126 w 2684859"/>
                  <a:gd name="connsiteY6" fmla="*/ 871263 h 871263"/>
                  <a:gd name="connsiteX7" fmla="*/ 0 w 2684859"/>
                  <a:gd name="connsiteY7" fmla="*/ 784137 h 871263"/>
                  <a:gd name="connsiteX8" fmla="*/ 0 w 2684859"/>
                  <a:gd name="connsiteY8" fmla="*/ 87126 h 8712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684859" h="871263">
                    <a:moveTo>
                      <a:pt x="0" y="87126"/>
                    </a:moveTo>
                    <a:cubicBezTo>
                      <a:pt x="0" y="39008"/>
                      <a:pt x="39008" y="0"/>
                      <a:pt x="87126" y="0"/>
                    </a:cubicBezTo>
                    <a:lnTo>
                      <a:pt x="2597733" y="0"/>
                    </a:lnTo>
                    <a:cubicBezTo>
                      <a:pt x="2645851" y="0"/>
                      <a:pt x="2684859" y="39008"/>
                      <a:pt x="2684859" y="87126"/>
                    </a:cubicBezTo>
                    <a:lnTo>
                      <a:pt x="2684859" y="784137"/>
                    </a:lnTo>
                    <a:cubicBezTo>
                      <a:pt x="2684859" y="832255"/>
                      <a:pt x="2645851" y="871263"/>
                      <a:pt x="2597733" y="871263"/>
                    </a:cubicBezTo>
                    <a:lnTo>
                      <a:pt x="87126" y="871263"/>
                    </a:lnTo>
                    <a:cubicBezTo>
                      <a:pt x="39008" y="871263"/>
                      <a:pt x="0" y="832255"/>
                      <a:pt x="0" y="784137"/>
                    </a:cubicBezTo>
                    <a:lnTo>
                      <a:pt x="0" y="87126"/>
                    </a:lnTo>
                    <a:close/>
                  </a:path>
                </a:pathLst>
              </a:custGeom>
              <a:blipFill>
                <a:blip r:embed="rId4"/>
                <a:tile tx="0" ty="0" sx="100000" sy="100000" flip="none" algn="tl"/>
              </a:blipFill>
              <a:ln w="28575">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118863" tIns="87748" rIns="118863" bIns="87748" numCol="1" spcCol="1270" anchor="ctr" anchorCtr="0">
                <a:noAutofit/>
              </a:bodyPr>
              <a:lstStyle/>
              <a:p>
                <a:pPr lvl="0" algn="l" defTabSz="2178050">
                  <a:lnSpc>
                    <a:spcPct val="90000"/>
                  </a:lnSpc>
                  <a:spcBef>
                    <a:spcPct val="0"/>
                  </a:spcBef>
                  <a:spcAft>
                    <a:spcPct val="35000"/>
                  </a:spcAft>
                </a:pPr>
                <a:r>
                  <a:rPr lang="en-US" sz="3200" b="1" u="sng" kern="1200" dirty="0" err="1" smtClean="0">
                    <a:solidFill>
                      <a:schemeClr val="bg1"/>
                    </a:solidFill>
                    <a:latin typeface="Times New Roman" panose="02020603050405020304" pitchFamily="18" charset="0"/>
                    <a:cs typeface="Times New Roman" panose="02020603050405020304" pitchFamily="18" charset="0"/>
                  </a:rPr>
                  <a:t>Từ</a:t>
                </a:r>
                <a:r>
                  <a:rPr lang="en-US" sz="3200" b="1" u="sng" kern="1200" dirty="0" smtClean="0">
                    <a:solidFill>
                      <a:schemeClr val="bg1"/>
                    </a:solidFill>
                    <a:latin typeface="Times New Roman" panose="02020603050405020304" pitchFamily="18" charset="0"/>
                    <a:cs typeface="Times New Roman" panose="02020603050405020304" pitchFamily="18" charset="0"/>
                  </a:rPr>
                  <a:t> </a:t>
                </a:r>
                <a:r>
                  <a:rPr lang="en-US" sz="3200" b="1" u="sng" kern="1200" dirty="0" err="1" smtClean="0">
                    <a:solidFill>
                      <a:schemeClr val="bg1"/>
                    </a:solidFill>
                    <a:latin typeface="Times New Roman" panose="02020603050405020304" pitchFamily="18" charset="0"/>
                    <a:cs typeface="Times New Roman" panose="02020603050405020304" pitchFamily="18" charset="0"/>
                  </a:rPr>
                  <a:t>ghép</a:t>
                </a:r>
                <a:r>
                  <a:rPr lang="en-US" sz="3200" kern="1200" dirty="0" smtClean="0">
                    <a:solidFill>
                      <a:schemeClr val="bg1"/>
                    </a:solidFill>
                    <a:latin typeface="Times New Roman" panose="02020603050405020304" pitchFamily="18" charset="0"/>
                    <a:cs typeface="Times New Roman" panose="02020603050405020304" pitchFamily="18" charset="0"/>
                  </a:rPr>
                  <a:t>: </a:t>
                </a:r>
                <a:endParaRPr lang="en-US" sz="3200" kern="1200" dirty="0">
                  <a:solidFill>
                    <a:schemeClr val="bg1"/>
                  </a:solidFill>
                  <a:latin typeface="Times New Roman" panose="02020603050405020304" pitchFamily="18" charset="0"/>
                  <a:cs typeface="Times New Roman" panose="02020603050405020304" pitchFamily="18" charset="0"/>
                </a:endParaRPr>
              </a:p>
            </p:txBody>
          </p:sp>
          <p:sp>
            <p:nvSpPr>
              <p:cNvPr id="8" name="Freeform 7"/>
              <p:cNvSpPr/>
              <p:nvPr/>
            </p:nvSpPr>
            <p:spPr>
              <a:xfrm>
                <a:off x="1073734" y="3240781"/>
                <a:ext cx="4496709" cy="1342429"/>
              </a:xfrm>
              <a:custGeom>
                <a:avLst/>
                <a:gdLst>
                  <a:gd name="connsiteX0" fmla="*/ 0 w 4496709"/>
                  <a:gd name="connsiteY0" fmla="*/ 134243 h 1342429"/>
                  <a:gd name="connsiteX1" fmla="*/ 134243 w 4496709"/>
                  <a:gd name="connsiteY1" fmla="*/ 0 h 1342429"/>
                  <a:gd name="connsiteX2" fmla="*/ 4362466 w 4496709"/>
                  <a:gd name="connsiteY2" fmla="*/ 0 h 1342429"/>
                  <a:gd name="connsiteX3" fmla="*/ 4496709 w 4496709"/>
                  <a:gd name="connsiteY3" fmla="*/ 134243 h 1342429"/>
                  <a:gd name="connsiteX4" fmla="*/ 4496709 w 4496709"/>
                  <a:gd name="connsiteY4" fmla="*/ 1208186 h 1342429"/>
                  <a:gd name="connsiteX5" fmla="*/ 4362466 w 4496709"/>
                  <a:gd name="connsiteY5" fmla="*/ 1342429 h 1342429"/>
                  <a:gd name="connsiteX6" fmla="*/ 134243 w 4496709"/>
                  <a:gd name="connsiteY6" fmla="*/ 1342429 h 1342429"/>
                  <a:gd name="connsiteX7" fmla="*/ 0 w 4496709"/>
                  <a:gd name="connsiteY7" fmla="*/ 1208186 h 1342429"/>
                  <a:gd name="connsiteX8" fmla="*/ 0 w 4496709"/>
                  <a:gd name="connsiteY8" fmla="*/ 134243 h 13424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496709" h="1342429">
                    <a:moveTo>
                      <a:pt x="0" y="134243"/>
                    </a:moveTo>
                    <a:cubicBezTo>
                      <a:pt x="0" y="60103"/>
                      <a:pt x="60103" y="0"/>
                      <a:pt x="134243" y="0"/>
                    </a:cubicBezTo>
                    <a:lnTo>
                      <a:pt x="4362466" y="0"/>
                    </a:lnTo>
                    <a:cubicBezTo>
                      <a:pt x="4436606" y="0"/>
                      <a:pt x="4496709" y="60103"/>
                      <a:pt x="4496709" y="134243"/>
                    </a:cubicBezTo>
                    <a:lnTo>
                      <a:pt x="4496709" y="1208186"/>
                    </a:lnTo>
                    <a:cubicBezTo>
                      <a:pt x="4496709" y="1282326"/>
                      <a:pt x="4436606" y="1342429"/>
                      <a:pt x="4362466" y="1342429"/>
                    </a:cubicBezTo>
                    <a:lnTo>
                      <a:pt x="134243" y="1342429"/>
                    </a:lnTo>
                    <a:cubicBezTo>
                      <a:pt x="60103" y="1342429"/>
                      <a:pt x="0" y="1282326"/>
                      <a:pt x="0" y="1208186"/>
                    </a:cubicBezTo>
                    <a:lnTo>
                      <a:pt x="0" y="134243"/>
                    </a:lnTo>
                    <a:close/>
                  </a:path>
                </a:pathLst>
              </a:custGeom>
              <a:ln w="28575">
                <a:solidFill>
                  <a:schemeClr val="accent5">
                    <a:lumMod val="50000"/>
                  </a:schemeClr>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85038" tIns="69798" rIns="85038" bIns="69798" numCol="1" spcCol="1270" anchor="ctr" anchorCtr="0">
                <a:noAutofit/>
              </a:bodyPr>
              <a:lstStyle/>
              <a:p>
                <a:pPr lvl="0" algn="l" defTabSz="1066800">
                  <a:lnSpc>
                    <a:spcPct val="90000"/>
                  </a:lnSpc>
                  <a:spcBef>
                    <a:spcPct val="0"/>
                  </a:spcBef>
                  <a:spcAft>
                    <a:spcPct val="35000"/>
                  </a:spcAft>
                </a:pPr>
                <a:endParaRPr lang="en-US" sz="2400" kern="1200" dirty="0" smtClean="0">
                  <a:latin typeface="Times New Roman" panose="02020603050405020304" pitchFamily="18" charset="0"/>
                  <a:cs typeface="Times New Roman" panose="02020603050405020304" pitchFamily="18" charset="0"/>
                </a:endParaRPr>
              </a:p>
              <a:p>
                <a:pPr lvl="0" algn="l" defTabSz="1066800">
                  <a:lnSpc>
                    <a:spcPct val="90000"/>
                  </a:lnSpc>
                  <a:spcBef>
                    <a:spcPct val="0"/>
                  </a:spcBef>
                  <a:spcAft>
                    <a:spcPct val="35000"/>
                  </a:spcAft>
                </a:pPr>
                <a:r>
                  <a:rPr lang="en-US" sz="2400" kern="1200" dirty="0" smtClean="0">
                    <a:latin typeface="Times New Roman" panose="02020603050405020304" pitchFamily="18" charset="0"/>
                    <a:cs typeface="Times New Roman" panose="02020603050405020304" pitchFamily="18" charset="0"/>
                  </a:rPr>
                  <a:t>ĐN.  </a:t>
                </a:r>
                <a:r>
                  <a:rPr lang="en-US" sz="2400" kern="1200" dirty="0" err="1" smtClean="0">
                    <a:latin typeface="Times New Roman" panose="02020603050405020304" pitchFamily="18" charset="0"/>
                    <a:cs typeface="Times New Roman" panose="02020603050405020304" pitchFamily="18" charset="0"/>
                  </a:rPr>
                  <a:t>là</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những</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từ</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có</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cấu</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tạo</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từ</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hai</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tiếng</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trở</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lên</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giữa</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các</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tiếng</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có</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quan</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hệ</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với</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nhau</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về</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mặt</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nghĩa</a:t>
                </a:r>
                <a:r>
                  <a:rPr lang="en-US" sz="2400" kern="1200" dirty="0" smtClean="0">
                    <a:latin typeface="Times New Roman" panose="02020603050405020304" pitchFamily="18" charset="0"/>
                    <a:cs typeface="Times New Roman" panose="02020603050405020304" pitchFamily="18" charset="0"/>
                  </a:rPr>
                  <a:t>. </a:t>
                </a:r>
                <a:br>
                  <a:rPr lang="en-US" sz="2400" kern="1200" dirty="0" smtClean="0">
                    <a:latin typeface="Times New Roman" panose="02020603050405020304" pitchFamily="18" charset="0"/>
                    <a:cs typeface="Times New Roman" panose="02020603050405020304" pitchFamily="18" charset="0"/>
                  </a:rPr>
                </a:br>
                <a:endParaRPr lang="en-US" sz="2400" kern="1200" dirty="0">
                  <a:latin typeface="Times New Roman" panose="02020603050405020304" pitchFamily="18" charset="0"/>
                  <a:cs typeface="Times New Roman" panose="02020603050405020304" pitchFamily="18" charset="0"/>
                </a:endParaRPr>
              </a:p>
            </p:txBody>
          </p:sp>
          <p:sp>
            <p:nvSpPr>
              <p:cNvPr id="9" name="Freeform 8"/>
              <p:cNvSpPr/>
              <p:nvPr/>
            </p:nvSpPr>
            <p:spPr>
              <a:xfrm>
                <a:off x="805248" y="2905173"/>
                <a:ext cx="268485" cy="2684859"/>
              </a:xfrm>
              <a:custGeom>
                <a:avLst/>
                <a:gdLst/>
                <a:ahLst/>
                <a:cxnLst/>
                <a:rect l="0" t="0" r="0" b="0"/>
                <a:pathLst>
                  <a:path>
                    <a:moveTo>
                      <a:pt x="0" y="0"/>
                    </a:moveTo>
                    <a:lnTo>
                      <a:pt x="0" y="2684859"/>
                    </a:lnTo>
                    <a:lnTo>
                      <a:pt x="268485" y="2684859"/>
                    </a:lnTo>
                  </a:path>
                </a:pathLst>
              </a:custGeom>
              <a:noFill/>
              <a:ln w="28575">
                <a:solidFill>
                  <a:schemeClr val="accent5">
                    <a:lumMod val="50000"/>
                  </a:schemeClr>
                </a:solidFill>
              </a:ln>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10" name="Freeform 9"/>
              <p:cNvSpPr/>
              <p:nvPr/>
            </p:nvSpPr>
            <p:spPr>
              <a:xfrm>
                <a:off x="1073734" y="4918818"/>
                <a:ext cx="4496709" cy="1342429"/>
              </a:xfrm>
              <a:custGeom>
                <a:avLst/>
                <a:gdLst>
                  <a:gd name="connsiteX0" fmla="*/ 0 w 4444065"/>
                  <a:gd name="connsiteY0" fmla="*/ 134243 h 1342429"/>
                  <a:gd name="connsiteX1" fmla="*/ 134243 w 4444065"/>
                  <a:gd name="connsiteY1" fmla="*/ 0 h 1342429"/>
                  <a:gd name="connsiteX2" fmla="*/ 4309822 w 4444065"/>
                  <a:gd name="connsiteY2" fmla="*/ 0 h 1342429"/>
                  <a:gd name="connsiteX3" fmla="*/ 4444065 w 4444065"/>
                  <a:gd name="connsiteY3" fmla="*/ 134243 h 1342429"/>
                  <a:gd name="connsiteX4" fmla="*/ 4444065 w 4444065"/>
                  <a:gd name="connsiteY4" fmla="*/ 1208186 h 1342429"/>
                  <a:gd name="connsiteX5" fmla="*/ 4309822 w 4444065"/>
                  <a:gd name="connsiteY5" fmla="*/ 1342429 h 1342429"/>
                  <a:gd name="connsiteX6" fmla="*/ 134243 w 4444065"/>
                  <a:gd name="connsiteY6" fmla="*/ 1342429 h 1342429"/>
                  <a:gd name="connsiteX7" fmla="*/ 0 w 4444065"/>
                  <a:gd name="connsiteY7" fmla="*/ 1208186 h 1342429"/>
                  <a:gd name="connsiteX8" fmla="*/ 0 w 4444065"/>
                  <a:gd name="connsiteY8" fmla="*/ 134243 h 13424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444065" h="1342429">
                    <a:moveTo>
                      <a:pt x="0" y="134243"/>
                    </a:moveTo>
                    <a:cubicBezTo>
                      <a:pt x="0" y="60103"/>
                      <a:pt x="60103" y="0"/>
                      <a:pt x="134243" y="0"/>
                    </a:cubicBezTo>
                    <a:lnTo>
                      <a:pt x="4309822" y="0"/>
                    </a:lnTo>
                    <a:cubicBezTo>
                      <a:pt x="4383962" y="0"/>
                      <a:pt x="4444065" y="60103"/>
                      <a:pt x="4444065" y="134243"/>
                    </a:cubicBezTo>
                    <a:lnTo>
                      <a:pt x="4444065" y="1208186"/>
                    </a:lnTo>
                    <a:cubicBezTo>
                      <a:pt x="4444065" y="1282326"/>
                      <a:pt x="4383962" y="1342429"/>
                      <a:pt x="4309822" y="1342429"/>
                    </a:cubicBezTo>
                    <a:lnTo>
                      <a:pt x="134243" y="1342429"/>
                    </a:lnTo>
                    <a:cubicBezTo>
                      <a:pt x="60103" y="1342429"/>
                      <a:pt x="0" y="1282326"/>
                      <a:pt x="0" y="1208186"/>
                    </a:cubicBezTo>
                    <a:lnTo>
                      <a:pt x="0" y="134243"/>
                    </a:lnTo>
                    <a:close/>
                  </a:path>
                </a:pathLst>
              </a:custGeom>
              <a:ln w="28575">
                <a:solidFill>
                  <a:schemeClr val="accent5">
                    <a:lumMod val="50000"/>
                  </a:schemeClr>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85038" tIns="69798" rIns="85038" bIns="69798" numCol="1" spcCol="1270" anchor="ctr" anchorCtr="0">
                <a:noAutofit/>
              </a:bodyPr>
              <a:lstStyle/>
              <a:p>
                <a:pPr lvl="0" algn="l" defTabSz="1066800">
                  <a:lnSpc>
                    <a:spcPct val="90000"/>
                  </a:lnSpc>
                  <a:spcBef>
                    <a:spcPct val="0"/>
                  </a:spcBef>
                  <a:spcAft>
                    <a:spcPct val="35000"/>
                  </a:spcAft>
                </a:pPr>
                <a:endParaRPr lang="en-US" sz="2400" kern="1200" dirty="0" smtClean="0">
                  <a:latin typeface="Times New Roman" panose="02020603050405020304" pitchFamily="18" charset="0"/>
                  <a:cs typeface="Times New Roman" panose="02020603050405020304" pitchFamily="18" charset="0"/>
                </a:endParaRPr>
              </a:p>
              <a:p>
                <a:pPr lvl="0" algn="l" defTabSz="1066800">
                  <a:lnSpc>
                    <a:spcPct val="90000"/>
                  </a:lnSpc>
                  <a:spcBef>
                    <a:spcPct val="0"/>
                  </a:spcBef>
                  <a:spcAft>
                    <a:spcPct val="35000"/>
                  </a:spcAft>
                </a:pPr>
                <a:r>
                  <a:rPr lang="en-US" sz="2400" kern="1200" dirty="0" smtClean="0">
                    <a:latin typeface="Times New Roman" panose="02020603050405020304" pitchFamily="18" charset="0"/>
                    <a:cs typeface="Times New Roman" panose="02020603050405020304" pitchFamily="18" charset="0"/>
                  </a:rPr>
                  <a:t>VD: </a:t>
                </a:r>
                <a:r>
                  <a:rPr lang="en-US" sz="2400" kern="1200" dirty="0" err="1" smtClean="0">
                    <a:latin typeface="Times New Roman" panose="02020603050405020304" pitchFamily="18" charset="0"/>
                    <a:cs typeface="Times New Roman" panose="02020603050405020304" pitchFamily="18" charset="0"/>
                  </a:rPr>
                  <a:t>sách</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vở</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bàn</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ghế</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quần</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áo</a:t>
                </a:r>
                <a:r>
                  <a:rPr lang="en-US" sz="2400" kern="1200" dirty="0" smtClean="0">
                    <a:latin typeface="Times New Roman" panose="02020603050405020304" pitchFamily="18" charset="0"/>
                    <a:cs typeface="Times New Roman" panose="02020603050405020304" pitchFamily="18" charset="0"/>
                  </a:rPr>
                  <a:t> ( </a:t>
                </a:r>
                <a:r>
                  <a:rPr lang="en-US" sz="2400" kern="1200" dirty="0" err="1" smtClean="0">
                    <a:latin typeface="Times New Roman" panose="02020603050405020304" pitchFamily="18" charset="0"/>
                    <a:cs typeface="Times New Roman" panose="02020603050405020304" pitchFamily="18" charset="0"/>
                  </a:rPr>
                  <a:t>từ</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ghép</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đẳng</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lập</a:t>
                </a:r>
                <a:r>
                  <a:rPr lang="en-US" sz="2400" kern="1200" dirty="0" smtClean="0">
                    <a:latin typeface="Times New Roman" panose="02020603050405020304" pitchFamily="18" charset="0"/>
                    <a:cs typeface="Times New Roman" panose="02020603050405020304" pitchFamily="18" charset="0"/>
                  </a:rPr>
                  <a:t>) </a:t>
                </a:r>
                <a:br>
                  <a:rPr lang="en-US" sz="2400" kern="1200" dirty="0" smtClean="0">
                    <a:latin typeface="Times New Roman" panose="02020603050405020304" pitchFamily="18" charset="0"/>
                    <a:cs typeface="Times New Roman" panose="02020603050405020304" pitchFamily="18" charset="0"/>
                  </a:rPr>
                </a:br>
                <a:r>
                  <a:rPr lang="en-US" sz="2400" kern="1200" dirty="0" err="1" smtClean="0">
                    <a:latin typeface="Times New Roman" panose="02020603050405020304" pitchFamily="18" charset="0"/>
                    <a:cs typeface="Times New Roman" panose="02020603050405020304" pitchFamily="18" charset="0"/>
                  </a:rPr>
                  <a:t>Xe</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đạp</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lốp</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xe</a:t>
                </a:r>
                <a:r>
                  <a:rPr lang="en-US" sz="2400" kern="1200" dirty="0" smtClean="0">
                    <a:latin typeface="Times New Roman" panose="02020603050405020304" pitchFamily="18" charset="0"/>
                    <a:cs typeface="Times New Roman" panose="02020603050405020304" pitchFamily="18" charset="0"/>
                  </a:rPr>
                  <a:t>, ( </a:t>
                </a:r>
                <a:r>
                  <a:rPr lang="en-US" sz="2400" kern="1200" dirty="0" err="1" smtClean="0">
                    <a:latin typeface="Times New Roman" panose="02020603050405020304" pitchFamily="18" charset="0"/>
                    <a:cs typeface="Times New Roman" panose="02020603050405020304" pitchFamily="18" charset="0"/>
                  </a:rPr>
                  <a:t>từ</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ghép</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chính</a:t>
                </a:r>
                <a:r>
                  <a:rPr lang="en-US" sz="2400" kern="1200" dirty="0" smtClean="0">
                    <a:latin typeface="Times New Roman" panose="02020603050405020304" pitchFamily="18" charset="0"/>
                    <a:cs typeface="Times New Roman" panose="02020603050405020304" pitchFamily="18" charset="0"/>
                  </a:rPr>
                  <a:t> </a:t>
                </a:r>
                <a:r>
                  <a:rPr lang="en-US" sz="2400" kern="1200" dirty="0" err="1" smtClean="0">
                    <a:latin typeface="Times New Roman" panose="02020603050405020304" pitchFamily="18" charset="0"/>
                    <a:cs typeface="Times New Roman" panose="02020603050405020304" pitchFamily="18" charset="0"/>
                  </a:rPr>
                  <a:t>phụ</a:t>
                </a:r>
                <a:r>
                  <a:rPr lang="en-US" sz="2400" kern="1200" dirty="0" smtClean="0">
                    <a:latin typeface="Times New Roman" panose="02020603050405020304" pitchFamily="18" charset="0"/>
                    <a:cs typeface="Times New Roman" panose="02020603050405020304" pitchFamily="18" charset="0"/>
                  </a:rPr>
                  <a:t>) </a:t>
                </a:r>
                <a:br>
                  <a:rPr lang="en-US" sz="2400" kern="1200" dirty="0" smtClean="0">
                    <a:latin typeface="Times New Roman" panose="02020603050405020304" pitchFamily="18" charset="0"/>
                    <a:cs typeface="Times New Roman" panose="02020603050405020304" pitchFamily="18" charset="0"/>
                  </a:rPr>
                </a:br>
                <a:endParaRPr lang="en-US" sz="2400" kern="1200" dirty="0">
                  <a:latin typeface="Times New Roman" panose="02020603050405020304" pitchFamily="18" charset="0"/>
                  <a:cs typeface="Times New Roman" panose="02020603050405020304" pitchFamily="18" charset="0"/>
                </a:endParaRPr>
              </a:p>
            </p:txBody>
          </p:sp>
        </p:grpSp>
      </p:grpSp>
      <p:grpSp>
        <p:nvGrpSpPr>
          <p:cNvPr id="18" name="Group 17"/>
          <p:cNvGrpSpPr/>
          <p:nvPr/>
        </p:nvGrpSpPr>
        <p:grpSpPr>
          <a:xfrm>
            <a:off x="5720807" y="1787826"/>
            <a:ext cx="5950549" cy="4138067"/>
            <a:chOff x="5720807" y="1787826"/>
            <a:chExt cx="5950549" cy="4138067"/>
          </a:xfrm>
        </p:grpSpPr>
        <p:sp>
          <p:nvSpPr>
            <p:cNvPr id="12" name="Freeform 11"/>
            <p:cNvSpPr/>
            <p:nvPr/>
          </p:nvSpPr>
          <p:spPr>
            <a:xfrm>
              <a:off x="5987461" y="2598309"/>
              <a:ext cx="268485" cy="1006822"/>
            </a:xfrm>
            <a:custGeom>
              <a:avLst/>
              <a:gdLst/>
              <a:ahLst/>
              <a:cxnLst/>
              <a:rect l="0" t="0" r="0" b="0"/>
              <a:pathLst>
                <a:path>
                  <a:moveTo>
                    <a:pt x="0" y="0"/>
                  </a:moveTo>
                  <a:lnTo>
                    <a:pt x="0" y="1006822"/>
                  </a:lnTo>
                  <a:lnTo>
                    <a:pt x="268485" y="1006822"/>
                  </a:lnTo>
                </a:path>
              </a:pathLst>
            </a:custGeom>
            <a:noFill/>
            <a:ln w="28575">
              <a:solidFill>
                <a:schemeClr val="accent6">
                  <a:lumMod val="50000"/>
                </a:schemeClr>
              </a:solidFill>
            </a:ln>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grpSp>
          <p:nvGrpSpPr>
            <p:cNvPr id="17" name="Group 16"/>
            <p:cNvGrpSpPr/>
            <p:nvPr/>
          </p:nvGrpSpPr>
          <p:grpSpPr>
            <a:xfrm>
              <a:off x="5720807" y="1787826"/>
              <a:ext cx="5950549" cy="4138067"/>
              <a:chOff x="5704687" y="2159224"/>
              <a:chExt cx="5950549" cy="4138067"/>
            </a:xfrm>
          </p:grpSpPr>
          <p:sp>
            <p:nvSpPr>
              <p:cNvPr id="11" name="Freeform 10"/>
              <p:cNvSpPr/>
              <p:nvPr/>
            </p:nvSpPr>
            <p:spPr>
              <a:xfrm>
                <a:off x="5704687" y="2159224"/>
                <a:ext cx="2684859" cy="781992"/>
              </a:xfrm>
              <a:custGeom>
                <a:avLst/>
                <a:gdLst>
                  <a:gd name="connsiteX0" fmla="*/ 0 w 2684859"/>
                  <a:gd name="connsiteY0" fmla="*/ 90731 h 907307"/>
                  <a:gd name="connsiteX1" fmla="*/ 90731 w 2684859"/>
                  <a:gd name="connsiteY1" fmla="*/ 0 h 907307"/>
                  <a:gd name="connsiteX2" fmla="*/ 2594128 w 2684859"/>
                  <a:gd name="connsiteY2" fmla="*/ 0 h 907307"/>
                  <a:gd name="connsiteX3" fmla="*/ 2684859 w 2684859"/>
                  <a:gd name="connsiteY3" fmla="*/ 90731 h 907307"/>
                  <a:gd name="connsiteX4" fmla="*/ 2684859 w 2684859"/>
                  <a:gd name="connsiteY4" fmla="*/ 816576 h 907307"/>
                  <a:gd name="connsiteX5" fmla="*/ 2594128 w 2684859"/>
                  <a:gd name="connsiteY5" fmla="*/ 907307 h 907307"/>
                  <a:gd name="connsiteX6" fmla="*/ 90731 w 2684859"/>
                  <a:gd name="connsiteY6" fmla="*/ 907307 h 907307"/>
                  <a:gd name="connsiteX7" fmla="*/ 0 w 2684859"/>
                  <a:gd name="connsiteY7" fmla="*/ 816576 h 907307"/>
                  <a:gd name="connsiteX8" fmla="*/ 0 w 2684859"/>
                  <a:gd name="connsiteY8" fmla="*/ 90731 h 9073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684859" h="907307">
                    <a:moveTo>
                      <a:pt x="0" y="90731"/>
                    </a:moveTo>
                    <a:cubicBezTo>
                      <a:pt x="0" y="40622"/>
                      <a:pt x="40622" y="0"/>
                      <a:pt x="90731" y="0"/>
                    </a:cubicBezTo>
                    <a:lnTo>
                      <a:pt x="2594128" y="0"/>
                    </a:lnTo>
                    <a:cubicBezTo>
                      <a:pt x="2644237" y="0"/>
                      <a:pt x="2684859" y="40622"/>
                      <a:pt x="2684859" y="90731"/>
                    </a:cubicBezTo>
                    <a:lnTo>
                      <a:pt x="2684859" y="816576"/>
                    </a:lnTo>
                    <a:cubicBezTo>
                      <a:pt x="2684859" y="866685"/>
                      <a:pt x="2644237" y="907307"/>
                      <a:pt x="2594128" y="907307"/>
                    </a:cubicBezTo>
                    <a:lnTo>
                      <a:pt x="90731" y="907307"/>
                    </a:lnTo>
                    <a:cubicBezTo>
                      <a:pt x="40622" y="907307"/>
                      <a:pt x="0" y="866685"/>
                      <a:pt x="0" y="816576"/>
                    </a:cubicBezTo>
                    <a:lnTo>
                      <a:pt x="0" y="90731"/>
                    </a:lnTo>
                    <a:close/>
                  </a:path>
                </a:pathLst>
              </a:custGeom>
              <a:blipFill>
                <a:blip r:embed="rId4"/>
                <a:tile tx="0" ty="0" sx="100000" sy="100000" flip="none" algn="tl"/>
              </a:blipFill>
              <a:ln w="28575">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119919" tIns="88804" rIns="119919" bIns="88804" numCol="1" spcCol="1270" anchor="ctr" anchorCtr="0">
                <a:noAutofit/>
              </a:bodyPr>
              <a:lstStyle/>
              <a:p>
                <a:pPr lvl="0" algn="l" defTabSz="2178050">
                  <a:lnSpc>
                    <a:spcPct val="90000"/>
                  </a:lnSpc>
                  <a:spcBef>
                    <a:spcPct val="0"/>
                  </a:spcBef>
                  <a:spcAft>
                    <a:spcPct val="35000"/>
                  </a:spcAft>
                </a:pPr>
                <a:r>
                  <a:rPr lang="en-US" sz="3200" b="1" u="sng" kern="1200" dirty="0" err="1" smtClean="0">
                    <a:solidFill>
                      <a:schemeClr val="bg1"/>
                    </a:solidFill>
                    <a:latin typeface="Times New Roman" panose="02020603050405020304" pitchFamily="18" charset="0"/>
                    <a:cs typeface="Times New Roman" panose="02020603050405020304" pitchFamily="18" charset="0"/>
                  </a:rPr>
                  <a:t>Từ</a:t>
                </a:r>
                <a:r>
                  <a:rPr lang="en-US" sz="3200" b="1" u="sng" kern="1200" dirty="0" smtClean="0">
                    <a:solidFill>
                      <a:schemeClr val="bg1"/>
                    </a:solidFill>
                    <a:latin typeface="Times New Roman" panose="02020603050405020304" pitchFamily="18" charset="0"/>
                    <a:cs typeface="Times New Roman" panose="02020603050405020304" pitchFamily="18" charset="0"/>
                  </a:rPr>
                  <a:t> </a:t>
                </a:r>
                <a:r>
                  <a:rPr lang="en-US" sz="3200" b="1" u="sng" kern="1200" dirty="0" err="1" smtClean="0">
                    <a:solidFill>
                      <a:schemeClr val="bg1"/>
                    </a:solidFill>
                    <a:latin typeface="Times New Roman" panose="02020603050405020304" pitchFamily="18" charset="0"/>
                    <a:cs typeface="Times New Roman" panose="02020603050405020304" pitchFamily="18" charset="0"/>
                  </a:rPr>
                  <a:t>láy</a:t>
                </a:r>
                <a:r>
                  <a:rPr lang="en-US" sz="3200" b="1" u="sng" kern="1200" dirty="0" smtClean="0">
                    <a:solidFill>
                      <a:schemeClr val="bg1"/>
                    </a:solidFill>
                    <a:latin typeface="Times New Roman" panose="02020603050405020304" pitchFamily="18" charset="0"/>
                    <a:cs typeface="Times New Roman" panose="02020603050405020304" pitchFamily="18" charset="0"/>
                  </a:rPr>
                  <a:t>:</a:t>
                </a:r>
                <a:r>
                  <a:rPr lang="en-US" sz="3200" kern="1200" dirty="0" smtClean="0">
                    <a:solidFill>
                      <a:schemeClr val="bg1"/>
                    </a:solidFill>
                    <a:latin typeface="Times New Roman" panose="02020603050405020304" pitchFamily="18" charset="0"/>
                    <a:cs typeface="Times New Roman" panose="02020603050405020304" pitchFamily="18" charset="0"/>
                  </a:rPr>
                  <a:t> </a:t>
                </a:r>
                <a:endParaRPr lang="en-US" sz="3200" kern="1200" dirty="0">
                  <a:solidFill>
                    <a:schemeClr val="bg1"/>
                  </a:solidFill>
                  <a:latin typeface="Times New Roman" panose="02020603050405020304" pitchFamily="18" charset="0"/>
                  <a:cs typeface="Times New Roman" panose="02020603050405020304" pitchFamily="18" charset="0"/>
                </a:endParaRPr>
              </a:p>
            </p:txBody>
          </p:sp>
          <p:sp>
            <p:nvSpPr>
              <p:cNvPr id="13" name="Freeform 12"/>
              <p:cNvSpPr/>
              <p:nvPr/>
            </p:nvSpPr>
            <p:spPr>
              <a:xfrm>
                <a:off x="6241658" y="3276825"/>
                <a:ext cx="5385505" cy="1342429"/>
              </a:xfrm>
              <a:custGeom>
                <a:avLst/>
                <a:gdLst>
                  <a:gd name="connsiteX0" fmla="*/ 0 w 5385505"/>
                  <a:gd name="connsiteY0" fmla="*/ 134243 h 1342429"/>
                  <a:gd name="connsiteX1" fmla="*/ 134243 w 5385505"/>
                  <a:gd name="connsiteY1" fmla="*/ 0 h 1342429"/>
                  <a:gd name="connsiteX2" fmla="*/ 5251262 w 5385505"/>
                  <a:gd name="connsiteY2" fmla="*/ 0 h 1342429"/>
                  <a:gd name="connsiteX3" fmla="*/ 5385505 w 5385505"/>
                  <a:gd name="connsiteY3" fmla="*/ 134243 h 1342429"/>
                  <a:gd name="connsiteX4" fmla="*/ 5385505 w 5385505"/>
                  <a:gd name="connsiteY4" fmla="*/ 1208186 h 1342429"/>
                  <a:gd name="connsiteX5" fmla="*/ 5251262 w 5385505"/>
                  <a:gd name="connsiteY5" fmla="*/ 1342429 h 1342429"/>
                  <a:gd name="connsiteX6" fmla="*/ 134243 w 5385505"/>
                  <a:gd name="connsiteY6" fmla="*/ 1342429 h 1342429"/>
                  <a:gd name="connsiteX7" fmla="*/ 0 w 5385505"/>
                  <a:gd name="connsiteY7" fmla="*/ 1208186 h 1342429"/>
                  <a:gd name="connsiteX8" fmla="*/ 0 w 5385505"/>
                  <a:gd name="connsiteY8" fmla="*/ 134243 h 13424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385505" h="1342429">
                    <a:moveTo>
                      <a:pt x="0" y="134243"/>
                    </a:moveTo>
                    <a:cubicBezTo>
                      <a:pt x="0" y="60103"/>
                      <a:pt x="60103" y="0"/>
                      <a:pt x="134243" y="0"/>
                    </a:cubicBezTo>
                    <a:lnTo>
                      <a:pt x="5251262" y="0"/>
                    </a:lnTo>
                    <a:cubicBezTo>
                      <a:pt x="5325402" y="0"/>
                      <a:pt x="5385505" y="60103"/>
                      <a:pt x="5385505" y="134243"/>
                    </a:cubicBezTo>
                    <a:lnTo>
                      <a:pt x="5385505" y="1208186"/>
                    </a:lnTo>
                    <a:cubicBezTo>
                      <a:pt x="5385505" y="1282326"/>
                      <a:pt x="5325402" y="1342429"/>
                      <a:pt x="5251262" y="1342429"/>
                    </a:cubicBezTo>
                    <a:lnTo>
                      <a:pt x="134243" y="1342429"/>
                    </a:lnTo>
                    <a:cubicBezTo>
                      <a:pt x="60103" y="1342429"/>
                      <a:pt x="0" y="1282326"/>
                      <a:pt x="0" y="1208186"/>
                    </a:cubicBezTo>
                    <a:lnTo>
                      <a:pt x="0" y="134243"/>
                    </a:lnTo>
                    <a:close/>
                  </a:path>
                </a:pathLst>
              </a:custGeom>
              <a:ln w="28575">
                <a:solidFill>
                  <a:schemeClr val="accent6">
                    <a:lumMod val="50000"/>
                  </a:schemeClr>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81228" tIns="67258" rIns="81228" bIns="67258" numCol="1" spcCol="1270" anchor="ctr" anchorCtr="0">
                <a:noAutofit/>
              </a:bodyPr>
              <a:lstStyle/>
              <a:p>
                <a:pPr lvl="0" algn="l" defTabSz="977900">
                  <a:lnSpc>
                    <a:spcPct val="90000"/>
                  </a:lnSpc>
                  <a:spcBef>
                    <a:spcPct val="0"/>
                  </a:spcBef>
                  <a:spcAft>
                    <a:spcPct val="35000"/>
                  </a:spcAft>
                </a:pPr>
                <a:endParaRPr lang="en-US" sz="2200" kern="1200" dirty="0" smtClean="0">
                  <a:latin typeface="Times New Roman" panose="02020603050405020304" pitchFamily="18" charset="0"/>
                  <a:cs typeface="Times New Roman" panose="02020603050405020304" pitchFamily="18" charset="0"/>
                </a:endParaRPr>
              </a:p>
              <a:p>
                <a:pPr lvl="0" algn="l" defTabSz="977900">
                  <a:lnSpc>
                    <a:spcPct val="90000"/>
                  </a:lnSpc>
                  <a:spcBef>
                    <a:spcPct val="0"/>
                  </a:spcBef>
                  <a:spcAft>
                    <a:spcPct val="35000"/>
                  </a:spcAft>
                </a:pPr>
                <a:r>
                  <a:rPr lang="en-US" sz="2200" kern="1200" dirty="0" smtClean="0">
                    <a:latin typeface="Times New Roman" panose="02020603050405020304" pitchFamily="18" charset="0"/>
                    <a:cs typeface="Times New Roman" panose="02020603050405020304" pitchFamily="18" charset="0"/>
                  </a:rPr>
                  <a:t>ĐN. </a:t>
                </a:r>
                <a:r>
                  <a:rPr lang="en-US" sz="2200" kern="1200" dirty="0" err="1" smtClean="0">
                    <a:latin typeface="Times New Roman" panose="02020603050405020304" pitchFamily="18" charset="0"/>
                    <a:cs typeface="Times New Roman" panose="02020603050405020304" pitchFamily="18" charset="0"/>
                  </a:rPr>
                  <a:t>là</a:t>
                </a:r>
                <a:r>
                  <a:rPr lang="en-US" sz="2200" kern="1200" dirty="0" smtClean="0">
                    <a:latin typeface="Times New Roman" panose="02020603050405020304" pitchFamily="18" charset="0"/>
                    <a:cs typeface="Times New Roman" panose="02020603050405020304" pitchFamily="18" charset="0"/>
                  </a:rPr>
                  <a:t> </a:t>
                </a:r>
                <a:r>
                  <a:rPr lang="en-US" sz="2200" kern="1200" dirty="0" err="1" smtClean="0">
                    <a:latin typeface="Times New Roman" panose="02020603050405020304" pitchFamily="18" charset="0"/>
                    <a:cs typeface="Times New Roman" panose="02020603050405020304" pitchFamily="18" charset="0"/>
                  </a:rPr>
                  <a:t>những</a:t>
                </a:r>
                <a:r>
                  <a:rPr lang="en-US" sz="2200" kern="1200" dirty="0" smtClean="0">
                    <a:latin typeface="Times New Roman" panose="02020603050405020304" pitchFamily="18" charset="0"/>
                    <a:cs typeface="Times New Roman" panose="02020603050405020304" pitchFamily="18" charset="0"/>
                  </a:rPr>
                  <a:t> </a:t>
                </a:r>
                <a:r>
                  <a:rPr lang="en-US" sz="2200" kern="1200" dirty="0" err="1" smtClean="0">
                    <a:latin typeface="Times New Roman" panose="02020603050405020304" pitchFamily="18" charset="0"/>
                    <a:cs typeface="Times New Roman" panose="02020603050405020304" pitchFamily="18" charset="0"/>
                  </a:rPr>
                  <a:t>từ</a:t>
                </a:r>
                <a:r>
                  <a:rPr lang="en-US" sz="2200" kern="1200" dirty="0" smtClean="0">
                    <a:latin typeface="Times New Roman" panose="02020603050405020304" pitchFamily="18" charset="0"/>
                    <a:cs typeface="Times New Roman" panose="02020603050405020304" pitchFamily="18" charset="0"/>
                  </a:rPr>
                  <a:t> </a:t>
                </a:r>
                <a:r>
                  <a:rPr lang="en-US" sz="2200" kern="1200" dirty="0" err="1" smtClean="0">
                    <a:latin typeface="Times New Roman" panose="02020603050405020304" pitchFamily="18" charset="0"/>
                    <a:cs typeface="Times New Roman" panose="02020603050405020304" pitchFamily="18" charset="0"/>
                  </a:rPr>
                  <a:t>được</a:t>
                </a:r>
                <a:r>
                  <a:rPr lang="en-US" sz="2200" kern="1200" dirty="0" smtClean="0">
                    <a:latin typeface="Times New Roman" panose="02020603050405020304" pitchFamily="18" charset="0"/>
                    <a:cs typeface="Times New Roman" panose="02020603050405020304" pitchFamily="18" charset="0"/>
                  </a:rPr>
                  <a:t> </a:t>
                </a:r>
                <a:r>
                  <a:rPr lang="en-US" sz="2200" kern="1200" dirty="0" err="1" smtClean="0">
                    <a:latin typeface="Times New Roman" panose="02020603050405020304" pitchFamily="18" charset="0"/>
                    <a:cs typeface="Times New Roman" panose="02020603050405020304" pitchFamily="18" charset="0"/>
                  </a:rPr>
                  <a:t>cấu</a:t>
                </a:r>
                <a:r>
                  <a:rPr lang="en-US" sz="2200" kern="1200" dirty="0" smtClean="0">
                    <a:latin typeface="Times New Roman" panose="02020603050405020304" pitchFamily="18" charset="0"/>
                    <a:cs typeface="Times New Roman" panose="02020603050405020304" pitchFamily="18" charset="0"/>
                  </a:rPr>
                  <a:t> </a:t>
                </a:r>
                <a:r>
                  <a:rPr lang="en-US" sz="2200" kern="1200" dirty="0" err="1" smtClean="0">
                    <a:latin typeface="Times New Roman" panose="02020603050405020304" pitchFamily="18" charset="0"/>
                    <a:cs typeface="Times New Roman" panose="02020603050405020304" pitchFamily="18" charset="0"/>
                  </a:rPr>
                  <a:t>tạo</a:t>
                </a:r>
                <a:r>
                  <a:rPr lang="en-US" sz="2200" kern="1200" dirty="0" smtClean="0">
                    <a:latin typeface="Times New Roman" panose="02020603050405020304" pitchFamily="18" charset="0"/>
                    <a:cs typeface="Times New Roman" panose="02020603050405020304" pitchFamily="18" charset="0"/>
                  </a:rPr>
                  <a:t> </a:t>
                </a:r>
                <a:r>
                  <a:rPr lang="en-US" sz="2200" kern="1200" dirty="0" err="1" smtClean="0">
                    <a:latin typeface="Times New Roman" panose="02020603050405020304" pitchFamily="18" charset="0"/>
                    <a:cs typeface="Times New Roman" panose="02020603050405020304" pitchFamily="18" charset="0"/>
                  </a:rPr>
                  <a:t>bởi</a:t>
                </a:r>
                <a:r>
                  <a:rPr lang="en-US" sz="2200" kern="1200" dirty="0" smtClean="0">
                    <a:latin typeface="Times New Roman" panose="02020603050405020304" pitchFamily="18" charset="0"/>
                    <a:cs typeface="Times New Roman" panose="02020603050405020304" pitchFamily="18" charset="0"/>
                  </a:rPr>
                  <a:t> </a:t>
                </a:r>
                <a:r>
                  <a:rPr lang="en-US" sz="2200" kern="1200" dirty="0" err="1" smtClean="0">
                    <a:latin typeface="Times New Roman" panose="02020603050405020304" pitchFamily="18" charset="0"/>
                    <a:cs typeface="Times New Roman" panose="02020603050405020304" pitchFamily="18" charset="0"/>
                  </a:rPr>
                  <a:t>hai</a:t>
                </a:r>
                <a:r>
                  <a:rPr lang="en-US" sz="2200" kern="1200" dirty="0" smtClean="0">
                    <a:latin typeface="Times New Roman" panose="02020603050405020304" pitchFamily="18" charset="0"/>
                    <a:cs typeface="Times New Roman" panose="02020603050405020304" pitchFamily="18" charset="0"/>
                  </a:rPr>
                  <a:t> </a:t>
                </a:r>
                <a:r>
                  <a:rPr lang="en-US" sz="2200" kern="1200" dirty="0" err="1" smtClean="0">
                    <a:latin typeface="Times New Roman" panose="02020603050405020304" pitchFamily="18" charset="0"/>
                    <a:cs typeface="Times New Roman" panose="02020603050405020304" pitchFamily="18" charset="0"/>
                  </a:rPr>
                  <a:t>tiếng</a:t>
                </a:r>
                <a:r>
                  <a:rPr lang="en-US" sz="2200" kern="1200" dirty="0" smtClean="0">
                    <a:latin typeface="Times New Roman" panose="02020603050405020304" pitchFamily="18" charset="0"/>
                    <a:cs typeface="Times New Roman" panose="02020603050405020304" pitchFamily="18" charset="0"/>
                  </a:rPr>
                  <a:t> </a:t>
                </a:r>
                <a:r>
                  <a:rPr lang="en-US" sz="2200" kern="1200" dirty="0" err="1" smtClean="0">
                    <a:latin typeface="Times New Roman" panose="02020603050405020304" pitchFamily="18" charset="0"/>
                    <a:cs typeface="Times New Roman" panose="02020603050405020304" pitchFamily="18" charset="0"/>
                  </a:rPr>
                  <a:t>trở</a:t>
                </a:r>
                <a:r>
                  <a:rPr lang="en-US" sz="2200" kern="1200" dirty="0" smtClean="0">
                    <a:latin typeface="Times New Roman" panose="02020603050405020304" pitchFamily="18" charset="0"/>
                    <a:cs typeface="Times New Roman" panose="02020603050405020304" pitchFamily="18" charset="0"/>
                  </a:rPr>
                  <a:t> </a:t>
                </a:r>
                <a:r>
                  <a:rPr lang="en-US" sz="2200" kern="1200" dirty="0" err="1" smtClean="0">
                    <a:latin typeface="Times New Roman" panose="02020603050405020304" pitchFamily="18" charset="0"/>
                    <a:cs typeface="Times New Roman" panose="02020603050405020304" pitchFamily="18" charset="0"/>
                  </a:rPr>
                  <a:t>lên</a:t>
                </a:r>
                <a:r>
                  <a:rPr lang="en-US" sz="2200" kern="1200" dirty="0" smtClean="0">
                    <a:latin typeface="Times New Roman" panose="02020603050405020304" pitchFamily="18" charset="0"/>
                    <a:cs typeface="Times New Roman" panose="02020603050405020304" pitchFamily="18" charset="0"/>
                  </a:rPr>
                  <a:t>, </a:t>
                </a:r>
                <a:r>
                  <a:rPr lang="en-US" sz="2200" kern="1200" dirty="0" err="1" smtClean="0">
                    <a:latin typeface="Times New Roman" panose="02020603050405020304" pitchFamily="18" charset="0"/>
                    <a:cs typeface="Times New Roman" panose="02020603050405020304" pitchFamily="18" charset="0"/>
                  </a:rPr>
                  <a:t>giữa</a:t>
                </a:r>
                <a:r>
                  <a:rPr lang="en-US" sz="2200" kern="1200" dirty="0" smtClean="0">
                    <a:latin typeface="Times New Roman" panose="02020603050405020304" pitchFamily="18" charset="0"/>
                    <a:cs typeface="Times New Roman" panose="02020603050405020304" pitchFamily="18" charset="0"/>
                  </a:rPr>
                  <a:t> </a:t>
                </a:r>
                <a:r>
                  <a:rPr lang="en-US" sz="2200" kern="1200" dirty="0" err="1" smtClean="0">
                    <a:latin typeface="Times New Roman" panose="02020603050405020304" pitchFamily="18" charset="0"/>
                    <a:cs typeface="Times New Roman" panose="02020603050405020304" pitchFamily="18" charset="0"/>
                  </a:rPr>
                  <a:t>các</a:t>
                </a:r>
                <a:r>
                  <a:rPr lang="en-US" sz="2200" kern="1200" dirty="0" smtClean="0">
                    <a:latin typeface="Times New Roman" panose="02020603050405020304" pitchFamily="18" charset="0"/>
                    <a:cs typeface="Times New Roman" panose="02020603050405020304" pitchFamily="18" charset="0"/>
                  </a:rPr>
                  <a:t> </a:t>
                </a:r>
                <a:r>
                  <a:rPr lang="en-US" sz="2200" kern="1200" dirty="0" err="1" smtClean="0">
                    <a:latin typeface="Times New Roman" panose="02020603050405020304" pitchFamily="18" charset="0"/>
                    <a:cs typeface="Times New Roman" panose="02020603050405020304" pitchFamily="18" charset="0"/>
                  </a:rPr>
                  <a:t>tiếng</a:t>
                </a:r>
                <a:r>
                  <a:rPr lang="en-US" sz="2200" kern="1200" dirty="0" smtClean="0">
                    <a:latin typeface="Times New Roman" panose="02020603050405020304" pitchFamily="18" charset="0"/>
                    <a:cs typeface="Times New Roman" panose="02020603050405020304" pitchFamily="18" charset="0"/>
                  </a:rPr>
                  <a:t> </a:t>
                </a:r>
                <a:r>
                  <a:rPr lang="en-US" sz="2200" kern="1200" dirty="0" err="1" smtClean="0">
                    <a:latin typeface="Times New Roman" panose="02020603050405020304" pitchFamily="18" charset="0"/>
                    <a:cs typeface="Times New Roman" panose="02020603050405020304" pitchFamily="18" charset="0"/>
                  </a:rPr>
                  <a:t>có</a:t>
                </a:r>
                <a:r>
                  <a:rPr lang="en-US" sz="2200" kern="1200" dirty="0" smtClean="0">
                    <a:latin typeface="Times New Roman" panose="02020603050405020304" pitchFamily="18" charset="0"/>
                    <a:cs typeface="Times New Roman" panose="02020603050405020304" pitchFamily="18" charset="0"/>
                  </a:rPr>
                  <a:t> </a:t>
                </a:r>
                <a:r>
                  <a:rPr lang="en-US" sz="2200" kern="1200" dirty="0" err="1" smtClean="0">
                    <a:latin typeface="Times New Roman" panose="02020603050405020304" pitchFamily="18" charset="0"/>
                    <a:cs typeface="Times New Roman" panose="02020603050405020304" pitchFamily="18" charset="0"/>
                  </a:rPr>
                  <a:t>quan</a:t>
                </a:r>
                <a:r>
                  <a:rPr lang="en-US" sz="2200" kern="1200" dirty="0" smtClean="0">
                    <a:latin typeface="Times New Roman" panose="02020603050405020304" pitchFamily="18" charset="0"/>
                    <a:cs typeface="Times New Roman" panose="02020603050405020304" pitchFamily="18" charset="0"/>
                  </a:rPr>
                  <a:t> </a:t>
                </a:r>
                <a:r>
                  <a:rPr lang="en-US" sz="2200" kern="1200" dirty="0" err="1" smtClean="0">
                    <a:latin typeface="Times New Roman" panose="02020603050405020304" pitchFamily="18" charset="0"/>
                    <a:cs typeface="Times New Roman" panose="02020603050405020304" pitchFamily="18" charset="0"/>
                  </a:rPr>
                  <a:t>hệ</a:t>
                </a:r>
                <a:r>
                  <a:rPr lang="en-US" sz="2200" kern="1200" dirty="0" smtClean="0">
                    <a:latin typeface="Times New Roman" panose="02020603050405020304" pitchFamily="18" charset="0"/>
                    <a:cs typeface="Times New Roman" panose="02020603050405020304" pitchFamily="18" charset="0"/>
                  </a:rPr>
                  <a:t> </a:t>
                </a:r>
                <a:r>
                  <a:rPr lang="en-US" sz="2200" kern="1200" dirty="0" err="1" smtClean="0">
                    <a:latin typeface="Times New Roman" panose="02020603050405020304" pitchFamily="18" charset="0"/>
                    <a:cs typeface="Times New Roman" panose="02020603050405020304" pitchFamily="18" charset="0"/>
                  </a:rPr>
                  <a:t>với</a:t>
                </a:r>
                <a:r>
                  <a:rPr lang="en-US" sz="2200" kern="1200" dirty="0" smtClean="0">
                    <a:latin typeface="Times New Roman" panose="02020603050405020304" pitchFamily="18" charset="0"/>
                    <a:cs typeface="Times New Roman" panose="02020603050405020304" pitchFamily="18" charset="0"/>
                  </a:rPr>
                  <a:t> </a:t>
                </a:r>
                <a:r>
                  <a:rPr lang="en-US" sz="2200" kern="1200" dirty="0" err="1" smtClean="0">
                    <a:latin typeface="Times New Roman" panose="02020603050405020304" pitchFamily="18" charset="0"/>
                    <a:cs typeface="Times New Roman" panose="02020603050405020304" pitchFamily="18" charset="0"/>
                  </a:rPr>
                  <a:t>nhau</a:t>
                </a:r>
                <a:r>
                  <a:rPr lang="en-US" sz="2200" kern="1200" dirty="0" smtClean="0">
                    <a:latin typeface="Times New Roman" panose="02020603050405020304" pitchFamily="18" charset="0"/>
                    <a:cs typeface="Times New Roman" panose="02020603050405020304" pitchFamily="18" charset="0"/>
                  </a:rPr>
                  <a:t> </a:t>
                </a:r>
                <a:r>
                  <a:rPr lang="en-US" sz="2200" kern="1200" dirty="0" err="1" smtClean="0">
                    <a:latin typeface="Times New Roman" panose="02020603050405020304" pitchFamily="18" charset="0"/>
                    <a:cs typeface="Times New Roman" panose="02020603050405020304" pitchFamily="18" charset="0"/>
                  </a:rPr>
                  <a:t>về</a:t>
                </a:r>
                <a:r>
                  <a:rPr lang="en-US" sz="2200" kern="1200" dirty="0" smtClean="0">
                    <a:latin typeface="Times New Roman" panose="02020603050405020304" pitchFamily="18" charset="0"/>
                    <a:cs typeface="Times New Roman" panose="02020603050405020304" pitchFamily="18" charset="0"/>
                  </a:rPr>
                  <a:t> </a:t>
                </a:r>
                <a:r>
                  <a:rPr lang="en-US" sz="2200" kern="1200" dirty="0" err="1" smtClean="0">
                    <a:latin typeface="Times New Roman" panose="02020603050405020304" pitchFamily="18" charset="0"/>
                    <a:cs typeface="Times New Roman" panose="02020603050405020304" pitchFamily="18" charset="0"/>
                  </a:rPr>
                  <a:t>mặt</a:t>
                </a:r>
                <a:r>
                  <a:rPr lang="en-US" sz="2200" kern="1200" dirty="0" smtClean="0">
                    <a:latin typeface="Times New Roman" panose="02020603050405020304" pitchFamily="18" charset="0"/>
                    <a:cs typeface="Times New Roman" panose="02020603050405020304" pitchFamily="18" charset="0"/>
                  </a:rPr>
                  <a:t> </a:t>
                </a:r>
                <a:r>
                  <a:rPr lang="en-US" sz="2200" kern="1200" dirty="0" err="1" smtClean="0">
                    <a:latin typeface="Times New Roman" panose="02020603050405020304" pitchFamily="18" charset="0"/>
                    <a:cs typeface="Times New Roman" panose="02020603050405020304" pitchFamily="18" charset="0"/>
                  </a:rPr>
                  <a:t>âm</a:t>
                </a:r>
                <a:r>
                  <a:rPr lang="en-US" sz="2200" kern="1200" dirty="0" smtClean="0">
                    <a:latin typeface="Times New Roman" panose="02020603050405020304" pitchFamily="18" charset="0"/>
                    <a:cs typeface="Times New Roman" panose="02020603050405020304" pitchFamily="18" charset="0"/>
                  </a:rPr>
                  <a:t>. </a:t>
                </a:r>
                <a:r>
                  <a:rPr lang="en-US" sz="2200" kern="1200" dirty="0" err="1" smtClean="0">
                    <a:latin typeface="Times New Roman" panose="02020603050405020304" pitchFamily="18" charset="0"/>
                    <a:cs typeface="Times New Roman" panose="02020603050405020304" pitchFamily="18" charset="0"/>
                  </a:rPr>
                  <a:t>Trong</a:t>
                </a:r>
                <a:r>
                  <a:rPr lang="en-US" sz="2200" kern="1200" dirty="0" smtClean="0">
                    <a:latin typeface="Times New Roman" panose="02020603050405020304" pitchFamily="18" charset="0"/>
                    <a:cs typeface="Times New Roman" panose="02020603050405020304" pitchFamily="18" charset="0"/>
                  </a:rPr>
                  <a:t> </a:t>
                </a:r>
                <a:r>
                  <a:rPr lang="en-US" sz="2200" kern="1200" dirty="0" err="1" smtClean="0">
                    <a:latin typeface="Times New Roman" panose="02020603050405020304" pitchFamily="18" charset="0"/>
                    <a:cs typeface="Times New Roman" panose="02020603050405020304" pitchFamily="18" charset="0"/>
                  </a:rPr>
                  <a:t>từ</a:t>
                </a:r>
                <a:r>
                  <a:rPr lang="en-US" sz="2200" kern="1200" dirty="0" smtClean="0">
                    <a:latin typeface="Times New Roman" panose="02020603050405020304" pitchFamily="18" charset="0"/>
                    <a:cs typeface="Times New Roman" panose="02020603050405020304" pitchFamily="18" charset="0"/>
                  </a:rPr>
                  <a:t> </a:t>
                </a:r>
                <a:r>
                  <a:rPr lang="en-US" sz="2200" kern="1200" dirty="0" err="1" smtClean="0">
                    <a:latin typeface="Times New Roman" panose="02020603050405020304" pitchFamily="18" charset="0"/>
                    <a:cs typeface="Times New Roman" panose="02020603050405020304" pitchFamily="18" charset="0"/>
                  </a:rPr>
                  <a:t>láy</a:t>
                </a:r>
                <a:r>
                  <a:rPr lang="en-US" sz="2200" kern="1200" dirty="0" smtClean="0">
                    <a:latin typeface="Times New Roman" panose="02020603050405020304" pitchFamily="18" charset="0"/>
                    <a:cs typeface="Times New Roman" panose="02020603050405020304" pitchFamily="18" charset="0"/>
                  </a:rPr>
                  <a:t> </a:t>
                </a:r>
                <a:r>
                  <a:rPr lang="en-US" sz="2200" kern="1200" dirty="0" err="1" smtClean="0">
                    <a:latin typeface="Times New Roman" panose="02020603050405020304" pitchFamily="18" charset="0"/>
                    <a:cs typeface="Times New Roman" panose="02020603050405020304" pitchFamily="18" charset="0"/>
                  </a:rPr>
                  <a:t>chỉ</a:t>
                </a:r>
                <a:r>
                  <a:rPr lang="en-US" sz="2200" kern="1200" dirty="0" smtClean="0">
                    <a:latin typeface="Times New Roman" panose="02020603050405020304" pitchFamily="18" charset="0"/>
                    <a:cs typeface="Times New Roman" panose="02020603050405020304" pitchFamily="18" charset="0"/>
                  </a:rPr>
                  <a:t> </a:t>
                </a:r>
                <a:r>
                  <a:rPr lang="en-US" sz="2200" kern="1200" dirty="0" err="1" smtClean="0">
                    <a:latin typeface="Times New Roman" panose="02020603050405020304" pitchFamily="18" charset="0"/>
                    <a:cs typeface="Times New Roman" panose="02020603050405020304" pitchFamily="18" charset="0"/>
                  </a:rPr>
                  <a:t>có</a:t>
                </a:r>
                <a:r>
                  <a:rPr lang="en-US" sz="2200" kern="1200" dirty="0" smtClean="0">
                    <a:latin typeface="Times New Roman" panose="02020603050405020304" pitchFamily="18" charset="0"/>
                    <a:cs typeface="Times New Roman" panose="02020603050405020304" pitchFamily="18" charset="0"/>
                  </a:rPr>
                  <a:t> </a:t>
                </a:r>
                <a:r>
                  <a:rPr lang="en-US" sz="2200" kern="1200" dirty="0" err="1" smtClean="0">
                    <a:latin typeface="Times New Roman" panose="02020603050405020304" pitchFamily="18" charset="0"/>
                    <a:cs typeface="Times New Roman" panose="02020603050405020304" pitchFamily="18" charset="0"/>
                  </a:rPr>
                  <a:t>một</a:t>
                </a:r>
                <a:r>
                  <a:rPr lang="en-US" sz="2200" kern="1200" dirty="0" smtClean="0">
                    <a:latin typeface="Times New Roman" panose="02020603050405020304" pitchFamily="18" charset="0"/>
                    <a:cs typeface="Times New Roman" panose="02020603050405020304" pitchFamily="18" charset="0"/>
                  </a:rPr>
                  <a:t> </a:t>
                </a:r>
                <a:r>
                  <a:rPr lang="en-US" sz="2200" kern="1200" dirty="0" err="1" smtClean="0">
                    <a:latin typeface="Times New Roman" panose="02020603050405020304" pitchFamily="18" charset="0"/>
                    <a:cs typeface="Times New Roman" panose="02020603050405020304" pitchFamily="18" charset="0"/>
                  </a:rPr>
                  <a:t>tiếng</a:t>
                </a:r>
                <a:r>
                  <a:rPr lang="en-US" sz="2200" kern="1200" dirty="0" smtClean="0">
                    <a:latin typeface="Times New Roman" panose="02020603050405020304" pitchFamily="18" charset="0"/>
                    <a:cs typeface="Times New Roman" panose="02020603050405020304" pitchFamily="18" charset="0"/>
                  </a:rPr>
                  <a:t> </a:t>
                </a:r>
                <a:r>
                  <a:rPr lang="en-US" sz="2200" kern="1200" dirty="0" err="1" smtClean="0">
                    <a:latin typeface="Times New Roman" panose="02020603050405020304" pitchFamily="18" charset="0"/>
                    <a:cs typeface="Times New Roman" panose="02020603050405020304" pitchFamily="18" charset="0"/>
                  </a:rPr>
                  <a:t>gốc</a:t>
                </a:r>
                <a:r>
                  <a:rPr lang="en-US" sz="2200" kern="1200" dirty="0" smtClean="0">
                    <a:latin typeface="Times New Roman" panose="02020603050405020304" pitchFamily="18" charset="0"/>
                    <a:cs typeface="Times New Roman" panose="02020603050405020304" pitchFamily="18" charset="0"/>
                  </a:rPr>
                  <a:t> </a:t>
                </a:r>
                <a:r>
                  <a:rPr lang="en-US" sz="2200" kern="1200" dirty="0" err="1" smtClean="0">
                    <a:latin typeface="Times New Roman" panose="02020603050405020304" pitchFamily="18" charset="0"/>
                    <a:cs typeface="Times New Roman" panose="02020603050405020304" pitchFamily="18" charset="0"/>
                  </a:rPr>
                  <a:t>có</a:t>
                </a:r>
                <a:r>
                  <a:rPr lang="en-US" sz="2200" kern="1200" dirty="0" smtClean="0">
                    <a:latin typeface="Times New Roman" panose="02020603050405020304" pitchFamily="18" charset="0"/>
                    <a:cs typeface="Times New Roman" panose="02020603050405020304" pitchFamily="18" charset="0"/>
                  </a:rPr>
                  <a:t> </a:t>
                </a:r>
                <a:r>
                  <a:rPr lang="en-US" sz="2200" kern="1200" dirty="0" err="1" smtClean="0">
                    <a:latin typeface="Times New Roman" panose="02020603050405020304" pitchFamily="18" charset="0"/>
                    <a:cs typeface="Times New Roman" panose="02020603050405020304" pitchFamily="18" charset="0"/>
                  </a:rPr>
                  <a:t>nghĩa</a:t>
                </a:r>
                <a:r>
                  <a:rPr lang="en-US" sz="2200" kern="1200" dirty="0" smtClean="0">
                    <a:latin typeface="Times New Roman" panose="02020603050405020304" pitchFamily="18" charset="0"/>
                    <a:cs typeface="Times New Roman" panose="02020603050405020304" pitchFamily="18" charset="0"/>
                  </a:rPr>
                  <a:t>, </a:t>
                </a:r>
                <a:r>
                  <a:rPr lang="en-US" sz="2200" kern="1200" dirty="0" err="1" smtClean="0">
                    <a:latin typeface="Times New Roman" panose="02020603050405020304" pitchFamily="18" charset="0"/>
                    <a:cs typeface="Times New Roman" panose="02020603050405020304" pitchFamily="18" charset="0"/>
                  </a:rPr>
                  <a:t>các</a:t>
                </a:r>
                <a:r>
                  <a:rPr lang="en-US" sz="2200" kern="1200" dirty="0" smtClean="0">
                    <a:latin typeface="Times New Roman" panose="02020603050405020304" pitchFamily="18" charset="0"/>
                    <a:cs typeface="Times New Roman" panose="02020603050405020304" pitchFamily="18" charset="0"/>
                  </a:rPr>
                  <a:t> </a:t>
                </a:r>
                <a:r>
                  <a:rPr lang="en-US" sz="2200" kern="1200" dirty="0" err="1" smtClean="0">
                    <a:latin typeface="Times New Roman" panose="02020603050405020304" pitchFamily="18" charset="0"/>
                    <a:cs typeface="Times New Roman" panose="02020603050405020304" pitchFamily="18" charset="0"/>
                  </a:rPr>
                  <a:t>tiếng</a:t>
                </a:r>
                <a:r>
                  <a:rPr lang="en-US" sz="2200" kern="1200" dirty="0" smtClean="0">
                    <a:latin typeface="Times New Roman" panose="02020603050405020304" pitchFamily="18" charset="0"/>
                    <a:cs typeface="Times New Roman" panose="02020603050405020304" pitchFamily="18" charset="0"/>
                  </a:rPr>
                  <a:t> </a:t>
                </a:r>
                <a:r>
                  <a:rPr lang="en-US" sz="2200" kern="1200" dirty="0" err="1" smtClean="0">
                    <a:latin typeface="Times New Roman" panose="02020603050405020304" pitchFamily="18" charset="0"/>
                    <a:cs typeface="Times New Roman" panose="02020603050405020304" pitchFamily="18" charset="0"/>
                  </a:rPr>
                  <a:t>khác</a:t>
                </a:r>
                <a:r>
                  <a:rPr lang="en-US" sz="2200" kern="1200" dirty="0" smtClean="0">
                    <a:latin typeface="Times New Roman" panose="02020603050405020304" pitchFamily="18" charset="0"/>
                    <a:cs typeface="Times New Roman" panose="02020603050405020304" pitchFamily="18" charset="0"/>
                  </a:rPr>
                  <a:t> </a:t>
                </a:r>
                <a:r>
                  <a:rPr lang="en-US" sz="2200" kern="1200" dirty="0" err="1" smtClean="0">
                    <a:latin typeface="Times New Roman" panose="02020603050405020304" pitchFamily="18" charset="0"/>
                    <a:cs typeface="Times New Roman" panose="02020603050405020304" pitchFamily="18" charset="0"/>
                  </a:rPr>
                  <a:t>láy</a:t>
                </a:r>
                <a:r>
                  <a:rPr lang="en-US" sz="2200" kern="1200" dirty="0" smtClean="0">
                    <a:latin typeface="Times New Roman" panose="02020603050405020304" pitchFamily="18" charset="0"/>
                    <a:cs typeface="Times New Roman" panose="02020603050405020304" pitchFamily="18" charset="0"/>
                  </a:rPr>
                  <a:t> </a:t>
                </a:r>
                <a:r>
                  <a:rPr lang="en-US" sz="2200" kern="1200" dirty="0" err="1" smtClean="0">
                    <a:latin typeface="Times New Roman" panose="02020603050405020304" pitchFamily="18" charset="0"/>
                    <a:cs typeface="Times New Roman" panose="02020603050405020304" pitchFamily="18" charset="0"/>
                  </a:rPr>
                  <a:t>lại</a:t>
                </a:r>
                <a:r>
                  <a:rPr lang="en-US" sz="2200" kern="1200" dirty="0" smtClean="0">
                    <a:latin typeface="Times New Roman" panose="02020603050405020304" pitchFamily="18" charset="0"/>
                    <a:cs typeface="Times New Roman" panose="02020603050405020304" pitchFamily="18" charset="0"/>
                  </a:rPr>
                  <a:t> </a:t>
                </a:r>
                <a:r>
                  <a:rPr lang="en-US" sz="2200" kern="1200" dirty="0" err="1" smtClean="0">
                    <a:latin typeface="Times New Roman" panose="02020603050405020304" pitchFamily="18" charset="0"/>
                    <a:cs typeface="Times New Roman" panose="02020603050405020304" pitchFamily="18" charset="0"/>
                  </a:rPr>
                  <a:t>tiếng</a:t>
                </a:r>
                <a:r>
                  <a:rPr lang="en-US" sz="2200" kern="1200" dirty="0" smtClean="0">
                    <a:latin typeface="Times New Roman" panose="02020603050405020304" pitchFamily="18" charset="0"/>
                    <a:cs typeface="Times New Roman" panose="02020603050405020304" pitchFamily="18" charset="0"/>
                  </a:rPr>
                  <a:t> </a:t>
                </a:r>
                <a:r>
                  <a:rPr lang="en-US" sz="2200" kern="1200" dirty="0" err="1" smtClean="0">
                    <a:latin typeface="Times New Roman" panose="02020603050405020304" pitchFamily="18" charset="0"/>
                    <a:cs typeface="Times New Roman" panose="02020603050405020304" pitchFamily="18" charset="0"/>
                  </a:rPr>
                  <a:t>gốc</a:t>
                </a:r>
                <a:r>
                  <a:rPr lang="en-US" sz="2200" kern="1200" dirty="0" smtClean="0">
                    <a:latin typeface="Times New Roman" panose="02020603050405020304" pitchFamily="18" charset="0"/>
                    <a:cs typeface="Times New Roman" panose="02020603050405020304" pitchFamily="18" charset="0"/>
                  </a:rPr>
                  <a:t> </a:t>
                </a:r>
                <a:br>
                  <a:rPr lang="en-US" sz="2200" kern="1200" dirty="0" smtClean="0">
                    <a:latin typeface="Times New Roman" panose="02020603050405020304" pitchFamily="18" charset="0"/>
                    <a:cs typeface="Times New Roman" panose="02020603050405020304" pitchFamily="18" charset="0"/>
                  </a:rPr>
                </a:br>
                <a:endParaRPr lang="en-US" sz="2200" kern="1200" dirty="0">
                  <a:latin typeface="Times New Roman" panose="02020603050405020304" pitchFamily="18" charset="0"/>
                  <a:cs typeface="Times New Roman" panose="02020603050405020304" pitchFamily="18" charset="0"/>
                </a:endParaRPr>
              </a:p>
            </p:txBody>
          </p:sp>
          <p:sp>
            <p:nvSpPr>
              <p:cNvPr id="14" name="Freeform 13"/>
              <p:cNvSpPr/>
              <p:nvPr/>
            </p:nvSpPr>
            <p:spPr>
              <a:xfrm>
                <a:off x="5973173" y="2941217"/>
                <a:ext cx="268485" cy="2684859"/>
              </a:xfrm>
              <a:custGeom>
                <a:avLst/>
                <a:gdLst/>
                <a:ahLst/>
                <a:cxnLst/>
                <a:rect l="0" t="0" r="0" b="0"/>
                <a:pathLst>
                  <a:path>
                    <a:moveTo>
                      <a:pt x="0" y="0"/>
                    </a:moveTo>
                    <a:lnTo>
                      <a:pt x="0" y="2684859"/>
                    </a:lnTo>
                    <a:lnTo>
                      <a:pt x="268485" y="2684859"/>
                    </a:lnTo>
                  </a:path>
                </a:pathLst>
              </a:custGeom>
              <a:noFill/>
              <a:ln w="28575">
                <a:solidFill>
                  <a:schemeClr val="accent6">
                    <a:lumMod val="50000"/>
                  </a:schemeClr>
                </a:solidFill>
              </a:ln>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15" name="Freeform 14"/>
              <p:cNvSpPr/>
              <p:nvPr/>
            </p:nvSpPr>
            <p:spPr>
              <a:xfrm>
                <a:off x="6241658" y="4954862"/>
                <a:ext cx="5413578" cy="1342429"/>
              </a:xfrm>
              <a:custGeom>
                <a:avLst/>
                <a:gdLst>
                  <a:gd name="connsiteX0" fmla="*/ 0 w 5413578"/>
                  <a:gd name="connsiteY0" fmla="*/ 134243 h 1342429"/>
                  <a:gd name="connsiteX1" fmla="*/ 134243 w 5413578"/>
                  <a:gd name="connsiteY1" fmla="*/ 0 h 1342429"/>
                  <a:gd name="connsiteX2" fmla="*/ 5279335 w 5413578"/>
                  <a:gd name="connsiteY2" fmla="*/ 0 h 1342429"/>
                  <a:gd name="connsiteX3" fmla="*/ 5413578 w 5413578"/>
                  <a:gd name="connsiteY3" fmla="*/ 134243 h 1342429"/>
                  <a:gd name="connsiteX4" fmla="*/ 5413578 w 5413578"/>
                  <a:gd name="connsiteY4" fmla="*/ 1208186 h 1342429"/>
                  <a:gd name="connsiteX5" fmla="*/ 5279335 w 5413578"/>
                  <a:gd name="connsiteY5" fmla="*/ 1342429 h 1342429"/>
                  <a:gd name="connsiteX6" fmla="*/ 134243 w 5413578"/>
                  <a:gd name="connsiteY6" fmla="*/ 1342429 h 1342429"/>
                  <a:gd name="connsiteX7" fmla="*/ 0 w 5413578"/>
                  <a:gd name="connsiteY7" fmla="*/ 1208186 h 1342429"/>
                  <a:gd name="connsiteX8" fmla="*/ 0 w 5413578"/>
                  <a:gd name="connsiteY8" fmla="*/ 134243 h 13424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413578" h="1342429">
                    <a:moveTo>
                      <a:pt x="0" y="134243"/>
                    </a:moveTo>
                    <a:cubicBezTo>
                      <a:pt x="0" y="60103"/>
                      <a:pt x="60103" y="0"/>
                      <a:pt x="134243" y="0"/>
                    </a:cubicBezTo>
                    <a:lnTo>
                      <a:pt x="5279335" y="0"/>
                    </a:lnTo>
                    <a:cubicBezTo>
                      <a:pt x="5353475" y="0"/>
                      <a:pt x="5413578" y="60103"/>
                      <a:pt x="5413578" y="134243"/>
                    </a:cubicBezTo>
                    <a:lnTo>
                      <a:pt x="5413578" y="1208186"/>
                    </a:lnTo>
                    <a:cubicBezTo>
                      <a:pt x="5413578" y="1282326"/>
                      <a:pt x="5353475" y="1342429"/>
                      <a:pt x="5279335" y="1342429"/>
                    </a:cubicBezTo>
                    <a:lnTo>
                      <a:pt x="134243" y="1342429"/>
                    </a:lnTo>
                    <a:cubicBezTo>
                      <a:pt x="60103" y="1342429"/>
                      <a:pt x="0" y="1282326"/>
                      <a:pt x="0" y="1208186"/>
                    </a:cubicBezTo>
                    <a:lnTo>
                      <a:pt x="0" y="134243"/>
                    </a:lnTo>
                    <a:close/>
                  </a:path>
                </a:pathLst>
              </a:custGeom>
              <a:ln w="28575">
                <a:solidFill>
                  <a:schemeClr val="accent6">
                    <a:lumMod val="50000"/>
                  </a:schemeClr>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86943" tIns="71068" rIns="86943" bIns="71068" numCol="1" spcCol="1270" anchor="ctr" anchorCtr="0">
                <a:noAutofit/>
              </a:bodyPr>
              <a:lstStyle/>
              <a:p>
                <a:pPr lvl="0" algn="l" defTabSz="1111250">
                  <a:lnSpc>
                    <a:spcPct val="90000"/>
                  </a:lnSpc>
                  <a:spcBef>
                    <a:spcPct val="0"/>
                  </a:spcBef>
                  <a:spcAft>
                    <a:spcPct val="35000"/>
                  </a:spcAft>
                </a:pPr>
                <a:r>
                  <a:rPr lang="en-US" sz="2500" kern="1200" dirty="0" smtClean="0">
                    <a:latin typeface="Times New Roman" panose="02020603050405020304" pitchFamily="18" charset="0"/>
                    <a:cs typeface="Times New Roman" panose="02020603050405020304" pitchFamily="18" charset="0"/>
                  </a:rPr>
                  <a:t> VD: Lung </a:t>
                </a:r>
                <a:r>
                  <a:rPr lang="en-US" sz="2500" kern="1200" dirty="0" err="1" smtClean="0">
                    <a:latin typeface="Times New Roman" panose="02020603050405020304" pitchFamily="18" charset="0"/>
                    <a:cs typeface="Times New Roman" panose="02020603050405020304" pitchFamily="18" charset="0"/>
                  </a:rPr>
                  <a:t>linh</a:t>
                </a:r>
                <a:r>
                  <a:rPr lang="en-US" sz="2500" kern="1200" dirty="0" smtClean="0">
                    <a:latin typeface="Times New Roman" panose="02020603050405020304" pitchFamily="18" charset="0"/>
                    <a:cs typeface="Times New Roman" panose="02020603050405020304" pitchFamily="18" charset="0"/>
                  </a:rPr>
                  <a:t>, </a:t>
                </a:r>
                <a:r>
                  <a:rPr lang="en-US" sz="2500" kern="1200" dirty="0" err="1" smtClean="0">
                    <a:latin typeface="Times New Roman" panose="02020603050405020304" pitchFamily="18" charset="0"/>
                    <a:cs typeface="Times New Roman" panose="02020603050405020304" pitchFamily="18" charset="0"/>
                  </a:rPr>
                  <a:t>xinh</a:t>
                </a:r>
                <a:r>
                  <a:rPr lang="en-US" sz="2500" kern="1200" dirty="0" smtClean="0">
                    <a:latin typeface="Times New Roman" panose="02020603050405020304" pitchFamily="18" charset="0"/>
                    <a:cs typeface="Times New Roman" panose="02020603050405020304" pitchFamily="18" charset="0"/>
                  </a:rPr>
                  <a:t> </a:t>
                </a:r>
                <a:r>
                  <a:rPr lang="en-US" sz="2500" kern="1200" dirty="0" err="1" smtClean="0">
                    <a:latin typeface="Times New Roman" panose="02020603050405020304" pitchFamily="18" charset="0"/>
                    <a:cs typeface="Times New Roman" panose="02020603050405020304" pitchFamily="18" charset="0"/>
                  </a:rPr>
                  <a:t>xinh</a:t>
                </a:r>
                <a:r>
                  <a:rPr lang="en-US" sz="2500" kern="1200" dirty="0" smtClean="0">
                    <a:latin typeface="Times New Roman" panose="02020603050405020304" pitchFamily="18" charset="0"/>
                    <a:cs typeface="Times New Roman" panose="02020603050405020304" pitchFamily="18" charset="0"/>
                  </a:rPr>
                  <a:t>, </a:t>
                </a:r>
                <a:r>
                  <a:rPr lang="en-US" sz="2500" kern="1200" dirty="0" err="1" smtClean="0">
                    <a:latin typeface="Times New Roman" panose="02020603050405020304" pitchFamily="18" charset="0"/>
                    <a:cs typeface="Times New Roman" panose="02020603050405020304" pitchFamily="18" charset="0"/>
                  </a:rPr>
                  <a:t>đo</a:t>
                </a:r>
                <a:r>
                  <a:rPr lang="en-US" sz="2500" kern="1200" dirty="0" smtClean="0">
                    <a:latin typeface="Times New Roman" panose="02020603050405020304" pitchFamily="18" charset="0"/>
                    <a:cs typeface="Times New Roman" panose="02020603050405020304" pitchFamily="18" charset="0"/>
                  </a:rPr>
                  <a:t> </a:t>
                </a:r>
                <a:r>
                  <a:rPr lang="en-US" sz="2500" kern="1200" dirty="0" err="1" smtClean="0">
                    <a:latin typeface="Times New Roman" panose="02020603050405020304" pitchFamily="18" charset="0"/>
                    <a:cs typeface="Times New Roman" panose="02020603050405020304" pitchFamily="18" charset="0"/>
                  </a:rPr>
                  <a:t>đỏ</a:t>
                </a:r>
                <a:r>
                  <a:rPr lang="en-US" sz="2500" kern="1200" dirty="0" smtClean="0">
                    <a:latin typeface="Times New Roman" panose="02020603050405020304" pitchFamily="18" charset="0"/>
                    <a:cs typeface="Times New Roman" panose="02020603050405020304" pitchFamily="18" charset="0"/>
                  </a:rPr>
                  <a:t>.. </a:t>
                </a:r>
                <a:br>
                  <a:rPr lang="en-US" sz="2500" kern="1200" dirty="0" smtClean="0">
                    <a:latin typeface="Times New Roman" panose="02020603050405020304" pitchFamily="18" charset="0"/>
                    <a:cs typeface="Times New Roman" panose="02020603050405020304" pitchFamily="18" charset="0"/>
                  </a:rPr>
                </a:br>
                <a:r>
                  <a:rPr lang="en-US" sz="2500" kern="1200" dirty="0" err="1" smtClean="0">
                    <a:latin typeface="Times New Roman" panose="02020603050405020304" pitchFamily="18" charset="0"/>
                    <a:cs typeface="Times New Roman" panose="02020603050405020304" pitchFamily="18" charset="0"/>
                  </a:rPr>
                  <a:t>Từ</a:t>
                </a:r>
                <a:r>
                  <a:rPr lang="en-US" sz="2500" kern="1200" dirty="0" smtClean="0">
                    <a:latin typeface="Times New Roman" panose="02020603050405020304" pitchFamily="18" charset="0"/>
                    <a:cs typeface="Times New Roman" panose="02020603050405020304" pitchFamily="18" charset="0"/>
                  </a:rPr>
                  <a:t> </a:t>
                </a:r>
                <a:r>
                  <a:rPr lang="en-US" sz="2500" kern="1200" dirty="0" err="1" smtClean="0">
                    <a:latin typeface="Times New Roman" panose="02020603050405020304" pitchFamily="18" charset="0"/>
                    <a:cs typeface="Times New Roman" panose="02020603050405020304" pitchFamily="18" charset="0"/>
                  </a:rPr>
                  <a:t>láy</a:t>
                </a:r>
                <a:r>
                  <a:rPr lang="en-US" sz="2500" kern="1200" dirty="0" smtClean="0">
                    <a:latin typeface="Times New Roman" panose="02020603050405020304" pitchFamily="18" charset="0"/>
                    <a:cs typeface="Times New Roman" panose="02020603050405020304" pitchFamily="18" charset="0"/>
                  </a:rPr>
                  <a:t> chia </a:t>
                </a:r>
                <a:r>
                  <a:rPr lang="en-US" sz="2500" kern="1200" dirty="0" err="1" smtClean="0">
                    <a:latin typeface="Times New Roman" panose="02020603050405020304" pitchFamily="18" charset="0"/>
                    <a:cs typeface="Times New Roman" panose="02020603050405020304" pitchFamily="18" charset="0"/>
                  </a:rPr>
                  <a:t>ra</a:t>
                </a:r>
                <a:r>
                  <a:rPr lang="en-US" sz="2500" kern="1200" dirty="0" smtClean="0">
                    <a:latin typeface="Times New Roman" panose="02020603050405020304" pitchFamily="18" charset="0"/>
                    <a:cs typeface="Times New Roman" panose="02020603050405020304" pitchFamily="18" charset="0"/>
                  </a:rPr>
                  <a:t> </a:t>
                </a:r>
                <a:r>
                  <a:rPr lang="en-US" sz="2500" kern="1200" dirty="0" err="1" smtClean="0">
                    <a:latin typeface="Times New Roman" panose="02020603050405020304" pitchFamily="18" charset="0"/>
                    <a:cs typeface="Times New Roman" panose="02020603050405020304" pitchFamily="18" charset="0"/>
                  </a:rPr>
                  <a:t>làm</a:t>
                </a:r>
                <a:r>
                  <a:rPr lang="en-US" sz="2500" kern="1200" dirty="0" smtClean="0">
                    <a:latin typeface="Times New Roman" panose="02020603050405020304" pitchFamily="18" charset="0"/>
                    <a:cs typeface="Times New Roman" panose="02020603050405020304" pitchFamily="18" charset="0"/>
                  </a:rPr>
                  <a:t> </a:t>
                </a:r>
                <a:r>
                  <a:rPr lang="en-US" sz="2500" kern="1200" dirty="0" err="1" smtClean="0">
                    <a:latin typeface="Times New Roman" panose="02020603050405020304" pitchFamily="18" charset="0"/>
                    <a:cs typeface="Times New Roman" panose="02020603050405020304" pitchFamily="18" charset="0"/>
                  </a:rPr>
                  <a:t>hai</a:t>
                </a:r>
                <a:r>
                  <a:rPr lang="en-US" sz="2500" kern="1200" dirty="0" smtClean="0">
                    <a:latin typeface="Times New Roman" panose="02020603050405020304" pitchFamily="18" charset="0"/>
                    <a:cs typeface="Times New Roman" panose="02020603050405020304" pitchFamily="18" charset="0"/>
                  </a:rPr>
                  <a:t> </a:t>
                </a:r>
                <a:r>
                  <a:rPr lang="en-US" sz="2500" kern="1200" dirty="0" err="1" smtClean="0">
                    <a:latin typeface="Times New Roman" panose="02020603050405020304" pitchFamily="18" charset="0"/>
                    <a:cs typeface="Times New Roman" panose="02020603050405020304" pitchFamily="18" charset="0"/>
                  </a:rPr>
                  <a:t>loại</a:t>
                </a:r>
                <a:r>
                  <a:rPr lang="en-US" sz="2500" kern="1200" dirty="0" smtClean="0">
                    <a:latin typeface="Times New Roman" panose="02020603050405020304" pitchFamily="18" charset="0"/>
                    <a:cs typeface="Times New Roman" panose="02020603050405020304" pitchFamily="18" charset="0"/>
                  </a:rPr>
                  <a:t>: </a:t>
                </a:r>
                <a:r>
                  <a:rPr lang="en-US" sz="2500" i="1" kern="1200" dirty="0" err="1" smtClean="0">
                    <a:latin typeface="Times New Roman" panose="02020603050405020304" pitchFamily="18" charset="0"/>
                    <a:cs typeface="Times New Roman" panose="02020603050405020304" pitchFamily="18" charset="0"/>
                  </a:rPr>
                  <a:t>Láy</a:t>
                </a:r>
                <a:r>
                  <a:rPr lang="en-US" sz="2500" i="1" kern="1200" dirty="0" smtClean="0">
                    <a:latin typeface="Times New Roman" panose="02020603050405020304" pitchFamily="18" charset="0"/>
                    <a:cs typeface="Times New Roman" panose="02020603050405020304" pitchFamily="18" charset="0"/>
                  </a:rPr>
                  <a:t> </a:t>
                </a:r>
                <a:r>
                  <a:rPr lang="en-US" sz="2500" i="1" kern="1200" dirty="0" err="1" smtClean="0">
                    <a:latin typeface="Times New Roman" panose="02020603050405020304" pitchFamily="18" charset="0"/>
                    <a:cs typeface="Times New Roman" panose="02020603050405020304" pitchFamily="18" charset="0"/>
                  </a:rPr>
                  <a:t>bộ</a:t>
                </a:r>
                <a:r>
                  <a:rPr lang="en-US" sz="2500" i="1" kern="1200" dirty="0" smtClean="0">
                    <a:latin typeface="Times New Roman" panose="02020603050405020304" pitchFamily="18" charset="0"/>
                    <a:cs typeface="Times New Roman" panose="02020603050405020304" pitchFamily="18" charset="0"/>
                  </a:rPr>
                  <a:t> </a:t>
                </a:r>
                <a:r>
                  <a:rPr lang="en-US" sz="2500" i="1" kern="1200" dirty="0" err="1" smtClean="0">
                    <a:latin typeface="Times New Roman" panose="02020603050405020304" pitchFamily="18" charset="0"/>
                    <a:cs typeface="Times New Roman" panose="02020603050405020304" pitchFamily="18" charset="0"/>
                  </a:rPr>
                  <a:t>phận</a:t>
                </a:r>
                <a:r>
                  <a:rPr lang="en-US" sz="2500" kern="1200" dirty="0" smtClean="0">
                    <a:latin typeface="Times New Roman" panose="02020603050405020304" pitchFamily="18" charset="0"/>
                    <a:cs typeface="Times New Roman" panose="02020603050405020304" pitchFamily="18" charset="0"/>
                  </a:rPr>
                  <a:t> ( </a:t>
                </a:r>
                <a:r>
                  <a:rPr lang="en-US" sz="2500" kern="1200" dirty="0" err="1" smtClean="0">
                    <a:latin typeface="Times New Roman" panose="02020603050405020304" pitchFamily="18" charset="0"/>
                    <a:cs typeface="Times New Roman" panose="02020603050405020304" pitchFamily="18" charset="0"/>
                  </a:rPr>
                  <a:t>láy</a:t>
                </a:r>
                <a:r>
                  <a:rPr lang="en-US" sz="2500" kern="1200" dirty="0" smtClean="0">
                    <a:latin typeface="Times New Roman" panose="02020603050405020304" pitchFamily="18" charset="0"/>
                    <a:cs typeface="Times New Roman" panose="02020603050405020304" pitchFamily="18" charset="0"/>
                  </a:rPr>
                  <a:t> </a:t>
                </a:r>
                <a:r>
                  <a:rPr lang="en-US" sz="2500" kern="1200" dirty="0" err="1" smtClean="0">
                    <a:latin typeface="Times New Roman" panose="02020603050405020304" pitchFamily="18" charset="0"/>
                    <a:cs typeface="Times New Roman" panose="02020603050405020304" pitchFamily="18" charset="0"/>
                  </a:rPr>
                  <a:t>âm</a:t>
                </a:r>
                <a:r>
                  <a:rPr lang="en-US" sz="2500" kern="1200" dirty="0" smtClean="0">
                    <a:latin typeface="Times New Roman" panose="02020603050405020304" pitchFamily="18" charset="0"/>
                    <a:cs typeface="Times New Roman" panose="02020603050405020304" pitchFamily="18" charset="0"/>
                  </a:rPr>
                  <a:t> </a:t>
                </a:r>
                <a:r>
                  <a:rPr lang="en-US" sz="2500" kern="1200" dirty="0" err="1" smtClean="0">
                    <a:latin typeface="Times New Roman" panose="02020603050405020304" pitchFamily="18" charset="0"/>
                    <a:cs typeface="Times New Roman" panose="02020603050405020304" pitchFamily="18" charset="0"/>
                  </a:rPr>
                  <a:t>và</a:t>
                </a:r>
                <a:r>
                  <a:rPr lang="en-US" sz="2500" kern="1200" dirty="0" smtClean="0">
                    <a:latin typeface="Times New Roman" panose="02020603050405020304" pitchFamily="18" charset="0"/>
                    <a:cs typeface="Times New Roman" panose="02020603050405020304" pitchFamily="18" charset="0"/>
                  </a:rPr>
                  <a:t> </a:t>
                </a:r>
                <a:r>
                  <a:rPr lang="en-US" sz="2500" kern="1200" dirty="0" err="1" smtClean="0">
                    <a:latin typeface="Times New Roman" panose="02020603050405020304" pitchFamily="18" charset="0"/>
                    <a:cs typeface="Times New Roman" panose="02020603050405020304" pitchFamily="18" charset="0"/>
                  </a:rPr>
                  <a:t>láy</a:t>
                </a:r>
                <a:r>
                  <a:rPr lang="en-US" sz="2500" kern="1200" dirty="0" smtClean="0">
                    <a:latin typeface="Times New Roman" panose="02020603050405020304" pitchFamily="18" charset="0"/>
                    <a:cs typeface="Times New Roman" panose="02020603050405020304" pitchFamily="18" charset="0"/>
                  </a:rPr>
                  <a:t> </a:t>
                </a:r>
                <a:r>
                  <a:rPr lang="en-US" sz="2500" kern="1200" dirty="0" err="1" smtClean="0">
                    <a:latin typeface="Times New Roman" panose="02020603050405020304" pitchFamily="18" charset="0"/>
                    <a:cs typeface="Times New Roman" panose="02020603050405020304" pitchFamily="18" charset="0"/>
                  </a:rPr>
                  <a:t>vần</a:t>
                </a:r>
                <a:r>
                  <a:rPr lang="en-US" sz="2500" kern="1200" dirty="0" smtClean="0">
                    <a:latin typeface="Times New Roman" panose="02020603050405020304" pitchFamily="18" charset="0"/>
                    <a:cs typeface="Times New Roman" panose="02020603050405020304" pitchFamily="18" charset="0"/>
                  </a:rPr>
                  <a:t>) </a:t>
                </a:r>
                <a:r>
                  <a:rPr lang="en-US" sz="2500" kern="1200" dirty="0" err="1" smtClean="0">
                    <a:latin typeface="Times New Roman" panose="02020603050405020304" pitchFamily="18" charset="0"/>
                    <a:cs typeface="Times New Roman" panose="02020603050405020304" pitchFamily="18" charset="0"/>
                  </a:rPr>
                  <a:t>và</a:t>
                </a:r>
                <a:r>
                  <a:rPr lang="en-US" sz="2500" kern="1200" dirty="0" smtClean="0">
                    <a:latin typeface="Times New Roman" panose="02020603050405020304" pitchFamily="18" charset="0"/>
                    <a:cs typeface="Times New Roman" panose="02020603050405020304" pitchFamily="18" charset="0"/>
                  </a:rPr>
                  <a:t> </a:t>
                </a:r>
                <a:r>
                  <a:rPr lang="en-US" sz="2500" i="1" kern="1200" dirty="0" err="1" smtClean="0">
                    <a:latin typeface="Times New Roman" panose="02020603050405020304" pitchFamily="18" charset="0"/>
                    <a:cs typeface="Times New Roman" panose="02020603050405020304" pitchFamily="18" charset="0"/>
                  </a:rPr>
                  <a:t>láy</a:t>
                </a:r>
                <a:r>
                  <a:rPr lang="en-US" sz="2500" i="1" kern="1200" dirty="0" smtClean="0">
                    <a:latin typeface="Times New Roman" panose="02020603050405020304" pitchFamily="18" charset="0"/>
                    <a:cs typeface="Times New Roman" panose="02020603050405020304" pitchFamily="18" charset="0"/>
                  </a:rPr>
                  <a:t> </a:t>
                </a:r>
                <a:r>
                  <a:rPr lang="en-US" sz="2500" i="1" kern="1200" dirty="0" err="1" smtClean="0">
                    <a:latin typeface="Times New Roman" panose="02020603050405020304" pitchFamily="18" charset="0"/>
                    <a:cs typeface="Times New Roman" panose="02020603050405020304" pitchFamily="18" charset="0"/>
                  </a:rPr>
                  <a:t>toà</a:t>
                </a:r>
                <a:r>
                  <a:rPr lang="en-US" sz="2500" i="1" kern="1200" dirty="0" err="1" smtClean="0"/>
                  <a:t>n</a:t>
                </a:r>
                <a:r>
                  <a:rPr lang="en-US" sz="2500" i="1" kern="1200" dirty="0" smtClean="0"/>
                  <a:t> </a:t>
                </a:r>
                <a:r>
                  <a:rPr lang="en-US" sz="2500" i="1" kern="1200" dirty="0" err="1" smtClean="0">
                    <a:latin typeface="Times New Roman" panose="02020603050405020304" pitchFamily="18" charset="0"/>
                    <a:cs typeface="Times New Roman" panose="02020603050405020304" pitchFamily="18" charset="0"/>
                  </a:rPr>
                  <a:t>bộ</a:t>
                </a:r>
                <a:endParaRPr lang="en-US" sz="2500" kern="1200" dirty="0">
                  <a:latin typeface="Times New Roman" panose="02020603050405020304" pitchFamily="18" charset="0"/>
                  <a:cs typeface="Times New Roman" panose="02020603050405020304" pitchFamily="18" charset="0"/>
                </a:endParaRPr>
              </a:p>
            </p:txBody>
          </p:sp>
        </p:grpSp>
      </p:grpSp>
      <p:sp>
        <p:nvSpPr>
          <p:cNvPr id="2" name="Rectangle 1"/>
          <p:cNvSpPr/>
          <p:nvPr/>
        </p:nvSpPr>
        <p:spPr>
          <a:xfrm>
            <a:off x="577850" y="1067607"/>
            <a:ext cx="11036300" cy="830997"/>
          </a:xfrm>
          <a:prstGeom prst="rect">
            <a:avLst/>
          </a:prstGeom>
        </p:spPr>
        <p:txBody>
          <a:bodyPr wrap="square">
            <a:spAutoFit/>
          </a:bodyPr>
          <a:lstStyle/>
          <a:p>
            <a:r>
              <a:rPr lang="en-US" sz="2400" dirty="0">
                <a:solidFill>
                  <a:srgbClr val="FF0000"/>
                </a:solidFill>
                <a:latin typeface="Times New Roman" panose="02020603050405020304" pitchFamily="18" charset="0"/>
                <a:ea typeface="Times New Roman" panose="02020603050405020304" pitchFamily="18" charset="0"/>
              </a:rPr>
              <a:t>* </a:t>
            </a:r>
            <a:r>
              <a:rPr lang="en-US" sz="2400" b="1" dirty="0" err="1">
                <a:solidFill>
                  <a:srgbClr val="FF0000"/>
                </a:solidFill>
                <a:latin typeface="Times New Roman" panose="02020603050405020304" pitchFamily="18" charset="0"/>
                <a:ea typeface="Times New Roman" panose="02020603050405020304" pitchFamily="18" charset="0"/>
              </a:rPr>
              <a:t>Phân</a:t>
            </a:r>
            <a:r>
              <a:rPr lang="en-US" sz="2400" b="1" dirty="0">
                <a:solidFill>
                  <a:srgbClr val="FF0000"/>
                </a:solidFill>
                <a:latin typeface="Times New Roman" panose="02020603050405020304" pitchFamily="18" charset="0"/>
                <a:ea typeface="Times New Roman" panose="02020603050405020304" pitchFamily="18" charset="0"/>
              </a:rPr>
              <a:t> </a:t>
            </a:r>
            <a:r>
              <a:rPr lang="en-US" sz="2400" b="1" dirty="0" err="1">
                <a:solidFill>
                  <a:srgbClr val="FF0000"/>
                </a:solidFill>
                <a:latin typeface="Times New Roman" panose="02020603050405020304" pitchFamily="18" charset="0"/>
                <a:ea typeface="Times New Roman" panose="02020603050405020304" pitchFamily="18" charset="0"/>
              </a:rPr>
              <a:t>biệt</a:t>
            </a:r>
            <a:r>
              <a:rPr lang="en-US" sz="2400" b="1" dirty="0">
                <a:solidFill>
                  <a:srgbClr val="FF0000"/>
                </a:solidFill>
                <a:latin typeface="Times New Roman" panose="02020603050405020304" pitchFamily="18" charset="0"/>
                <a:ea typeface="Times New Roman" panose="02020603050405020304" pitchFamily="18" charset="0"/>
              </a:rPr>
              <a:t> </a:t>
            </a:r>
            <a:r>
              <a:rPr lang="en-US" sz="2400" b="1" dirty="0" err="1">
                <a:solidFill>
                  <a:srgbClr val="FF0000"/>
                </a:solidFill>
                <a:latin typeface="Times New Roman" panose="02020603050405020304" pitchFamily="18" charset="0"/>
                <a:ea typeface="Times New Roman" panose="02020603050405020304" pitchFamily="18" charset="0"/>
              </a:rPr>
              <a:t>các</a:t>
            </a:r>
            <a:r>
              <a:rPr lang="en-US" sz="2400" b="1" dirty="0">
                <a:solidFill>
                  <a:srgbClr val="FF0000"/>
                </a:solidFill>
                <a:latin typeface="Times New Roman" panose="02020603050405020304" pitchFamily="18" charset="0"/>
                <a:ea typeface="Times New Roman" panose="02020603050405020304" pitchFamily="18" charset="0"/>
              </a:rPr>
              <a:t> </a:t>
            </a:r>
            <a:r>
              <a:rPr lang="en-US" sz="2400" b="1" dirty="0" err="1">
                <a:solidFill>
                  <a:srgbClr val="FF0000"/>
                </a:solidFill>
                <a:latin typeface="Times New Roman" panose="02020603050405020304" pitchFamily="18" charset="0"/>
                <a:ea typeface="Times New Roman" panose="02020603050405020304" pitchFamily="18" charset="0"/>
              </a:rPr>
              <a:t>loại</a:t>
            </a:r>
            <a:r>
              <a:rPr lang="en-US" sz="2400" b="1" dirty="0">
                <a:solidFill>
                  <a:srgbClr val="FF0000"/>
                </a:solidFill>
                <a:latin typeface="Times New Roman" panose="02020603050405020304" pitchFamily="18" charset="0"/>
                <a:ea typeface="Times New Roman" panose="02020603050405020304" pitchFamily="18" charset="0"/>
              </a:rPr>
              <a:t> </a:t>
            </a:r>
            <a:r>
              <a:rPr lang="en-US" sz="2400" b="1" dirty="0" err="1">
                <a:solidFill>
                  <a:srgbClr val="FF0000"/>
                </a:solidFill>
                <a:latin typeface="Times New Roman" panose="02020603050405020304" pitchFamily="18" charset="0"/>
                <a:ea typeface="Times New Roman" panose="02020603050405020304" pitchFamily="18" charset="0"/>
              </a:rPr>
              <a:t>từ</a:t>
            </a:r>
            <a:r>
              <a:rPr lang="en-US" sz="2400" b="1" dirty="0">
                <a:solidFill>
                  <a:srgbClr val="FF0000"/>
                </a:solidFill>
                <a:latin typeface="Times New Roman" panose="02020603050405020304" pitchFamily="18" charset="0"/>
                <a:ea typeface="Times New Roman" panose="02020603050405020304" pitchFamily="18" charset="0"/>
              </a:rPr>
              <a:t> </a:t>
            </a:r>
            <a:r>
              <a:rPr lang="en-US" sz="2400" b="1" dirty="0" err="1">
                <a:solidFill>
                  <a:srgbClr val="FF0000"/>
                </a:solidFill>
                <a:latin typeface="Times New Roman" panose="02020603050405020304" pitchFamily="18" charset="0"/>
                <a:ea typeface="Times New Roman" panose="02020603050405020304" pitchFamily="18" charset="0"/>
              </a:rPr>
              <a:t>phức</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Từ</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phức</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smtClean="0">
                <a:solidFill>
                  <a:srgbClr val="FF0000"/>
                </a:solidFill>
                <a:latin typeface="Times New Roman" panose="02020603050405020304" pitchFamily="18" charset="0"/>
                <a:ea typeface="Times New Roman" panose="02020603050405020304" pitchFamily="18" charset="0"/>
              </a:rPr>
              <a:t>được</a:t>
            </a:r>
            <a:r>
              <a:rPr lang="en-US" sz="2400" dirty="0" smtClean="0">
                <a:solidFill>
                  <a:srgbClr val="FF0000"/>
                </a:solidFill>
                <a:latin typeface="Times New Roman" panose="02020603050405020304" pitchFamily="18" charset="0"/>
                <a:ea typeface="Times New Roman" panose="02020603050405020304" pitchFamily="18" charset="0"/>
              </a:rPr>
              <a:t> </a:t>
            </a:r>
            <a:r>
              <a:rPr lang="en-US" sz="2400" dirty="0">
                <a:solidFill>
                  <a:srgbClr val="FF0000"/>
                </a:solidFill>
                <a:latin typeface="Times New Roman" panose="02020603050405020304" pitchFamily="18" charset="0"/>
                <a:ea typeface="Times New Roman" panose="02020603050405020304" pitchFamily="18" charset="0"/>
              </a:rPr>
              <a:t>chia </a:t>
            </a:r>
            <a:r>
              <a:rPr lang="en-US" sz="2400" dirty="0" err="1">
                <a:solidFill>
                  <a:srgbClr val="FF0000"/>
                </a:solidFill>
                <a:latin typeface="Times New Roman" panose="02020603050405020304" pitchFamily="18" charset="0"/>
                <a:ea typeface="Times New Roman" panose="02020603050405020304" pitchFamily="18" charset="0"/>
              </a:rPr>
              <a:t>ra</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làm</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hai</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loại</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là</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Từ</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ghép</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và</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Từ</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láy</a:t>
            </a:r>
            <a:r>
              <a:rPr lang="en-US" sz="2400" dirty="0">
                <a:solidFill>
                  <a:srgbClr val="FF0000"/>
                </a:solidFill>
                <a:latin typeface="Times New Roman" panose="02020603050405020304" pitchFamily="18" charset="0"/>
                <a:ea typeface="Times New Roman" panose="02020603050405020304" pitchFamily="18" charset="0"/>
              </a:rPr>
              <a:t>. </a:t>
            </a:r>
            <a:br>
              <a:rPr lang="en-US" sz="2400" dirty="0">
                <a:solidFill>
                  <a:srgbClr val="FF0000"/>
                </a:solidFill>
                <a:latin typeface="Times New Roman" panose="02020603050405020304" pitchFamily="18" charset="0"/>
                <a:ea typeface="Times New Roman" panose="02020603050405020304" pitchFamily="18" charset="0"/>
              </a:rPr>
            </a:br>
            <a:endParaRPr lang="en-US" sz="2400" dirty="0">
              <a:solidFill>
                <a:srgbClr val="FF0000"/>
              </a:solidFill>
            </a:endParaRPr>
          </a:p>
        </p:txBody>
      </p:sp>
    </p:spTree>
    <p:extLst>
      <p:ext uri="{BB962C8B-B14F-4D97-AF65-F5344CB8AC3E}">
        <p14:creationId xmlns:p14="http://schemas.microsoft.com/office/powerpoint/2010/main" val="941807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9"/>
                                        </p:tgtEl>
                                        <p:attrNameLst>
                                          <p:attrName>style.visibility</p:attrName>
                                        </p:attrNameLst>
                                      </p:cBhvr>
                                      <p:to>
                                        <p:strVal val="visible"/>
                                      </p:to>
                                    </p:set>
                                    <p:animEffect transition="in" filter="fade">
                                      <p:cBhvr>
                                        <p:cTn id="14" dur="1000"/>
                                        <p:tgtEl>
                                          <p:spTgt spid="19"/>
                                        </p:tgtEl>
                                      </p:cBhvr>
                                    </p:animEffect>
                                    <p:anim calcmode="lin" valueType="num">
                                      <p:cBhvr>
                                        <p:cTn id="15" dur="1000" fill="hold"/>
                                        <p:tgtEl>
                                          <p:spTgt spid="19"/>
                                        </p:tgtEl>
                                        <p:attrNameLst>
                                          <p:attrName>ppt_x</p:attrName>
                                        </p:attrNameLst>
                                      </p:cBhvr>
                                      <p:tavLst>
                                        <p:tav tm="0">
                                          <p:val>
                                            <p:strVal val="#ppt_x"/>
                                          </p:val>
                                        </p:tav>
                                        <p:tav tm="100000">
                                          <p:val>
                                            <p:strVal val="#ppt_x"/>
                                          </p:val>
                                        </p:tav>
                                      </p:tavLst>
                                    </p:anim>
                                    <p:anim calcmode="lin" valueType="num">
                                      <p:cBhvr>
                                        <p:cTn id="16"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18"/>
                                        </p:tgtEl>
                                        <p:attrNameLst>
                                          <p:attrName>style.visibility</p:attrName>
                                        </p:attrNameLst>
                                      </p:cBhvr>
                                      <p:to>
                                        <p:strVal val="visible"/>
                                      </p:to>
                                    </p:set>
                                    <p:animEffect transition="in" filter="fade">
                                      <p:cBhvr>
                                        <p:cTn id="21" dur="1000"/>
                                        <p:tgtEl>
                                          <p:spTgt spid="18"/>
                                        </p:tgtEl>
                                      </p:cBhvr>
                                    </p:animEffect>
                                    <p:anim calcmode="lin" valueType="num">
                                      <p:cBhvr>
                                        <p:cTn id="22" dur="1000" fill="hold"/>
                                        <p:tgtEl>
                                          <p:spTgt spid="18"/>
                                        </p:tgtEl>
                                        <p:attrNameLst>
                                          <p:attrName>ppt_x</p:attrName>
                                        </p:attrNameLst>
                                      </p:cBhvr>
                                      <p:tavLst>
                                        <p:tav tm="0">
                                          <p:val>
                                            <p:strVal val="#ppt_x"/>
                                          </p:val>
                                        </p:tav>
                                        <p:tav tm="100000">
                                          <p:val>
                                            <p:strVal val="#ppt_x"/>
                                          </p:val>
                                        </p:tav>
                                      </p:tavLst>
                                    </p:anim>
                                    <p:anim calcmode="lin" valueType="num">
                                      <p:cBhvr>
                                        <p:cTn id="23"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p:nvPr/>
        </p:nvSpPr>
        <p:spPr>
          <a:xfrm>
            <a:off x="4337052" y="1137735"/>
            <a:ext cx="3517897" cy="938713"/>
          </a:xfrm>
          <a:custGeom>
            <a:avLst/>
            <a:gdLst>
              <a:gd name="connsiteX0" fmla="*/ 0 w 3517897"/>
              <a:gd name="connsiteY0" fmla="*/ 93871 h 938713"/>
              <a:gd name="connsiteX1" fmla="*/ 93871 w 3517897"/>
              <a:gd name="connsiteY1" fmla="*/ 0 h 938713"/>
              <a:gd name="connsiteX2" fmla="*/ 3424026 w 3517897"/>
              <a:gd name="connsiteY2" fmla="*/ 0 h 938713"/>
              <a:gd name="connsiteX3" fmla="*/ 3517897 w 3517897"/>
              <a:gd name="connsiteY3" fmla="*/ 93871 h 938713"/>
              <a:gd name="connsiteX4" fmla="*/ 3517897 w 3517897"/>
              <a:gd name="connsiteY4" fmla="*/ 844842 h 938713"/>
              <a:gd name="connsiteX5" fmla="*/ 3424026 w 3517897"/>
              <a:gd name="connsiteY5" fmla="*/ 938713 h 938713"/>
              <a:gd name="connsiteX6" fmla="*/ 93871 w 3517897"/>
              <a:gd name="connsiteY6" fmla="*/ 938713 h 938713"/>
              <a:gd name="connsiteX7" fmla="*/ 0 w 3517897"/>
              <a:gd name="connsiteY7" fmla="*/ 844842 h 938713"/>
              <a:gd name="connsiteX8" fmla="*/ 0 w 3517897"/>
              <a:gd name="connsiteY8" fmla="*/ 93871 h 938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17897" h="938713">
                <a:moveTo>
                  <a:pt x="0" y="93871"/>
                </a:moveTo>
                <a:cubicBezTo>
                  <a:pt x="0" y="42027"/>
                  <a:pt x="42027" y="0"/>
                  <a:pt x="93871" y="0"/>
                </a:cubicBezTo>
                <a:lnTo>
                  <a:pt x="3424026" y="0"/>
                </a:lnTo>
                <a:cubicBezTo>
                  <a:pt x="3475870" y="0"/>
                  <a:pt x="3517897" y="42027"/>
                  <a:pt x="3517897" y="93871"/>
                </a:cubicBezTo>
                <a:lnTo>
                  <a:pt x="3517897" y="844842"/>
                </a:lnTo>
                <a:cubicBezTo>
                  <a:pt x="3517897" y="896686"/>
                  <a:pt x="3475870" y="938713"/>
                  <a:pt x="3424026" y="938713"/>
                </a:cubicBezTo>
                <a:lnTo>
                  <a:pt x="93871" y="938713"/>
                </a:lnTo>
                <a:cubicBezTo>
                  <a:pt x="42027" y="938713"/>
                  <a:pt x="0" y="896686"/>
                  <a:pt x="0" y="844842"/>
                </a:cubicBezTo>
                <a:lnTo>
                  <a:pt x="0" y="93871"/>
                </a:lnTo>
                <a:close/>
              </a:path>
            </a:pathLst>
          </a:custGeom>
          <a:solidFill>
            <a:schemeClr val="accent4">
              <a:lumMod val="20000"/>
              <a:lumOff val="80000"/>
            </a:schemeClr>
          </a:solidFill>
          <a:ln w="1905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rgbClr r="0" g="0" b="0"/>
          </a:lnRef>
          <a:fillRef idx="1">
            <a:scrgbClr r="0" g="0" b="0"/>
          </a:fillRef>
          <a:effectRef idx="0">
            <a:scrgbClr r="0" g="0" b="0"/>
          </a:effectRef>
          <a:fontRef idx="minor">
            <a:schemeClr val="lt1"/>
          </a:fontRef>
        </p:style>
        <p:txBody>
          <a:bodyPr spcFirstLastPara="0" vert="horz" wrap="square" lIns="96074" tIns="73214" rIns="96074" bIns="73214" numCol="1" spcCol="1270" anchor="ctr" anchorCtr="0">
            <a:noAutofit/>
          </a:bodyPr>
          <a:lstStyle/>
          <a:p>
            <a:pPr lvl="0" algn="ctr" defTabSz="1600200">
              <a:lnSpc>
                <a:spcPct val="90000"/>
              </a:lnSpc>
              <a:spcBef>
                <a:spcPct val="0"/>
              </a:spcBef>
              <a:spcAft>
                <a:spcPct val="35000"/>
              </a:spcAft>
            </a:pPr>
            <a:r>
              <a:rPr lang="en-US" sz="3600" b="1" kern="1200" dirty="0" err="1" smtClean="0">
                <a:solidFill>
                  <a:schemeClr val="tx1"/>
                </a:solidFill>
                <a:latin typeface="Times New Roman" panose="02020603050405020304" pitchFamily="18" charset="0"/>
                <a:cs typeface="Times New Roman" panose="02020603050405020304" pitchFamily="18" charset="0"/>
              </a:rPr>
              <a:t>Hoạt</a:t>
            </a:r>
            <a:r>
              <a:rPr lang="en-US" sz="3600" b="1" kern="1200" dirty="0" smtClean="0">
                <a:solidFill>
                  <a:schemeClr val="tx1"/>
                </a:solidFill>
                <a:latin typeface="Times New Roman" panose="02020603050405020304" pitchFamily="18" charset="0"/>
                <a:cs typeface="Times New Roman" panose="02020603050405020304" pitchFamily="18" charset="0"/>
              </a:rPr>
              <a:t> </a:t>
            </a:r>
            <a:r>
              <a:rPr lang="en-US" sz="3600" b="1" kern="1200" dirty="0" err="1" smtClean="0">
                <a:solidFill>
                  <a:schemeClr val="tx1"/>
                </a:solidFill>
                <a:latin typeface="Times New Roman" panose="02020603050405020304" pitchFamily="18" charset="0"/>
                <a:cs typeface="Times New Roman" panose="02020603050405020304" pitchFamily="18" charset="0"/>
              </a:rPr>
              <a:t>động</a:t>
            </a:r>
            <a:r>
              <a:rPr lang="en-US" sz="3600" b="1" kern="1200" dirty="0" smtClean="0">
                <a:solidFill>
                  <a:schemeClr val="tx1"/>
                </a:solidFill>
                <a:latin typeface="Times New Roman" panose="02020603050405020304" pitchFamily="18" charset="0"/>
                <a:cs typeface="Times New Roman" panose="02020603050405020304" pitchFamily="18" charset="0"/>
              </a:rPr>
              <a:t> </a:t>
            </a:r>
            <a:r>
              <a:rPr lang="en-US" sz="3600" b="1" kern="1200" dirty="0" err="1" smtClean="0">
                <a:solidFill>
                  <a:schemeClr val="tx1"/>
                </a:solidFill>
                <a:latin typeface="Times New Roman" panose="02020603050405020304" pitchFamily="18" charset="0"/>
                <a:cs typeface="Times New Roman" panose="02020603050405020304" pitchFamily="18" charset="0"/>
              </a:rPr>
              <a:t>nhóm</a:t>
            </a:r>
            <a:endParaRPr lang="en-US" sz="3600" b="1" kern="1200" dirty="0">
              <a:solidFill>
                <a:schemeClr val="tx1"/>
              </a:solidFill>
              <a:latin typeface="Times New Roman" panose="02020603050405020304" pitchFamily="18" charset="0"/>
              <a:cs typeface="Times New Roman" panose="02020603050405020304" pitchFamily="18" charset="0"/>
            </a:endParaRPr>
          </a:p>
        </p:txBody>
      </p:sp>
      <p:sp>
        <p:nvSpPr>
          <p:cNvPr id="8" name="Plaque 7"/>
          <p:cNvSpPr/>
          <p:nvPr/>
        </p:nvSpPr>
        <p:spPr>
          <a:xfrm>
            <a:off x="330200" y="304800"/>
            <a:ext cx="5541963" cy="596900"/>
          </a:xfrm>
          <a:prstGeom prst="plaque">
            <a:avLst/>
          </a:prstGeom>
          <a:blipFill>
            <a:blip r:embed="rId2"/>
            <a:tile tx="0" ty="0" sx="100000" sy="100000" flip="none" algn="tl"/>
          </a:blipFill>
          <a:ln w="1905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15000"/>
              </a:lnSpc>
            </a:pPr>
            <a:r>
              <a:rPr lang="en-US" sz="3600" b="1" dirty="0">
                <a:solidFill>
                  <a:srgbClr val="0D0D0D"/>
                </a:solidFill>
                <a:latin typeface="Times New Roman" panose="02020603050405020304" pitchFamily="18" charset="0"/>
                <a:ea typeface="Times New Roman" panose="02020603050405020304" pitchFamily="18" charset="0"/>
              </a:rPr>
              <a:t>II. </a:t>
            </a:r>
            <a:r>
              <a:rPr lang="en-US" sz="3600" b="1" dirty="0" err="1">
                <a:solidFill>
                  <a:srgbClr val="0D0D0D"/>
                </a:solidFill>
                <a:latin typeface="Times New Roman" panose="02020603050405020304" pitchFamily="18" charset="0"/>
                <a:ea typeface="Times New Roman" panose="02020603050405020304" pitchFamily="18" charset="0"/>
              </a:rPr>
              <a:t>Thực</a:t>
            </a:r>
            <a:r>
              <a:rPr lang="en-US" sz="3600" b="1" dirty="0">
                <a:solidFill>
                  <a:srgbClr val="0D0D0D"/>
                </a:solidFill>
                <a:latin typeface="Times New Roman" panose="02020603050405020304" pitchFamily="18" charset="0"/>
                <a:ea typeface="Times New Roman" panose="02020603050405020304" pitchFamily="18" charset="0"/>
              </a:rPr>
              <a:t> </a:t>
            </a:r>
            <a:r>
              <a:rPr lang="en-US" sz="3600" b="1" dirty="0" err="1">
                <a:solidFill>
                  <a:srgbClr val="0D0D0D"/>
                </a:solidFill>
                <a:latin typeface="Times New Roman" panose="02020603050405020304" pitchFamily="18" charset="0"/>
                <a:ea typeface="Times New Roman" panose="02020603050405020304" pitchFamily="18" charset="0"/>
              </a:rPr>
              <a:t>hành</a:t>
            </a:r>
            <a:r>
              <a:rPr lang="en-US" sz="3600" b="1" dirty="0">
                <a:solidFill>
                  <a:srgbClr val="0D0D0D"/>
                </a:solidFill>
                <a:latin typeface="Times New Roman" panose="02020603050405020304" pitchFamily="18" charset="0"/>
                <a:ea typeface="Times New Roman" panose="02020603050405020304" pitchFamily="18" charset="0"/>
              </a:rPr>
              <a:t> </a:t>
            </a:r>
            <a:r>
              <a:rPr lang="en-US" sz="3600" b="1" dirty="0" err="1">
                <a:solidFill>
                  <a:srgbClr val="0D0D0D"/>
                </a:solidFill>
                <a:latin typeface="Times New Roman" panose="02020603050405020304" pitchFamily="18" charset="0"/>
                <a:ea typeface="Times New Roman" panose="02020603050405020304" pitchFamily="18" charset="0"/>
              </a:rPr>
              <a:t>Tiếng</a:t>
            </a:r>
            <a:r>
              <a:rPr lang="en-US" sz="3600" b="1" dirty="0">
                <a:solidFill>
                  <a:srgbClr val="0D0D0D"/>
                </a:solidFill>
                <a:latin typeface="Times New Roman" panose="02020603050405020304" pitchFamily="18" charset="0"/>
                <a:ea typeface="Times New Roman" panose="02020603050405020304" pitchFamily="18" charset="0"/>
              </a:rPr>
              <a:t> </a:t>
            </a:r>
            <a:r>
              <a:rPr lang="en-US" sz="3600" b="1" dirty="0" err="1">
                <a:solidFill>
                  <a:srgbClr val="0D0D0D"/>
                </a:solidFill>
                <a:latin typeface="Times New Roman" panose="02020603050405020304" pitchFamily="18" charset="0"/>
                <a:ea typeface="Times New Roman" panose="02020603050405020304" pitchFamily="18" charset="0"/>
              </a:rPr>
              <a:t>Việt</a:t>
            </a:r>
            <a:endParaRPr lang="en-US" sz="3600" dirty="0">
              <a:effectLst/>
              <a:latin typeface="Times New Roman" panose="02020603050405020304" pitchFamily="18" charset="0"/>
              <a:ea typeface="Times New Roman" panose="02020603050405020304" pitchFamily="18" charset="0"/>
            </a:endParaRPr>
          </a:p>
        </p:txBody>
      </p:sp>
      <p:graphicFrame>
        <p:nvGraphicFramePr>
          <p:cNvPr id="3" name="Diagram 2"/>
          <p:cNvGraphicFramePr/>
          <p:nvPr>
            <p:extLst>
              <p:ext uri="{D42A27DB-BD31-4B8C-83A1-F6EECF244321}">
                <p14:modId xmlns:p14="http://schemas.microsoft.com/office/powerpoint/2010/main" val="567475358"/>
              </p:ext>
            </p:extLst>
          </p:nvPr>
        </p:nvGraphicFramePr>
        <p:xfrm>
          <a:off x="438150" y="2362199"/>
          <a:ext cx="11315700" cy="406400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9214370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laque 5"/>
          <p:cNvSpPr/>
          <p:nvPr/>
        </p:nvSpPr>
        <p:spPr>
          <a:xfrm>
            <a:off x="292100" y="330200"/>
            <a:ext cx="5851525" cy="596900"/>
          </a:xfrm>
          <a:prstGeom prst="plaque">
            <a:avLst/>
          </a:prstGeom>
          <a:blipFill>
            <a:blip r:embed="rId2"/>
            <a:tile tx="0" ty="0" sx="100000" sy="100000" flip="none" algn="tl"/>
          </a:blipFill>
          <a:ln w="1905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15000"/>
              </a:lnSpc>
            </a:pPr>
            <a:r>
              <a:rPr lang="en-US" sz="3600" b="1" dirty="0">
                <a:solidFill>
                  <a:srgbClr val="0D0D0D"/>
                </a:solidFill>
                <a:latin typeface="Times New Roman" panose="02020603050405020304" pitchFamily="18" charset="0"/>
                <a:ea typeface="Times New Roman" panose="02020603050405020304" pitchFamily="18" charset="0"/>
              </a:rPr>
              <a:t>II. </a:t>
            </a:r>
            <a:r>
              <a:rPr lang="en-US" sz="3600" b="1" dirty="0" err="1">
                <a:solidFill>
                  <a:srgbClr val="0D0D0D"/>
                </a:solidFill>
                <a:latin typeface="Times New Roman" panose="02020603050405020304" pitchFamily="18" charset="0"/>
                <a:ea typeface="Times New Roman" panose="02020603050405020304" pitchFamily="18" charset="0"/>
              </a:rPr>
              <a:t>Thực</a:t>
            </a:r>
            <a:r>
              <a:rPr lang="en-US" sz="3600" b="1" dirty="0">
                <a:solidFill>
                  <a:srgbClr val="0D0D0D"/>
                </a:solidFill>
                <a:latin typeface="Times New Roman" panose="02020603050405020304" pitchFamily="18" charset="0"/>
                <a:ea typeface="Times New Roman" panose="02020603050405020304" pitchFamily="18" charset="0"/>
              </a:rPr>
              <a:t> </a:t>
            </a:r>
            <a:r>
              <a:rPr lang="en-US" sz="3600" b="1" dirty="0" err="1">
                <a:solidFill>
                  <a:srgbClr val="0D0D0D"/>
                </a:solidFill>
                <a:latin typeface="Times New Roman" panose="02020603050405020304" pitchFamily="18" charset="0"/>
                <a:ea typeface="Times New Roman" panose="02020603050405020304" pitchFamily="18" charset="0"/>
              </a:rPr>
              <a:t>hành</a:t>
            </a:r>
            <a:r>
              <a:rPr lang="en-US" sz="3600" b="1" dirty="0">
                <a:solidFill>
                  <a:srgbClr val="0D0D0D"/>
                </a:solidFill>
                <a:latin typeface="Times New Roman" panose="02020603050405020304" pitchFamily="18" charset="0"/>
                <a:ea typeface="Times New Roman" panose="02020603050405020304" pitchFamily="18" charset="0"/>
              </a:rPr>
              <a:t> </a:t>
            </a:r>
            <a:r>
              <a:rPr lang="en-US" sz="3600" b="1" dirty="0" err="1">
                <a:solidFill>
                  <a:srgbClr val="0D0D0D"/>
                </a:solidFill>
                <a:latin typeface="Times New Roman" panose="02020603050405020304" pitchFamily="18" charset="0"/>
                <a:ea typeface="Times New Roman" panose="02020603050405020304" pitchFamily="18" charset="0"/>
              </a:rPr>
              <a:t>Tiếng</a:t>
            </a:r>
            <a:r>
              <a:rPr lang="en-US" sz="3600" b="1" dirty="0">
                <a:solidFill>
                  <a:srgbClr val="0D0D0D"/>
                </a:solidFill>
                <a:latin typeface="Times New Roman" panose="02020603050405020304" pitchFamily="18" charset="0"/>
                <a:ea typeface="Times New Roman" panose="02020603050405020304" pitchFamily="18" charset="0"/>
              </a:rPr>
              <a:t> </a:t>
            </a:r>
            <a:r>
              <a:rPr lang="en-US" sz="3600" b="1" dirty="0" err="1">
                <a:solidFill>
                  <a:srgbClr val="0D0D0D"/>
                </a:solidFill>
                <a:latin typeface="Times New Roman" panose="02020603050405020304" pitchFamily="18" charset="0"/>
                <a:ea typeface="Times New Roman" panose="02020603050405020304" pitchFamily="18" charset="0"/>
              </a:rPr>
              <a:t>Việt</a:t>
            </a:r>
            <a:endParaRPr lang="en-US" sz="3600" dirty="0">
              <a:effectLst/>
              <a:latin typeface="Times New Roman" panose="02020603050405020304" pitchFamily="18" charset="0"/>
              <a:ea typeface="Times New Roman" panose="02020603050405020304" pitchFamily="18" charset="0"/>
            </a:endParaRPr>
          </a:p>
        </p:txBody>
      </p:sp>
      <p:sp>
        <p:nvSpPr>
          <p:cNvPr id="7" name="Right Arrow Callout 6"/>
          <p:cNvSpPr/>
          <p:nvPr/>
        </p:nvSpPr>
        <p:spPr>
          <a:xfrm>
            <a:off x="749299" y="1384300"/>
            <a:ext cx="4646949" cy="4787900"/>
          </a:xfrm>
          <a:prstGeom prst="rightArrowCallout">
            <a:avLst/>
          </a:prstGeom>
          <a:solidFill>
            <a:schemeClr val="bg1"/>
          </a:solidFill>
          <a:ln w="28575"/>
          <a:scene3d>
            <a:camera prst="orthographicFront"/>
            <a:lightRig rig="threePt" dir="t"/>
          </a:scene3d>
          <a:sp3d>
            <a:bevelT prst="convex"/>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28600" indent="-228600">
              <a:lnSpc>
                <a:spcPct val="115000"/>
              </a:lnSpc>
              <a:buAutoNum type="arabicPeriod"/>
            </a:pPr>
            <a:r>
              <a:rPr lang="en-US" sz="2000" b="1" dirty="0" err="1" smtClean="0">
                <a:solidFill>
                  <a:schemeClr val="tx1">
                    <a:lumMod val="95000"/>
                    <a:lumOff val="5000"/>
                  </a:schemeClr>
                </a:solidFill>
                <a:latin typeface="Times New Roman" panose="02020603050405020304" pitchFamily="18" charset="0"/>
                <a:ea typeface="Times New Roman" panose="02020603050405020304" pitchFamily="18" charset="0"/>
              </a:rPr>
              <a:t>Bài</a:t>
            </a:r>
            <a:r>
              <a:rPr lang="en-US" sz="2000" b="1" dirty="0" smtClean="0">
                <a:solidFill>
                  <a:schemeClr val="tx1">
                    <a:lumMod val="95000"/>
                    <a:lumOff val="5000"/>
                  </a:schemeClr>
                </a:solidFill>
                <a:latin typeface="Times New Roman" panose="02020603050405020304" pitchFamily="18" charset="0"/>
                <a:ea typeface="Times New Roman" panose="02020603050405020304" pitchFamily="18" charset="0"/>
              </a:rPr>
              <a:t> </a:t>
            </a:r>
            <a:r>
              <a:rPr lang="en-US" sz="2000" b="1" dirty="0" err="1">
                <a:solidFill>
                  <a:schemeClr val="tx1">
                    <a:lumMod val="95000"/>
                    <a:lumOff val="5000"/>
                  </a:schemeClr>
                </a:solidFill>
                <a:latin typeface="Times New Roman" panose="02020603050405020304" pitchFamily="18" charset="0"/>
                <a:ea typeface="Times New Roman" panose="02020603050405020304" pitchFamily="18" charset="0"/>
              </a:rPr>
              <a:t>tập</a:t>
            </a:r>
            <a:r>
              <a:rPr lang="en-US" sz="2000" b="1" dirty="0">
                <a:solidFill>
                  <a:schemeClr val="tx1">
                    <a:lumMod val="95000"/>
                    <a:lumOff val="5000"/>
                  </a:schemeClr>
                </a:solidFill>
                <a:latin typeface="Times New Roman" panose="02020603050405020304" pitchFamily="18" charset="0"/>
                <a:ea typeface="Times New Roman" panose="02020603050405020304" pitchFamily="18" charset="0"/>
              </a:rPr>
              <a:t> 1/ </a:t>
            </a:r>
            <a:r>
              <a:rPr lang="en-US" sz="2000" b="1" dirty="0" err="1">
                <a:solidFill>
                  <a:schemeClr val="tx1">
                    <a:lumMod val="95000"/>
                    <a:lumOff val="5000"/>
                  </a:schemeClr>
                </a:solidFill>
                <a:latin typeface="Times New Roman" panose="02020603050405020304" pitchFamily="18" charset="0"/>
                <a:ea typeface="Times New Roman" panose="02020603050405020304" pitchFamily="18" charset="0"/>
              </a:rPr>
              <a:t>Tr</a:t>
            </a:r>
            <a:r>
              <a:rPr lang="en-US" sz="2000" b="1" dirty="0">
                <a:solidFill>
                  <a:schemeClr val="tx1">
                    <a:lumMod val="95000"/>
                    <a:lumOff val="5000"/>
                  </a:schemeClr>
                </a:solidFill>
                <a:latin typeface="Times New Roman" panose="02020603050405020304" pitchFamily="18" charset="0"/>
                <a:ea typeface="Times New Roman" panose="02020603050405020304" pitchFamily="18" charset="0"/>
              </a:rPr>
              <a:t> 24: </a:t>
            </a:r>
            <a:r>
              <a:rPr lang="vi-VN" sz="2000" b="1" dirty="0">
                <a:solidFill>
                  <a:schemeClr val="tx1">
                    <a:lumMod val="95000"/>
                    <a:lumOff val="5000"/>
                  </a:schemeClr>
                </a:solidFill>
                <a:latin typeface="Times New Roman" panose="02020603050405020304" pitchFamily="18" charset="0"/>
                <a:ea typeface="Times New Roman" panose="02020603050405020304" pitchFamily="18" charset="0"/>
              </a:rPr>
              <a:t>Tìm và lập danh sách các từ đơn, từ ghép, từ láy trong hai câu sau</a:t>
            </a:r>
            <a:r>
              <a:rPr lang="vi-VN" sz="2000" b="1" dirty="0" smtClean="0">
                <a:solidFill>
                  <a:schemeClr val="tx1">
                    <a:lumMod val="95000"/>
                    <a:lumOff val="5000"/>
                  </a:schemeClr>
                </a:solidFill>
                <a:latin typeface="Times New Roman" panose="02020603050405020304" pitchFamily="18" charset="0"/>
                <a:ea typeface="Times New Roman" panose="02020603050405020304" pitchFamily="18" charset="0"/>
              </a:rPr>
              <a:t>:</a:t>
            </a:r>
            <a:endParaRPr lang="en-US" sz="2000" b="1" dirty="0" smtClean="0">
              <a:solidFill>
                <a:schemeClr val="tx1">
                  <a:lumMod val="95000"/>
                  <a:lumOff val="5000"/>
                </a:schemeClr>
              </a:solidFill>
              <a:latin typeface="Times New Roman" panose="02020603050405020304" pitchFamily="18" charset="0"/>
              <a:ea typeface="Times New Roman" panose="02020603050405020304" pitchFamily="18" charset="0"/>
            </a:endParaRPr>
          </a:p>
          <a:p>
            <a:pPr>
              <a:lnSpc>
                <a:spcPct val="115000"/>
              </a:lnSpc>
            </a:pPr>
            <a:r>
              <a:rPr lang="vi-VN" sz="2000" dirty="0">
                <a:solidFill>
                  <a:schemeClr val="tx1">
                    <a:lumMod val="95000"/>
                    <a:lumOff val="5000"/>
                  </a:schemeClr>
                </a:solidFill>
                <a:latin typeface="Times New Roman" panose="02020603050405020304" pitchFamily="18" charset="0"/>
                <a:ea typeface="Times New Roman" panose="02020603050405020304" pitchFamily="18" charset="0"/>
              </a:rPr>
              <a:t>a) Sứ giả / vừa / kinh ngạc, / vừa / mừng rỡ, / vội vàng / về / tâu / vua.</a:t>
            </a:r>
            <a:endParaRPr lang="en-US" sz="2000" dirty="0">
              <a:solidFill>
                <a:schemeClr val="tx1">
                  <a:lumMod val="95000"/>
                  <a:lumOff val="5000"/>
                </a:schemeClr>
              </a:solidFill>
              <a:latin typeface="Times New Roman" panose="02020603050405020304" pitchFamily="18" charset="0"/>
              <a:ea typeface="Times New Roman" panose="02020603050405020304" pitchFamily="18" charset="0"/>
            </a:endParaRPr>
          </a:p>
          <a:p>
            <a:pPr algn="r">
              <a:lnSpc>
                <a:spcPct val="115000"/>
              </a:lnSpc>
            </a:pPr>
            <a:r>
              <a:rPr lang="vi-VN" sz="2000" dirty="0">
                <a:solidFill>
                  <a:schemeClr val="tx1">
                    <a:lumMod val="95000"/>
                    <a:lumOff val="5000"/>
                  </a:schemeClr>
                </a:solidFill>
                <a:latin typeface="Times New Roman" panose="02020603050405020304" pitchFamily="18" charset="0"/>
                <a:ea typeface="Times New Roman" panose="02020603050405020304" pitchFamily="18" charset="0"/>
              </a:rPr>
              <a:t>(Thánh Gióng)</a:t>
            </a:r>
            <a:endParaRPr lang="en-US" sz="2000" dirty="0">
              <a:solidFill>
                <a:schemeClr val="tx1">
                  <a:lumMod val="95000"/>
                  <a:lumOff val="5000"/>
                </a:schemeClr>
              </a:solidFill>
              <a:latin typeface="Times New Roman" panose="02020603050405020304" pitchFamily="18" charset="0"/>
              <a:ea typeface="Times New Roman" panose="02020603050405020304" pitchFamily="18" charset="0"/>
            </a:endParaRPr>
          </a:p>
          <a:p>
            <a:pPr>
              <a:lnSpc>
                <a:spcPct val="115000"/>
              </a:lnSpc>
            </a:pPr>
            <a:r>
              <a:rPr lang="vi-VN" sz="2000" dirty="0">
                <a:solidFill>
                  <a:schemeClr val="tx1">
                    <a:lumMod val="95000"/>
                    <a:lumOff val="5000"/>
                  </a:schemeClr>
                </a:solidFill>
                <a:latin typeface="Times New Roman" panose="02020603050405020304" pitchFamily="18" charset="0"/>
                <a:ea typeface="Times New Roman" panose="02020603050405020304" pitchFamily="18" charset="0"/>
              </a:rPr>
              <a:t>b) Từ / ngày / công chúa / bị / mất tích, / nhà vua / vô cùng / đau đớn.</a:t>
            </a:r>
            <a:endParaRPr lang="en-US" sz="2000" dirty="0">
              <a:solidFill>
                <a:schemeClr val="tx1">
                  <a:lumMod val="95000"/>
                  <a:lumOff val="5000"/>
                </a:schemeClr>
              </a:solidFill>
              <a:latin typeface="Times New Roman" panose="02020603050405020304" pitchFamily="18" charset="0"/>
              <a:ea typeface="Times New Roman" panose="02020603050405020304" pitchFamily="18" charset="0"/>
            </a:endParaRPr>
          </a:p>
          <a:p>
            <a:pPr algn="r">
              <a:lnSpc>
                <a:spcPct val="115000"/>
              </a:lnSpc>
            </a:pPr>
            <a:r>
              <a:rPr lang="vi-VN" sz="2000" dirty="0">
                <a:solidFill>
                  <a:schemeClr val="tx1">
                    <a:lumMod val="95000"/>
                    <a:lumOff val="5000"/>
                  </a:schemeClr>
                </a:solidFill>
                <a:latin typeface="Times New Roman" panose="02020603050405020304" pitchFamily="18" charset="0"/>
                <a:ea typeface="Times New Roman" panose="02020603050405020304" pitchFamily="18" charset="0"/>
              </a:rPr>
              <a:t>(Thạch Sanh)</a:t>
            </a:r>
            <a:endParaRPr lang="en-US" sz="2000" dirty="0">
              <a:solidFill>
                <a:schemeClr val="tx1">
                  <a:lumMod val="95000"/>
                  <a:lumOff val="5000"/>
                </a:schemeClr>
              </a:solidFill>
              <a:latin typeface="Times New Roman" panose="02020603050405020304" pitchFamily="18" charset="0"/>
              <a:ea typeface="Times New Roman" panose="02020603050405020304" pitchFamily="18" charset="0"/>
            </a:endParaRPr>
          </a:p>
          <a:p>
            <a:pPr marL="228600" indent="-228600">
              <a:lnSpc>
                <a:spcPct val="115000"/>
              </a:lnSpc>
              <a:buAutoNum type="arabicPeriod"/>
            </a:pPr>
            <a:endParaRPr lang="en-US" sz="2000" dirty="0">
              <a:solidFill>
                <a:schemeClr val="tx1">
                  <a:lumMod val="95000"/>
                  <a:lumOff val="5000"/>
                </a:schemeClr>
              </a:solidFill>
              <a:effectLst/>
              <a:latin typeface="Times New Roman" panose="02020603050405020304" pitchFamily="18" charset="0"/>
              <a:ea typeface="Times New Roman" panose="02020603050405020304" pitchFamily="18" charset="0"/>
            </a:endParaRPr>
          </a:p>
        </p:txBody>
      </p:sp>
      <p:graphicFrame>
        <p:nvGraphicFramePr>
          <p:cNvPr id="11" name="Table 10"/>
          <p:cNvGraphicFramePr>
            <a:graphicFrameLocks noGrp="1"/>
          </p:cNvGraphicFramePr>
          <p:nvPr>
            <p:extLst>
              <p:ext uri="{D42A27DB-BD31-4B8C-83A1-F6EECF244321}">
                <p14:modId xmlns:p14="http://schemas.microsoft.com/office/powerpoint/2010/main" val="3098258020"/>
              </p:ext>
            </p:extLst>
          </p:nvPr>
        </p:nvGraphicFramePr>
        <p:xfrm>
          <a:off x="5396248" y="1570976"/>
          <a:ext cx="6053070" cy="4414547"/>
        </p:xfrm>
        <a:graphic>
          <a:graphicData uri="http://schemas.openxmlformats.org/drawingml/2006/table">
            <a:tbl>
              <a:tblPr firstRow="1" firstCol="1" bandRow="1">
                <a:tableStyleId>{5C22544A-7EE6-4342-B048-85BDC9FD1C3A}</a:tableStyleId>
              </a:tblPr>
              <a:tblGrid>
                <a:gridCol w="1996224">
                  <a:extLst>
                    <a:ext uri="{9D8B030D-6E8A-4147-A177-3AD203B41FA5}">
                      <a16:colId xmlns:a16="http://schemas.microsoft.com/office/drawing/2014/main" val="3240626754"/>
                    </a:ext>
                  </a:extLst>
                </a:gridCol>
                <a:gridCol w="2112135">
                  <a:extLst>
                    <a:ext uri="{9D8B030D-6E8A-4147-A177-3AD203B41FA5}">
                      <a16:colId xmlns:a16="http://schemas.microsoft.com/office/drawing/2014/main" val="2864369318"/>
                    </a:ext>
                  </a:extLst>
                </a:gridCol>
                <a:gridCol w="1944711">
                  <a:extLst>
                    <a:ext uri="{9D8B030D-6E8A-4147-A177-3AD203B41FA5}">
                      <a16:colId xmlns:a16="http://schemas.microsoft.com/office/drawing/2014/main" val="47319239"/>
                    </a:ext>
                  </a:extLst>
                </a:gridCol>
              </a:tblGrid>
              <a:tr h="714988">
                <a:tc>
                  <a:txBody>
                    <a:bodyPr/>
                    <a:lstStyle/>
                    <a:p>
                      <a:pPr algn="ctr">
                        <a:lnSpc>
                          <a:spcPct val="115000"/>
                        </a:lnSpc>
                        <a:spcAft>
                          <a:spcPts val="0"/>
                        </a:spcAft>
                      </a:pPr>
                      <a:r>
                        <a:rPr lang="vi-VN" sz="2800" dirty="0">
                          <a:effectLst/>
                          <a:latin typeface="Times New Roman" panose="02020603050405020304" pitchFamily="18" charset="0"/>
                          <a:cs typeface="Times New Roman" panose="02020603050405020304" pitchFamily="18" charset="0"/>
                        </a:rPr>
                        <a:t>Từ đơn</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vi-VN" sz="2800" dirty="0">
                          <a:effectLst/>
                          <a:latin typeface="Times New Roman" panose="02020603050405020304" pitchFamily="18" charset="0"/>
                          <a:cs typeface="Times New Roman" panose="02020603050405020304" pitchFamily="18" charset="0"/>
                        </a:rPr>
                        <a:t>Từ ghép</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vi-VN" sz="2800">
                          <a:effectLst/>
                          <a:latin typeface="Times New Roman" panose="02020603050405020304" pitchFamily="18" charset="0"/>
                          <a:cs typeface="Times New Roman" panose="02020603050405020304" pitchFamily="18" charset="0"/>
                        </a:rPr>
                        <a:t>Từ láy</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38935157"/>
                  </a:ext>
                </a:extLst>
              </a:tr>
              <a:tr h="3699559">
                <a:tc>
                  <a:txBody>
                    <a:bodyPr/>
                    <a:lstStyle/>
                    <a:p>
                      <a:pPr algn="ctr">
                        <a:lnSpc>
                          <a:spcPct val="115000"/>
                        </a:lnSpc>
                        <a:spcAft>
                          <a:spcPts val="0"/>
                        </a:spcAft>
                      </a:pPr>
                      <a:r>
                        <a:rPr lang="vi-VN" sz="2800" dirty="0">
                          <a:effectLst/>
                          <a:latin typeface="Times New Roman" panose="02020603050405020304" pitchFamily="18" charset="0"/>
                          <a:cs typeface="Times New Roman" panose="02020603050405020304" pitchFamily="18" charset="0"/>
                        </a:rPr>
                        <a:t>về, tâu, </a:t>
                      </a:r>
                      <a:endParaRPr lang="en-US" sz="2800" dirty="0" smtClean="0">
                        <a:effectLst/>
                        <a:latin typeface="Times New Roman" panose="02020603050405020304" pitchFamily="18" charset="0"/>
                        <a:cs typeface="Times New Roman" panose="02020603050405020304" pitchFamily="18" charset="0"/>
                      </a:endParaRPr>
                    </a:p>
                    <a:p>
                      <a:pPr algn="ctr">
                        <a:lnSpc>
                          <a:spcPct val="115000"/>
                        </a:lnSpc>
                        <a:spcAft>
                          <a:spcPts val="0"/>
                        </a:spcAft>
                      </a:pPr>
                      <a:r>
                        <a:rPr lang="en-US" sz="2800" dirty="0" smtClean="0">
                          <a:effectLst/>
                          <a:latin typeface="Times New Roman" panose="02020603050405020304" pitchFamily="18" charset="0"/>
                          <a:cs typeface="Times New Roman" panose="02020603050405020304" pitchFamily="18" charset="0"/>
                        </a:rPr>
                        <a:t>v</a:t>
                      </a:r>
                      <a:r>
                        <a:rPr lang="vi-VN" sz="2800" dirty="0" smtClean="0">
                          <a:effectLst/>
                          <a:latin typeface="Times New Roman" panose="02020603050405020304" pitchFamily="18" charset="0"/>
                          <a:cs typeface="Times New Roman" panose="02020603050405020304" pitchFamily="18" charset="0"/>
                        </a:rPr>
                        <a:t>ua</a:t>
                      </a:r>
                      <a:r>
                        <a:rPr lang="en-US" sz="2800" dirty="0" smtClean="0">
                          <a:effectLst/>
                          <a:latin typeface="Times New Roman" panose="02020603050405020304" pitchFamily="18" charset="0"/>
                          <a:cs typeface="Times New Roman" panose="02020603050405020304" pitchFamily="18" charset="0"/>
                        </a:rPr>
                        <a:t>,</a:t>
                      </a:r>
                      <a:endParaRPr lang="en-US" sz="2800" dirty="0">
                        <a:effectLst/>
                        <a:latin typeface="Times New Roman" panose="02020603050405020304" pitchFamily="18" charset="0"/>
                        <a:cs typeface="Times New Roman" panose="02020603050405020304" pitchFamily="18" charset="0"/>
                      </a:endParaRPr>
                    </a:p>
                    <a:p>
                      <a:pPr algn="ctr">
                        <a:lnSpc>
                          <a:spcPct val="115000"/>
                        </a:lnSpc>
                        <a:spcAft>
                          <a:spcPts val="0"/>
                        </a:spcAft>
                      </a:pPr>
                      <a:r>
                        <a:rPr lang="vi-VN" sz="2800" dirty="0">
                          <a:effectLst/>
                          <a:latin typeface="Times New Roman" panose="02020603050405020304" pitchFamily="18" charset="0"/>
                          <a:cs typeface="Times New Roman" panose="02020603050405020304" pitchFamily="18" charset="0"/>
                        </a:rPr>
                        <a:t> </a:t>
                      </a:r>
                      <a:r>
                        <a:rPr lang="vi-VN" sz="2800" dirty="0" smtClean="0">
                          <a:effectLst/>
                          <a:latin typeface="Times New Roman" panose="02020603050405020304" pitchFamily="18" charset="0"/>
                          <a:cs typeface="Times New Roman" panose="02020603050405020304" pitchFamily="18" charset="0"/>
                        </a:rPr>
                        <a:t>ngày</a:t>
                      </a:r>
                      <a:r>
                        <a:rPr lang="en-US" sz="2800" dirty="0" smtClean="0">
                          <a:effectLst/>
                          <a:latin typeface="Times New Roman" panose="02020603050405020304" pitchFamily="18" charset="0"/>
                          <a:cs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vi-VN" sz="2800" dirty="0">
                          <a:effectLst/>
                          <a:latin typeface="Times New Roman" panose="02020603050405020304" pitchFamily="18" charset="0"/>
                          <a:cs typeface="Times New Roman" panose="02020603050405020304" pitchFamily="18" charset="0"/>
                        </a:rPr>
                        <a:t>Sứ giả</a:t>
                      </a:r>
                      <a:r>
                        <a:rPr lang="vi-VN" sz="2800" dirty="0" smtClean="0">
                          <a:effectLst/>
                          <a:latin typeface="Times New Roman" panose="02020603050405020304" pitchFamily="18" charset="0"/>
                          <a:cs typeface="Times New Roman" panose="02020603050405020304" pitchFamily="18" charset="0"/>
                        </a:rPr>
                        <a:t>,</a:t>
                      </a:r>
                      <a:endParaRPr lang="en-US" sz="2800" dirty="0" smtClean="0">
                        <a:effectLst/>
                        <a:latin typeface="Times New Roman" panose="02020603050405020304" pitchFamily="18" charset="0"/>
                        <a:cs typeface="Times New Roman" panose="02020603050405020304" pitchFamily="18" charset="0"/>
                      </a:endParaRPr>
                    </a:p>
                    <a:p>
                      <a:pPr algn="ctr">
                        <a:lnSpc>
                          <a:spcPct val="115000"/>
                        </a:lnSpc>
                        <a:spcAft>
                          <a:spcPts val="0"/>
                        </a:spcAft>
                      </a:pPr>
                      <a:r>
                        <a:rPr lang="vi-VN" sz="2800" dirty="0" smtClean="0">
                          <a:effectLst/>
                          <a:latin typeface="Times New Roman" panose="02020603050405020304" pitchFamily="18" charset="0"/>
                          <a:cs typeface="Times New Roman" panose="02020603050405020304" pitchFamily="18" charset="0"/>
                        </a:rPr>
                        <a:t> </a:t>
                      </a:r>
                      <a:r>
                        <a:rPr lang="vi-VN" sz="2800" dirty="0">
                          <a:effectLst/>
                          <a:latin typeface="Times New Roman" panose="02020603050405020304" pitchFamily="18" charset="0"/>
                          <a:cs typeface="Times New Roman" panose="02020603050405020304" pitchFamily="18" charset="0"/>
                        </a:rPr>
                        <a:t>kinh ngạc, mừng </a:t>
                      </a:r>
                      <a:r>
                        <a:rPr lang="vi-VN" sz="2800" dirty="0" smtClean="0">
                          <a:effectLst/>
                          <a:latin typeface="Times New Roman" panose="02020603050405020304" pitchFamily="18" charset="0"/>
                          <a:cs typeface="Times New Roman" panose="02020603050405020304" pitchFamily="18" charset="0"/>
                        </a:rPr>
                        <a:t>rỡ</a:t>
                      </a:r>
                      <a:r>
                        <a:rPr lang="en-US" sz="2800" dirty="0" smtClean="0">
                          <a:effectLst/>
                          <a:latin typeface="Times New Roman" panose="02020603050405020304" pitchFamily="18" charset="0"/>
                          <a:cs typeface="Times New Roman" panose="02020603050405020304" pitchFamily="18" charset="0"/>
                        </a:rPr>
                        <a:t>,</a:t>
                      </a:r>
                      <a:endParaRPr lang="en-US" sz="2800" dirty="0">
                        <a:effectLst/>
                        <a:latin typeface="Times New Roman" panose="02020603050405020304" pitchFamily="18" charset="0"/>
                        <a:cs typeface="Times New Roman" panose="02020603050405020304" pitchFamily="18" charset="0"/>
                      </a:endParaRPr>
                    </a:p>
                    <a:p>
                      <a:pPr algn="ctr">
                        <a:lnSpc>
                          <a:spcPct val="115000"/>
                        </a:lnSpc>
                        <a:spcAft>
                          <a:spcPts val="0"/>
                        </a:spcAft>
                      </a:pPr>
                      <a:r>
                        <a:rPr lang="vi-VN" sz="2800" dirty="0">
                          <a:effectLst/>
                          <a:latin typeface="Times New Roman" panose="02020603050405020304" pitchFamily="18" charset="0"/>
                          <a:cs typeface="Times New Roman" panose="02020603050405020304" pitchFamily="18" charset="0"/>
                        </a:rPr>
                        <a:t>công chúa, mất tích</a:t>
                      </a:r>
                      <a:r>
                        <a:rPr lang="vi-VN" sz="2800" dirty="0" smtClean="0">
                          <a:effectLst/>
                          <a:latin typeface="Times New Roman" panose="02020603050405020304" pitchFamily="18" charset="0"/>
                          <a:cs typeface="Times New Roman" panose="02020603050405020304" pitchFamily="18" charset="0"/>
                        </a:rPr>
                        <a:t>,</a:t>
                      </a:r>
                      <a:endParaRPr lang="en-US" sz="2800" dirty="0" smtClean="0">
                        <a:effectLst/>
                        <a:latin typeface="Times New Roman" panose="02020603050405020304" pitchFamily="18" charset="0"/>
                        <a:cs typeface="Times New Roman" panose="02020603050405020304" pitchFamily="18" charset="0"/>
                      </a:endParaRPr>
                    </a:p>
                    <a:p>
                      <a:pPr algn="ctr">
                        <a:lnSpc>
                          <a:spcPct val="115000"/>
                        </a:lnSpc>
                        <a:spcAft>
                          <a:spcPts val="0"/>
                        </a:spcAft>
                      </a:pPr>
                      <a:r>
                        <a:rPr lang="vi-VN" sz="2800" dirty="0" smtClean="0">
                          <a:effectLst/>
                          <a:latin typeface="Times New Roman" panose="02020603050405020304" pitchFamily="18" charset="0"/>
                          <a:cs typeface="Times New Roman" panose="02020603050405020304" pitchFamily="18" charset="0"/>
                        </a:rPr>
                        <a:t> </a:t>
                      </a:r>
                      <a:r>
                        <a:rPr lang="vi-VN" sz="2800" dirty="0">
                          <a:effectLst/>
                          <a:latin typeface="Times New Roman" panose="02020603050405020304" pitchFamily="18" charset="0"/>
                          <a:cs typeface="Times New Roman" panose="02020603050405020304" pitchFamily="18" charset="0"/>
                        </a:rPr>
                        <a:t>nhà vua, </a:t>
                      </a:r>
                      <a:endParaRPr lang="en-US" sz="2800" dirty="0" smtClean="0">
                        <a:effectLst/>
                        <a:latin typeface="Times New Roman" panose="02020603050405020304" pitchFamily="18" charset="0"/>
                        <a:cs typeface="Times New Roman" panose="02020603050405020304" pitchFamily="18" charset="0"/>
                      </a:endParaRPr>
                    </a:p>
                    <a:p>
                      <a:pPr algn="ctr">
                        <a:lnSpc>
                          <a:spcPct val="115000"/>
                        </a:lnSpc>
                        <a:spcAft>
                          <a:spcPts val="0"/>
                        </a:spcAft>
                      </a:pPr>
                      <a:r>
                        <a:rPr lang="vi-VN" sz="2800" dirty="0" smtClean="0">
                          <a:effectLst/>
                          <a:latin typeface="Times New Roman" panose="02020603050405020304" pitchFamily="18" charset="0"/>
                          <a:cs typeface="Times New Roman" panose="02020603050405020304" pitchFamily="18" charset="0"/>
                        </a:rPr>
                        <a:t>vô </a:t>
                      </a:r>
                      <a:r>
                        <a:rPr lang="vi-VN" sz="2800" dirty="0">
                          <a:effectLst/>
                          <a:latin typeface="Times New Roman" panose="02020603050405020304" pitchFamily="18" charset="0"/>
                          <a:cs typeface="Times New Roman" panose="02020603050405020304" pitchFamily="18" charset="0"/>
                        </a:rPr>
                        <a:t>cùng, </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vi-VN" sz="2800" dirty="0">
                          <a:effectLst/>
                          <a:latin typeface="Times New Roman" panose="02020603050405020304" pitchFamily="18" charset="0"/>
                          <a:cs typeface="Times New Roman" panose="02020603050405020304" pitchFamily="18" charset="0"/>
                        </a:rPr>
                        <a:t>vội vàng</a:t>
                      </a:r>
                      <a:r>
                        <a:rPr lang="en-US" sz="2800" dirty="0">
                          <a:effectLst/>
                          <a:latin typeface="Times New Roman" panose="02020603050405020304" pitchFamily="18" charset="0"/>
                          <a:cs typeface="Times New Roman" panose="02020603050405020304" pitchFamily="18" charset="0"/>
                        </a:rPr>
                        <a:t>, </a:t>
                      </a:r>
                      <a:r>
                        <a:rPr lang="vi-VN" sz="2800" dirty="0">
                          <a:effectLst/>
                          <a:latin typeface="Times New Roman" panose="02020603050405020304" pitchFamily="18" charset="0"/>
                          <a:cs typeface="Times New Roman" panose="02020603050405020304" pitchFamily="18" charset="0"/>
                        </a:rPr>
                        <a:t>đau đớn</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26685603"/>
                  </a:ext>
                </a:extLst>
              </a:tr>
            </a:tbl>
          </a:graphicData>
        </a:graphic>
      </p:graphicFrame>
      <p:pic>
        <p:nvPicPr>
          <p:cNvPr id="12" name="Picture 11"/>
          <p:cNvPicPr>
            <a:picLocks noChangeAspect="1"/>
          </p:cNvPicPr>
          <p:nvPr/>
        </p:nvPicPr>
        <p:blipFill>
          <a:blip r:embed="rId3"/>
          <a:stretch>
            <a:fillRect/>
          </a:stretch>
        </p:blipFill>
        <p:spPr>
          <a:xfrm>
            <a:off x="8888813" y="108372"/>
            <a:ext cx="1462604" cy="1462604"/>
          </a:xfrm>
          <a:prstGeom prst="ellipse">
            <a:avLst/>
          </a:prstGeom>
          <a:ln>
            <a:noFill/>
          </a:ln>
          <a:effectLst>
            <a:softEdge rad="112500"/>
          </a:effectLst>
        </p:spPr>
      </p:pic>
      <p:sp>
        <p:nvSpPr>
          <p:cNvPr id="13" name="Round Single Corner Rectangle 12"/>
          <p:cNvSpPr/>
          <p:nvPr/>
        </p:nvSpPr>
        <p:spPr>
          <a:xfrm>
            <a:off x="10367492" y="316852"/>
            <a:ext cx="1417351" cy="755650"/>
          </a:xfrm>
          <a:prstGeom prst="round1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err="1" smtClean="0">
                <a:solidFill>
                  <a:schemeClr val="tx1">
                    <a:lumMod val="95000"/>
                    <a:lumOff val="5000"/>
                  </a:schemeClr>
                </a:solidFill>
                <a:latin typeface="Times New Roman" panose="02020603050405020304" pitchFamily="18" charset="0"/>
                <a:cs typeface="Times New Roman" panose="02020603050405020304" pitchFamily="18" charset="0"/>
              </a:rPr>
              <a:t>Nhóm</a:t>
            </a:r>
            <a:r>
              <a:rPr lang="en-US" sz="2400" b="1" dirty="0" smtClean="0">
                <a:solidFill>
                  <a:schemeClr val="tx1">
                    <a:lumMod val="95000"/>
                    <a:lumOff val="5000"/>
                  </a:schemeClr>
                </a:solidFill>
                <a:latin typeface="Times New Roman" panose="02020603050405020304" pitchFamily="18" charset="0"/>
                <a:cs typeface="Times New Roman" panose="02020603050405020304" pitchFamily="18" charset="0"/>
              </a:rPr>
              <a:t> 1</a:t>
            </a:r>
            <a:endParaRPr lang="en-US" sz="2400" b="1" dirty="0">
              <a:solidFill>
                <a:schemeClr val="tx1">
                  <a:lumMod val="95000"/>
                  <a:lumOff val="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477514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2000"/>
                                        <p:tgtEl>
                                          <p:spTgt spid="11"/>
                                        </p:tgtEl>
                                      </p:cBhvr>
                                    </p:animEffect>
                                    <p:anim calcmode="lin" valueType="num">
                                      <p:cBhvr>
                                        <p:cTn id="8" dur="2000" fill="hold"/>
                                        <p:tgtEl>
                                          <p:spTgt spid="11"/>
                                        </p:tgtEl>
                                        <p:attrNameLst>
                                          <p:attrName>ppt_w</p:attrName>
                                        </p:attrNameLst>
                                      </p:cBhvr>
                                      <p:tavLst>
                                        <p:tav tm="0" fmla="#ppt_w*sin(2.5*pi*$)">
                                          <p:val>
                                            <p:fltVal val="0"/>
                                          </p:val>
                                        </p:tav>
                                        <p:tav tm="100000">
                                          <p:val>
                                            <p:fltVal val="1"/>
                                          </p:val>
                                        </p:tav>
                                      </p:tavLst>
                                    </p:anim>
                                    <p:anim calcmode="lin" valueType="num">
                                      <p:cBhvr>
                                        <p:cTn id="9" dur="2000" fill="hold"/>
                                        <p:tgtEl>
                                          <p:spTgt spid="11"/>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ight Arrow Callout 6"/>
          <p:cNvSpPr/>
          <p:nvPr/>
        </p:nvSpPr>
        <p:spPr>
          <a:xfrm>
            <a:off x="720724" y="1392237"/>
            <a:ext cx="4646949" cy="4787900"/>
          </a:xfrm>
          <a:prstGeom prst="rightArrowCallout">
            <a:avLst/>
          </a:prstGeom>
          <a:blipFill>
            <a:blip r:embed="rId2"/>
            <a:tile tx="0" ty="0" sx="100000" sy="100000" flip="none" algn="tl"/>
          </a:blipFill>
          <a:ln w="28575">
            <a:solidFill>
              <a:schemeClr val="tx1"/>
            </a:solid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15000"/>
              </a:lnSpc>
              <a:spcAft>
                <a:spcPts val="0"/>
              </a:spcAft>
            </a:pPr>
            <a:r>
              <a:rPr lang="en-US" sz="2000" b="1" dirty="0">
                <a:solidFill>
                  <a:schemeClr val="tx1">
                    <a:lumMod val="95000"/>
                    <a:lumOff val="5000"/>
                  </a:schemeClr>
                </a:solidFill>
                <a:latin typeface="Times New Roman" panose="02020603050405020304" pitchFamily="18" charset="0"/>
                <a:ea typeface="Times New Roman" panose="02020603050405020304" pitchFamily="18" charset="0"/>
              </a:rPr>
              <a:t>2. </a:t>
            </a:r>
            <a:r>
              <a:rPr lang="en-US" sz="2000" b="1" dirty="0" err="1">
                <a:solidFill>
                  <a:schemeClr val="tx1">
                    <a:lumMod val="95000"/>
                    <a:lumOff val="5000"/>
                  </a:schemeClr>
                </a:solidFill>
                <a:latin typeface="Times New Roman" panose="02020603050405020304" pitchFamily="18" charset="0"/>
                <a:ea typeface="Times New Roman" panose="02020603050405020304" pitchFamily="18" charset="0"/>
              </a:rPr>
              <a:t>Bài</a:t>
            </a:r>
            <a:r>
              <a:rPr lang="en-US" sz="2000" b="1" dirty="0">
                <a:solidFill>
                  <a:schemeClr val="tx1">
                    <a:lumMod val="95000"/>
                    <a:lumOff val="5000"/>
                  </a:schemeClr>
                </a:solidFill>
                <a:latin typeface="Times New Roman" panose="02020603050405020304" pitchFamily="18" charset="0"/>
                <a:ea typeface="Times New Roman" panose="02020603050405020304" pitchFamily="18" charset="0"/>
              </a:rPr>
              <a:t> </a:t>
            </a:r>
            <a:r>
              <a:rPr lang="en-US" sz="2000" b="1" dirty="0" err="1">
                <a:solidFill>
                  <a:schemeClr val="tx1">
                    <a:lumMod val="95000"/>
                    <a:lumOff val="5000"/>
                  </a:schemeClr>
                </a:solidFill>
                <a:latin typeface="Times New Roman" panose="02020603050405020304" pitchFamily="18" charset="0"/>
                <a:ea typeface="Times New Roman" panose="02020603050405020304" pitchFamily="18" charset="0"/>
              </a:rPr>
              <a:t>tập</a:t>
            </a:r>
            <a:r>
              <a:rPr lang="en-US" sz="2000" b="1" dirty="0">
                <a:solidFill>
                  <a:schemeClr val="tx1">
                    <a:lumMod val="95000"/>
                    <a:lumOff val="5000"/>
                  </a:schemeClr>
                </a:solidFill>
                <a:latin typeface="Times New Roman" panose="02020603050405020304" pitchFamily="18" charset="0"/>
                <a:ea typeface="Times New Roman" panose="02020603050405020304" pitchFamily="18" charset="0"/>
              </a:rPr>
              <a:t> 2: </a:t>
            </a:r>
            <a:r>
              <a:rPr lang="en-US" sz="2000" b="1" dirty="0" err="1">
                <a:solidFill>
                  <a:schemeClr val="accent5">
                    <a:lumMod val="50000"/>
                  </a:schemeClr>
                </a:solidFill>
                <a:latin typeface="Times New Roman" panose="02020603050405020304" pitchFamily="18" charset="0"/>
                <a:ea typeface="Times New Roman" panose="02020603050405020304" pitchFamily="18" charset="0"/>
              </a:rPr>
              <a:t>Mỗi</a:t>
            </a:r>
            <a:r>
              <a:rPr lang="en-US" sz="2000" b="1" dirty="0">
                <a:solidFill>
                  <a:schemeClr val="accent5">
                    <a:lumMod val="50000"/>
                  </a:schemeClr>
                </a:solidFill>
                <a:latin typeface="Times New Roman" panose="02020603050405020304" pitchFamily="18" charset="0"/>
                <a:ea typeface="Times New Roman" panose="02020603050405020304" pitchFamily="18" charset="0"/>
              </a:rPr>
              <a:t> </a:t>
            </a:r>
            <a:r>
              <a:rPr lang="en-US" sz="2000" b="1" dirty="0" err="1">
                <a:solidFill>
                  <a:schemeClr val="accent5">
                    <a:lumMod val="50000"/>
                  </a:schemeClr>
                </a:solidFill>
                <a:latin typeface="Times New Roman" panose="02020603050405020304" pitchFamily="18" charset="0"/>
                <a:ea typeface="Times New Roman" panose="02020603050405020304" pitchFamily="18" charset="0"/>
              </a:rPr>
              <a:t>từ</a:t>
            </a:r>
            <a:r>
              <a:rPr lang="en-US" sz="2000" b="1" dirty="0">
                <a:solidFill>
                  <a:schemeClr val="accent5">
                    <a:lumMod val="50000"/>
                  </a:schemeClr>
                </a:solidFill>
                <a:latin typeface="Times New Roman" panose="02020603050405020304" pitchFamily="18" charset="0"/>
                <a:ea typeface="Times New Roman" panose="02020603050405020304" pitchFamily="18" charset="0"/>
              </a:rPr>
              <a:t> </a:t>
            </a:r>
            <a:r>
              <a:rPr lang="en-US" sz="2000" b="1" dirty="0" err="1">
                <a:solidFill>
                  <a:srgbClr val="1A0DAB"/>
                </a:solidFill>
                <a:latin typeface="Times New Roman" panose="02020603050405020304" pitchFamily="18" charset="0"/>
                <a:ea typeface="Times New Roman" panose="02020603050405020304" pitchFamily="18" charset="0"/>
              </a:rPr>
              <a:t>ghép</a:t>
            </a:r>
            <a:r>
              <a:rPr lang="en-US" sz="2000" b="1" dirty="0">
                <a:solidFill>
                  <a:srgbClr val="1A0DAB"/>
                </a:solidFill>
                <a:latin typeface="Times New Roman" panose="02020603050405020304" pitchFamily="18" charset="0"/>
                <a:ea typeface="Times New Roman" panose="02020603050405020304" pitchFamily="18" charset="0"/>
              </a:rPr>
              <a:t> </a:t>
            </a:r>
            <a:r>
              <a:rPr lang="en-US" b="1" dirty="0" err="1">
                <a:solidFill>
                  <a:srgbClr val="1A0DAB"/>
                </a:solidFill>
                <a:latin typeface="Times New Roman" panose="02020603050405020304" pitchFamily="18" charset="0"/>
                <a:ea typeface="Times New Roman" panose="02020603050405020304" pitchFamily="18" charset="0"/>
              </a:rPr>
              <a:t>dưới</a:t>
            </a:r>
            <a:r>
              <a:rPr lang="en-US" b="1" dirty="0">
                <a:solidFill>
                  <a:srgbClr val="1A0DAB"/>
                </a:solidFill>
                <a:latin typeface="Times New Roman" panose="02020603050405020304" pitchFamily="18" charset="0"/>
                <a:ea typeface="Times New Roman" panose="02020603050405020304" pitchFamily="18" charset="0"/>
              </a:rPr>
              <a:t> </a:t>
            </a:r>
            <a:r>
              <a:rPr lang="en-US" b="1" dirty="0" err="1">
                <a:solidFill>
                  <a:srgbClr val="1A0DAB"/>
                </a:solidFill>
                <a:latin typeface="Times New Roman" panose="02020603050405020304" pitchFamily="18" charset="0"/>
                <a:ea typeface="Times New Roman" panose="02020603050405020304" pitchFamily="18" charset="0"/>
              </a:rPr>
              <a:t>đây</a:t>
            </a:r>
            <a:r>
              <a:rPr lang="en-US" b="1" dirty="0">
                <a:solidFill>
                  <a:srgbClr val="1A0DAB"/>
                </a:solidFill>
                <a:latin typeface="Times New Roman" panose="02020603050405020304" pitchFamily="18" charset="0"/>
                <a:ea typeface="Times New Roman" panose="02020603050405020304" pitchFamily="18" charset="0"/>
              </a:rPr>
              <a:t> </a:t>
            </a:r>
            <a:r>
              <a:rPr lang="en-US" b="1" dirty="0" err="1">
                <a:solidFill>
                  <a:srgbClr val="1A0DAB"/>
                </a:solidFill>
                <a:latin typeface="Times New Roman" panose="02020603050405020304" pitchFamily="18" charset="0"/>
                <a:ea typeface="Times New Roman" panose="02020603050405020304" pitchFamily="18" charset="0"/>
              </a:rPr>
              <a:t>được</a:t>
            </a:r>
            <a:r>
              <a:rPr lang="en-US" b="1" dirty="0">
                <a:solidFill>
                  <a:srgbClr val="1A0DAB"/>
                </a:solidFill>
                <a:latin typeface="Times New Roman" panose="02020603050405020304" pitchFamily="18" charset="0"/>
                <a:ea typeface="Times New Roman" panose="02020603050405020304" pitchFamily="18" charset="0"/>
              </a:rPr>
              <a:t> </a:t>
            </a:r>
            <a:r>
              <a:rPr lang="en-US" b="1" dirty="0" err="1">
                <a:solidFill>
                  <a:srgbClr val="1A0DAB"/>
                </a:solidFill>
                <a:latin typeface="Times New Roman" panose="02020603050405020304" pitchFamily="18" charset="0"/>
                <a:ea typeface="Times New Roman" panose="02020603050405020304" pitchFamily="18" charset="0"/>
              </a:rPr>
              <a:t>tạo</a:t>
            </a:r>
            <a:r>
              <a:rPr lang="en-US" b="1" dirty="0">
                <a:solidFill>
                  <a:srgbClr val="1A0DAB"/>
                </a:solidFill>
                <a:latin typeface="Times New Roman" panose="02020603050405020304" pitchFamily="18" charset="0"/>
                <a:ea typeface="Times New Roman" panose="02020603050405020304" pitchFamily="18" charset="0"/>
              </a:rPr>
              <a:t> </a:t>
            </a:r>
            <a:r>
              <a:rPr lang="en-US" b="1" dirty="0" err="1">
                <a:solidFill>
                  <a:srgbClr val="1A0DAB"/>
                </a:solidFill>
                <a:latin typeface="Times New Roman" panose="02020603050405020304" pitchFamily="18" charset="0"/>
                <a:ea typeface="Times New Roman" panose="02020603050405020304" pitchFamily="18" charset="0"/>
              </a:rPr>
              <a:t>ra</a:t>
            </a:r>
            <a:r>
              <a:rPr lang="en-US" b="1" dirty="0">
                <a:solidFill>
                  <a:srgbClr val="1A0DAB"/>
                </a:solidFill>
                <a:latin typeface="Times New Roman" panose="02020603050405020304" pitchFamily="18" charset="0"/>
                <a:ea typeface="Times New Roman" panose="02020603050405020304" pitchFamily="18" charset="0"/>
              </a:rPr>
              <a:t> </a:t>
            </a:r>
            <a:r>
              <a:rPr lang="en-US" b="1" dirty="0" err="1">
                <a:solidFill>
                  <a:srgbClr val="1A0DAB"/>
                </a:solidFill>
                <a:latin typeface="Times New Roman" panose="02020603050405020304" pitchFamily="18" charset="0"/>
                <a:ea typeface="Times New Roman" panose="02020603050405020304" pitchFamily="18" charset="0"/>
              </a:rPr>
              <a:t>bằng</a:t>
            </a:r>
            <a:r>
              <a:rPr lang="en-US" b="1" dirty="0">
                <a:solidFill>
                  <a:srgbClr val="1A0DAB"/>
                </a:solidFill>
                <a:latin typeface="Times New Roman" panose="02020603050405020304" pitchFamily="18" charset="0"/>
                <a:ea typeface="Times New Roman" panose="02020603050405020304" pitchFamily="18" charset="0"/>
              </a:rPr>
              <a:t> </a:t>
            </a:r>
            <a:r>
              <a:rPr lang="en-US" b="1" dirty="0" err="1">
                <a:solidFill>
                  <a:srgbClr val="1A0DAB"/>
                </a:solidFill>
                <a:latin typeface="Times New Roman" panose="02020603050405020304" pitchFamily="18" charset="0"/>
                <a:ea typeface="Times New Roman" panose="02020603050405020304" pitchFamily="18" charset="0"/>
              </a:rPr>
              <a:t>cách</a:t>
            </a:r>
            <a:r>
              <a:rPr lang="en-US" b="1" dirty="0">
                <a:solidFill>
                  <a:srgbClr val="1A0DAB"/>
                </a:solidFill>
                <a:latin typeface="Times New Roman" panose="02020603050405020304" pitchFamily="18" charset="0"/>
                <a:ea typeface="Times New Roman" panose="02020603050405020304" pitchFamily="18" charset="0"/>
              </a:rPr>
              <a:t> </a:t>
            </a:r>
            <a:r>
              <a:rPr lang="en-US" b="1" dirty="0" err="1">
                <a:solidFill>
                  <a:srgbClr val="1A0DAB"/>
                </a:solidFill>
                <a:latin typeface="Times New Roman" panose="02020603050405020304" pitchFamily="18" charset="0"/>
                <a:ea typeface="Times New Roman" panose="02020603050405020304" pitchFamily="18" charset="0"/>
              </a:rPr>
              <a:t>nào</a:t>
            </a:r>
            <a:r>
              <a:rPr lang="en-US" b="1" dirty="0">
                <a:solidFill>
                  <a:srgbClr val="1A0DAB"/>
                </a:solidFill>
                <a:latin typeface="Times New Roman" panose="02020603050405020304" pitchFamily="18" charset="0"/>
                <a:ea typeface="Times New Roman" panose="02020603050405020304" pitchFamily="18" charset="0"/>
              </a:rPr>
              <a:t>?</a:t>
            </a:r>
            <a:endParaRPr lang="en-US" dirty="0">
              <a:latin typeface="Times New Roman" panose="02020603050405020304" pitchFamily="18" charset="0"/>
              <a:ea typeface="Times New Roman" panose="02020603050405020304" pitchFamily="18" charset="0"/>
            </a:endParaRPr>
          </a:p>
          <a:p>
            <a:pPr>
              <a:lnSpc>
                <a:spcPct val="115000"/>
              </a:lnSpc>
              <a:spcAft>
                <a:spcPts val="0"/>
              </a:spcAft>
            </a:pPr>
            <a:r>
              <a:rPr lang="en-US" i="1" dirty="0" err="1">
                <a:solidFill>
                  <a:srgbClr val="1A0DAB"/>
                </a:solidFill>
                <a:latin typeface="Times New Roman" panose="02020603050405020304" pitchFamily="18" charset="0"/>
                <a:ea typeface="Times New Roman" panose="02020603050405020304" pitchFamily="18" charset="0"/>
              </a:rPr>
              <a:t>làng</a:t>
            </a:r>
            <a:r>
              <a:rPr lang="en-US" i="1" dirty="0">
                <a:solidFill>
                  <a:srgbClr val="1A0DAB"/>
                </a:solidFill>
                <a:latin typeface="Times New Roman" panose="02020603050405020304" pitchFamily="18" charset="0"/>
                <a:ea typeface="Times New Roman" panose="02020603050405020304" pitchFamily="18" charset="0"/>
              </a:rPr>
              <a:t> </a:t>
            </a:r>
            <a:r>
              <a:rPr lang="en-US" i="1" dirty="0" err="1">
                <a:solidFill>
                  <a:srgbClr val="1A0DAB"/>
                </a:solidFill>
                <a:latin typeface="Times New Roman" panose="02020603050405020304" pitchFamily="18" charset="0"/>
                <a:ea typeface="Times New Roman" panose="02020603050405020304" pitchFamily="18" charset="0"/>
              </a:rPr>
              <a:t>xóm</a:t>
            </a:r>
            <a:r>
              <a:rPr lang="en-US" i="1" dirty="0">
                <a:solidFill>
                  <a:srgbClr val="1A0DAB"/>
                </a:solidFill>
                <a:latin typeface="Times New Roman" panose="02020603050405020304" pitchFamily="18" charset="0"/>
                <a:ea typeface="Times New Roman" panose="02020603050405020304" pitchFamily="18" charset="0"/>
              </a:rPr>
              <a:t>, </a:t>
            </a:r>
            <a:r>
              <a:rPr lang="en-US" i="1" dirty="0" err="1">
                <a:solidFill>
                  <a:srgbClr val="1A0DAB"/>
                </a:solidFill>
                <a:latin typeface="Times New Roman" panose="02020603050405020304" pitchFamily="18" charset="0"/>
                <a:ea typeface="Times New Roman" panose="02020603050405020304" pitchFamily="18" charset="0"/>
              </a:rPr>
              <a:t>ngày</a:t>
            </a:r>
            <a:r>
              <a:rPr lang="en-US" i="1" dirty="0">
                <a:solidFill>
                  <a:srgbClr val="1A0DAB"/>
                </a:solidFill>
                <a:latin typeface="Times New Roman" panose="02020603050405020304" pitchFamily="18" charset="0"/>
                <a:ea typeface="Times New Roman" panose="02020603050405020304" pitchFamily="18" charset="0"/>
              </a:rPr>
              <a:t> </a:t>
            </a:r>
            <a:r>
              <a:rPr lang="en-US" i="1" dirty="0" err="1">
                <a:solidFill>
                  <a:srgbClr val="1A0DAB"/>
                </a:solidFill>
                <a:latin typeface="Times New Roman" panose="02020603050405020304" pitchFamily="18" charset="0"/>
                <a:ea typeface="Times New Roman" panose="02020603050405020304" pitchFamily="18" charset="0"/>
              </a:rPr>
              <a:t>đêm</a:t>
            </a:r>
            <a:r>
              <a:rPr lang="en-US" i="1" dirty="0">
                <a:solidFill>
                  <a:srgbClr val="1A0DAB"/>
                </a:solidFill>
                <a:latin typeface="Times New Roman" panose="02020603050405020304" pitchFamily="18" charset="0"/>
                <a:ea typeface="Times New Roman" panose="02020603050405020304" pitchFamily="18" charset="0"/>
              </a:rPr>
              <a:t>, </a:t>
            </a:r>
            <a:r>
              <a:rPr lang="en-US" i="1" dirty="0" err="1">
                <a:solidFill>
                  <a:srgbClr val="1A0DAB"/>
                </a:solidFill>
                <a:latin typeface="Times New Roman" panose="02020603050405020304" pitchFamily="18" charset="0"/>
                <a:ea typeface="Times New Roman" panose="02020603050405020304" pitchFamily="18" charset="0"/>
              </a:rPr>
              <a:t>trước</a:t>
            </a:r>
            <a:r>
              <a:rPr lang="en-US" i="1" dirty="0">
                <a:solidFill>
                  <a:srgbClr val="1A0DAB"/>
                </a:solidFill>
                <a:latin typeface="Times New Roman" panose="02020603050405020304" pitchFamily="18" charset="0"/>
                <a:ea typeface="Times New Roman" panose="02020603050405020304" pitchFamily="18" charset="0"/>
              </a:rPr>
              <a:t> </a:t>
            </a:r>
            <a:r>
              <a:rPr lang="en-US" i="1" dirty="0" err="1">
                <a:solidFill>
                  <a:srgbClr val="1A0DAB"/>
                </a:solidFill>
                <a:latin typeface="Times New Roman" panose="02020603050405020304" pitchFamily="18" charset="0"/>
                <a:ea typeface="Times New Roman" panose="02020603050405020304" pitchFamily="18" charset="0"/>
              </a:rPr>
              <a:t>sau</a:t>
            </a:r>
            <a:r>
              <a:rPr lang="en-US" i="1" dirty="0">
                <a:solidFill>
                  <a:srgbClr val="1A0DAB"/>
                </a:solidFill>
                <a:latin typeface="Times New Roman" panose="02020603050405020304" pitchFamily="18" charset="0"/>
                <a:ea typeface="Times New Roman" panose="02020603050405020304" pitchFamily="18" charset="0"/>
              </a:rPr>
              <a:t>, </a:t>
            </a:r>
            <a:r>
              <a:rPr lang="en-US" i="1" dirty="0" err="1">
                <a:solidFill>
                  <a:srgbClr val="1A0DAB"/>
                </a:solidFill>
                <a:latin typeface="Times New Roman" panose="02020603050405020304" pitchFamily="18" charset="0"/>
                <a:ea typeface="Times New Roman" panose="02020603050405020304" pitchFamily="18" charset="0"/>
              </a:rPr>
              <a:t>trên</a:t>
            </a:r>
            <a:r>
              <a:rPr lang="en-US" i="1" dirty="0">
                <a:solidFill>
                  <a:srgbClr val="1A0DAB"/>
                </a:solidFill>
                <a:latin typeface="Times New Roman" panose="02020603050405020304" pitchFamily="18" charset="0"/>
                <a:ea typeface="Times New Roman" panose="02020603050405020304" pitchFamily="18" charset="0"/>
              </a:rPr>
              <a:t> </a:t>
            </a:r>
            <a:r>
              <a:rPr lang="en-US" i="1" dirty="0" err="1">
                <a:solidFill>
                  <a:srgbClr val="1A0DAB"/>
                </a:solidFill>
                <a:latin typeface="Times New Roman" panose="02020603050405020304" pitchFamily="18" charset="0"/>
                <a:ea typeface="Times New Roman" panose="02020603050405020304" pitchFamily="18" charset="0"/>
              </a:rPr>
              <a:t>dưới</a:t>
            </a:r>
            <a:r>
              <a:rPr lang="en-US" i="1" dirty="0">
                <a:solidFill>
                  <a:srgbClr val="1A0DAB"/>
                </a:solidFill>
                <a:latin typeface="Times New Roman" panose="02020603050405020304" pitchFamily="18" charset="0"/>
                <a:ea typeface="Times New Roman" panose="02020603050405020304" pitchFamily="18" charset="0"/>
              </a:rPr>
              <a:t>, </a:t>
            </a:r>
            <a:r>
              <a:rPr lang="en-US" i="1" dirty="0" err="1">
                <a:solidFill>
                  <a:srgbClr val="1A0DAB"/>
                </a:solidFill>
                <a:latin typeface="Times New Roman" panose="02020603050405020304" pitchFamily="18" charset="0"/>
                <a:ea typeface="Times New Roman" panose="02020603050405020304" pitchFamily="18" charset="0"/>
              </a:rPr>
              <a:t>đầu</a:t>
            </a:r>
            <a:r>
              <a:rPr lang="en-US" i="1" dirty="0">
                <a:solidFill>
                  <a:srgbClr val="1A0DAB"/>
                </a:solidFill>
                <a:latin typeface="Times New Roman" panose="02020603050405020304" pitchFamily="18" charset="0"/>
                <a:ea typeface="Times New Roman" panose="02020603050405020304" pitchFamily="18" charset="0"/>
              </a:rPr>
              <a:t> </a:t>
            </a:r>
            <a:r>
              <a:rPr lang="en-US" i="1" dirty="0" err="1">
                <a:solidFill>
                  <a:srgbClr val="1A0DAB"/>
                </a:solidFill>
                <a:latin typeface="Times New Roman" panose="02020603050405020304" pitchFamily="18" charset="0"/>
                <a:ea typeface="Times New Roman" panose="02020603050405020304" pitchFamily="18" charset="0"/>
              </a:rPr>
              <a:t>đuôi</a:t>
            </a:r>
            <a:r>
              <a:rPr lang="en-US" i="1" dirty="0">
                <a:solidFill>
                  <a:srgbClr val="1A0DAB"/>
                </a:solidFill>
                <a:latin typeface="Times New Roman" panose="02020603050405020304" pitchFamily="18" charset="0"/>
                <a:ea typeface="Times New Roman" panose="02020603050405020304" pitchFamily="18" charset="0"/>
              </a:rPr>
              <a:t>, </a:t>
            </a:r>
            <a:r>
              <a:rPr lang="en-US" i="1" dirty="0" err="1">
                <a:solidFill>
                  <a:srgbClr val="1A0DAB"/>
                </a:solidFill>
                <a:latin typeface="Times New Roman" panose="02020603050405020304" pitchFamily="18" charset="0"/>
                <a:ea typeface="Times New Roman" panose="02020603050405020304" pitchFamily="18" charset="0"/>
              </a:rPr>
              <a:t>được</a:t>
            </a:r>
            <a:r>
              <a:rPr lang="en-US" i="1" dirty="0">
                <a:solidFill>
                  <a:srgbClr val="1A0DAB"/>
                </a:solidFill>
                <a:latin typeface="Times New Roman" panose="02020603050405020304" pitchFamily="18" charset="0"/>
                <a:ea typeface="Times New Roman" panose="02020603050405020304" pitchFamily="18" charset="0"/>
              </a:rPr>
              <a:t> </a:t>
            </a:r>
            <a:r>
              <a:rPr lang="en-US" i="1" dirty="0" err="1">
                <a:solidFill>
                  <a:srgbClr val="1A0DAB"/>
                </a:solidFill>
                <a:latin typeface="Times New Roman" panose="02020603050405020304" pitchFamily="18" charset="0"/>
                <a:ea typeface="Times New Roman" panose="02020603050405020304" pitchFamily="18" charset="0"/>
              </a:rPr>
              <a:t>thua</a:t>
            </a:r>
            <a:r>
              <a:rPr lang="en-US" i="1" dirty="0">
                <a:solidFill>
                  <a:srgbClr val="1A0DAB"/>
                </a:solidFill>
                <a:latin typeface="Times New Roman" panose="02020603050405020304" pitchFamily="18" charset="0"/>
                <a:ea typeface="Times New Roman" panose="02020603050405020304" pitchFamily="18" charset="0"/>
              </a:rPr>
              <a:t>, </a:t>
            </a:r>
            <a:r>
              <a:rPr lang="en-US" i="1" dirty="0" err="1">
                <a:solidFill>
                  <a:srgbClr val="1A0DAB"/>
                </a:solidFill>
                <a:latin typeface="Times New Roman" panose="02020603050405020304" pitchFamily="18" charset="0"/>
                <a:ea typeface="Times New Roman" panose="02020603050405020304" pitchFamily="18" charset="0"/>
              </a:rPr>
              <a:t>tìm</a:t>
            </a:r>
            <a:r>
              <a:rPr lang="en-US" i="1" dirty="0">
                <a:solidFill>
                  <a:srgbClr val="1A0DAB"/>
                </a:solidFill>
                <a:latin typeface="Times New Roman" panose="02020603050405020304" pitchFamily="18" charset="0"/>
                <a:ea typeface="Times New Roman" panose="02020603050405020304" pitchFamily="18" charset="0"/>
              </a:rPr>
              <a:t> </a:t>
            </a:r>
            <a:r>
              <a:rPr lang="en-US" i="1" dirty="0" err="1">
                <a:solidFill>
                  <a:srgbClr val="1A0DAB"/>
                </a:solidFill>
                <a:latin typeface="Times New Roman" panose="02020603050405020304" pitchFamily="18" charset="0"/>
                <a:ea typeface="Times New Roman" panose="02020603050405020304" pitchFamily="18" charset="0"/>
              </a:rPr>
              <a:t>kiếm</a:t>
            </a:r>
            <a:r>
              <a:rPr lang="en-US" i="1" dirty="0">
                <a:solidFill>
                  <a:srgbClr val="1A0DAB"/>
                </a:solidFill>
                <a:latin typeface="Times New Roman" panose="02020603050405020304" pitchFamily="18" charset="0"/>
                <a:ea typeface="Times New Roman" panose="02020603050405020304" pitchFamily="18" charset="0"/>
              </a:rPr>
              <a:t>,</a:t>
            </a:r>
            <a:r>
              <a:rPr lang="en-US" dirty="0">
                <a:solidFill>
                  <a:srgbClr val="1A0DAB"/>
                </a:solidFill>
                <a:latin typeface="Times New Roman" panose="02020603050405020304" pitchFamily="18" charset="0"/>
                <a:ea typeface="Times New Roman" panose="02020603050405020304" pitchFamily="18" charset="0"/>
              </a:rPr>
              <a:t> </a:t>
            </a:r>
            <a:r>
              <a:rPr lang="en-US" i="1" dirty="0" err="1">
                <a:solidFill>
                  <a:srgbClr val="1A0DAB"/>
                </a:solidFill>
                <a:latin typeface="Times New Roman" panose="02020603050405020304" pitchFamily="18" charset="0"/>
                <a:ea typeface="Times New Roman" panose="02020603050405020304" pitchFamily="18" charset="0"/>
              </a:rPr>
              <a:t>phải</a:t>
            </a:r>
            <a:r>
              <a:rPr lang="en-US" i="1" dirty="0">
                <a:solidFill>
                  <a:srgbClr val="1A0DAB"/>
                </a:solidFill>
                <a:latin typeface="Times New Roman" panose="02020603050405020304" pitchFamily="18" charset="0"/>
                <a:ea typeface="Times New Roman" panose="02020603050405020304" pitchFamily="18" charset="0"/>
              </a:rPr>
              <a:t> </a:t>
            </a:r>
            <a:r>
              <a:rPr lang="en-US" i="1" dirty="0" err="1">
                <a:solidFill>
                  <a:srgbClr val="1A0DAB"/>
                </a:solidFill>
                <a:latin typeface="Times New Roman" panose="02020603050405020304" pitchFamily="18" charset="0"/>
                <a:ea typeface="Times New Roman" panose="02020603050405020304" pitchFamily="18" charset="0"/>
              </a:rPr>
              <a:t>trái</a:t>
            </a:r>
            <a:r>
              <a:rPr lang="en-US" i="1" dirty="0">
                <a:solidFill>
                  <a:srgbClr val="1A0DAB"/>
                </a:solidFill>
                <a:latin typeface="Times New Roman" panose="02020603050405020304" pitchFamily="18" charset="0"/>
                <a:ea typeface="Times New Roman" panose="02020603050405020304" pitchFamily="18" charset="0"/>
              </a:rPr>
              <a:t>, </a:t>
            </a:r>
            <a:r>
              <a:rPr lang="en-US" i="1" dirty="0" err="1">
                <a:solidFill>
                  <a:srgbClr val="1A0DAB"/>
                </a:solidFill>
                <a:latin typeface="Times New Roman" panose="02020603050405020304" pitchFamily="18" charset="0"/>
                <a:ea typeface="Times New Roman" panose="02020603050405020304" pitchFamily="18" charset="0"/>
              </a:rPr>
              <a:t>bờ</a:t>
            </a:r>
            <a:r>
              <a:rPr lang="en-US" i="1" dirty="0">
                <a:solidFill>
                  <a:srgbClr val="1A0DAB"/>
                </a:solidFill>
                <a:latin typeface="Times New Roman" panose="02020603050405020304" pitchFamily="18" charset="0"/>
                <a:ea typeface="Times New Roman" panose="02020603050405020304" pitchFamily="18" charset="0"/>
              </a:rPr>
              <a:t> </a:t>
            </a:r>
            <a:r>
              <a:rPr lang="en-US" i="1" dirty="0" err="1">
                <a:solidFill>
                  <a:srgbClr val="1A0DAB"/>
                </a:solidFill>
                <a:latin typeface="Times New Roman" panose="02020603050405020304" pitchFamily="18" charset="0"/>
                <a:ea typeface="Times New Roman" panose="02020603050405020304" pitchFamily="18" charset="0"/>
              </a:rPr>
              <a:t>cõi</a:t>
            </a:r>
            <a:r>
              <a:rPr lang="en-US" i="1" dirty="0">
                <a:solidFill>
                  <a:srgbClr val="1A0DAB"/>
                </a:solidFill>
                <a:latin typeface="Times New Roman" panose="02020603050405020304" pitchFamily="18" charset="0"/>
                <a:ea typeface="Times New Roman" panose="02020603050405020304" pitchFamily="18" charset="0"/>
              </a:rPr>
              <a:t>, </a:t>
            </a:r>
            <a:r>
              <a:rPr lang="en-US" i="1" dirty="0" err="1">
                <a:solidFill>
                  <a:srgbClr val="1A0DAB"/>
                </a:solidFill>
                <a:latin typeface="Times New Roman" panose="02020603050405020304" pitchFamily="18" charset="0"/>
                <a:ea typeface="Times New Roman" panose="02020603050405020304" pitchFamily="18" charset="0"/>
              </a:rPr>
              <a:t>tài</a:t>
            </a:r>
            <a:r>
              <a:rPr lang="en-US" i="1" dirty="0">
                <a:solidFill>
                  <a:srgbClr val="1A0DAB"/>
                </a:solidFill>
                <a:latin typeface="Times New Roman" panose="02020603050405020304" pitchFamily="18" charset="0"/>
                <a:ea typeface="Times New Roman" panose="02020603050405020304" pitchFamily="18" charset="0"/>
              </a:rPr>
              <a:t> </a:t>
            </a:r>
            <a:r>
              <a:rPr lang="en-US" i="1" dirty="0" err="1">
                <a:solidFill>
                  <a:srgbClr val="1A0DAB"/>
                </a:solidFill>
                <a:latin typeface="Times New Roman" panose="02020603050405020304" pitchFamily="18" charset="0"/>
                <a:ea typeface="Times New Roman" panose="02020603050405020304" pitchFamily="18" charset="0"/>
              </a:rPr>
              <a:t>giỏi</a:t>
            </a:r>
            <a:r>
              <a:rPr lang="en-US" i="1" dirty="0">
                <a:solidFill>
                  <a:srgbClr val="1A0DAB"/>
                </a:solidFill>
                <a:latin typeface="Times New Roman" panose="02020603050405020304" pitchFamily="18" charset="0"/>
                <a:ea typeface="Times New Roman" panose="02020603050405020304" pitchFamily="18" charset="0"/>
              </a:rPr>
              <a:t>, </a:t>
            </a:r>
            <a:r>
              <a:rPr lang="en-US" i="1" dirty="0" err="1">
                <a:solidFill>
                  <a:srgbClr val="1A0DAB"/>
                </a:solidFill>
                <a:latin typeface="Times New Roman" panose="02020603050405020304" pitchFamily="18" charset="0"/>
                <a:ea typeface="Times New Roman" panose="02020603050405020304" pitchFamily="18" charset="0"/>
              </a:rPr>
              <a:t>hiển</a:t>
            </a:r>
            <a:r>
              <a:rPr lang="en-US" i="1" dirty="0">
                <a:solidFill>
                  <a:srgbClr val="1A0DAB"/>
                </a:solidFill>
                <a:latin typeface="Times New Roman" panose="02020603050405020304" pitchFamily="18" charset="0"/>
                <a:ea typeface="Times New Roman" panose="02020603050405020304" pitchFamily="18" charset="0"/>
              </a:rPr>
              <a:t> </a:t>
            </a:r>
            <a:r>
              <a:rPr lang="en-US" i="1" dirty="0" err="1">
                <a:solidFill>
                  <a:srgbClr val="1A0DAB"/>
                </a:solidFill>
                <a:latin typeface="Times New Roman" panose="02020603050405020304" pitchFamily="18" charset="0"/>
                <a:ea typeface="Times New Roman" panose="02020603050405020304" pitchFamily="18" charset="0"/>
              </a:rPr>
              <a:t>lành</a:t>
            </a:r>
            <a:r>
              <a:rPr lang="en-US" i="1" dirty="0">
                <a:solidFill>
                  <a:srgbClr val="1A0DAB"/>
                </a:solidFill>
                <a:latin typeface="Times New Roman" panose="02020603050405020304" pitchFamily="18" charset="0"/>
                <a:ea typeface="Times New Roman" panose="02020603050405020304" pitchFamily="18" charset="0"/>
              </a:rPr>
              <a:t>, non </a:t>
            </a:r>
            <a:r>
              <a:rPr lang="en-US" i="1" dirty="0" err="1">
                <a:solidFill>
                  <a:srgbClr val="1A0DAB"/>
                </a:solidFill>
                <a:latin typeface="Times New Roman" panose="02020603050405020304" pitchFamily="18" charset="0"/>
                <a:ea typeface="Times New Roman" panose="02020603050405020304" pitchFamily="18" charset="0"/>
              </a:rPr>
              <a:t>yếu</a:t>
            </a:r>
            <a:r>
              <a:rPr lang="en-US" i="1" dirty="0">
                <a:solidFill>
                  <a:srgbClr val="1A0DAB"/>
                </a:solidFill>
                <a:latin typeface="Times New Roman" panose="02020603050405020304" pitchFamily="18" charset="0"/>
                <a:ea typeface="Times New Roman" panose="02020603050405020304" pitchFamily="18" charset="0"/>
              </a:rPr>
              <a:t>, </a:t>
            </a:r>
            <a:r>
              <a:rPr lang="en-US" i="1" dirty="0" err="1">
                <a:solidFill>
                  <a:srgbClr val="1A0DAB"/>
                </a:solidFill>
                <a:latin typeface="Times New Roman" panose="02020603050405020304" pitchFamily="18" charset="0"/>
                <a:ea typeface="Times New Roman" panose="02020603050405020304" pitchFamily="18" charset="0"/>
              </a:rPr>
              <a:t>trốn</a:t>
            </a:r>
            <a:r>
              <a:rPr lang="en-US" i="1" dirty="0">
                <a:solidFill>
                  <a:srgbClr val="1A0DAB"/>
                </a:solidFill>
                <a:latin typeface="Times New Roman" panose="02020603050405020304" pitchFamily="18" charset="0"/>
                <a:ea typeface="Times New Roman" panose="02020603050405020304" pitchFamily="18" charset="0"/>
              </a:rPr>
              <a:t> </a:t>
            </a:r>
            <a:r>
              <a:rPr lang="en-US" i="1" dirty="0" err="1">
                <a:solidFill>
                  <a:srgbClr val="1A0DAB"/>
                </a:solidFill>
                <a:latin typeface="Times New Roman" panose="02020603050405020304" pitchFamily="18" charset="0"/>
                <a:ea typeface="Times New Roman" panose="02020603050405020304" pitchFamily="18" charset="0"/>
              </a:rPr>
              <a:t>tránh</a:t>
            </a:r>
            <a:r>
              <a:rPr lang="en-US" i="1" dirty="0">
                <a:solidFill>
                  <a:srgbClr val="1A0DAB"/>
                </a:solidFill>
                <a:latin typeface="Times New Roman" panose="02020603050405020304" pitchFamily="18" charset="0"/>
                <a:ea typeface="Times New Roman" panose="02020603050405020304" pitchFamily="18" charset="0"/>
              </a:rPr>
              <a:t>, </a:t>
            </a:r>
            <a:r>
              <a:rPr lang="en-US" i="1" dirty="0" err="1">
                <a:solidFill>
                  <a:srgbClr val="1A0DAB"/>
                </a:solidFill>
                <a:latin typeface="Times New Roman" panose="02020603050405020304" pitchFamily="18" charset="0"/>
                <a:ea typeface="Times New Roman" panose="02020603050405020304" pitchFamily="18" charset="0"/>
              </a:rPr>
              <a:t>giẫm</a:t>
            </a:r>
            <a:r>
              <a:rPr lang="en-US" i="1" dirty="0">
                <a:solidFill>
                  <a:srgbClr val="1A0DAB"/>
                </a:solidFill>
                <a:latin typeface="Times New Roman" panose="02020603050405020304" pitchFamily="18" charset="0"/>
                <a:ea typeface="Times New Roman" panose="02020603050405020304" pitchFamily="18" charset="0"/>
              </a:rPr>
              <a:t> </a:t>
            </a:r>
            <a:r>
              <a:rPr lang="en-US" i="1" dirty="0" err="1">
                <a:solidFill>
                  <a:srgbClr val="1A0DAB"/>
                </a:solidFill>
                <a:latin typeface="Times New Roman" panose="02020603050405020304" pitchFamily="18" charset="0"/>
                <a:ea typeface="Times New Roman" panose="02020603050405020304" pitchFamily="18" charset="0"/>
              </a:rPr>
              <a:t>đạp</a:t>
            </a:r>
            <a:endParaRPr lang="en-US" dirty="0">
              <a:latin typeface="Times New Roman" panose="02020603050405020304" pitchFamily="18" charset="0"/>
              <a:ea typeface="Times New Roman" panose="02020603050405020304" pitchFamily="18" charset="0"/>
            </a:endParaRPr>
          </a:p>
          <a:p>
            <a:pPr>
              <a:lnSpc>
                <a:spcPct val="115000"/>
              </a:lnSpc>
              <a:spcAft>
                <a:spcPts val="0"/>
              </a:spcAft>
            </a:pPr>
            <a:r>
              <a:rPr lang="en-US" dirty="0">
                <a:solidFill>
                  <a:srgbClr val="1A0DAB"/>
                </a:solidFill>
                <a:latin typeface="Times New Roman" panose="02020603050405020304" pitchFamily="18" charset="0"/>
                <a:ea typeface="Times New Roman" panose="02020603050405020304" pitchFamily="18" charset="0"/>
              </a:rPr>
              <a:t>a) </a:t>
            </a:r>
            <a:r>
              <a:rPr lang="en-US" dirty="0" err="1">
                <a:solidFill>
                  <a:srgbClr val="1A0DAB"/>
                </a:solidFill>
                <a:latin typeface="Times New Roman" panose="02020603050405020304" pitchFamily="18" charset="0"/>
                <a:ea typeface="Times New Roman" panose="02020603050405020304" pitchFamily="18" charset="0"/>
              </a:rPr>
              <a:t>Ghép</a:t>
            </a:r>
            <a:r>
              <a:rPr lang="en-US" dirty="0">
                <a:solidFill>
                  <a:srgbClr val="1A0DAB"/>
                </a:solidFill>
                <a:latin typeface="Times New Roman" panose="02020603050405020304" pitchFamily="18" charset="0"/>
                <a:ea typeface="Times New Roman" panose="02020603050405020304" pitchFamily="18" charset="0"/>
              </a:rPr>
              <a:t> </a:t>
            </a:r>
            <a:r>
              <a:rPr lang="en-US" dirty="0" err="1">
                <a:solidFill>
                  <a:srgbClr val="1A0DAB"/>
                </a:solidFill>
                <a:latin typeface="Times New Roman" panose="02020603050405020304" pitchFamily="18" charset="0"/>
                <a:ea typeface="Times New Roman" panose="02020603050405020304" pitchFamily="18" charset="0"/>
              </a:rPr>
              <a:t>các</a:t>
            </a:r>
            <a:r>
              <a:rPr lang="en-US" dirty="0">
                <a:solidFill>
                  <a:srgbClr val="1A0DAB"/>
                </a:solidFill>
                <a:latin typeface="Times New Roman" panose="02020603050405020304" pitchFamily="18" charset="0"/>
                <a:ea typeface="Times New Roman" panose="02020603050405020304" pitchFamily="18" charset="0"/>
              </a:rPr>
              <a:t> </a:t>
            </a:r>
            <a:r>
              <a:rPr lang="en-US" dirty="0" err="1">
                <a:solidFill>
                  <a:srgbClr val="1A0DAB"/>
                </a:solidFill>
                <a:latin typeface="Times New Roman" panose="02020603050405020304" pitchFamily="18" charset="0"/>
                <a:ea typeface="Times New Roman" panose="02020603050405020304" pitchFamily="18" charset="0"/>
              </a:rPr>
              <a:t>yếu</a:t>
            </a:r>
            <a:r>
              <a:rPr lang="en-US" dirty="0">
                <a:solidFill>
                  <a:srgbClr val="1A0DAB"/>
                </a:solidFill>
                <a:latin typeface="Times New Roman" panose="02020603050405020304" pitchFamily="18" charset="0"/>
                <a:ea typeface="Times New Roman" panose="02020603050405020304" pitchFamily="18" charset="0"/>
              </a:rPr>
              <a:t> </a:t>
            </a:r>
            <a:r>
              <a:rPr lang="en-US" dirty="0" err="1">
                <a:solidFill>
                  <a:srgbClr val="1A0DAB"/>
                </a:solidFill>
                <a:latin typeface="Times New Roman" panose="02020603050405020304" pitchFamily="18" charset="0"/>
                <a:ea typeface="Times New Roman" panose="02020603050405020304" pitchFamily="18" charset="0"/>
              </a:rPr>
              <a:t>tố</a:t>
            </a:r>
            <a:r>
              <a:rPr lang="en-US" dirty="0">
                <a:solidFill>
                  <a:srgbClr val="1A0DAB"/>
                </a:solidFill>
                <a:latin typeface="Times New Roman" panose="02020603050405020304" pitchFamily="18" charset="0"/>
                <a:ea typeface="Times New Roman" panose="02020603050405020304" pitchFamily="18" charset="0"/>
              </a:rPr>
              <a:t> </a:t>
            </a:r>
            <a:r>
              <a:rPr lang="en-US" dirty="0" err="1">
                <a:solidFill>
                  <a:srgbClr val="1A0DAB"/>
                </a:solidFill>
                <a:latin typeface="Times New Roman" panose="02020603050405020304" pitchFamily="18" charset="0"/>
                <a:ea typeface="Times New Roman" panose="02020603050405020304" pitchFamily="18" charset="0"/>
              </a:rPr>
              <a:t>có</a:t>
            </a:r>
            <a:r>
              <a:rPr lang="en-US" dirty="0">
                <a:solidFill>
                  <a:srgbClr val="1A0DAB"/>
                </a:solidFill>
                <a:latin typeface="Times New Roman" panose="02020603050405020304" pitchFamily="18" charset="0"/>
                <a:ea typeface="Times New Roman" panose="02020603050405020304" pitchFamily="18" charset="0"/>
              </a:rPr>
              <a:t> </a:t>
            </a:r>
            <a:r>
              <a:rPr lang="en-US" dirty="0" err="1">
                <a:solidFill>
                  <a:srgbClr val="1A0DAB"/>
                </a:solidFill>
                <a:latin typeface="Times New Roman" panose="02020603050405020304" pitchFamily="18" charset="0"/>
                <a:ea typeface="Times New Roman" panose="02020603050405020304" pitchFamily="18" charset="0"/>
              </a:rPr>
              <a:t>nghĩa</a:t>
            </a:r>
            <a:r>
              <a:rPr lang="en-US" dirty="0">
                <a:solidFill>
                  <a:srgbClr val="1A0DAB"/>
                </a:solidFill>
                <a:latin typeface="Times New Roman" panose="02020603050405020304" pitchFamily="18" charset="0"/>
                <a:ea typeface="Times New Roman" panose="02020603050405020304" pitchFamily="18" charset="0"/>
              </a:rPr>
              <a:t> </a:t>
            </a:r>
            <a:r>
              <a:rPr lang="en-US" dirty="0" err="1">
                <a:solidFill>
                  <a:srgbClr val="1A0DAB"/>
                </a:solidFill>
                <a:latin typeface="Times New Roman" panose="02020603050405020304" pitchFamily="18" charset="0"/>
                <a:ea typeface="Times New Roman" panose="02020603050405020304" pitchFamily="18" charset="0"/>
              </a:rPr>
              <a:t>gần</a:t>
            </a:r>
            <a:r>
              <a:rPr lang="en-US" dirty="0">
                <a:solidFill>
                  <a:srgbClr val="1A0DAB"/>
                </a:solidFill>
                <a:latin typeface="Times New Roman" panose="02020603050405020304" pitchFamily="18" charset="0"/>
                <a:ea typeface="Times New Roman" panose="02020603050405020304" pitchFamily="18" charset="0"/>
              </a:rPr>
              <a:t> </a:t>
            </a:r>
            <a:r>
              <a:rPr lang="en-US" dirty="0" err="1">
                <a:solidFill>
                  <a:srgbClr val="1A0DAB"/>
                </a:solidFill>
                <a:latin typeface="Times New Roman" panose="02020603050405020304" pitchFamily="18" charset="0"/>
                <a:ea typeface="Times New Roman" panose="02020603050405020304" pitchFamily="18" charset="0"/>
              </a:rPr>
              <a:t>nhau</a:t>
            </a:r>
            <a:r>
              <a:rPr lang="en-US" dirty="0">
                <a:solidFill>
                  <a:srgbClr val="1A0DAB"/>
                </a:solidFill>
                <a:latin typeface="Times New Roman" panose="02020603050405020304" pitchFamily="18" charset="0"/>
                <a:ea typeface="Times New Roman" panose="02020603050405020304" pitchFamily="18" charset="0"/>
              </a:rPr>
              <a:t> </a:t>
            </a:r>
            <a:r>
              <a:rPr lang="en-US" dirty="0" err="1">
                <a:solidFill>
                  <a:srgbClr val="1A0DAB"/>
                </a:solidFill>
                <a:latin typeface="Times New Roman" panose="02020603050405020304" pitchFamily="18" charset="0"/>
                <a:ea typeface="Times New Roman" panose="02020603050405020304" pitchFamily="18" charset="0"/>
              </a:rPr>
              <a:t>hoặc</a:t>
            </a:r>
            <a:r>
              <a:rPr lang="en-US" dirty="0">
                <a:solidFill>
                  <a:srgbClr val="1A0DAB"/>
                </a:solidFill>
                <a:latin typeface="Times New Roman" panose="02020603050405020304" pitchFamily="18" charset="0"/>
                <a:ea typeface="Times New Roman" panose="02020603050405020304" pitchFamily="18" charset="0"/>
              </a:rPr>
              <a:t> </a:t>
            </a:r>
            <a:r>
              <a:rPr lang="en-US" dirty="0" err="1">
                <a:solidFill>
                  <a:srgbClr val="1A0DAB"/>
                </a:solidFill>
                <a:latin typeface="Times New Roman" panose="02020603050405020304" pitchFamily="18" charset="0"/>
                <a:ea typeface="Times New Roman" panose="02020603050405020304" pitchFamily="18" charset="0"/>
              </a:rPr>
              <a:t>giống</a:t>
            </a:r>
            <a:r>
              <a:rPr lang="en-US" dirty="0">
                <a:solidFill>
                  <a:srgbClr val="1A0DAB"/>
                </a:solidFill>
                <a:latin typeface="Times New Roman" panose="02020603050405020304" pitchFamily="18" charset="0"/>
                <a:ea typeface="Times New Roman" panose="02020603050405020304" pitchFamily="18" charset="0"/>
              </a:rPr>
              <a:t> </a:t>
            </a:r>
            <a:r>
              <a:rPr lang="en-US" dirty="0" err="1">
                <a:solidFill>
                  <a:srgbClr val="1A0DAB"/>
                </a:solidFill>
                <a:latin typeface="Times New Roman" panose="02020603050405020304" pitchFamily="18" charset="0"/>
                <a:ea typeface="Times New Roman" panose="02020603050405020304" pitchFamily="18" charset="0"/>
              </a:rPr>
              <a:t>nhau</a:t>
            </a:r>
            <a:r>
              <a:rPr lang="en-US" dirty="0">
                <a:solidFill>
                  <a:srgbClr val="1A0DAB"/>
                </a:solidFill>
                <a:latin typeface="Times New Roman" panose="02020603050405020304" pitchFamily="18" charset="0"/>
                <a:ea typeface="Times New Roman" panose="02020603050405020304" pitchFamily="18" charset="0"/>
              </a:rPr>
              <a:t>, </a:t>
            </a:r>
            <a:r>
              <a:rPr lang="en-US" dirty="0" err="1">
                <a:solidFill>
                  <a:srgbClr val="1A0DAB"/>
                </a:solidFill>
                <a:latin typeface="Times New Roman" panose="02020603050405020304" pitchFamily="18" charset="0"/>
                <a:ea typeface="Times New Roman" panose="02020603050405020304" pitchFamily="18" charset="0"/>
              </a:rPr>
              <a:t>ví</a:t>
            </a:r>
            <a:r>
              <a:rPr lang="en-US" dirty="0">
                <a:solidFill>
                  <a:srgbClr val="1A0DAB"/>
                </a:solidFill>
                <a:latin typeface="Times New Roman" panose="02020603050405020304" pitchFamily="18" charset="0"/>
                <a:ea typeface="Times New Roman" panose="02020603050405020304" pitchFamily="18" charset="0"/>
              </a:rPr>
              <a:t> </a:t>
            </a:r>
            <a:r>
              <a:rPr lang="en-US" dirty="0" err="1">
                <a:solidFill>
                  <a:srgbClr val="1A0DAB"/>
                </a:solidFill>
                <a:latin typeface="Times New Roman" panose="02020603050405020304" pitchFamily="18" charset="0"/>
                <a:ea typeface="Times New Roman" panose="02020603050405020304" pitchFamily="18" charset="0"/>
              </a:rPr>
              <a:t>dụ</a:t>
            </a:r>
            <a:r>
              <a:rPr lang="en-US" dirty="0">
                <a:solidFill>
                  <a:srgbClr val="1A0DAB"/>
                </a:solidFill>
                <a:latin typeface="Times New Roman" panose="02020603050405020304" pitchFamily="18" charset="0"/>
                <a:ea typeface="Times New Roman" panose="02020603050405020304" pitchFamily="18" charset="0"/>
              </a:rPr>
              <a:t>: </a:t>
            </a:r>
            <a:r>
              <a:rPr lang="en-US" i="1" dirty="0" err="1">
                <a:solidFill>
                  <a:srgbClr val="1A0DAB"/>
                </a:solidFill>
                <a:latin typeface="Times New Roman" panose="02020603050405020304" pitchFamily="18" charset="0"/>
                <a:ea typeface="Times New Roman" panose="02020603050405020304" pitchFamily="18" charset="0"/>
              </a:rPr>
              <a:t>núi</a:t>
            </a:r>
            <a:r>
              <a:rPr lang="en-US" i="1" dirty="0">
                <a:solidFill>
                  <a:srgbClr val="1A0DAB"/>
                </a:solidFill>
                <a:latin typeface="Times New Roman" panose="02020603050405020304" pitchFamily="18" charset="0"/>
                <a:ea typeface="Times New Roman" panose="02020603050405020304" pitchFamily="18" charset="0"/>
              </a:rPr>
              <a:t> non.</a:t>
            </a:r>
            <a:endParaRPr lang="en-US" dirty="0">
              <a:latin typeface="Times New Roman" panose="02020603050405020304" pitchFamily="18" charset="0"/>
              <a:ea typeface="Times New Roman" panose="02020603050405020304" pitchFamily="18" charset="0"/>
            </a:endParaRPr>
          </a:p>
          <a:p>
            <a:pPr>
              <a:lnSpc>
                <a:spcPct val="115000"/>
              </a:lnSpc>
              <a:spcAft>
                <a:spcPts val="0"/>
              </a:spcAft>
            </a:pPr>
            <a:r>
              <a:rPr lang="en-US" dirty="0">
                <a:solidFill>
                  <a:srgbClr val="1A0DAB"/>
                </a:solidFill>
                <a:latin typeface="Times New Roman" panose="02020603050405020304" pitchFamily="18" charset="0"/>
                <a:ea typeface="Times New Roman" panose="02020603050405020304" pitchFamily="18" charset="0"/>
              </a:rPr>
              <a:t>b) </a:t>
            </a:r>
            <a:r>
              <a:rPr lang="en-US" dirty="0" err="1">
                <a:solidFill>
                  <a:srgbClr val="1A0DAB"/>
                </a:solidFill>
                <a:latin typeface="Times New Roman" panose="02020603050405020304" pitchFamily="18" charset="0"/>
                <a:ea typeface="Times New Roman" panose="02020603050405020304" pitchFamily="18" charset="0"/>
              </a:rPr>
              <a:t>Ghép</a:t>
            </a:r>
            <a:r>
              <a:rPr lang="en-US" dirty="0">
                <a:solidFill>
                  <a:srgbClr val="1A0DAB"/>
                </a:solidFill>
                <a:latin typeface="Times New Roman" panose="02020603050405020304" pitchFamily="18" charset="0"/>
                <a:ea typeface="Times New Roman" panose="02020603050405020304" pitchFamily="18" charset="0"/>
              </a:rPr>
              <a:t> </a:t>
            </a:r>
            <a:r>
              <a:rPr lang="en-US" dirty="0" err="1">
                <a:solidFill>
                  <a:srgbClr val="1A0DAB"/>
                </a:solidFill>
                <a:latin typeface="Times New Roman" panose="02020603050405020304" pitchFamily="18" charset="0"/>
                <a:ea typeface="Times New Roman" panose="02020603050405020304" pitchFamily="18" charset="0"/>
              </a:rPr>
              <a:t>các</a:t>
            </a:r>
            <a:r>
              <a:rPr lang="en-US" dirty="0">
                <a:solidFill>
                  <a:srgbClr val="1A0DAB"/>
                </a:solidFill>
                <a:latin typeface="Times New Roman" panose="02020603050405020304" pitchFamily="18" charset="0"/>
                <a:ea typeface="Times New Roman" panose="02020603050405020304" pitchFamily="18" charset="0"/>
              </a:rPr>
              <a:t> </a:t>
            </a:r>
            <a:r>
              <a:rPr lang="en-US" dirty="0" err="1">
                <a:solidFill>
                  <a:srgbClr val="1A0DAB"/>
                </a:solidFill>
                <a:latin typeface="Times New Roman" panose="02020603050405020304" pitchFamily="18" charset="0"/>
                <a:ea typeface="Times New Roman" panose="02020603050405020304" pitchFamily="18" charset="0"/>
              </a:rPr>
              <a:t>yếu</a:t>
            </a:r>
            <a:r>
              <a:rPr lang="en-US" dirty="0">
                <a:solidFill>
                  <a:srgbClr val="1A0DAB"/>
                </a:solidFill>
                <a:latin typeface="Times New Roman" panose="02020603050405020304" pitchFamily="18" charset="0"/>
                <a:ea typeface="Times New Roman" panose="02020603050405020304" pitchFamily="18" charset="0"/>
              </a:rPr>
              <a:t> </a:t>
            </a:r>
            <a:r>
              <a:rPr lang="en-US" dirty="0" err="1">
                <a:solidFill>
                  <a:srgbClr val="1A0DAB"/>
                </a:solidFill>
                <a:latin typeface="Times New Roman" panose="02020603050405020304" pitchFamily="18" charset="0"/>
                <a:ea typeface="Times New Roman" panose="02020603050405020304" pitchFamily="18" charset="0"/>
              </a:rPr>
              <a:t>tố</a:t>
            </a:r>
            <a:r>
              <a:rPr lang="en-US" dirty="0">
                <a:solidFill>
                  <a:srgbClr val="1A0DAB"/>
                </a:solidFill>
                <a:latin typeface="Times New Roman" panose="02020603050405020304" pitchFamily="18" charset="0"/>
                <a:ea typeface="Times New Roman" panose="02020603050405020304" pitchFamily="18" charset="0"/>
              </a:rPr>
              <a:t> </a:t>
            </a:r>
            <a:r>
              <a:rPr lang="en-US" dirty="0" err="1">
                <a:solidFill>
                  <a:srgbClr val="1A0DAB"/>
                </a:solidFill>
                <a:latin typeface="Times New Roman" panose="02020603050405020304" pitchFamily="18" charset="0"/>
                <a:ea typeface="Times New Roman" panose="02020603050405020304" pitchFamily="18" charset="0"/>
              </a:rPr>
              <a:t>có</a:t>
            </a:r>
            <a:r>
              <a:rPr lang="en-US" dirty="0">
                <a:solidFill>
                  <a:srgbClr val="1A0DAB"/>
                </a:solidFill>
                <a:latin typeface="Times New Roman" panose="02020603050405020304" pitchFamily="18" charset="0"/>
                <a:ea typeface="Times New Roman" panose="02020603050405020304" pitchFamily="18" charset="0"/>
              </a:rPr>
              <a:t> </a:t>
            </a:r>
            <a:r>
              <a:rPr lang="en-US" dirty="0" err="1">
                <a:solidFill>
                  <a:srgbClr val="1A0DAB"/>
                </a:solidFill>
                <a:latin typeface="Times New Roman" panose="02020603050405020304" pitchFamily="18" charset="0"/>
                <a:ea typeface="Times New Roman" panose="02020603050405020304" pitchFamily="18" charset="0"/>
              </a:rPr>
              <a:t>nghĩa</a:t>
            </a:r>
            <a:r>
              <a:rPr lang="en-US" dirty="0">
                <a:solidFill>
                  <a:srgbClr val="1A0DAB"/>
                </a:solidFill>
                <a:latin typeface="Times New Roman" panose="02020603050405020304" pitchFamily="18" charset="0"/>
                <a:ea typeface="Times New Roman" panose="02020603050405020304" pitchFamily="18" charset="0"/>
              </a:rPr>
              <a:t> </a:t>
            </a:r>
            <a:r>
              <a:rPr lang="en-US" dirty="0" err="1">
                <a:solidFill>
                  <a:srgbClr val="1A0DAB"/>
                </a:solidFill>
                <a:latin typeface="Times New Roman" panose="02020603050405020304" pitchFamily="18" charset="0"/>
                <a:ea typeface="Times New Roman" panose="02020603050405020304" pitchFamily="18" charset="0"/>
              </a:rPr>
              <a:t>trái</a:t>
            </a:r>
            <a:r>
              <a:rPr lang="en-US" dirty="0">
                <a:solidFill>
                  <a:srgbClr val="1A0DAB"/>
                </a:solidFill>
                <a:latin typeface="Times New Roman" panose="02020603050405020304" pitchFamily="18" charset="0"/>
                <a:ea typeface="Times New Roman" panose="02020603050405020304" pitchFamily="18" charset="0"/>
              </a:rPr>
              <a:t> </a:t>
            </a:r>
            <a:r>
              <a:rPr lang="en-US" dirty="0" err="1">
                <a:solidFill>
                  <a:srgbClr val="1A0DAB"/>
                </a:solidFill>
                <a:latin typeface="Times New Roman" panose="02020603050405020304" pitchFamily="18" charset="0"/>
                <a:ea typeface="Times New Roman" panose="02020603050405020304" pitchFamily="18" charset="0"/>
              </a:rPr>
              <a:t>ngược</a:t>
            </a:r>
            <a:r>
              <a:rPr lang="en-US" dirty="0">
                <a:solidFill>
                  <a:srgbClr val="1A0DAB"/>
                </a:solidFill>
                <a:latin typeface="Times New Roman" panose="02020603050405020304" pitchFamily="18" charset="0"/>
                <a:ea typeface="Times New Roman" panose="02020603050405020304" pitchFamily="18" charset="0"/>
              </a:rPr>
              <a:t> </a:t>
            </a:r>
            <a:r>
              <a:rPr lang="en-US" dirty="0" err="1">
                <a:solidFill>
                  <a:srgbClr val="1A0DAB"/>
                </a:solidFill>
                <a:latin typeface="Times New Roman" panose="02020603050405020304" pitchFamily="18" charset="0"/>
                <a:ea typeface="Times New Roman" panose="02020603050405020304" pitchFamily="18" charset="0"/>
              </a:rPr>
              <a:t>nhau</a:t>
            </a:r>
            <a:r>
              <a:rPr lang="en-US" dirty="0">
                <a:solidFill>
                  <a:srgbClr val="1A0DAB"/>
                </a:solidFill>
                <a:latin typeface="Times New Roman" panose="02020603050405020304" pitchFamily="18" charset="0"/>
                <a:ea typeface="Times New Roman" panose="02020603050405020304" pitchFamily="18" charset="0"/>
              </a:rPr>
              <a:t>, </a:t>
            </a:r>
            <a:r>
              <a:rPr lang="en-US" dirty="0" err="1">
                <a:solidFill>
                  <a:srgbClr val="1A0DAB"/>
                </a:solidFill>
                <a:latin typeface="Times New Roman" panose="02020603050405020304" pitchFamily="18" charset="0"/>
                <a:ea typeface="Times New Roman" panose="02020603050405020304" pitchFamily="18" charset="0"/>
              </a:rPr>
              <a:t>ví</a:t>
            </a:r>
            <a:r>
              <a:rPr lang="en-US" dirty="0">
                <a:solidFill>
                  <a:srgbClr val="1A0DAB"/>
                </a:solidFill>
                <a:latin typeface="Times New Roman" panose="02020603050405020304" pitchFamily="18" charset="0"/>
                <a:ea typeface="Times New Roman" panose="02020603050405020304" pitchFamily="18" charset="0"/>
              </a:rPr>
              <a:t> </a:t>
            </a:r>
            <a:r>
              <a:rPr lang="en-US" dirty="0" err="1">
                <a:solidFill>
                  <a:srgbClr val="1A0DAB"/>
                </a:solidFill>
                <a:latin typeface="Times New Roman" panose="02020603050405020304" pitchFamily="18" charset="0"/>
                <a:ea typeface="Times New Roman" panose="02020603050405020304" pitchFamily="18" charset="0"/>
              </a:rPr>
              <a:t>dụ</a:t>
            </a:r>
            <a:r>
              <a:rPr lang="en-US" dirty="0">
                <a:solidFill>
                  <a:srgbClr val="1A0DAB"/>
                </a:solidFill>
                <a:latin typeface="Times New Roman" panose="02020603050405020304" pitchFamily="18" charset="0"/>
                <a:ea typeface="Times New Roman" panose="02020603050405020304" pitchFamily="18" charset="0"/>
              </a:rPr>
              <a:t>: </a:t>
            </a:r>
            <a:r>
              <a:rPr lang="en-US" i="1" dirty="0" err="1">
                <a:solidFill>
                  <a:srgbClr val="1A0DAB"/>
                </a:solidFill>
                <a:latin typeface="Times New Roman" panose="02020603050405020304" pitchFamily="18" charset="0"/>
                <a:ea typeface="Times New Roman" panose="02020603050405020304" pitchFamily="18" charset="0"/>
              </a:rPr>
              <a:t>hơn</a:t>
            </a:r>
            <a:r>
              <a:rPr lang="en-US" i="1" dirty="0">
                <a:solidFill>
                  <a:srgbClr val="1A0DAB"/>
                </a:solidFill>
                <a:latin typeface="Times New Roman" panose="02020603050405020304" pitchFamily="18" charset="0"/>
                <a:ea typeface="Times New Roman" panose="02020603050405020304" pitchFamily="18" charset="0"/>
              </a:rPr>
              <a:t> </a:t>
            </a:r>
            <a:r>
              <a:rPr lang="en-US" i="1" dirty="0" err="1">
                <a:solidFill>
                  <a:srgbClr val="1A0DAB"/>
                </a:solidFill>
                <a:latin typeface="Times New Roman" panose="02020603050405020304" pitchFamily="18" charset="0"/>
                <a:ea typeface="Times New Roman" panose="02020603050405020304" pitchFamily="18" charset="0"/>
              </a:rPr>
              <a:t>kém</a:t>
            </a:r>
            <a:r>
              <a:rPr lang="en-US" i="1" dirty="0">
                <a:solidFill>
                  <a:srgbClr val="1A0DAB"/>
                </a:solidFill>
                <a:latin typeface="Times New Roman" panose="02020603050405020304" pitchFamily="18" charset="0"/>
                <a:ea typeface="Times New Roman" panose="02020603050405020304" pitchFamily="18" charset="0"/>
              </a:rPr>
              <a:t>.</a:t>
            </a:r>
            <a:endParaRPr lang="en-US" dirty="0">
              <a:latin typeface="Times New Roman" panose="02020603050405020304" pitchFamily="18" charset="0"/>
              <a:ea typeface="Times New Roman" panose="02020603050405020304" pitchFamily="18" charset="0"/>
            </a:endParaRPr>
          </a:p>
        </p:txBody>
      </p:sp>
      <p:pic>
        <p:nvPicPr>
          <p:cNvPr id="12" name="Picture 11"/>
          <p:cNvPicPr>
            <a:picLocks noChangeAspect="1"/>
          </p:cNvPicPr>
          <p:nvPr/>
        </p:nvPicPr>
        <p:blipFill>
          <a:blip r:embed="rId3"/>
          <a:stretch>
            <a:fillRect/>
          </a:stretch>
        </p:blipFill>
        <p:spPr>
          <a:xfrm>
            <a:off x="8699500" y="195798"/>
            <a:ext cx="1462604" cy="1462604"/>
          </a:xfrm>
          <a:prstGeom prst="ellipse">
            <a:avLst/>
          </a:prstGeom>
          <a:ln>
            <a:noFill/>
          </a:ln>
          <a:effectLst>
            <a:softEdge rad="112500"/>
          </a:effectLst>
        </p:spPr>
      </p:pic>
      <p:sp>
        <p:nvSpPr>
          <p:cNvPr id="13" name="Round Single Corner Rectangle 12"/>
          <p:cNvSpPr/>
          <p:nvPr/>
        </p:nvSpPr>
        <p:spPr>
          <a:xfrm>
            <a:off x="10296054" y="436431"/>
            <a:ext cx="1417351" cy="755650"/>
          </a:xfrm>
          <a:prstGeom prst="round1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err="1" smtClean="0">
                <a:ln>
                  <a:noFill/>
                </a:ln>
                <a:solidFill>
                  <a:prstClr val="black">
                    <a:lumMod val="95000"/>
                    <a:lumOff val="5000"/>
                  </a:prstClr>
                </a:solidFill>
                <a:effectLst/>
                <a:uLnTx/>
                <a:uFillTx/>
                <a:latin typeface="Times New Roman" panose="02020603050405020304" pitchFamily="18" charset="0"/>
                <a:ea typeface="+mn-ea"/>
                <a:cs typeface="Times New Roman" panose="02020603050405020304" pitchFamily="18" charset="0"/>
              </a:rPr>
              <a:t>Nhóm</a:t>
            </a:r>
            <a:r>
              <a:rPr kumimoji="0" lang="en-US" sz="2400" b="1" i="0" u="none" strike="noStrike" kern="1200" cap="none" spc="0" normalizeH="0" baseline="0" noProof="0" dirty="0" smtClean="0">
                <a:ln>
                  <a:noFill/>
                </a:ln>
                <a:solidFill>
                  <a:prstClr val="black">
                    <a:lumMod val="95000"/>
                    <a:lumOff val="5000"/>
                  </a:prstClr>
                </a:solidFill>
                <a:effectLst/>
                <a:uLnTx/>
                <a:uFillTx/>
                <a:latin typeface="Times New Roman" panose="02020603050405020304" pitchFamily="18" charset="0"/>
                <a:ea typeface="+mn-ea"/>
                <a:cs typeface="Times New Roman" panose="02020603050405020304" pitchFamily="18" charset="0"/>
              </a:rPr>
              <a:t> 2</a:t>
            </a:r>
            <a:endParaRPr kumimoji="0" lang="en-US" sz="2400" b="1" i="0" u="none" strike="noStrike" kern="1200" cap="none" spc="0" normalizeH="0" baseline="0" noProof="0" dirty="0">
              <a:ln>
                <a:noFill/>
              </a:ln>
              <a:solidFill>
                <a:prstClr val="black">
                  <a:lumMod val="95000"/>
                  <a:lumOff val="5000"/>
                </a:prstClr>
              </a:solidFill>
              <a:effectLst/>
              <a:uLnTx/>
              <a:uFillTx/>
              <a:latin typeface="Times New Roman" panose="02020603050405020304" pitchFamily="18" charset="0"/>
              <a:ea typeface="+mn-ea"/>
              <a:cs typeface="Times New Roman" panose="02020603050405020304" pitchFamily="18" charset="0"/>
            </a:endParaRPr>
          </a:p>
        </p:txBody>
      </p:sp>
      <p:sp>
        <p:nvSpPr>
          <p:cNvPr id="3" name="Rounded Rectangle 2"/>
          <p:cNvSpPr/>
          <p:nvPr/>
        </p:nvSpPr>
        <p:spPr>
          <a:xfrm>
            <a:off x="5250511" y="1828734"/>
            <a:ext cx="6503652" cy="1536700"/>
          </a:xfrm>
          <a:prstGeom prst="roundRect">
            <a:avLst/>
          </a:prstGeom>
          <a:blipFill>
            <a:blip r:embed="rId4"/>
            <a:tile tx="0" ty="0" sx="100000" sy="100000" flip="none" algn="tl"/>
          </a:blipFill>
          <a:ln w="19050"/>
          <a:scene3d>
            <a:camera prst="orthographicFront"/>
            <a:lightRig rig="threePt" dir="t"/>
          </a:scene3d>
          <a:sp3d>
            <a:bevelT prst="convex"/>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15000"/>
              </a:lnSpc>
              <a:spcAft>
                <a:spcPts val="0"/>
              </a:spcAft>
            </a:pPr>
            <a:r>
              <a:rPr lang="en-US" sz="2400" dirty="0" smtClean="0">
                <a:solidFill>
                  <a:srgbClr val="000000"/>
                </a:solidFill>
                <a:latin typeface="Times New Roman" panose="02020603050405020304" pitchFamily="18" charset="0"/>
                <a:ea typeface="Times New Roman" panose="02020603050405020304" pitchFamily="18" charset="0"/>
              </a:rPr>
              <a:t>a) </a:t>
            </a:r>
            <a:r>
              <a:rPr lang="en-US" sz="2400" dirty="0" err="1">
                <a:solidFill>
                  <a:srgbClr val="000000"/>
                </a:solidFill>
                <a:latin typeface="Times New Roman" panose="02020603050405020304" pitchFamily="18" charset="0"/>
                <a:ea typeface="Times New Roman" panose="02020603050405020304" pitchFamily="18" charset="0"/>
              </a:rPr>
              <a:t>Ghép</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các</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yếu</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tố</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có</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nghĩa</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gần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nhau</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hoặc</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giống</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nhau</a:t>
            </a:r>
            <a:r>
              <a:rPr lang="en-US" sz="2400" i="1" dirty="0">
                <a:solidFill>
                  <a:srgbClr val="000000"/>
                </a:solidFill>
                <a:latin typeface="Times New Roman" panose="02020603050405020304" pitchFamily="18" charset="0"/>
                <a:ea typeface="Times New Roman" panose="02020603050405020304" pitchFamily="18" charset="0"/>
              </a:rPr>
              <a:t>: </a:t>
            </a:r>
            <a:r>
              <a:rPr lang="en-US" sz="2400" i="1" dirty="0" err="1">
                <a:solidFill>
                  <a:srgbClr val="000000"/>
                </a:solidFill>
                <a:latin typeface="Times New Roman" panose="02020603050405020304" pitchFamily="18" charset="0"/>
                <a:ea typeface="Times New Roman" panose="02020603050405020304" pitchFamily="18" charset="0"/>
              </a:rPr>
              <a:t>làng</a:t>
            </a:r>
            <a:r>
              <a:rPr lang="en-US" sz="2400" i="1" dirty="0">
                <a:solidFill>
                  <a:srgbClr val="000000"/>
                </a:solidFill>
                <a:latin typeface="Times New Roman" panose="02020603050405020304" pitchFamily="18" charset="0"/>
                <a:ea typeface="Times New Roman" panose="02020603050405020304" pitchFamily="18" charset="0"/>
              </a:rPr>
              <a:t> </a:t>
            </a:r>
            <a:r>
              <a:rPr lang="en-US" sz="2400" i="1" dirty="0" err="1">
                <a:solidFill>
                  <a:srgbClr val="000000"/>
                </a:solidFill>
                <a:latin typeface="Times New Roman" panose="02020603050405020304" pitchFamily="18" charset="0"/>
                <a:ea typeface="Times New Roman" panose="02020603050405020304" pitchFamily="18" charset="0"/>
              </a:rPr>
              <a:t>xóm</a:t>
            </a:r>
            <a:r>
              <a:rPr lang="en-US" sz="2400" i="1" dirty="0">
                <a:solidFill>
                  <a:srgbClr val="000000"/>
                </a:solidFill>
                <a:latin typeface="Times New Roman" panose="02020603050405020304" pitchFamily="18" charset="0"/>
                <a:ea typeface="Times New Roman" panose="02020603050405020304" pitchFamily="18" charset="0"/>
              </a:rPr>
              <a:t>, </a:t>
            </a:r>
            <a:r>
              <a:rPr lang="en-US" sz="2400" i="1" dirty="0" err="1">
                <a:solidFill>
                  <a:srgbClr val="000000"/>
                </a:solidFill>
                <a:latin typeface="Times New Roman" panose="02020603050405020304" pitchFamily="18" charset="0"/>
                <a:ea typeface="Times New Roman" panose="02020603050405020304" pitchFamily="18" charset="0"/>
              </a:rPr>
              <a:t>tìm</a:t>
            </a:r>
            <a:r>
              <a:rPr lang="en-US" sz="2400" i="1" dirty="0">
                <a:solidFill>
                  <a:srgbClr val="000000"/>
                </a:solidFill>
                <a:latin typeface="Times New Roman" panose="02020603050405020304" pitchFamily="18" charset="0"/>
                <a:ea typeface="Times New Roman" panose="02020603050405020304" pitchFamily="18" charset="0"/>
              </a:rPr>
              <a:t> </a:t>
            </a:r>
            <a:r>
              <a:rPr lang="en-US" sz="2400" i="1" dirty="0" err="1">
                <a:solidFill>
                  <a:srgbClr val="000000"/>
                </a:solidFill>
                <a:latin typeface="Times New Roman" panose="02020603050405020304" pitchFamily="18" charset="0"/>
                <a:ea typeface="Times New Roman" panose="02020603050405020304" pitchFamily="18" charset="0"/>
              </a:rPr>
              <a:t>kiếm</a:t>
            </a:r>
            <a:r>
              <a:rPr lang="en-US" sz="2400" i="1" dirty="0">
                <a:solidFill>
                  <a:srgbClr val="000000"/>
                </a:solidFill>
                <a:latin typeface="Times New Roman" panose="02020603050405020304" pitchFamily="18" charset="0"/>
                <a:ea typeface="Times New Roman" panose="02020603050405020304" pitchFamily="18" charset="0"/>
              </a:rPr>
              <a:t>, </a:t>
            </a:r>
            <a:r>
              <a:rPr lang="en-US" sz="2400" i="1" dirty="0" err="1">
                <a:solidFill>
                  <a:srgbClr val="000000"/>
                </a:solidFill>
                <a:latin typeface="Times New Roman" panose="02020603050405020304" pitchFamily="18" charset="0"/>
                <a:ea typeface="Times New Roman" panose="02020603050405020304" pitchFamily="18" charset="0"/>
              </a:rPr>
              <a:t>bờ</a:t>
            </a:r>
            <a:r>
              <a:rPr lang="en-US" sz="2400" i="1" dirty="0">
                <a:solidFill>
                  <a:srgbClr val="000000"/>
                </a:solidFill>
                <a:latin typeface="Times New Roman" panose="02020603050405020304" pitchFamily="18" charset="0"/>
                <a:ea typeface="Times New Roman" panose="02020603050405020304" pitchFamily="18" charset="0"/>
              </a:rPr>
              <a:t> </a:t>
            </a:r>
            <a:r>
              <a:rPr lang="en-US" sz="2400" i="1" dirty="0" err="1">
                <a:solidFill>
                  <a:srgbClr val="000000"/>
                </a:solidFill>
                <a:latin typeface="Times New Roman" panose="02020603050405020304" pitchFamily="18" charset="0"/>
                <a:ea typeface="Times New Roman" panose="02020603050405020304" pitchFamily="18" charset="0"/>
              </a:rPr>
              <a:t>cõi</a:t>
            </a:r>
            <a:r>
              <a:rPr lang="en-US" sz="2400" i="1" dirty="0">
                <a:solidFill>
                  <a:srgbClr val="000000"/>
                </a:solidFill>
                <a:latin typeface="Times New Roman" panose="02020603050405020304" pitchFamily="18" charset="0"/>
                <a:ea typeface="Times New Roman" panose="02020603050405020304" pitchFamily="18" charset="0"/>
              </a:rPr>
              <a:t>, </a:t>
            </a:r>
            <a:r>
              <a:rPr lang="en-US" sz="2400" i="1" dirty="0" err="1">
                <a:solidFill>
                  <a:srgbClr val="000000"/>
                </a:solidFill>
                <a:latin typeface="Times New Roman" panose="02020603050405020304" pitchFamily="18" charset="0"/>
                <a:ea typeface="Times New Roman" panose="02020603050405020304" pitchFamily="18" charset="0"/>
              </a:rPr>
              <a:t>tài</a:t>
            </a:r>
            <a:r>
              <a:rPr lang="en-US" sz="2400" i="1" dirty="0">
                <a:solidFill>
                  <a:srgbClr val="000000"/>
                </a:solidFill>
                <a:latin typeface="Times New Roman" panose="02020603050405020304" pitchFamily="18" charset="0"/>
                <a:ea typeface="Times New Roman" panose="02020603050405020304" pitchFamily="18" charset="0"/>
              </a:rPr>
              <a:t> </a:t>
            </a:r>
            <a:r>
              <a:rPr lang="en-US" sz="2400" i="1" dirty="0" err="1">
                <a:solidFill>
                  <a:srgbClr val="000000"/>
                </a:solidFill>
                <a:latin typeface="Times New Roman" panose="02020603050405020304" pitchFamily="18" charset="0"/>
                <a:ea typeface="Times New Roman" panose="02020603050405020304" pitchFamily="18" charset="0"/>
              </a:rPr>
              <a:t>giỏi</a:t>
            </a:r>
            <a:r>
              <a:rPr lang="en-US" sz="2400" i="1" dirty="0">
                <a:solidFill>
                  <a:srgbClr val="000000"/>
                </a:solidFill>
                <a:latin typeface="Times New Roman" panose="02020603050405020304" pitchFamily="18" charset="0"/>
                <a:ea typeface="Times New Roman" panose="02020603050405020304" pitchFamily="18" charset="0"/>
              </a:rPr>
              <a:t>, </a:t>
            </a:r>
            <a:r>
              <a:rPr lang="en-US" sz="2400" i="1" dirty="0" err="1">
                <a:solidFill>
                  <a:srgbClr val="000000"/>
                </a:solidFill>
                <a:latin typeface="Times New Roman" panose="02020603050405020304" pitchFamily="18" charset="0"/>
                <a:ea typeface="Times New Roman" panose="02020603050405020304" pitchFamily="18" charset="0"/>
              </a:rPr>
              <a:t>hiền</a:t>
            </a:r>
            <a:r>
              <a:rPr lang="en-US" sz="2400" i="1" dirty="0">
                <a:solidFill>
                  <a:srgbClr val="000000"/>
                </a:solidFill>
                <a:latin typeface="Times New Roman" panose="02020603050405020304" pitchFamily="18" charset="0"/>
                <a:ea typeface="Times New Roman" panose="02020603050405020304" pitchFamily="18" charset="0"/>
              </a:rPr>
              <a:t> </a:t>
            </a:r>
            <a:r>
              <a:rPr lang="en-US" sz="2400" i="1" dirty="0" err="1">
                <a:solidFill>
                  <a:srgbClr val="000000"/>
                </a:solidFill>
                <a:latin typeface="Times New Roman" panose="02020603050405020304" pitchFamily="18" charset="0"/>
                <a:ea typeface="Times New Roman" panose="02020603050405020304" pitchFamily="18" charset="0"/>
              </a:rPr>
              <a:t>lành</a:t>
            </a:r>
            <a:r>
              <a:rPr lang="en-US" sz="2400" i="1" dirty="0">
                <a:solidFill>
                  <a:srgbClr val="000000"/>
                </a:solidFill>
                <a:latin typeface="Times New Roman" panose="02020603050405020304" pitchFamily="18" charset="0"/>
                <a:ea typeface="Times New Roman" panose="02020603050405020304" pitchFamily="18" charset="0"/>
              </a:rPr>
              <a:t>, non </a:t>
            </a:r>
            <a:r>
              <a:rPr lang="en-US" sz="2400" i="1" dirty="0" err="1">
                <a:solidFill>
                  <a:srgbClr val="000000"/>
                </a:solidFill>
                <a:latin typeface="Times New Roman" panose="02020603050405020304" pitchFamily="18" charset="0"/>
                <a:ea typeface="Times New Roman" panose="02020603050405020304" pitchFamily="18" charset="0"/>
              </a:rPr>
              <a:t>yếu</a:t>
            </a:r>
            <a:r>
              <a:rPr lang="en-US" sz="2400" i="1" dirty="0">
                <a:solidFill>
                  <a:srgbClr val="000000"/>
                </a:solidFill>
                <a:latin typeface="Times New Roman" panose="02020603050405020304" pitchFamily="18" charset="0"/>
                <a:ea typeface="Times New Roman" panose="02020603050405020304" pitchFamily="18" charset="0"/>
              </a:rPr>
              <a:t>, </a:t>
            </a:r>
            <a:r>
              <a:rPr lang="en-US" sz="2400" i="1" dirty="0" err="1">
                <a:solidFill>
                  <a:srgbClr val="000000"/>
                </a:solidFill>
                <a:latin typeface="Times New Roman" panose="02020603050405020304" pitchFamily="18" charset="0"/>
                <a:ea typeface="Times New Roman" panose="02020603050405020304" pitchFamily="18" charset="0"/>
              </a:rPr>
              <a:t>trốn</a:t>
            </a:r>
            <a:r>
              <a:rPr lang="en-US" sz="2400" i="1" dirty="0">
                <a:solidFill>
                  <a:srgbClr val="000000"/>
                </a:solidFill>
                <a:latin typeface="Times New Roman" panose="02020603050405020304" pitchFamily="18" charset="0"/>
                <a:ea typeface="Times New Roman" panose="02020603050405020304" pitchFamily="18" charset="0"/>
              </a:rPr>
              <a:t> </a:t>
            </a:r>
            <a:r>
              <a:rPr lang="en-US" sz="2400" i="1" dirty="0" err="1">
                <a:solidFill>
                  <a:srgbClr val="000000"/>
                </a:solidFill>
                <a:latin typeface="Times New Roman" panose="02020603050405020304" pitchFamily="18" charset="0"/>
                <a:ea typeface="Times New Roman" panose="02020603050405020304" pitchFamily="18" charset="0"/>
              </a:rPr>
              <a:t>tránh</a:t>
            </a:r>
            <a:r>
              <a:rPr lang="en-US" sz="2400" i="1" dirty="0">
                <a:solidFill>
                  <a:srgbClr val="000000"/>
                </a:solidFill>
                <a:latin typeface="Times New Roman" panose="02020603050405020304" pitchFamily="18" charset="0"/>
                <a:ea typeface="Times New Roman" panose="02020603050405020304" pitchFamily="18" charset="0"/>
              </a:rPr>
              <a:t>, </a:t>
            </a:r>
            <a:r>
              <a:rPr lang="en-US" sz="2400" i="1" dirty="0" err="1">
                <a:solidFill>
                  <a:srgbClr val="000000"/>
                </a:solidFill>
                <a:latin typeface="Times New Roman" panose="02020603050405020304" pitchFamily="18" charset="0"/>
                <a:ea typeface="Times New Roman" panose="02020603050405020304" pitchFamily="18" charset="0"/>
              </a:rPr>
              <a:t>giẫm</a:t>
            </a:r>
            <a:r>
              <a:rPr lang="en-US" sz="2400" i="1" dirty="0">
                <a:solidFill>
                  <a:srgbClr val="000000"/>
                </a:solidFill>
                <a:latin typeface="Times New Roman" panose="02020603050405020304" pitchFamily="18" charset="0"/>
                <a:ea typeface="Times New Roman" panose="02020603050405020304" pitchFamily="18" charset="0"/>
              </a:rPr>
              <a:t> </a:t>
            </a:r>
            <a:r>
              <a:rPr lang="en-US" sz="2400" i="1" dirty="0" err="1">
                <a:solidFill>
                  <a:srgbClr val="000000"/>
                </a:solidFill>
                <a:latin typeface="Times New Roman" panose="02020603050405020304" pitchFamily="18" charset="0"/>
                <a:ea typeface="Times New Roman" panose="02020603050405020304" pitchFamily="18" charset="0"/>
              </a:rPr>
              <a:t>đạp</a:t>
            </a:r>
            <a:endParaRPr lang="en-US" sz="2400" dirty="0">
              <a:effectLst/>
              <a:latin typeface="Times New Roman" panose="02020603050405020304" pitchFamily="18" charset="0"/>
              <a:ea typeface="Times New Roman" panose="02020603050405020304" pitchFamily="18" charset="0"/>
            </a:endParaRPr>
          </a:p>
        </p:txBody>
      </p:sp>
      <p:sp>
        <p:nvSpPr>
          <p:cNvPr id="9" name="Rounded Rectangle 8"/>
          <p:cNvSpPr/>
          <p:nvPr/>
        </p:nvSpPr>
        <p:spPr>
          <a:xfrm>
            <a:off x="5250511" y="4267069"/>
            <a:ext cx="6503652" cy="1536700"/>
          </a:xfrm>
          <a:prstGeom prst="roundRect">
            <a:avLst/>
          </a:prstGeom>
          <a:blipFill>
            <a:blip r:embed="rId4"/>
            <a:tile tx="0" ty="0" sx="100000" sy="100000" flip="none" algn="tl"/>
          </a:blipFill>
          <a:ln w="19050"/>
          <a:scene3d>
            <a:camera prst="orthographicFront"/>
            <a:lightRig rig="threePt" dir="t"/>
          </a:scene3d>
          <a:sp3d>
            <a:bevelT prst="convex"/>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15000"/>
              </a:lnSpc>
              <a:spcAft>
                <a:spcPts val="0"/>
              </a:spcAft>
            </a:pPr>
            <a:r>
              <a:rPr lang="en-US" sz="2400" dirty="0">
                <a:solidFill>
                  <a:srgbClr val="000000"/>
                </a:solidFill>
                <a:latin typeface="Times New Roman" panose="02020603050405020304" pitchFamily="18" charset="0"/>
                <a:ea typeface="Times New Roman" panose="02020603050405020304" pitchFamily="18" charset="0"/>
              </a:rPr>
              <a:t>b) </a:t>
            </a:r>
            <a:r>
              <a:rPr lang="en-US" sz="2400" dirty="0" err="1">
                <a:solidFill>
                  <a:srgbClr val="000000"/>
                </a:solidFill>
                <a:latin typeface="Times New Roman" panose="02020603050405020304" pitchFamily="18" charset="0"/>
                <a:ea typeface="Times New Roman" panose="02020603050405020304" pitchFamily="18" charset="0"/>
              </a:rPr>
              <a:t>Ghép</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các</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yếu</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tố</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có</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nghĩa</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trái</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ngược</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nhau</a:t>
            </a:r>
            <a:r>
              <a:rPr lang="en-US" sz="2400" dirty="0">
                <a:solidFill>
                  <a:srgbClr val="000000"/>
                </a:solidFill>
                <a:latin typeface="Times New Roman" panose="02020603050405020304" pitchFamily="18" charset="0"/>
                <a:ea typeface="Times New Roman" panose="02020603050405020304" pitchFamily="18" charset="0"/>
              </a:rPr>
              <a:t>: </a:t>
            </a:r>
            <a:r>
              <a:rPr lang="en-US" sz="2400" i="1" dirty="0" err="1">
                <a:solidFill>
                  <a:srgbClr val="000000"/>
                </a:solidFill>
                <a:latin typeface="Times New Roman" panose="02020603050405020304" pitchFamily="18" charset="0"/>
                <a:ea typeface="Times New Roman" panose="02020603050405020304" pitchFamily="18" charset="0"/>
              </a:rPr>
              <a:t>ngày</a:t>
            </a:r>
            <a:r>
              <a:rPr lang="en-US" sz="2400" i="1" dirty="0">
                <a:solidFill>
                  <a:srgbClr val="000000"/>
                </a:solidFill>
                <a:latin typeface="Times New Roman" panose="02020603050405020304" pitchFamily="18" charset="0"/>
                <a:ea typeface="Times New Roman" panose="02020603050405020304" pitchFamily="18" charset="0"/>
              </a:rPr>
              <a:t> </a:t>
            </a:r>
            <a:r>
              <a:rPr lang="en-US" sz="2400" i="1" dirty="0" err="1">
                <a:solidFill>
                  <a:srgbClr val="000000"/>
                </a:solidFill>
                <a:latin typeface="Times New Roman" panose="02020603050405020304" pitchFamily="18" charset="0"/>
                <a:ea typeface="Times New Roman" panose="02020603050405020304" pitchFamily="18" charset="0"/>
              </a:rPr>
              <a:t>đêm</a:t>
            </a:r>
            <a:r>
              <a:rPr lang="en-US" sz="2400" i="1" dirty="0">
                <a:solidFill>
                  <a:srgbClr val="000000"/>
                </a:solidFill>
                <a:latin typeface="Times New Roman" panose="02020603050405020304" pitchFamily="18" charset="0"/>
                <a:ea typeface="Times New Roman" panose="02020603050405020304" pitchFamily="18" charset="0"/>
              </a:rPr>
              <a:t>, </a:t>
            </a:r>
            <a:r>
              <a:rPr lang="en-US" sz="2400" i="1" dirty="0" err="1">
                <a:solidFill>
                  <a:srgbClr val="000000"/>
                </a:solidFill>
                <a:latin typeface="Times New Roman" panose="02020603050405020304" pitchFamily="18" charset="0"/>
                <a:ea typeface="Times New Roman" panose="02020603050405020304" pitchFamily="18" charset="0"/>
              </a:rPr>
              <a:t>trước</a:t>
            </a:r>
            <a:r>
              <a:rPr lang="en-US" sz="2400" i="1" dirty="0">
                <a:solidFill>
                  <a:srgbClr val="000000"/>
                </a:solidFill>
                <a:latin typeface="Times New Roman" panose="02020603050405020304" pitchFamily="18" charset="0"/>
                <a:ea typeface="Times New Roman" panose="02020603050405020304" pitchFamily="18" charset="0"/>
              </a:rPr>
              <a:t> </a:t>
            </a:r>
            <a:r>
              <a:rPr lang="en-US" sz="2400" i="1" dirty="0" err="1">
                <a:solidFill>
                  <a:srgbClr val="000000"/>
                </a:solidFill>
                <a:latin typeface="Times New Roman" panose="02020603050405020304" pitchFamily="18" charset="0"/>
                <a:ea typeface="Times New Roman" panose="02020603050405020304" pitchFamily="18" charset="0"/>
              </a:rPr>
              <a:t>sau</a:t>
            </a:r>
            <a:r>
              <a:rPr lang="en-US" sz="2400" i="1" dirty="0">
                <a:solidFill>
                  <a:srgbClr val="000000"/>
                </a:solidFill>
                <a:latin typeface="Times New Roman" panose="02020603050405020304" pitchFamily="18" charset="0"/>
                <a:ea typeface="Times New Roman" panose="02020603050405020304" pitchFamily="18" charset="0"/>
              </a:rPr>
              <a:t>, </a:t>
            </a:r>
            <a:r>
              <a:rPr lang="en-US" sz="2400" i="1" dirty="0" err="1">
                <a:solidFill>
                  <a:srgbClr val="000000"/>
                </a:solidFill>
                <a:latin typeface="Times New Roman" panose="02020603050405020304" pitchFamily="18" charset="0"/>
                <a:ea typeface="Times New Roman" panose="02020603050405020304" pitchFamily="18" charset="0"/>
              </a:rPr>
              <a:t>trên</a:t>
            </a:r>
            <a:r>
              <a:rPr lang="en-US" sz="2400" i="1" dirty="0">
                <a:solidFill>
                  <a:srgbClr val="000000"/>
                </a:solidFill>
                <a:latin typeface="Times New Roman" panose="02020603050405020304" pitchFamily="18" charset="0"/>
                <a:ea typeface="Times New Roman" panose="02020603050405020304" pitchFamily="18" charset="0"/>
              </a:rPr>
              <a:t> </a:t>
            </a:r>
            <a:r>
              <a:rPr lang="en-US" sz="2400" i="1" dirty="0" err="1">
                <a:solidFill>
                  <a:srgbClr val="000000"/>
                </a:solidFill>
                <a:latin typeface="Times New Roman" panose="02020603050405020304" pitchFamily="18" charset="0"/>
                <a:ea typeface="Times New Roman" panose="02020603050405020304" pitchFamily="18" charset="0"/>
              </a:rPr>
              <a:t>dưới</a:t>
            </a:r>
            <a:r>
              <a:rPr lang="en-US" sz="2400" i="1" dirty="0">
                <a:solidFill>
                  <a:srgbClr val="000000"/>
                </a:solidFill>
                <a:latin typeface="Times New Roman" panose="02020603050405020304" pitchFamily="18" charset="0"/>
                <a:ea typeface="Times New Roman" panose="02020603050405020304" pitchFamily="18" charset="0"/>
              </a:rPr>
              <a:t>, </a:t>
            </a:r>
            <a:r>
              <a:rPr lang="en-US" sz="2400" i="1" dirty="0" err="1">
                <a:solidFill>
                  <a:srgbClr val="000000"/>
                </a:solidFill>
                <a:latin typeface="Times New Roman" panose="02020603050405020304" pitchFamily="18" charset="0"/>
                <a:ea typeface="Times New Roman" panose="02020603050405020304" pitchFamily="18" charset="0"/>
              </a:rPr>
              <a:t>đầu</a:t>
            </a:r>
            <a:r>
              <a:rPr lang="en-US" sz="2400" i="1" dirty="0">
                <a:solidFill>
                  <a:srgbClr val="000000"/>
                </a:solidFill>
                <a:latin typeface="Times New Roman" panose="02020603050405020304" pitchFamily="18" charset="0"/>
                <a:ea typeface="Times New Roman" panose="02020603050405020304" pitchFamily="18" charset="0"/>
              </a:rPr>
              <a:t> </a:t>
            </a:r>
            <a:r>
              <a:rPr lang="en-US" sz="2400" i="1" dirty="0" err="1">
                <a:solidFill>
                  <a:srgbClr val="000000"/>
                </a:solidFill>
                <a:latin typeface="Times New Roman" panose="02020603050405020304" pitchFamily="18" charset="0"/>
                <a:ea typeface="Times New Roman" panose="02020603050405020304" pitchFamily="18" charset="0"/>
              </a:rPr>
              <a:t>đuôi</a:t>
            </a:r>
            <a:r>
              <a:rPr lang="en-US" sz="2400" i="1" dirty="0">
                <a:solidFill>
                  <a:srgbClr val="000000"/>
                </a:solidFill>
                <a:latin typeface="Times New Roman" panose="02020603050405020304" pitchFamily="18" charset="0"/>
                <a:ea typeface="Times New Roman" panose="02020603050405020304" pitchFamily="18" charset="0"/>
              </a:rPr>
              <a:t> , </a:t>
            </a:r>
            <a:r>
              <a:rPr lang="en-US" sz="2400" i="1" dirty="0" err="1">
                <a:solidFill>
                  <a:srgbClr val="000000"/>
                </a:solidFill>
                <a:latin typeface="Times New Roman" panose="02020603050405020304" pitchFamily="18" charset="0"/>
                <a:ea typeface="Times New Roman" panose="02020603050405020304" pitchFamily="18" charset="0"/>
              </a:rPr>
              <a:t>phải</a:t>
            </a:r>
            <a:r>
              <a:rPr lang="en-US" sz="2400" i="1" dirty="0">
                <a:solidFill>
                  <a:srgbClr val="000000"/>
                </a:solidFill>
                <a:latin typeface="Times New Roman" panose="02020603050405020304" pitchFamily="18" charset="0"/>
                <a:ea typeface="Times New Roman" panose="02020603050405020304" pitchFamily="18" charset="0"/>
              </a:rPr>
              <a:t> </a:t>
            </a:r>
            <a:r>
              <a:rPr lang="en-US" sz="2400" i="1" dirty="0" err="1">
                <a:solidFill>
                  <a:srgbClr val="000000"/>
                </a:solidFill>
                <a:latin typeface="Times New Roman" panose="02020603050405020304" pitchFamily="18" charset="0"/>
                <a:ea typeface="Times New Roman" panose="02020603050405020304" pitchFamily="18" charset="0"/>
              </a:rPr>
              <a:t>trái</a:t>
            </a:r>
            <a:r>
              <a:rPr lang="en-US" sz="2400" i="1" dirty="0">
                <a:solidFill>
                  <a:srgbClr val="000000"/>
                </a:solidFill>
                <a:latin typeface="Times New Roman" panose="02020603050405020304" pitchFamily="18" charset="0"/>
                <a:ea typeface="Times New Roman" panose="02020603050405020304" pitchFamily="18" charset="0"/>
              </a:rPr>
              <a:t> ,</a:t>
            </a:r>
            <a:r>
              <a:rPr lang="en-US" sz="2400" i="1" dirty="0" err="1">
                <a:solidFill>
                  <a:srgbClr val="000000"/>
                </a:solidFill>
                <a:latin typeface="Times New Roman" panose="02020603050405020304" pitchFamily="18" charset="0"/>
                <a:ea typeface="Times New Roman" panose="02020603050405020304" pitchFamily="18" charset="0"/>
              </a:rPr>
              <a:t>được</a:t>
            </a:r>
            <a:r>
              <a:rPr lang="en-US" sz="2400" i="1" dirty="0">
                <a:solidFill>
                  <a:srgbClr val="000000"/>
                </a:solidFill>
                <a:latin typeface="Times New Roman" panose="02020603050405020304" pitchFamily="18" charset="0"/>
                <a:ea typeface="Times New Roman" panose="02020603050405020304" pitchFamily="18" charset="0"/>
              </a:rPr>
              <a:t> </a:t>
            </a:r>
            <a:r>
              <a:rPr lang="en-US" sz="2400" i="1" dirty="0" err="1">
                <a:solidFill>
                  <a:srgbClr val="000000"/>
                </a:solidFill>
                <a:latin typeface="Times New Roman" panose="02020603050405020304" pitchFamily="18" charset="0"/>
                <a:ea typeface="Times New Roman" panose="02020603050405020304" pitchFamily="18" charset="0"/>
              </a:rPr>
              <a:t>thua</a:t>
            </a:r>
            <a:r>
              <a:rPr lang="en-US" sz="2400" i="1" dirty="0">
                <a:solidFill>
                  <a:srgbClr val="000000"/>
                </a:solidFill>
                <a:latin typeface="Times New Roman" panose="02020603050405020304" pitchFamily="18" charset="0"/>
                <a:ea typeface="Times New Roman" panose="02020603050405020304" pitchFamily="18" charset="0"/>
              </a:rPr>
              <a:t>, , ,</a:t>
            </a:r>
            <a:endParaRPr lang="en-US" sz="2400" dirty="0">
              <a:effectLst/>
              <a:latin typeface="Times New Roman" panose="02020603050405020304" pitchFamily="18" charset="0"/>
              <a:ea typeface="Times New Roman" panose="02020603050405020304" pitchFamily="18" charset="0"/>
            </a:endParaRPr>
          </a:p>
        </p:txBody>
      </p:sp>
      <p:sp>
        <p:nvSpPr>
          <p:cNvPr id="8" name="Plaque 7"/>
          <p:cNvSpPr/>
          <p:nvPr/>
        </p:nvSpPr>
        <p:spPr>
          <a:xfrm>
            <a:off x="292100" y="330200"/>
            <a:ext cx="5851525" cy="596900"/>
          </a:xfrm>
          <a:prstGeom prst="plaque">
            <a:avLst/>
          </a:prstGeom>
          <a:blipFill>
            <a:blip r:embed="rId5"/>
            <a:tile tx="0" ty="0" sx="100000" sy="100000" flip="none" algn="tl"/>
          </a:blipFill>
          <a:ln w="1905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15000"/>
              </a:lnSpc>
            </a:pPr>
            <a:r>
              <a:rPr lang="en-US" sz="3600" b="1" dirty="0">
                <a:solidFill>
                  <a:srgbClr val="0D0D0D"/>
                </a:solidFill>
                <a:latin typeface="Times New Roman" panose="02020603050405020304" pitchFamily="18" charset="0"/>
                <a:ea typeface="Times New Roman" panose="02020603050405020304" pitchFamily="18" charset="0"/>
              </a:rPr>
              <a:t>II. </a:t>
            </a:r>
            <a:r>
              <a:rPr lang="en-US" sz="3600" b="1" dirty="0" err="1">
                <a:solidFill>
                  <a:srgbClr val="0D0D0D"/>
                </a:solidFill>
                <a:latin typeface="Times New Roman" panose="02020603050405020304" pitchFamily="18" charset="0"/>
                <a:ea typeface="Times New Roman" panose="02020603050405020304" pitchFamily="18" charset="0"/>
              </a:rPr>
              <a:t>Thực</a:t>
            </a:r>
            <a:r>
              <a:rPr lang="en-US" sz="3600" b="1" dirty="0">
                <a:solidFill>
                  <a:srgbClr val="0D0D0D"/>
                </a:solidFill>
                <a:latin typeface="Times New Roman" panose="02020603050405020304" pitchFamily="18" charset="0"/>
                <a:ea typeface="Times New Roman" panose="02020603050405020304" pitchFamily="18" charset="0"/>
              </a:rPr>
              <a:t> </a:t>
            </a:r>
            <a:r>
              <a:rPr lang="en-US" sz="3600" b="1" dirty="0" err="1">
                <a:solidFill>
                  <a:srgbClr val="0D0D0D"/>
                </a:solidFill>
                <a:latin typeface="Times New Roman" panose="02020603050405020304" pitchFamily="18" charset="0"/>
                <a:ea typeface="Times New Roman" panose="02020603050405020304" pitchFamily="18" charset="0"/>
              </a:rPr>
              <a:t>hành</a:t>
            </a:r>
            <a:r>
              <a:rPr lang="en-US" sz="3600" b="1" dirty="0">
                <a:solidFill>
                  <a:srgbClr val="0D0D0D"/>
                </a:solidFill>
                <a:latin typeface="Times New Roman" panose="02020603050405020304" pitchFamily="18" charset="0"/>
                <a:ea typeface="Times New Roman" panose="02020603050405020304" pitchFamily="18" charset="0"/>
              </a:rPr>
              <a:t> </a:t>
            </a:r>
            <a:r>
              <a:rPr lang="en-US" sz="3600" b="1" dirty="0" err="1">
                <a:solidFill>
                  <a:srgbClr val="0D0D0D"/>
                </a:solidFill>
                <a:latin typeface="Times New Roman" panose="02020603050405020304" pitchFamily="18" charset="0"/>
                <a:ea typeface="Times New Roman" panose="02020603050405020304" pitchFamily="18" charset="0"/>
              </a:rPr>
              <a:t>Tiếng</a:t>
            </a:r>
            <a:r>
              <a:rPr lang="en-US" sz="3600" b="1" dirty="0">
                <a:solidFill>
                  <a:srgbClr val="0D0D0D"/>
                </a:solidFill>
                <a:latin typeface="Times New Roman" panose="02020603050405020304" pitchFamily="18" charset="0"/>
                <a:ea typeface="Times New Roman" panose="02020603050405020304" pitchFamily="18" charset="0"/>
              </a:rPr>
              <a:t> </a:t>
            </a:r>
            <a:r>
              <a:rPr lang="en-US" sz="3600" b="1" dirty="0" err="1">
                <a:solidFill>
                  <a:srgbClr val="0D0D0D"/>
                </a:solidFill>
                <a:latin typeface="Times New Roman" panose="02020603050405020304" pitchFamily="18" charset="0"/>
                <a:ea typeface="Times New Roman" panose="02020603050405020304" pitchFamily="18" charset="0"/>
              </a:rPr>
              <a:t>Việt</a:t>
            </a:r>
            <a:endParaRPr lang="en-US" sz="3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0213200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fade">
                                      <p:cBhvr>
                                        <p:cTn id="14" dur="1000"/>
                                        <p:tgtEl>
                                          <p:spTgt spid="9"/>
                                        </p:tgtEl>
                                      </p:cBhvr>
                                    </p:animEffect>
                                    <p:anim calcmode="lin" valueType="num">
                                      <p:cBhvr>
                                        <p:cTn id="15" dur="1000" fill="hold"/>
                                        <p:tgtEl>
                                          <p:spTgt spid="9"/>
                                        </p:tgtEl>
                                        <p:attrNameLst>
                                          <p:attrName>ppt_x</p:attrName>
                                        </p:attrNameLst>
                                      </p:cBhvr>
                                      <p:tavLst>
                                        <p:tav tm="0">
                                          <p:val>
                                            <p:strVal val="#ppt_x"/>
                                          </p:val>
                                        </p:tav>
                                        <p:tav tm="100000">
                                          <p:val>
                                            <p:strVal val="#ppt_x"/>
                                          </p:val>
                                        </p:tav>
                                      </p:tavLst>
                                    </p:anim>
                                    <p:anim calcmode="lin" valueType="num">
                                      <p:cBhvr>
                                        <p:cTn id="16"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ight Arrow Callout 6"/>
          <p:cNvSpPr/>
          <p:nvPr/>
        </p:nvSpPr>
        <p:spPr>
          <a:xfrm>
            <a:off x="488950" y="1384300"/>
            <a:ext cx="4646949" cy="4787900"/>
          </a:xfrm>
          <a:prstGeom prst="rightArrowCallout">
            <a:avLst/>
          </a:prstGeom>
          <a:blipFill>
            <a:blip r:embed="rId2"/>
            <a:tile tx="0" ty="0" sx="100000" sy="100000" flip="none" algn="tl"/>
          </a:blipFill>
          <a:ln w="28575"/>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15000"/>
              </a:lnSpc>
            </a:pPr>
            <a:r>
              <a:rPr lang="vi-VN" sz="1600" b="1" dirty="0">
                <a:solidFill>
                  <a:schemeClr val="accent5">
                    <a:lumMod val="50000"/>
                  </a:schemeClr>
                </a:solidFill>
                <a:latin typeface="Times New Roman" panose="02020603050405020304" pitchFamily="18" charset="0"/>
                <a:ea typeface="Times New Roman" panose="02020603050405020304" pitchFamily="18" charset="0"/>
              </a:rPr>
              <a:t>3. Bài tập 3: </a:t>
            </a:r>
            <a:r>
              <a:rPr lang="vi-VN" sz="1600" b="1" dirty="0">
                <a:solidFill>
                  <a:srgbClr val="1A0DAB"/>
                </a:solidFill>
                <a:latin typeface="Times New Roman" panose="02020603050405020304" pitchFamily="18" charset="0"/>
                <a:ea typeface="Times New Roman" panose="02020603050405020304" pitchFamily="18" charset="0"/>
              </a:rPr>
              <a:t>Yếu tổ nào trong mỗi từ ghép dưới đây thể hiện sự khác nhau giữa các món ăn được gọi là bánh? Xếp các yếu tổ đó vào nhóm thích hợp.</a:t>
            </a:r>
            <a:endParaRPr lang="en-US" sz="1600" dirty="0">
              <a:latin typeface="Times New Roman" panose="02020603050405020304" pitchFamily="18" charset="0"/>
              <a:ea typeface="Times New Roman" panose="02020603050405020304" pitchFamily="18" charset="0"/>
            </a:endParaRPr>
          </a:p>
          <a:p>
            <a:pPr>
              <a:lnSpc>
                <a:spcPct val="115000"/>
              </a:lnSpc>
            </a:pPr>
            <a:r>
              <a:rPr lang="vi-VN" sz="1600" i="1" dirty="0">
                <a:solidFill>
                  <a:srgbClr val="1A0DAB"/>
                </a:solidFill>
                <a:latin typeface="Times New Roman" panose="02020603050405020304" pitchFamily="18" charset="0"/>
                <a:ea typeface="Times New Roman" panose="02020603050405020304" pitchFamily="18" charset="0"/>
              </a:rPr>
              <a:t>bánh tẻ, bánh tại voi, bánh khoai, bánh khúc, bánh đậu xanh, bánh nướng, bánh xốp, bánh bèo, bánh cốm, bánh tôm</a:t>
            </a:r>
            <a:endParaRPr lang="en-US" sz="1600" dirty="0">
              <a:latin typeface="Times New Roman" panose="02020603050405020304" pitchFamily="18" charset="0"/>
              <a:ea typeface="Times New Roman" panose="02020603050405020304" pitchFamily="18" charset="0"/>
            </a:endParaRPr>
          </a:p>
          <a:p>
            <a:pPr>
              <a:lnSpc>
                <a:spcPct val="115000"/>
              </a:lnSpc>
            </a:pPr>
            <a:r>
              <a:rPr lang="vi-VN" sz="1600" dirty="0">
                <a:solidFill>
                  <a:srgbClr val="1A0DAB"/>
                </a:solidFill>
                <a:latin typeface="Times New Roman" panose="02020603050405020304" pitchFamily="18" charset="0"/>
                <a:ea typeface="Times New Roman" panose="02020603050405020304" pitchFamily="18" charset="0"/>
              </a:rPr>
              <a:t>a) Chỉ chất liệu để làm món ăn, ví dụ: bánh nếp.</a:t>
            </a:r>
            <a:endParaRPr lang="en-US" sz="1600" dirty="0">
              <a:latin typeface="Times New Roman" panose="02020603050405020304" pitchFamily="18" charset="0"/>
              <a:ea typeface="Times New Roman" panose="02020603050405020304" pitchFamily="18" charset="0"/>
            </a:endParaRPr>
          </a:p>
          <a:p>
            <a:pPr>
              <a:lnSpc>
                <a:spcPct val="115000"/>
              </a:lnSpc>
            </a:pPr>
            <a:r>
              <a:rPr lang="vi-VN" sz="1600" dirty="0">
                <a:solidFill>
                  <a:srgbClr val="1A0DAB"/>
                </a:solidFill>
                <a:latin typeface="Times New Roman" panose="02020603050405020304" pitchFamily="18" charset="0"/>
                <a:ea typeface="Times New Roman" panose="02020603050405020304" pitchFamily="18" charset="0"/>
              </a:rPr>
              <a:t>b) Chỉ cách chế biến món ăn, ví dụ: bảnh rán.</a:t>
            </a:r>
            <a:endParaRPr lang="en-US" sz="1600" dirty="0">
              <a:latin typeface="Times New Roman" panose="02020603050405020304" pitchFamily="18" charset="0"/>
              <a:ea typeface="Times New Roman" panose="02020603050405020304" pitchFamily="18" charset="0"/>
            </a:endParaRPr>
          </a:p>
          <a:p>
            <a:pPr>
              <a:lnSpc>
                <a:spcPct val="115000"/>
              </a:lnSpc>
            </a:pPr>
            <a:r>
              <a:rPr lang="vi-VN" sz="1600" dirty="0">
                <a:solidFill>
                  <a:srgbClr val="1A0DAB"/>
                </a:solidFill>
                <a:latin typeface="Times New Roman" panose="02020603050405020304" pitchFamily="18" charset="0"/>
                <a:ea typeface="Times New Roman" panose="02020603050405020304" pitchFamily="18" charset="0"/>
              </a:rPr>
              <a:t>c) Chỉ tính chất của món ăn, ví dụ: bánh dẻo.</a:t>
            </a:r>
            <a:endParaRPr lang="en-US" sz="1600" dirty="0">
              <a:latin typeface="Times New Roman" panose="02020603050405020304" pitchFamily="18" charset="0"/>
              <a:ea typeface="Times New Roman" panose="02020603050405020304" pitchFamily="18" charset="0"/>
            </a:endParaRPr>
          </a:p>
          <a:p>
            <a:pPr>
              <a:lnSpc>
                <a:spcPct val="115000"/>
              </a:lnSpc>
            </a:pPr>
            <a:r>
              <a:rPr lang="vi-VN" sz="1600" dirty="0">
                <a:solidFill>
                  <a:srgbClr val="1A0DAB"/>
                </a:solidFill>
                <a:latin typeface="Times New Roman" panose="02020603050405020304" pitchFamily="18" charset="0"/>
                <a:ea typeface="Times New Roman" panose="02020603050405020304" pitchFamily="18" charset="0"/>
              </a:rPr>
              <a:t>d) Chỉ hình dáng của món ăn, ví dụ: bánh gối.</a:t>
            </a:r>
            <a:endParaRPr lang="en-US" sz="1600" dirty="0">
              <a:effectLst/>
              <a:latin typeface="Times New Roman" panose="02020603050405020304" pitchFamily="18" charset="0"/>
              <a:ea typeface="Times New Roman" panose="02020603050405020304" pitchFamily="18" charset="0"/>
            </a:endParaRPr>
          </a:p>
        </p:txBody>
      </p:sp>
      <p:pic>
        <p:nvPicPr>
          <p:cNvPr id="12" name="Picture 11"/>
          <p:cNvPicPr>
            <a:picLocks noChangeAspect="1"/>
          </p:cNvPicPr>
          <p:nvPr/>
        </p:nvPicPr>
        <p:blipFill>
          <a:blip r:embed="rId3"/>
          <a:stretch>
            <a:fillRect/>
          </a:stretch>
        </p:blipFill>
        <p:spPr>
          <a:xfrm>
            <a:off x="8804875" y="195798"/>
            <a:ext cx="1462604" cy="1462604"/>
          </a:xfrm>
          <a:prstGeom prst="ellipse">
            <a:avLst/>
          </a:prstGeom>
          <a:ln>
            <a:noFill/>
          </a:ln>
          <a:effectLst>
            <a:softEdge rad="112500"/>
          </a:effectLst>
        </p:spPr>
      </p:pic>
      <p:sp>
        <p:nvSpPr>
          <p:cNvPr id="13" name="Round Single Corner Rectangle 12"/>
          <p:cNvSpPr/>
          <p:nvPr/>
        </p:nvSpPr>
        <p:spPr>
          <a:xfrm>
            <a:off x="10267479" y="433812"/>
            <a:ext cx="1417351" cy="755650"/>
          </a:xfrm>
          <a:prstGeom prst="round1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err="1" smtClean="0">
                <a:ln>
                  <a:noFill/>
                </a:ln>
                <a:solidFill>
                  <a:prstClr val="black">
                    <a:lumMod val="95000"/>
                    <a:lumOff val="5000"/>
                  </a:prstClr>
                </a:solidFill>
                <a:effectLst/>
                <a:uLnTx/>
                <a:uFillTx/>
                <a:latin typeface="Times New Roman" panose="02020603050405020304" pitchFamily="18" charset="0"/>
                <a:ea typeface="+mn-ea"/>
                <a:cs typeface="Times New Roman" panose="02020603050405020304" pitchFamily="18" charset="0"/>
              </a:rPr>
              <a:t>Nhóm</a:t>
            </a:r>
            <a:r>
              <a:rPr kumimoji="0" lang="en-US" sz="2400" b="1" i="0" u="none" strike="noStrike" kern="1200" cap="none" spc="0" normalizeH="0" baseline="0" noProof="0" dirty="0" smtClean="0">
                <a:ln>
                  <a:noFill/>
                </a:ln>
                <a:solidFill>
                  <a:prstClr val="black">
                    <a:lumMod val="95000"/>
                    <a:lumOff val="5000"/>
                  </a:prstClr>
                </a:solidFill>
                <a:effectLst/>
                <a:uLnTx/>
                <a:uFillTx/>
                <a:latin typeface="Times New Roman" panose="02020603050405020304" pitchFamily="18" charset="0"/>
                <a:ea typeface="+mn-ea"/>
                <a:cs typeface="Times New Roman" panose="02020603050405020304" pitchFamily="18" charset="0"/>
              </a:rPr>
              <a:t> 3</a:t>
            </a:r>
            <a:endParaRPr kumimoji="0" lang="en-US" sz="2400" b="1" i="0" u="none" strike="noStrike" kern="1200" cap="none" spc="0" normalizeH="0" baseline="0" noProof="0" dirty="0">
              <a:ln>
                <a:noFill/>
              </a:ln>
              <a:solidFill>
                <a:prstClr val="black">
                  <a:lumMod val="95000"/>
                  <a:lumOff val="5000"/>
                </a:prstClr>
              </a:solidFill>
              <a:effectLst/>
              <a:uLnTx/>
              <a:uFillTx/>
              <a:latin typeface="Times New Roman" panose="02020603050405020304" pitchFamily="18" charset="0"/>
              <a:ea typeface="+mn-ea"/>
              <a:cs typeface="Times New Roman" panose="02020603050405020304" pitchFamily="18" charset="0"/>
            </a:endParaRPr>
          </a:p>
        </p:txBody>
      </p:sp>
      <p:sp>
        <p:nvSpPr>
          <p:cNvPr id="3" name="Rounded Rectangle 2"/>
          <p:cNvSpPr/>
          <p:nvPr/>
        </p:nvSpPr>
        <p:spPr>
          <a:xfrm>
            <a:off x="5181178" y="2122356"/>
            <a:ext cx="6503652" cy="1138754"/>
          </a:xfrm>
          <a:prstGeom prst="roundRect">
            <a:avLst/>
          </a:prstGeom>
          <a:blipFill>
            <a:blip r:embed="rId4"/>
            <a:tile tx="0" ty="0" sx="100000" sy="100000" flip="none" algn="tl"/>
          </a:blipFill>
          <a:ln w="19050"/>
          <a:scene3d>
            <a:camera prst="orthographicFront"/>
            <a:lightRig rig="threePt" dir="t"/>
          </a:scene3d>
          <a:sp3d>
            <a:bevelT w="139700" prst="cross"/>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15000"/>
              </a:lnSpc>
            </a:pPr>
            <a:r>
              <a:rPr lang="vi-VN" sz="2400" dirty="0">
                <a:solidFill>
                  <a:srgbClr val="000000"/>
                </a:solidFill>
                <a:latin typeface="Times New Roman" panose="02020603050405020304" pitchFamily="18" charset="0"/>
                <a:ea typeface="Times New Roman" panose="02020603050405020304" pitchFamily="18" charset="0"/>
              </a:rPr>
              <a:t>a) Chỉ chất liệu để làm món ăn: </a:t>
            </a:r>
            <a:r>
              <a:rPr lang="vi-VN" sz="2400" i="1" dirty="0">
                <a:solidFill>
                  <a:srgbClr val="000000"/>
                </a:solidFill>
                <a:latin typeface="Times New Roman" panose="02020603050405020304" pitchFamily="18" charset="0"/>
                <a:ea typeface="Times New Roman" panose="02020603050405020304" pitchFamily="18" charset="0"/>
              </a:rPr>
              <a:t>bánh tẻ, bánh khoai, bánh khúc (</a:t>
            </a:r>
            <a:r>
              <a:rPr lang="en-US" sz="2400" i="1" dirty="0" err="1">
                <a:solidFill>
                  <a:srgbClr val="000000"/>
                </a:solidFill>
                <a:latin typeface="Times New Roman" panose="02020603050405020304" pitchFamily="18" charset="0"/>
                <a:ea typeface="Times New Roman" panose="02020603050405020304" pitchFamily="18" charset="0"/>
              </a:rPr>
              <a:t>xôi</a:t>
            </a:r>
            <a:r>
              <a:rPr lang="en-US" sz="2400" i="1" dirty="0">
                <a:solidFill>
                  <a:srgbClr val="000000"/>
                </a:solidFill>
                <a:latin typeface="Times New Roman" panose="02020603050405020304" pitchFamily="18" charset="0"/>
                <a:ea typeface="Times New Roman" panose="02020603050405020304" pitchFamily="18" charset="0"/>
              </a:rPr>
              <a:t> </a:t>
            </a:r>
            <a:r>
              <a:rPr lang="en-US" sz="2400" i="1" dirty="0" err="1">
                <a:solidFill>
                  <a:srgbClr val="000000"/>
                </a:solidFill>
                <a:latin typeface="Times New Roman" panose="02020603050405020304" pitchFamily="18" charset="0"/>
                <a:ea typeface="Times New Roman" panose="02020603050405020304" pitchFamily="18" charset="0"/>
              </a:rPr>
              <a:t>khúc</a:t>
            </a:r>
            <a:r>
              <a:rPr lang="en-US" sz="2400" i="1" dirty="0">
                <a:solidFill>
                  <a:srgbClr val="000000"/>
                </a:solidFill>
                <a:latin typeface="Times New Roman" panose="02020603050405020304" pitchFamily="18" charset="0"/>
                <a:ea typeface="Times New Roman" panose="02020603050405020304" pitchFamily="18" charset="0"/>
              </a:rPr>
              <a:t> -&gt;</a:t>
            </a:r>
            <a:r>
              <a:rPr lang="vi-VN" sz="2400" i="1" dirty="0">
                <a:solidFill>
                  <a:srgbClr val="000000"/>
                </a:solidFill>
                <a:latin typeface="Times New Roman" panose="02020603050405020304" pitchFamily="18" charset="0"/>
                <a:ea typeface="Times New Roman" panose="02020603050405020304" pitchFamily="18" charset="0"/>
              </a:rPr>
              <a:t>làm từ lá rau khúc</a:t>
            </a:r>
            <a:r>
              <a:rPr lang="en-US" sz="2400" i="1" dirty="0">
                <a:solidFill>
                  <a:srgbClr val="000000"/>
                </a:solidFill>
                <a:latin typeface="Times New Roman" panose="02020603050405020304" pitchFamily="18" charset="0"/>
                <a:ea typeface="Times New Roman" panose="02020603050405020304" pitchFamily="18" charset="0"/>
              </a:rPr>
              <a:t>), </a:t>
            </a:r>
            <a:r>
              <a:rPr lang="vi-VN" sz="2400" i="1" dirty="0">
                <a:solidFill>
                  <a:srgbClr val="000000"/>
                </a:solidFill>
                <a:latin typeface="Times New Roman" panose="02020603050405020304" pitchFamily="18" charset="0"/>
                <a:ea typeface="Times New Roman" panose="02020603050405020304" pitchFamily="18" charset="0"/>
              </a:rPr>
              <a:t>bánh đậu xanh, bánh cốm, bánh tôm</a:t>
            </a:r>
            <a:endParaRPr lang="en-US" sz="2000" dirty="0">
              <a:effectLst/>
              <a:latin typeface="Times New Roman" panose="02020603050405020304" pitchFamily="18" charset="0"/>
              <a:ea typeface="Times New Roman" panose="02020603050405020304" pitchFamily="18" charset="0"/>
            </a:endParaRPr>
          </a:p>
        </p:txBody>
      </p:sp>
      <p:sp>
        <p:nvSpPr>
          <p:cNvPr id="8" name="Rounded Rectangle 7"/>
          <p:cNvSpPr/>
          <p:nvPr/>
        </p:nvSpPr>
        <p:spPr>
          <a:xfrm>
            <a:off x="5181178" y="3383917"/>
            <a:ext cx="6503652" cy="633544"/>
          </a:xfrm>
          <a:prstGeom prst="roundRect">
            <a:avLst/>
          </a:prstGeom>
          <a:blipFill>
            <a:blip r:embed="rId4"/>
            <a:tile tx="0" ty="0" sx="100000" sy="100000" flip="none" algn="tl"/>
          </a:blipFill>
          <a:ln w="19050"/>
          <a:scene3d>
            <a:camera prst="orthographicFront"/>
            <a:lightRig rig="threePt" dir="t"/>
          </a:scene3d>
          <a:sp3d>
            <a:bevelT w="139700" prst="cross"/>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15000"/>
              </a:lnSpc>
            </a:pPr>
            <a:r>
              <a:rPr lang="vi-VN" sz="2400" dirty="0">
                <a:solidFill>
                  <a:srgbClr val="000000"/>
                </a:solidFill>
                <a:latin typeface="Times New Roman" panose="02020603050405020304" pitchFamily="18" charset="0"/>
                <a:ea typeface="Times New Roman" panose="02020603050405020304" pitchFamily="18" charset="0"/>
              </a:rPr>
              <a:t>b) Chỉ cách chế biến món ăn: </a:t>
            </a:r>
            <a:r>
              <a:rPr lang="vi-VN" sz="2400" i="1" dirty="0">
                <a:solidFill>
                  <a:srgbClr val="000000"/>
                </a:solidFill>
                <a:latin typeface="Times New Roman" panose="02020603050405020304" pitchFamily="18" charset="0"/>
                <a:ea typeface="Times New Roman" panose="02020603050405020304" pitchFamily="18" charset="0"/>
              </a:rPr>
              <a:t>bánh nướng</a:t>
            </a:r>
            <a:endParaRPr lang="en-US" sz="2000" dirty="0">
              <a:effectLst/>
              <a:latin typeface="Times New Roman" panose="02020603050405020304" pitchFamily="18" charset="0"/>
              <a:ea typeface="Times New Roman" panose="02020603050405020304" pitchFamily="18" charset="0"/>
            </a:endParaRPr>
          </a:p>
        </p:txBody>
      </p:sp>
      <p:sp>
        <p:nvSpPr>
          <p:cNvPr id="10" name="Rounded Rectangle 9"/>
          <p:cNvSpPr/>
          <p:nvPr/>
        </p:nvSpPr>
        <p:spPr>
          <a:xfrm>
            <a:off x="5181178" y="4140268"/>
            <a:ext cx="6503652" cy="633544"/>
          </a:xfrm>
          <a:prstGeom prst="roundRect">
            <a:avLst/>
          </a:prstGeom>
          <a:blipFill>
            <a:blip r:embed="rId4"/>
            <a:tile tx="0" ty="0" sx="100000" sy="100000" flip="none" algn="tl"/>
          </a:blipFill>
          <a:ln w="19050"/>
          <a:scene3d>
            <a:camera prst="orthographicFront"/>
            <a:lightRig rig="threePt" dir="t"/>
          </a:scene3d>
          <a:sp3d>
            <a:bevelT w="139700" prst="cross"/>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15000"/>
              </a:lnSpc>
            </a:pPr>
            <a:r>
              <a:rPr lang="vi-VN" sz="2400" dirty="0">
                <a:solidFill>
                  <a:srgbClr val="000000"/>
                </a:solidFill>
                <a:latin typeface="Times New Roman" panose="02020603050405020304" pitchFamily="18" charset="0"/>
                <a:ea typeface="Times New Roman" panose="02020603050405020304" pitchFamily="18" charset="0"/>
              </a:rPr>
              <a:t>c) Chỉ tính chất của món ăn: </a:t>
            </a:r>
            <a:r>
              <a:rPr lang="vi-VN" sz="2400" i="1" dirty="0">
                <a:solidFill>
                  <a:srgbClr val="000000"/>
                </a:solidFill>
                <a:latin typeface="Times New Roman" panose="02020603050405020304" pitchFamily="18" charset="0"/>
                <a:ea typeface="Times New Roman" panose="02020603050405020304" pitchFamily="18" charset="0"/>
              </a:rPr>
              <a:t>bánh xốp</a:t>
            </a:r>
            <a:r>
              <a:rPr lang="en-US" sz="2400" i="1" dirty="0">
                <a:solidFill>
                  <a:srgbClr val="000000"/>
                </a:solidFill>
                <a:latin typeface="Times New Roman" panose="02020603050405020304" pitchFamily="18" charset="0"/>
                <a:ea typeface="Times New Roman" panose="02020603050405020304" pitchFamily="18" charset="0"/>
              </a:rPr>
              <a:t>, </a:t>
            </a:r>
            <a:r>
              <a:rPr lang="en-US" sz="2400" i="1" dirty="0" err="1">
                <a:solidFill>
                  <a:srgbClr val="000000"/>
                </a:solidFill>
                <a:latin typeface="Times New Roman" panose="02020603050405020304" pitchFamily="18" charset="0"/>
                <a:ea typeface="Times New Roman" panose="02020603050405020304" pitchFamily="18" charset="0"/>
              </a:rPr>
              <a:t>bánh</a:t>
            </a:r>
            <a:r>
              <a:rPr lang="en-US" sz="2400" i="1" dirty="0">
                <a:solidFill>
                  <a:srgbClr val="000000"/>
                </a:solidFill>
                <a:latin typeface="Times New Roman" panose="02020603050405020304" pitchFamily="18" charset="0"/>
                <a:ea typeface="Times New Roman" panose="02020603050405020304" pitchFamily="18" charset="0"/>
              </a:rPr>
              <a:t> </a:t>
            </a:r>
            <a:r>
              <a:rPr lang="en-US" sz="2400" i="1" dirty="0" err="1">
                <a:solidFill>
                  <a:srgbClr val="000000"/>
                </a:solidFill>
                <a:latin typeface="Times New Roman" panose="02020603050405020304" pitchFamily="18" charset="0"/>
                <a:ea typeface="Times New Roman" panose="02020603050405020304" pitchFamily="18" charset="0"/>
              </a:rPr>
              <a:t>bèo</a:t>
            </a:r>
            <a:endParaRPr lang="en-US" sz="2000" dirty="0">
              <a:effectLst/>
              <a:latin typeface="Times New Roman" panose="02020603050405020304" pitchFamily="18" charset="0"/>
              <a:ea typeface="Times New Roman" panose="02020603050405020304" pitchFamily="18" charset="0"/>
            </a:endParaRPr>
          </a:p>
        </p:txBody>
      </p:sp>
      <p:sp>
        <p:nvSpPr>
          <p:cNvPr id="11" name="Rounded Rectangle 10"/>
          <p:cNvSpPr/>
          <p:nvPr/>
        </p:nvSpPr>
        <p:spPr>
          <a:xfrm>
            <a:off x="5181178" y="4896620"/>
            <a:ext cx="6503652" cy="633544"/>
          </a:xfrm>
          <a:prstGeom prst="roundRect">
            <a:avLst/>
          </a:prstGeom>
          <a:blipFill>
            <a:blip r:embed="rId4"/>
            <a:tile tx="0" ty="0" sx="100000" sy="100000" flip="none" algn="tl"/>
          </a:blipFill>
          <a:ln w="19050"/>
          <a:scene3d>
            <a:camera prst="orthographicFront"/>
            <a:lightRig rig="threePt" dir="t"/>
          </a:scene3d>
          <a:sp3d>
            <a:bevelT w="139700" prst="cross"/>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15000"/>
              </a:lnSpc>
            </a:pPr>
            <a:r>
              <a:rPr lang="vi-VN" sz="2400">
                <a:solidFill>
                  <a:srgbClr val="000000"/>
                </a:solidFill>
                <a:latin typeface="Times New Roman" panose="02020603050405020304" pitchFamily="18" charset="0"/>
                <a:ea typeface="Times New Roman" panose="02020603050405020304" pitchFamily="18" charset="0"/>
              </a:rPr>
              <a:t>d) Chỉ hình dáng của món ăn: </a:t>
            </a:r>
            <a:r>
              <a:rPr lang="vi-VN" sz="2400" i="1">
                <a:solidFill>
                  <a:srgbClr val="000000"/>
                </a:solidFill>
                <a:latin typeface="Times New Roman" panose="02020603050405020304" pitchFamily="18" charset="0"/>
                <a:ea typeface="Times New Roman" panose="02020603050405020304" pitchFamily="18" charset="0"/>
              </a:rPr>
              <a:t>bánh tai voi </a:t>
            </a:r>
            <a:endParaRPr lang="en-US" sz="2000">
              <a:effectLst/>
              <a:latin typeface="Times New Roman" panose="02020603050405020304" pitchFamily="18" charset="0"/>
              <a:ea typeface="Times New Roman" panose="02020603050405020304" pitchFamily="18" charset="0"/>
            </a:endParaRPr>
          </a:p>
        </p:txBody>
      </p:sp>
      <p:sp>
        <p:nvSpPr>
          <p:cNvPr id="14" name="Plaque 13"/>
          <p:cNvSpPr/>
          <p:nvPr/>
        </p:nvSpPr>
        <p:spPr>
          <a:xfrm>
            <a:off x="292100" y="330200"/>
            <a:ext cx="5851525" cy="596900"/>
          </a:xfrm>
          <a:prstGeom prst="plaque">
            <a:avLst/>
          </a:prstGeom>
          <a:blipFill>
            <a:blip r:embed="rId5"/>
            <a:tile tx="0" ty="0" sx="100000" sy="100000" flip="none" algn="tl"/>
          </a:blipFill>
          <a:ln w="1905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15000"/>
              </a:lnSpc>
            </a:pPr>
            <a:r>
              <a:rPr lang="en-US" sz="3600" b="1" dirty="0">
                <a:solidFill>
                  <a:srgbClr val="0D0D0D"/>
                </a:solidFill>
                <a:latin typeface="Times New Roman" panose="02020603050405020304" pitchFamily="18" charset="0"/>
                <a:ea typeface="Times New Roman" panose="02020603050405020304" pitchFamily="18" charset="0"/>
              </a:rPr>
              <a:t>II. </a:t>
            </a:r>
            <a:r>
              <a:rPr lang="en-US" sz="3600" b="1" dirty="0" err="1">
                <a:solidFill>
                  <a:srgbClr val="0D0D0D"/>
                </a:solidFill>
                <a:latin typeface="Times New Roman" panose="02020603050405020304" pitchFamily="18" charset="0"/>
                <a:ea typeface="Times New Roman" panose="02020603050405020304" pitchFamily="18" charset="0"/>
              </a:rPr>
              <a:t>Thực</a:t>
            </a:r>
            <a:r>
              <a:rPr lang="en-US" sz="3600" b="1" dirty="0">
                <a:solidFill>
                  <a:srgbClr val="0D0D0D"/>
                </a:solidFill>
                <a:latin typeface="Times New Roman" panose="02020603050405020304" pitchFamily="18" charset="0"/>
                <a:ea typeface="Times New Roman" panose="02020603050405020304" pitchFamily="18" charset="0"/>
              </a:rPr>
              <a:t> </a:t>
            </a:r>
            <a:r>
              <a:rPr lang="en-US" sz="3600" b="1" dirty="0" err="1">
                <a:solidFill>
                  <a:srgbClr val="0D0D0D"/>
                </a:solidFill>
                <a:latin typeface="Times New Roman" panose="02020603050405020304" pitchFamily="18" charset="0"/>
                <a:ea typeface="Times New Roman" panose="02020603050405020304" pitchFamily="18" charset="0"/>
              </a:rPr>
              <a:t>hành</a:t>
            </a:r>
            <a:r>
              <a:rPr lang="en-US" sz="3600" b="1" dirty="0">
                <a:solidFill>
                  <a:srgbClr val="0D0D0D"/>
                </a:solidFill>
                <a:latin typeface="Times New Roman" panose="02020603050405020304" pitchFamily="18" charset="0"/>
                <a:ea typeface="Times New Roman" panose="02020603050405020304" pitchFamily="18" charset="0"/>
              </a:rPr>
              <a:t> </a:t>
            </a:r>
            <a:r>
              <a:rPr lang="en-US" sz="3600" b="1" dirty="0" err="1">
                <a:solidFill>
                  <a:srgbClr val="0D0D0D"/>
                </a:solidFill>
                <a:latin typeface="Times New Roman" panose="02020603050405020304" pitchFamily="18" charset="0"/>
                <a:ea typeface="Times New Roman" panose="02020603050405020304" pitchFamily="18" charset="0"/>
              </a:rPr>
              <a:t>Tiếng</a:t>
            </a:r>
            <a:r>
              <a:rPr lang="en-US" sz="3600" b="1" dirty="0">
                <a:solidFill>
                  <a:srgbClr val="0D0D0D"/>
                </a:solidFill>
                <a:latin typeface="Times New Roman" panose="02020603050405020304" pitchFamily="18" charset="0"/>
                <a:ea typeface="Times New Roman" panose="02020603050405020304" pitchFamily="18" charset="0"/>
              </a:rPr>
              <a:t> </a:t>
            </a:r>
            <a:r>
              <a:rPr lang="en-US" sz="3600" b="1" dirty="0" err="1">
                <a:solidFill>
                  <a:srgbClr val="0D0D0D"/>
                </a:solidFill>
                <a:latin typeface="Times New Roman" panose="02020603050405020304" pitchFamily="18" charset="0"/>
                <a:ea typeface="Times New Roman" panose="02020603050405020304" pitchFamily="18" charset="0"/>
              </a:rPr>
              <a:t>Việt</a:t>
            </a:r>
            <a:endParaRPr lang="en-US" sz="3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7893200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fade">
                                      <p:cBhvr>
                                        <p:cTn id="14" dur="1000"/>
                                        <p:tgtEl>
                                          <p:spTgt spid="8"/>
                                        </p:tgtEl>
                                      </p:cBhvr>
                                    </p:animEffect>
                                    <p:anim calcmode="lin" valueType="num">
                                      <p:cBhvr>
                                        <p:cTn id="15" dur="1000" fill="hold"/>
                                        <p:tgtEl>
                                          <p:spTgt spid="8"/>
                                        </p:tgtEl>
                                        <p:attrNameLst>
                                          <p:attrName>ppt_x</p:attrName>
                                        </p:attrNameLst>
                                      </p:cBhvr>
                                      <p:tavLst>
                                        <p:tav tm="0">
                                          <p:val>
                                            <p:strVal val="#ppt_x"/>
                                          </p:val>
                                        </p:tav>
                                        <p:tav tm="100000">
                                          <p:val>
                                            <p:strVal val="#ppt_x"/>
                                          </p:val>
                                        </p:tav>
                                      </p:tavLst>
                                    </p:anim>
                                    <p:anim calcmode="lin" valueType="num">
                                      <p:cBhvr>
                                        <p:cTn id="16"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fade">
                                      <p:cBhvr>
                                        <p:cTn id="21" dur="1000"/>
                                        <p:tgtEl>
                                          <p:spTgt spid="10"/>
                                        </p:tgtEl>
                                      </p:cBhvr>
                                    </p:animEffect>
                                    <p:anim calcmode="lin" valueType="num">
                                      <p:cBhvr>
                                        <p:cTn id="22" dur="1000" fill="hold"/>
                                        <p:tgtEl>
                                          <p:spTgt spid="10"/>
                                        </p:tgtEl>
                                        <p:attrNameLst>
                                          <p:attrName>ppt_x</p:attrName>
                                        </p:attrNameLst>
                                      </p:cBhvr>
                                      <p:tavLst>
                                        <p:tav tm="0">
                                          <p:val>
                                            <p:strVal val="#ppt_x"/>
                                          </p:val>
                                        </p:tav>
                                        <p:tav tm="100000">
                                          <p:val>
                                            <p:strVal val="#ppt_x"/>
                                          </p:val>
                                        </p:tav>
                                      </p:tavLst>
                                    </p:anim>
                                    <p:anim calcmode="lin" valueType="num">
                                      <p:cBhvr>
                                        <p:cTn id="23"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1"/>
                                        </p:tgtEl>
                                        <p:attrNameLst>
                                          <p:attrName>style.visibility</p:attrName>
                                        </p:attrNameLst>
                                      </p:cBhvr>
                                      <p:to>
                                        <p:strVal val="visible"/>
                                      </p:to>
                                    </p:set>
                                    <p:animEffect transition="in" filter="fade">
                                      <p:cBhvr>
                                        <p:cTn id="28" dur="1000"/>
                                        <p:tgtEl>
                                          <p:spTgt spid="11"/>
                                        </p:tgtEl>
                                      </p:cBhvr>
                                    </p:animEffect>
                                    <p:anim calcmode="lin" valueType="num">
                                      <p:cBhvr>
                                        <p:cTn id="29" dur="1000" fill="hold"/>
                                        <p:tgtEl>
                                          <p:spTgt spid="11"/>
                                        </p:tgtEl>
                                        <p:attrNameLst>
                                          <p:attrName>ppt_x</p:attrName>
                                        </p:attrNameLst>
                                      </p:cBhvr>
                                      <p:tavLst>
                                        <p:tav tm="0">
                                          <p:val>
                                            <p:strVal val="#ppt_x"/>
                                          </p:val>
                                        </p:tav>
                                        <p:tav tm="100000">
                                          <p:val>
                                            <p:strVal val="#ppt_x"/>
                                          </p:val>
                                        </p:tav>
                                      </p:tavLst>
                                    </p:anim>
                                    <p:anim calcmode="lin" valueType="num">
                                      <p:cBhvr>
                                        <p:cTn id="30"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8" grpId="0" animBg="1"/>
      <p:bldP spid="10" grpId="0" animBg="1"/>
      <p:bldP spid="11"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ight Arrow Callout 6"/>
          <p:cNvSpPr/>
          <p:nvPr/>
        </p:nvSpPr>
        <p:spPr>
          <a:xfrm>
            <a:off x="452124" y="1384300"/>
            <a:ext cx="4646949" cy="4787900"/>
          </a:xfrm>
          <a:prstGeom prst="rightArrowCallout">
            <a:avLst/>
          </a:prstGeom>
          <a:solidFill>
            <a:schemeClr val="bg1"/>
          </a:solidFill>
          <a:ln w="28575">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15000"/>
              </a:lnSpc>
            </a:pPr>
            <a:r>
              <a:rPr lang="vi-VN" sz="1400" b="1" dirty="0">
                <a:solidFill>
                  <a:schemeClr val="accent5">
                    <a:lumMod val="50000"/>
                  </a:schemeClr>
                </a:solidFill>
                <a:latin typeface="Times New Roman" panose="02020603050405020304" pitchFamily="18" charset="0"/>
                <a:ea typeface="Times New Roman" panose="02020603050405020304" pitchFamily="18" charset="0"/>
              </a:rPr>
              <a:t>4. Bài tập 4:</a:t>
            </a:r>
            <a:r>
              <a:rPr lang="vi-VN" sz="1400" dirty="0">
                <a:solidFill>
                  <a:schemeClr val="accent5">
                    <a:lumMod val="50000"/>
                  </a:schemeClr>
                </a:solidFill>
                <a:latin typeface="Times New Roman" panose="02020603050405020304" pitchFamily="18" charset="0"/>
                <a:ea typeface="Times New Roman" panose="02020603050405020304" pitchFamily="18" charset="0"/>
              </a:rPr>
              <a:t> </a:t>
            </a:r>
            <a:r>
              <a:rPr lang="vi-VN" sz="1400" b="1" dirty="0">
                <a:solidFill>
                  <a:schemeClr val="accent5">
                    <a:lumMod val="50000"/>
                  </a:schemeClr>
                </a:solidFill>
                <a:latin typeface="Times New Roman" panose="02020603050405020304" pitchFamily="18" charset="0"/>
                <a:ea typeface="Times New Roman" panose="02020603050405020304" pitchFamily="18" charset="0"/>
              </a:rPr>
              <a:t> </a:t>
            </a:r>
            <a:r>
              <a:rPr lang="vi-VN" sz="1400" b="1" dirty="0">
                <a:solidFill>
                  <a:srgbClr val="1A0DAB"/>
                </a:solidFill>
                <a:latin typeface="Times New Roman" panose="02020603050405020304" pitchFamily="18" charset="0"/>
                <a:ea typeface="Times New Roman" panose="02020603050405020304" pitchFamily="18" charset="0"/>
              </a:rPr>
              <a:t>Xếp từ láy trong các câ</a:t>
            </a:r>
            <a:r>
              <a:rPr lang="en-US" sz="1400" b="1" dirty="0">
                <a:solidFill>
                  <a:srgbClr val="1A0DAB"/>
                </a:solidFill>
                <a:latin typeface="Times New Roman" panose="02020603050405020304" pitchFamily="18" charset="0"/>
                <a:ea typeface="Times New Roman" panose="02020603050405020304" pitchFamily="18" charset="0"/>
              </a:rPr>
              <a:t>u</a:t>
            </a:r>
            <a:r>
              <a:rPr lang="vi-VN" sz="1400" b="1" dirty="0">
                <a:solidFill>
                  <a:srgbClr val="1A0DAB"/>
                </a:solidFill>
                <a:latin typeface="Times New Roman" panose="02020603050405020304" pitchFamily="18" charset="0"/>
                <a:ea typeface="Times New Roman" panose="02020603050405020304" pitchFamily="18" charset="0"/>
              </a:rPr>
              <a:t> dưới đây vào nhóm thích hợp:</a:t>
            </a:r>
            <a:endParaRPr lang="en-US" sz="1400" dirty="0">
              <a:latin typeface="Times New Roman" panose="02020603050405020304" pitchFamily="18" charset="0"/>
              <a:ea typeface="Times New Roman" panose="02020603050405020304" pitchFamily="18" charset="0"/>
            </a:endParaRPr>
          </a:p>
          <a:p>
            <a:pPr>
              <a:lnSpc>
                <a:spcPct val="115000"/>
              </a:lnSpc>
            </a:pPr>
            <a:r>
              <a:rPr lang="vi-VN" sz="1400" i="1" dirty="0">
                <a:solidFill>
                  <a:srgbClr val="1A0DAB"/>
                </a:solidFill>
                <a:latin typeface="Times New Roman" panose="02020603050405020304" pitchFamily="18" charset="0"/>
                <a:ea typeface="Times New Roman" panose="02020603050405020304" pitchFamily="18" charset="0"/>
              </a:rPr>
              <a:t>- Cậu sống lủi thủi trong túp l</a:t>
            </a:r>
            <a:r>
              <a:rPr lang="en-US" sz="1400" i="1" dirty="0">
                <a:solidFill>
                  <a:srgbClr val="1A0DAB"/>
                </a:solidFill>
                <a:latin typeface="Times New Roman" panose="02020603050405020304" pitchFamily="18" charset="0"/>
                <a:ea typeface="Times New Roman" panose="02020603050405020304" pitchFamily="18" charset="0"/>
              </a:rPr>
              <a:t>ề</a:t>
            </a:r>
            <a:r>
              <a:rPr lang="vi-VN" sz="1400" i="1" dirty="0">
                <a:solidFill>
                  <a:srgbClr val="1A0DAB"/>
                </a:solidFill>
                <a:latin typeface="Times New Roman" panose="02020603050405020304" pitchFamily="18" charset="0"/>
                <a:ea typeface="Times New Roman" panose="02020603050405020304" pitchFamily="18" charset="0"/>
              </a:rPr>
              <a:t>u cũ dựng dưới gốc đa. (Thạch Sanh)</a:t>
            </a:r>
            <a:endParaRPr lang="en-US" sz="1400" dirty="0">
              <a:latin typeface="Times New Roman" panose="02020603050405020304" pitchFamily="18" charset="0"/>
              <a:ea typeface="Times New Roman" panose="02020603050405020304" pitchFamily="18" charset="0"/>
            </a:endParaRPr>
          </a:p>
          <a:p>
            <a:pPr>
              <a:lnSpc>
                <a:spcPct val="115000"/>
              </a:lnSpc>
            </a:pPr>
            <a:r>
              <a:rPr lang="vi-VN" sz="1400" i="1" dirty="0">
                <a:solidFill>
                  <a:srgbClr val="1A0DAB"/>
                </a:solidFill>
                <a:latin typeface="Times New Roman" panose="02020603050405020304" pitchFamily="18" charset="0"/>
                <a:ea typeface="Times New Roman" panose="02020603050405020304" pitchFamily="18" charset="0"/>
              </a:rPr>
              <a:t>- Suốt ngày, nàng chẳng nói, chẳng cười, mặt buồn rười rượi. (Thạch Sanh)</a:t>
            </a:r>
            <a:endParaRPr lang="en-US" sz="1400" dirty="0">
              <a:latin typeface="Times New Roman" panose="02020603050405020304" pitchFamily="18" charset="0"/>
              <a:ea typeface="Times New Roman" panose="02020603050405020304" pitchFamily="18" charset="0"/>
            </a:endParaRPr>
          </a:p>
          <a:p>
            <a:pPr>
              <a:lnSpc>
                <a:spcPct val="115000"/>
              </a:lnSpc>
            </a:pPr>
            <a:r>
              <a:rPr lang="vi-VN" sz="1400" i="1" dirty="0">
                <a:solidFill>
                  <a:srgbClr val="1A0DAB"/>
                </a:solidFill>
                <a:latin typeface="Times New Roman" panose="02020603050405020304" pitchFamily="18" charset="0"/>
                <a:ea typeface="Times New Roman" panose="02020603050405020304" pitchFamily="18" charset="0"/>
              </a:rPr>
              <a:t>- Một hôm, cô út vừa mang cơm đến dưới chân đồi thì nghe tiếng sáo véo von. Cô lấy làm lạ, rón rén bước lên, nấp sau bụi cây rình xem thì thấy một chàng trai khôi ngô đang ngồi trên chiếc võng đào mắc vào hai c</a:t>
            </a:r>
            <a:r>
              <a:rPr lang="en-US" sz="1400" i="1" dirty="0">
                <a:solidFill>
                  <a:srgbClr val="1A0DAB"/>
                </a:solidFill>
                <a:latin typeface="Times New Roman" panose="02020603050405020304" pitchFamily="18" charset="0"/>
                <a:ea typeface="Times New Roman" panose="02020603050405020304" pitchFamily="18" charset="0"/>
              </a:rPr>
              <a:t>à</a:t>
            </a:r>
            <a:r>
              <a:rPr lang="vi-VN" sz="1400" i="1" dirty="0">
                <a:solidFill>
                  <a:srgbClr val="1A0DAB"/>
                </a:solidFill>
                <a:latin typeface="Times New Roman" panose="02020603050405020304" pitchFamily="18" charset="0"/>
                <a:ea typeface="Times New Roman" panose="02020603050405020304" pitchFamily="18" charset="0"/>
              </a:rPr>
              <a:t>nh cây, thổi sáo cho đ</a:t>
            </a:r>
            <a:r>
              <a:rPr lang="en-US" sz="1400" i="1" dirty="0">
                <a:solidFill>
                  <a:srgbClr val="1A0DAB"/>
                </a:solidFill>
                <a:latin typeface="Times New Roman" panose="02020603050405020304" pitchFamily="18" charset="0"/>
                <a:ea typeface="Times New Roman" panose="02020603050405020304" pitchFamily="18" charset="0"/>
              </a:rPr>
              <a:t>à</a:t>
            </a:r>
            <a:r>
              <a:rPr lang="vi-VN" sz="1400" i="1" dirty="0">
                <a:solidFill>
                  <a:srgbClr val="1A0DAB"/>
                </a:solidFill>
                <a:latin typeface="Times New Roman" panose="02020603050405020304" pitchFamily="18" charset="0"/>
                <a:ea typeface="Times New Roman" panose="02020603050405020304" pitchFamily="18" charset="0"/>
              </a:rPr>
              <a:t>n bò gặm c</a:t>
            </a:r>
            <a:r>
              <a:rPr lang="en-US" sz="1400" i="1" dirty="0">
                <a:solidFill>
                  <a:srgbClr val="1A0DAB"/>
                </a:solidFill>
                <a:latin typeface="Times New Roman" panose="02020603050405020304" pitchFamily="18" charset="0"/>
                <a:ea typeface="Times New Roman" panose="02020603050405020304" pitchFamily="18" charset="0"/>
              </a:rPr>
              <a:t>ỏ</a:t>
            </a:r>
            <a:r>
              <a:rPr lang="vi-VN" sz="1400" i="1" dirty="0">
                <a:solidFill>
                  <a:srgbClr val="1A0DAB"/>
                </a:solidFill>
                <a:latin typeface="Times New Roman" panose="02020603050405020304" pitchFamily="18" charset="0"/>
                <a:ea typeface="Times New Roman" panose="02020603050405020304" pitchFamily="18" charset="0"/>
              </a:rPr>
              <a:t>. (Sọ Dừa)</a:t>
            </a:r>
            <a:endParaRPr lang="en-US" sz="1400" dirty="0">
              <a:latin typeface="Times New Roman" panose="02020603050405020304" pitchFamily="18" charset="0"/>
              <a:ea typeface="Times New Roman" panose="02020603050405020304" pitchFamily="18" charset="0"/>
            </a:endParaRPr>
          </a:p>
          <a:p>
            <a:pPr>
              <a:lnSpc>
                <a:spcPct val="115000"/>
              </a:lnSpc>
            </a:pPr>
            <a:r>
              <a:rPr lang="vi-VN" sz="1400" dirty="0">
                <a:solidFill>
                  <a:srgbClr val="1A0DAB"/>
                </a:solidFill>
                <a:latin typeface="Times New Roman" panose="02020603050405020304" pitchFamily="18" charset="0"/>
                <a:ea typeface="Times New Roman" panose="02020603050405020304" pitchFamily="18" charset="0"/>
              </a:rPr>
              <a:t>a) Gợi tả dáng vẻ, trạng thái của sự vật, ví dụ: lom khom.</a:t>
            </a:r>
            <a:endParaRPr lang="en-US" sz="1400" dirty="0">
              <a:latin typeface="Times New Roman" panose="02020603050405020304" pitchFamily="18" charset="0"/>
              <a:ea typeface="Times New Roman" panose="02020603050405020304" pitchFamily="18" charset="0"/>
            </a:endParaRPr>
          </a:p>
          <a:p>
            <a:pPr>
              <a:lnSpc>
                <a:spcPct val="115000"/>
              </a:lnSpc>
            </a:pPr>
            <a:r>
              <a:rPr lang="vi-VN" sz="1400" dirty="0">
                <a:solidFill>
                  <a:srgbClr val="1A0DAB"/>
                </a:solidFill>
                <a:latin typeface="Times New Roman" panose="02020603050405020304" pitchFamily="18" charset="0"/>
                <a:ea typeface="Times New Roman" panose="02020603050405020304" pitchFamily="18" charset="0"/>
              </a:rPr>
              <a:t>b) Gợi tả âm thanh, ví dụ: ríu rít.</a:t>
            </a:r>
            <a:endParaRPr lang="en-US" sz="1400" dirty="0">
              <a:effectLst/>
              <a:latin typeface="Times New Roman" panose="02020603050405020304" pitchFamily="18" charset="0"/>
              <a:ea typeface="Times New Roman" panose="02020603050405020304" pitchFamily="18" charset="0"/>
            </a:endParaRPr>
          </a:p>
        </p:txBody>
      </p:sp>
      <p:pic>
        <p:nvPicPr>
          <p:cNvPr id="12" name="Picture 11"/>
          <p:cNvPicPr>
            <a:picLocks noChangeAspect="1"/>
          </p:cNvPicPr>
          <p:nvPr/>
        </p:nvPicPr>
        <p:blipFill>
          <a:blip r:embed="rId2"/>
          <a:stretch>
            <a:fillRect/>
          </a:stretch>
        </p:blipFill>
        <p:spPr>
          <a:xfrm>
            <a:off x="8904888" y="-102652"/>
            <a:ext cx="1462604" cy="1462604"/>
          </a:xfrm>
          <a:prstGeom prst="rect">
            <a:avLst/>
          </a:prstGeom>
        </p:spPr>
      </p:pic>
      <p:sp>
        <p:nvSpPr>
          <p:cNvPr id="13" name="Round Single Corner Rectangle 12"/>
          <p:cNvSpPr/>
          <p:nvPr/>
        </p:nvSpPr>
        <p:spPr>
          <a:xfrm>
            <a:off x="10367492" y="316852"/>
            <a:ext cx="1417351" cy="755650"/>
          </a:xfrm>
          <a:prstGeom prst="round1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err="1" smtClean="0">
                <a:ln>
                  <a:noFill/>
                </a:ln>
                <a:solidFill>
                  <a:prstClr val="black">
                    <a:lumMod val="95000"/>
                    <a:lumOff val="5000"/>
                  </a:prstClr>
                </a:solidFill>
                <a:effectLst/>
                <a:uLnTx/>
                <a:uFillTx/>
                <a:latin typeface="Times New Roman" panose="02020603050405020304" pitchFamily="18" charset="0"/>
                <a:ea typeface="+mn-ea"/>
                <a:cs typeface="Times New Roman" panose="02020603050405020304" pitchFamily="18" charset="0"/>
              </a:rPr>
              <a:t>Nhóm</a:t>
            </a:r>
            <a:r>
              <a:rPr kumimoji="0" lang="en-US" sz="2400" b="1" i="0" u="none" strike="noStrike" kern="1200" cap="none" spc="0" normalizeH="0" baseline="0" noProof="0" dirty="0" smtClean="0">
                <a:ln>
                  <a:noFill/>
                </a:ln>
                <a:solidFill>
                  <a:prstClr val="black">
                    <a:lumMod val="95000"/>
                    <a:lumOff val="5000"/>
                  </a:prstClr>
                </a:solidFill>
                <a:effectLst/>
                <a:uLnTx/>
                <a:uFillTx/>
                <a:latin typeface="Times New Roman" panose="02020603050405020304" pitchFamily="18" charset="0"/>
                <a:ea typeface="+mn-ea"/>
                <a:cs typeface="Times New Roman" panose="02020603050405020304" pitchFamily="18" charset="0"/>
              </a:rPr>
              <a:t> 4</a:t>
            </a:r>
            <a:endParaRPr kumimoji="0" lang="en-US" sz="2400" b="1" i="0" u="none" strike="noStrike" kern="1200" cap="none" spc="0" normalizeH="0" baseline="0" noProof="0" dirty="0">
              <a:ln>
                <a:noFill/>
              </a:ln>
              <a:solidFill>
                <a:prstClr val="black">
                  <a:lumMod val="95000"/>
                  <a:lumOff val="5000"/>
                </a:prstClr>
              </a:solidFill>
              <a:effectLst/>
              <a:uLnTx/>
              <a:uFillTx/>
              <a:latin typeface="Times New Roman" panose="02020603050405020304" pitchFamily="18" charset="0"/>
              <a:ea typeface="+mn-ea"/>
              <a:cs typeface="Times New Roman" panose="02020603050405020304" pitchFamily="18" charset="0"/>
            </a:endParaRPr>
          </a:p>
        </p:txBody>
      </p:sp>
      <p:sp>
        <p:nvSpPr>
          <p:cNvPr id="3" name="Rounded Rectangle 2"/>
          <p:cNvSpPr/>
          <p:nvPr/>
        </p:nvSpPr>
        <p:spPr>
          <a:xfrm>
            <a:off x="5236224" y="2348964"/>
            <a:ext cx="6503652" cy="1138754"/>
          </a:xfrm>
          <a:prstGeom prst="roundRect">
            <a:avLst/>
          </a:prstGeom>
          <a:blipFill>
            <a:blip r:embed="rId3"/>
            <a:tile tx="0" ty="0" sx="100000" sy="100000" flip="none" algn="tl"/>
          </a:blipFill>
          <a:ln w="1905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15000"/>
              </a:lnSpc>
            </a:pPr>
            <a:r>
              <a:rPr lang="en-US" sz="3200" dirty="0" smtClean="0">
                <a:solidFill>
                  <a:srgbClr val="000000"/>
                </a:solidFill>
                <a:latin typeface="Times New Roman" panose="02020603050405020304" pitchFamily="18" charset="0"/>
                <a:ea typeface="Times New Roman" panose="02020603050405020304" pitchFamily="18" charset="0"/>
              </a:rPr>
              <a:t>a) </a:t>
            </a:r>
            <a:r>
              <a:rPr lang="en-US" sz="3200" dirty="0" err="1">
                <a:solidFill>
                  <a:srgbClr val="000000"/>
                </a:solidFill>
                <a:latin typeface="Times New Roman" panose="02020603050405020304" pitchFamily="18" charset="0"/>
                <a:ea typeface="Times New Roman" panose="02020603050405020304" pitchFamily="18" charset="0"/>
              </a:rPr>
              <a:t>Gợi</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tả</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dáng</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vẻ</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trạng</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thái</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của</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sự</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vật</a:t>
            </a:r>
            <a:r>
              <a:rPr lang="en-US" sz="3200" dirty="0">
                <a:solidFill>
                  <a:srgbClr val="000000"/>
                </a:solidFill>
                <a:latin typeface="Times New Roman" panose="02020603050405020304" pitchFamily="18" charset="0"/>
                <a:ea typeface="Times New Roman" panose="02020603050405020304" pitchFamily="18" charset="0"/>
              </a:rPr>
              <a:t>: </a:t>
            </a:r>
            <a:r>
              <a:rPr lang="en-US" sz="3200" i="1" dirty="0" err="1">
                <a:solidFill>
                  <a:srgbClr val="0070C0"/>
                </a:solidFill>
                <a:latin typeface="Times New Roman" panose="02020603050405020304" pitchFamily="18" charset="0"/>
                <a:ea typeface="Times New Roman" panose="02020603050405020304" pitchFamily="18" charset="0"/>
              </a:rPr>
              <a:t>lủi</a:t>
            </a:r>
            <a:r>
              <a:rPr lang="en-US" sz="3200" i="1" dirty="0">
                <a:solidFill>
                  <a:srgbClr val="0070C0"/>
                </a:solidFill>
                <a:latin typeface="Times New Roman" panose="02020603050405020304" pitchFamily="18" charset="0"/>
                <a:ea typeface="Times New Roman" panose="02020603050405020304" pitchFamily="18" charset="0"/>
              </a:rPr>
              <a:t> </a:t>
            </a:r>
            <a:r>
              <a:rPr lang="en-US" sz="3200" i="1" dirty="0" err="1">
                <a:solidFill>
                  <a:srgbClr val="0070C0"/>
                </a:solidFill>
                <a:latin typeface="Times New Roman" panose="02020603050405020304" pitchFamily="18" charset="0"/>
                <a:ea typeface="Times New Roman" panose="02020603050405020304" pitchFamily="18" charset="0"/>
              </a:rPr>
              <a:t>thủi</a:t>
            </a:r>
            <a:r>
              <a:rPr lang="en-US" sz="3200" i="1" dirty="0">
                <a:solidFill>
                  <a:srgbClr val="0070C0"/>
                </a:solidFill>
                <a:latin typeface="Times New Roman" panose="02020603050405020304" pitchFamily="18" charset="0"/>
                <a:ea typeface="Times New Roman" panose="02020603050405020304" pitchFamily="18" charset="0"/>
              </a:rPr>
              <a:t>, </a:t>
            </a:r>
            <a:r>
              <a:rPr lang="en-US" sz="3200" i="1" dirty="0" err="1">
                <a:solidFill>
                  <a:srgbClr val="0070C0"/>
                </a:solidFill>
                <a:latin typeface="Times New Roman" panose="02020603050405020304" pitchFamily="18" charset="0"/>
                <a:ea typeface="Times New Roman" panose="02020603050405020304" pitchFamily="18" charset="0"/>
              </a:rPr>
              <a:t>rười</a:t>
            </a:r>
            <a:r>
              <a:rPr lang="en-US" sz="3200" i="1" dirty="0">
                <a:solidFill>
                  <a:srgbClr val="0070C0"/>
                </a:solidFill>
                <a:latin typeface="Times New Roman" panose="02020603050405020304" pitchFamily="18" charset="0"/>
                <a:ea typeface="Times New Roman" panose="02020603050405020304" pitchFamily="18" charset="0"/>
              </a:rPr>
              <a:t> </a:t>
            </a:r>
            <a:r>
              <a:rPr lang="en-US" sz="3200" i="1" dirty="0" err="1">
                <a:solidFill>
                  <a:srgbClr val="0070C0"/>
                </a:solidFill>
                <a:latin typeface="Times New Roman" panose="02020603050405020304" pitchFamily="18" charset="0"/>
                <a:ea typeface="Times New Roman" panose="02020603050405020304" pitchFamily="18" charset="0"/>
              </a:rPr>
              <a:t>rượi</a:t>
            </a:r>
            <a:r>
              <a:rPr lang="en-US" sz="3200" i="1" dirty="0">
                <a:solidFill>
                  <a:srgbClr val="0070C0"/>
                </a:solidFill>
                <a:latin typeface="Times New Roman" panose="02020603050405020304" pitchFamily="18" charset="0"/>
                <a:ea typeface="Times New Roman" panose="02020603050405020304" pitchFamily="18" charset="0"/>
              </a:rPr>
              <a:t>, </a:t>
            </a:r>
            <a:r>
              <a:rPr lang="en-US" sz="3200" i="1" dirty="0" err="1">
                <a:solidFill>
                  <a:srgbClr val="0070C0"/>
                </a:solidFill>
                <a:latin typeface="Times New Roman" panose="02020603050405020304" pitchFamily="18" charset="0"/>
                <a:ea typeface="Times New Roman" panose="02020603050405020304" pitchFamily="18" charset="0"/>
              </a:rPr>
              <a:t>rón</a:t>
            </a:r>
            <a:r>
              <a:rPr lang="en-US" sz="3200" i="1" dirty="0">
                <a:solidFill>
                  <a:srgbClr val="0070C0"/>
                </a:solidFill>
                <a:latin typeface="Times New Roman" panose="02020603050405020304" pitchFamily="18" charset="0"/>
                <a:ea typeface="Times New Roman" panose="02020603050405020304" pitchFamily="18" charset="0"/>
              </a:rPr>
              <a:t> </a:t>
            </a:r>
            <a:r>
              <a:rPr lang="en-US" sz="3200" i="1" dirty="0" err="1">
                <a:solidFill>
                  <a:srgbClr val="0070C0"/>
                </a:solidFill>
                <a:latin typeface="Times New Roman" panose="02020603050405020304" pitchFamily="18" charset="0"/>
                <a:ea typeface="Times New Roman" panose="02020603050405020304" pitchFamily="18" charset="0"/>
              </a:rPr>
              <a:t>rén</a:t>
            </a:r>
            <a:endParaRPr kumimoji="0" lang="en-US" sz="3200" b="0"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endParaRPr>
          </a:p>
        </p:txBody>
      </p:sp>
      <p:sp>
        <p:nvSpPr>
          <p:cNvPr id="14" name="Rounded Rectangle 13"/>
          <p:cNvSpPr/>
          <p:nvPr/>
        </p:nvSpPr>
        <p:spPr>
          <a:xfrm>
            <a:off x="5236224" y="4085154"/>
            <a:ext cx="6503652" cy="1138754"/>
          </a:xfrm>
          <a:prstGeom prst="roundRect">
            <a:avLst/>
          </a:prstGeom>
          <a:blipFill>
            <a:blip r:embed="rId3"/>
            <a:tile tx="0" ty="0" sx="100000" sy="100000" flip="none" algn="tl"/>
          </a:blipFill>
          <a:ln w="1905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15000"/>
              </a:lnSpc>
            </a:pPr>
            <a:r>
              <a:rPr lang="vi-VN" sz="3200" dirty="0">
                <a:solidFill>
                  <a:srgbClr val="000000"/>
                </a:solidFill>
                <a:latin typeface="Times New Roman" panose="02020603050405020304" pitchFamily="18" charset="0"/>
                <a:ea typeface="Times New Roman" panose="02020603050405020304" pitchFamily="18" charset="0"/>
              </a:rPr>
              <a:t>b) Gợi tả âm thanh: </a:t>
            </a:r>
            <a:r>
              <a:rPr lang="vi-VN" sz="3200" i="1" dirty="0">
                <a:solidFill>
                  <a:srgbClr val="0070C0"/>
                </a:solidFill>
                <a:latin typeface="Times New Roman" panose="02020603050405020304" pitchFamily="18" charset="0"/>
                <a:ea typeface="Times New Roman" panose="02020603050405020304" pitchFamily="18" charset="0"/>
              </a:rPr>
              <a:t>véo von</a:t>
            </a:r>
            <a:endParaRPr lang="en-US" sz="3200" dirty="0">
              <a:latin typeface="Times New Roman" panose="02020603050405020304" pitchFamily="18" charset="0"/>
              <a:ea typeface="Times New Roman" panose="02020603050405020304" pitchFamily="18" charset="0"/>
            </a:endParaRPr>
          </a:p>
        </p:txBody>
      </p:sp>
      <p:sp>
        <p:nvSpPr>
          <p:cNvPr id="8" name="Plaque 7"/>
          <p:cNvSpPr/>
          <p:nvPr/>
        </p:nvSpPr>
        <p:spPr>
          <a:xfrm>
            <a:off x="292100" y="330200"/>
            <a:ext cx="5851525" cy="596900"/>
          </a:xfrm>
          <a:prstGeom prst="plaque">
            <a:avLst/>
          </a:prstGeom>
          <a:blipFill>
            <a:blip r:embed="rId4"/>
            <a:tile tx="0" ty="0" sx="100000" sy="100000" flip="none" algn="tl"/>
          </a:blipFill>
          <a:ln w="1905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15000"/>
              </a:lnSpc>
            </a:pPr>
            <a:r>
              <a:rPr lang="en-US" sz="3600" b="1" dirty="0">
                <a:solidFill>
                  <a:srgbClr val="0D0D0D"/>
                </a:solidFill>
                <a:latin typeface="Times New Roman" panose="02020603050405020304" pitchFamily="18" charset="0"/>
                <a:ea typeface="Times New Roman" panose="02020603050405020304" pitchFamily="18" charset="0"/>
              </a:rPr>
              <a:t>II. </a:t>
            </a:r>
            <a:r>
              <a:rPr lang="en-US" sz="3600" b="1" dirty="0" err="1">
                <a:solidFill>
                  <a:srgbClr val="0D0D0D"/>
                </a:solidFill>
                <a:latin typeface="Times New Roman" panose="02020603050405020304" pitchFamily="18" charset="0"/>
                <a:ea typeface="Times New Roman" panose="02020603050405020304" pitchFamily="18" charset="0"/>
              </a:rPr>
              <a:t>Thực</a:t>
            </a:r>
            <a:r>
              <a:rPr lang="en-US" sz="3600" b="1" dirty="0">
                <a:solidFill>
                  <a:srgbClr val="0D0D0D"/>
                </a:solidFill>
                <a:latin typeface="Times New Roman" panose="02020603050405020304" pitchFamily="18" charset="0"/>
                <a:ea typeface="Times New Roman" panose="02020603050405020304" pitchFamily="18" charset="0"/>
              </a:rPr>
              <a:t> </a:t>
            </a:r>
            <a:r>
              <a:rPr lang="en-US" sz="3600" b="1" dirty="0" err="1">
                <a:solidFill>
                  <a:srgbClr val="0D0D0D"/>
                </a:solidFill>
                <a:latin typeface="Times New Roman" panose="02020603050405020304" pitchFamily="18" charset="0"/>
                <a:ea typeface="Times New Roman" panose="02020603050405020304" pitchFamily="18" charset="0"/>
              </a:rPr>
              <a:t>hành</a:t>
            </a:r>
            <a:r>
              <a:rPr lang="en-US" sz="3600" b="1" dirty="0">
                <a:solidFill>
                  <a:srgbClr val="0D0D0D"/>
                </a:solidFill>
                <a:latin typeface="Times New Roman" panose="02020603050405020304" pitchFamily="18" charset="0"/>
                <a:ea typeface="Times New Roman" panose="02020603050405020304" pitchFamily="18" charset="0"/>
              </a:rPr>
              <a:t> </a:t>
            </a:r>
            <a:r>
              <a:rPr lang="en-US" sz="3600" b="1" dirty="0" err="1">
                <a:solidFill>
                  <a:srgbClr val="0D0D0D"/>
                </a:solidFill>
                <a:latin typeface="Times New Roman" panose="02020603050405020304" pitchFamily="18" charset="0"/>
                <a:ea typeface="Times New Roman" panose="02020603050405020304" pitchFamily="18" charset="0"/>
              </a:rPr>
              <a:t>Tiếng</a:t>
            </a:r>
            <a:r>
              <a:rPr lang="en-US" sz="3600" b="1" dirty="0">
                <a:solidFill>
                  <a:srgbClr val="0D0D0D"/>
                </a:solidFill>
                <a:latin typeface="Times New Roman" panose="02020603050405020304" pitchFamily="18" charset="0"/>
                <a:ea typeface="Times New Roman" panose="02020603050405020304" pitchFamily="18" charset="0"/>
              </a:rPr>
              <a:t> </a:t>
            </a:r>
            <a:r>
              <a:rPr lang="en-US" sz="3600" b="1" dirty="0" err="1">
                <a:solidFill>
                  <a:srgbClr val="0D0D0D"/>
                </a:solidFill>
                <a:latin typeface="Times New Roman" panose="02020603050405020304" pitchFamily="18" charset="0"/>
                <a:ea typeface="Times New Roman" panose="02020603050405020304" pitchFamily="18" charset="0"/>
              </a:rPr>
              <a:t>Việt</a:t>
            </a:r>
            <a:endParaRPr lang="en-US" sz="3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1471148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4"/>
                                        </p:tgtEl>
                                        <p:attrNameLst>
                                          <p:attrName>style.visibility</p:attrName>
                                        </p:attrNameLst>
                                      </p:cBhvr>
                                      <p:to>
                                        <p:strVal val="visible"/>
                                      </p:to>
                                    </p:set>
                                    <p:animEffect transition="in" filter="fade">
                                      <p:cBhvr>
                                        <p:cTn id="14" dur="1000"/>
                                        <p:tgtEl>
                                          <p:spTgt spid="14"/>
                                        </p:tgtEl>
                                      </p:cBhvr>
                                    </p:animEffect>
                                    <p:anim calcmode="lin" valueType="num">
                                      <p:cBhvr>
                                        <p:cTn id="15" dur="1000" fill="hold"/>
                                        <p:tgtEl>
                                          <p:spTgt spid="14"/>
                                        </p:tgtEl>
                                        <p:attrNameLst>
                                          <p:attrName>ppt_x</p:attrName>
                                        </p:attrNameLst>
                                      </p:cBhvr>
                                      <p:tavLst>
                                        <p:tav tm="0">
                                          <p:val>
                                            <p:strVal val="#ppt_x"/>
                                          </p:val>
                                        </p:tav>
                                        <p:tav tm="100000">
                                          <p:val>
                                            <p:strVal val="#ppt_x"/>
                                          </p:val>
                                        </p:tav>
                                      </p:tavLst>
                                    </p:anim>
                                    <p:anim calcmode="lin" valueType="num">
                                      <p:cBhvr>
                                        <p:cTn id="16"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4"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3855</TotalTime>
  <Words>902</Words>
  <Application>Microsoft Office PowerPoint</Application>
  <PresentationFormat>Widescreen</PresentationFormat>
  <Paragraphs>77</Paragraphs>
  <Slides>8</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TBC</dc:creator>
  <cp:lastModifiedBy>Admin</cp:lastModifiedBy>
  <cp:revision>155</cp:revision>
  <dcterms:created xsi:type="dcterms:W3CDTF">2021-05-29T02:48:06Z</dcterms:created>
  <dcterms:modified xsi:type="dcterms:W3CDTF">2023-10-05T16:07:44Z</dcterms:modified>
</cp:coreProperties>
</file>