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556" r:id="rId2"/>
  </p:sldMasterIdLst>
  <p:notesMasterIdLst>
    <p:notesMasterId r:id="rId17"/>
  </p:notesMasterIdLst>
  <p:sldIdLst>
    <p:sldId id="410" r:id="rId3"/>
    <p:sldId id="406" r:id="rId4"/>
    <p:sldId id="455" r:id="rId5"/>
    <p:sldId id="454" r:id="rId6"/>
    <p:sldId id="437" r:id="rId7"/>
    <p:sldId id="453" r:id="rId8"/>
    <p:sldId id="456" r:id="rId9"/>
    <p:sldId id="457" r:id="rId10"/>
    <p:sldId id="461" r:id="rId11"/>
    <p:sldId id="460" r:id="rId12"/>
    <p:sldId id="458" r:id="rId13"/>
    <p:sldId id="441" r:id="rId14"/>
    <p:sldId id="448" r:id="rId15"/>
    <p:sldId id="4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90" d="100"/>
          <a:sy n="90" d="100"/>
        </p:scale>
        <p:origin x="-732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95D27-D908-B640-9FA7-2EB5DC5A9B5C}" type="doc">
      <dgm:prSet loTypeId="urn:microsoft.com/office/officeart/2005/8/layout/hProcess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0E77BA-B62F-864D-936D-3714891632B6}">
      <dgm:prSet phldrT="[Text]"/>
      <dgm:spPr>
        <a:solidFill>
          <a:schemeClr val="accent4">
            <a:lumMod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gm:t>
    </dgm:pt>
    <dgm:pt modelId="{CF4FCA2D-D7CA-0744-8597-877C9A2FF268}" type="parTrans" cxnId="{589684A4-A9DC-9F49-89DC-F77A10039D08}">
      <dgm:prSet/>
      <dgm:spPr/>
      <dgm:t>
        <a:bodyPr/>
        <a:lstStyle/>
        <a:p>
          <a:endParaRPr lang="en-US"/>
        </a:p>
      </dgm:t>
    </dgm:pt>
    <dgm:pt modelId="{D9024B3A-DCB8-CF4B-8C3C-10BE081C6174}" type="sibTrans" cxnId="{589684A4-A9DC-9F49-89DC-F77A10039D08}">
      <dgm:prSet/>
      <dgm:spPr/>
      <dgm:t>
        <a:bodyPr/>
        <a:lstStyle/>
        <a:p>
          <a:endParaRPr lang="en-US"/>
        </a:p>
      </dgm:t>
    </dgm:pt>
    <dgm:pt modelId="{212D188E-0D32-8747-A098-05108D92E27E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HÌNH THỂ</a:t>
          </a:r>
        </a:p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Cân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nặng</a:t>
          </a:r>
          <a:endParaRPr lang="en-US" sz="3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Chiều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cao</a:t>
          </a:r>
          <a:endParaRPr lang="en-US" sz="3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Giọng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nói</a:t>
          </a:r>
          <a:endParaRPr lang="en-US" sz="3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02C443-858A-9349-A8E8-95E2BE5038A6}" type="parTrans" cxnId="{8CF8EE63-5F24-2F41-838A-D75886FB6231}">
      <dgm:prSet/>
      <dgm:spPr/>
      <dgm:t>
        <a:bodyPr/>
        <a:lstStyle/>
        <a:p>
          <a:endParaRPr lang="en-US"/>
        </a:p>
      </dgm:t>
    </dgm:pt>
    <dgm:pt modelId="{C7FBAA24-F726-4E44-84BB-9B4E7DB1EB29}" type="sibTrans" cxnId="{8CF8EE63-5F24-2F41-838A-D75886FB6231}">
      <dgm:prSet/>
      <dgm:spPr/>
      <dgm:t>
        <a:bodyPr/>
        <a:lstStyle/>
        <a:p>
          <a:endParaRPr lang="en-US"/>
        </a:p>
      </dgm:t>
    </dgm:pt>
    <dgm:pt modelId="{14AFAAD0-66C3-0D47-949E-B6E4F7ACD540}">
      <dgm:prSet phldrT="[Text]"/>
      <dgm:spPr>
        <a:solidFill>
          <a:schemeClr val="accent4">
            <a:lumMod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gm:t>
    </dgm:pt>
    <dgm:pt modelId="{1E80A3FF-F352-F04D-AE16-2B37EE861EEA}" type="parTrans" cxnId="{1856BCE5-BB58-6044-BC67-4FC729E3F6AC}">
      <dgm:prSet/>
      <dgm:spPr/>
      <dgm:t>
        <a:bodyPr/>
        <a:lstStyle/>
        <a:p>
          <a:endParaRPr lang="en-US"/>
        </a:p>
      </dgm:t>
    </dgm:pt>
    <dgm:pt modelId="{70661CD4-928D-A043-B91B-85413070B729}" type="sibTrans" cxnId="{1856BCE5-BB58-6044-BC67-4FC729E3F6AC}">
      <dgm:prSet/>
      <dgm:spPr/>
      <dgm:t>
        <a:bodyPr/>
        <a:lstStyle/>
        <a:p>
          <a:endParaRPr lang="en-US"/>
        </a:p>
      </dgm:t>
    </dgm:pt>
    <dgm:pt modelId="{53B55A5F-D46C-E843-98D0-6B84C1DFA051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ƯỚC MƠ</a:t>
          </a:r>
        </a:p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Ngày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trước</a:t>
          </a:r>
          <a:endParaRPr lang="en-US" sz="3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Bây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giờ</a:t>
          </a:r>
          <a:endParaRPr lang="en-US" sz="3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3A4466-25A7-054D-A560-7E343642ACFA}" type="parTrans" cxnId="{73A596DB-8C74-CE46-B77F-BC427CBA8C2D}">
      <dgm:prSet/>
      <dgm:spPr/>
      <dgm:t>
        <a:bodyPr/>
        <a:lstStyle/>
        <a:p>
          <a:endParaRPr lang="en-US"/>
        </a:p>
      </dgm:t>
    </dgm:pt>
    <dgm:pt modelId="{097BED08-4658-DA4D-A295-832D60F58729}" type="sibTrans" cxnId="{73A596DB-8C74-CE46-B77F-BC427CBA8C2D}">
      <dgm:prSet/>
      <dgm:spPr/>
      <dgm:t>
        <a:bodyPr/>
        <a:lstStyle/>
        <a:p>
          <a:endParaRPr lang="en-US"/>
        </a:p>
      </dgm:t>
    </dgm:pt>
    <dgm:pt modelId="{5B27D55C-D6E5-524B-BD51-9D636880A0AF}">
      <dgm:prSet phldrT="[Text]"/>
      <dgm:spPr>
        <a:solidFill>
          <a:schemeClr val="accent4">
            <a:lumMod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gm:t>
    </dgm:pt>
    <dgm:pt modelId="{54625D10-4003-9346-A1CF-22309A617500}" type="parTrans" cxnId="{A27A1BCA-9AE1-004D-A9E7-40A93EBDF2C3}">
      <dgm:prSet/>
      <dgm:spPr/>
      <dgm:t>
        <a:bodyPr/>
        <a:lstStyle/>
        <a:p>
          <a:endParaRPr lang="en-US"/>
        </a:p>
      </dgm:t>
    </dgm:pt>
    <dgm:pt modelId="{3DE82EE0-64FB-8545-9109-052DBAC7AD72}" type="sibTrans" cxnId="{A27A1BCA-9AE1-004D-A9E7-40A93EBDF2C3}">
      <dgm:prSet/>
      <dgm:spPr/>
      <dgm:t>
        <a:bodyPr/>
        <a:lstStyle/>
        <a:p>
          <a:endParaRPr lang="en-US"/>
        </a:p>
      </dgm:t>
    </dgm:pt>
    <dgm:pt modelId="{99AE34D5-60FD-5B40-92A3-33ED30A31CB0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CẢM XÚC</a:t>
          </a:r>
        </a:p>
        <a:p>
          <a:pPr>
            <a:spcAft>
              <a:spcPts val="0"/>
            </a:spcAft>
          </a:pPr>
          <a:r>
            <a:rPr lang="en-US" sz="3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Ở nhà</a:t>
          </a:r>
        </a:p>
        <a:p>
          <a:pPr>
            <a:spcAft>
              <a:spcPts val="0"/>
            </a:spcAft>
          </a:pPr>
          <a:r>
            <a:rPr lang="en-US" sz="3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Ở trường</a:t>
          </a:r>
        </a:p>
        <a:p>
          <a:pPr>
            <a:spcAft>
              <a:spcPts val="0"/>
            </a:spcAft>
          </a:pPr>
          <a:r>
            <a:rPr lang="en-US" sz="3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Khi ở một mình</a:t>
          </a:r>
        </a:p>
      </dgm:t>
    </dgm:pt>
    <dgm:pt modelId="{9BF75AAF-EB8A-3241-8D98-9C3D6345858C}" type="parTrans" cxnId="{4AF21073-817A-7747-90AC-7558952512A8}">
      <dgm:prSet/>
      <dgm:spPr/>
      <dgm:t>
        <a:bodyPr/>
        <a:lstStyle/>
        <a:p>
          <a:endParaRPr lang="en-US"/>
        </a:p>
      </dgm:t>
    </dgm:pt>
    <dgm:pt modelId="{CBCA187A-E1FB-8C4F-A3D1-63654104DD38}" type="sibTrans" cxnId="{4AF21073-817A-7747-90AC-7558952512A8}">
      <dgm:prSet/>
      <dgm:spPr/>
      <dgm:t>
        <a:bodyPr/>
        <a:lstStyle/>
        <a:p>
          <a:endParaRPr lang="en-US"/>
        </a:p>
      </dgm:t>
    </dgm:pt>
    <dgm:pt modelId="{4719F075-F093-E141-89DA-C2DE5A6FF8D5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SUY NGHĨ</a:t>
          </a:r>
        </a:p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học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tập</a:t>
          </a:r>
          <a:endParaRPr lang="en-US" sz="3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gia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đình</a:t>
          </a:r>
          <a:endParaRPr lang="en-US" sz="3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>
            <a:spcAft>
              <a:spcPts val="0"/>
            </a:spcAft>
          </a:pP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cuộc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sống</a:t>
          </a:r>
          <a:r>
            <a:rPr lang="en-US" sz="3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,…</a:t>
          </a:r>
        </a:p>
      </dgm:t>
    </dgm:pt>
    <dgm:pt modelId="{8F6F7D7B-7933-F644-86D1-F2644E3DA459}" type="parTrans" cxnId="{41FAA9AB-B3C4-1940-B485-18C403437D25}">
      <dgm:prSet/>
      <dgm:spPr/>
      <dgm:t>
        <a:bodyPr/>
        <a:lstStyle/>
        <a:p>
          <a:endParaRPr lang="en-US"/>
        </a:p>
      </dgm:t>
    </dgm:pt>
    <dgm:pt modelId="{ECFC60A8-3717-3442-A496-CEFE902A8BA7}" type="sibTrans" cxnId="{41FAA9AB-B3C4-1940-B485-18C403437D25}">
      <dgm:prSet/>
      <dgm:spPr/>
      <dgm:t>
        <a:bodyPr/>
        <a:lstStyle/>
        <a:p>
          <a:endParaRPr lang="en-US"/>
        </a:p>
      </dgm:t>
    </dgm:pt>
    <dgm:pt modelId="{A5189D59-6BF3-B44A-B6FA-A85DD98CB824}">
      <dgm:prSet phldrT="[Text]"/>
      <dgm:spPr>
        <a:solidFill>
          <a:schemeClr val="accent4">
            <a:lumMod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</a:p>
      </dgm:t>
    </dgm:pt>
    <dgm:pt modelId="{045C75D2-ACD5-8542-A936-B7115B850FA7}" type="parTrans" cxnId="{0EE73FC9-DAC2-714D-84F5-39E37F0039AC}">
      <dgm:prSet/>
      <dgm:spPr/>
      <dgm:t>
        <a:bodyPr/>
        <a:lstStyle/>
        <a:p>
          <a:endParaRPr lang="en-US"/>
        </a:p>
      </dgm:t>
    </dgm:pt>
    <dgm:pt modelId="{CDBB9A54-0685-694F-B4B8-198C1D7D7128}" type="sibTrans" cxnId="{0EE73FC9-DAC2-714D-84F5-39E37F0039AC}">
      <dgm:prSet/>
      <dgm:spPr/>
      <dgm:t>
        <a:bodyPr/>
        <a:lstStyle/>
        <a:p>
          <a:endParaRPr lang="en-US"/>
        </a:p>
      </dgm:t>
    </dgm:pt>
    <dgm:pt modelId="{53C99147-BAB1-674D-ABBB-AF60E15C0AA4}" type="pres">
      <dgm:prSet presAssocID="{00495D27-D908-B640-9FA7-2EB5DC5A9B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934758-5BA2-6643-9D29-D34A6A732946}" type="pres">
      <dgm:prSet presAssocID="{260E77BA-B62F-864D-936D-3714891632B6}" presName="compositeNode" presStyleCnt="0">
        <dgm:presLayoutVars>
          <dgm:bulletEnabled val="1"/>
        </dgm:presLayoutVars>
      </dgm:prSet>
      <dgm:spPr/>
    </dgm:pt>
    <dgm:pt modelId="{5B6398E1-3D23-CF48-AD8A-2BAA3C96727D}" type="pres">
      <dgm:prSet presAssocID="{260E77BA-B62F-864D-936D-3714891632B6}" presName="bgRect" presStyleLbl="node1" presStyleIdx="0" presStyleCnt="4" custLinFactNeighborX="-1138" custLinFactNeighborY="44151"/>
      <dgm:spPr/>
      <dgm:t>
        <a:bodyPr/>
        <a:lstStyle/>
        <a:p>
          <a:endParaRPr lang="en-US"/>
        </a:p>
      </dgm:t>
    </dgm:pt>
    <dgm:pt modelId="{FAF44659-095E-824A-880F-097A2B6DEF4D}" type="pres">
      <dgm:prSet presAssocID="{260E77BA-B62F-864D-936D-3714891632B6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9517B4-2274-484E-B0E5-A607FE49C5C0}" type="pres">
      <dgm:prSet presAssocID="{260E77BA-B62F-864D-936D-3714891632B6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871CC-AFE1-9044-A31A-830DA2ECE32B}" type="pres">
      <dgm:prSet presAssocID="{D9024B3A-DCB8-CF4B-8C3C-10BE081C6174}" presName="hSp" presStyleCnt="0"/>
      <dgm:spPr/>
    </dgm:pt>
    <dgm:pt modelId="{308F3EFF-E08B-F547-A897-CE6042740264}" type="pres">
      <dgm:prSet presAssocID="{D9024B3A-DCB8-CF4B-8C3C-10BE081C6174}" presName="vProcSp" presStyleCnt="0"/>
      <dgm:spPr/>
    </dgm:pt>
    <dgm:pt modelId="{23702964-D72B-A743-BC37-AEB2FE6CF612}" type="pres">
      <dgm:prSet presAssocID="{D9024B3A-DCB8-CF4B-8C3C-10BE081C6174}" presName="vSp1" presStyleCnt="0"/>
      <dgm:spPr/>
    </dgm:pt>
    <dgm:pt modelId="{42050E41-0B07-924B-A7A8-820240803417}" type="pres">
      <dgm:prSet presAssocID="{D9024B3A-DCB8-CF4B-8C3C-10BE081C6174}" presName="simulatedConn" presStyleLbl="solidFgAcc1" presStyleIdx="0" presStyleCnt="3"/>
      <dgm:spPr>
        <a:ln>
          <a:solidFill>
            <a:schemeClr val="accent4">
              <a:lumMod val="25000"/>
            </a:schemeClr>
          </a:solidFill>
        </a:ln>
      </dgm:spPr>
    </dgm:pt>
    <dgm:pt modelId="{3C0FEDBE-4CC1-4549-8985-8BA406F4C5EF}" type="pres">
      <dgm:prSet presAssocID="{D9024B3A-DCB8-CF4B-8C3C-10BE081C6174}" presName="vSp2" presStyleCnt="0"/>
      <dgm:spPr/>
    </dgm:pt>
    <dgm:pt modelId="{6509022C-CAAA-F14B-9DF4-5536CE7654A1}" type="pres">
      <dgm:prSet presAssocID="{D9024B3A-DCB8-CF4B-8C3C-10BE081C6174}" presName="sibTrans" presStyleCnt="0"/>
      <dgm:spPr/>
    </dgm:pt>
    <dgm:pt modelId="{9C5BC58C-F1B0-894B-ACEE-0E752C993B3E}" type="pres">
      <dgm:prSet presAssocID="{14AFAAD0-66C3-0D47-949E-B6E4F7ACD540}" presName="compositeNode" presStyleCnt="0">
        <dgm:presLayoutVars>
          <dgm:bulletEnabled val="1"/>
        </dgm:presLayoutVars>
      </dgm:prSet>
      <dgm:spPr/>
    </dgm:pt>
    <dgm:pt modelId="{98DDB442-1E76-7242-8FA9-EB09DA90AFB4}" type="pres">
      <dgm:prSet presAssocID="{14AFAAD0-66C3-0D47-949E-B6E4F7ACD540}" presName="bgRect" presStyleLbl="node1" presStyleIdx="1" presStyleCnt="4" custLinFactNeighborX="870" custLinFactNeighborY="44151"/>
      <dgm:spPr/>
      <dgm:t>
        <a:bodyPr/>
        <a:lstStyle/>
        <a:p>
          <a:endParaRPr lang="en-US"/>
        </a:p>
      </dgm:t>
    </dgm:pt>
    <dgm:pt modelId="{3E3351CA-92CF-2C40-B699-3760F98F8E8C}" type="pres">
      <dgm:prSet presAssocID="{14AFAAD0-66C3-0D47-949E-B6E4F7ACD540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D8A36-FEC6-2E4F-9960-5F3915B0FD7F}" type="pres">
      <dgm:prSet presAssocID="{14AFAAD0-66C3-0D47-949E-B6E4F7ACD540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E09BF-A610-4844-BA3A-59464AF82E64}" type="pres">
      <dgm:prSet presAssocID="{70661CD4-928D-A043-B91B-85413070B729}" presName="hSp" presStyleCnt="0"/>
      <dgm:spPr/>
    </dgm:pt>
    <dgm:pt modelId="{5E2A405C-E3FA-F741-9B67-602B5723B901}" type="pres">
      <dgm:prSet presAssocID="{70661CD4-928D-A043-B91B-85413070B729}" presName="vProcSp" presStyleCnt="0"/>
      <dgm:spPr/>
    </dgm:pt>
    <dgm:pt modelId="{1EB4425E-8601-4B49-BE72-7BF555BDCCA2}" type="pres">
      <dgm:prSet presAssocID="{70661CD4-928D-A043-B91B-85413070B729}" presName="vSp1" presStyleCnt="0"/>
      <dgm:spPr/>
    </dgm:pt>
    <dgm:pt modelId="{0B68BAAB-B19D-C847-984D-CFBE54B8A828}" type="pres">
      <dgm:prSet presAssocID="{70661CD4-928D-A043-B91B-85413070B729}" presName="simulatedConn" presStyleLbl="solidFgAcc1" presStyleIdx="1" presStyleCnt="3"/>
      <dgm:spPr>
        <a:ln>
          <a:solidFill>
            <a:schemeClr val="accent4">
              <a:lumMod val="25000"/>
            </a:schemeClr>
          </a:solidFill>
        </a:ln>
      </dgm:spPr>
    </dgm:pt>
    <dgm:pt modelId="{4B3189F2-E6F6-EA4F-9649-D989224316D0}" type="pres">
      <dgm:prSet presAssocID="{70661CD4-928D-A043-B91B-85413070B729}" presName="vSp2" presStyleCnt="0"/>
      <dgm:spPr/>
    </dgm:pt>
    <dgm:pt modelId="{B6E753BF-D13C-044B-B4BD-E18B0EC75BB9}" type="pres">
      <dgm:prSet presAssocID="{70661CD4-928D-A043-B91B-85413070B729}" presName="sibTrans" presStyleCnt="0"/>
      <dgm:spPr/>
    </dgm:pt>
    <dgm:pt modelId="{838897C4-9E58-5B4C-B3CC-1FF990805C04}" type="pres">
      <dgm:prSet presAssocID="{5B27D55C-D6E5-524B-BD51-9D636880A0AF}" presName="compositeNode" presStyleCnt="0">
        <dgm:presLayoutVars>
          <dgm:bulletEnabled val="1"/>
        </dgm:presLayoutVars>
      </dgm:prSet>
      <dgm:spPr/>
    </dgm:pt>
    <dgm:pt modelId="{7F1DFAF2-F3E7-E44D-B2B5-46B5CE3D2684}" type="pres">
      <dgm:prSet presAssocID="{5B27D55C-D6E5-524B-BD51-9D636880A0AF}" presName="bgRect" presStyleLbl="node1" presStyleIdx="2" presStyleCnt="4" custLinFactNeighborX="870" custLinFactNeighborY="44151"/>
      <dgm:spPr/>
      <dgm:t>
        <a:bodyPr/>
        <a:lstStyle/>
        <a:p>
          <a:endParaRPr lang="en-US"/>
        </a:p>
      </dgm:t>
    </dgm:pt>
    <dgm:pt modelId="{A61BD76A-D906-0344-859A-01DE3D2B36F4}" type="pres">
      <dgm:prSet presAssocID="{5B27D55C-D6E5-524B-BD51-9D636880A0AF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94177-EF46-8344-9E0F-ED7E81F4D18F}" type="pres">
      <dgm:prSet presAssocID="{5B27D55C-D6E5-524B-BD51-9D636880A0AF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716EC2-530D-CB42-A27B-CC613E5322D0}" type="pres">
      <dgm:prSet presAssocID="{3DE82EE0-64FB-8545-9109-052DBAC7AD72}" presName="hSp" presStyleCnt="0"/>
      <dgm:spPr/>
    </dgm:pt>
    <dgm:pt modelId="{84FFCF61-25B9-C841-9DE4-7E51CF4E23A3}" type="pres">
      <dgm:prSet presAssocID="{3DE82EE0-64FB-8545-9109-052DBAC7AD72}" presName="vProcSp" presStyleCnt="0"/>
      <dgm:spPr/>
    </dgm:pt>
    <dgm:pt modelId="{3679953E-4B22-2446-9DFB-CF66DB7BCEAD}" type="pres">
      <dgm:prSet presAssocID="{3DE82EE0-64FB-8545-9109-052DBAC7AD72}" presName="vSp1" presStyleCnt="0"/>
      <dgm:spPr/>
    </dgm:pt>
    <dgm:pt modelId="{76D06B19-13AF-0242-96F4-506C5913F0A3}" type="pres">
      <dgm:prSet presAssocID="{3DE82EE0-64FB-8545-9109-052DBAC7AD72}" presName="simulatedConn" presStyleLbl="solidFgAcc1" presStyleIdx="2" presStyleCnt="3"/>
      <dgm:spPr>
        <a:ln>
          <a:solidFill>
            <a:schemeClr val="accent4">
              <a:lumMod val="25000"/>
            </a:schemeClr>
          </a:solidFill>
        </a:ln>
      </dgm:spPr>
    </dgm:pt>
    <dgm:pt modelId="{4544AC41-E8E6-144C-AE7D-C14BEC8D6E1B}" type="pres">
      <dgm:prSet presAssocID="{3DE82EE0-64FB-8545-9109-052DBAC7AD72}" presName="vSp2" presStyleCnt="0"/>
      <dgm:spPr/>
    </dgm:pt>
    <dgm:pt modelId="{0D2523DF-5CCF-AF4C-A801-5373196A6D4B}" type="pres">
      <dgm:prSet presAssocID="{3DE82EE0-64FB-8545-9109-052DBAC7AD72}" presName="sibTrans" presStyleCnt="0"/>
      <dgm:spPr/>
    </dgm:pt>
    <dgm:pt modelId="{EC9611BA-888D-C24D-8D18-C809BAFCAEC6}" type="pres">
      <dgm:prSet presAssocID="{A5189D59-6BF3-B44A-B6FA-A85DD98CB824}" presName="compositeNode" presStyleCnt="0">
        <dgm:presLayoutVars>
          <dgm:bulletEnabled val="1"/>
        </dgm:presLayoutVars>
      </dgm:prSet>
      <dgm:spPr/>
    </dgm:pt>
    <dgm:pt modelId="{3132BF9A-1D10-D949-9331-2B6D48B9EC60}" type="pres">
      <dgm:prSet presAssocID="{A5189D59-6BF3-B44A-B6FA-A85DD98CB824}" presName="bgRect" presStyleLbl="node1" presStyleIdx="3" presStyleCnt="4" custLinFactNeighborX="3571" custLinFactNeighborY="44151"/>
      <dgm:spPr/>
      <dgm:t>
        <a:bodyPr/>
        <a:lstStyle/>
        <a:p>
          <a:endParaRPr lang="en-US"/>
        </a:p>
      </dgm:t>
    </dgm:pt>
    <dgm:pt modelId="{57ADBA88-4466-934E-90D0-E435A6275703}" type="pres">
      <dgm:prSet presAssocID="{A5189D59-6BF3-B44A-B6FA-A85DD98CB824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FF487-DD45-CA46-9216-A1A5ED0D93E9}" type="pres">
      <dgm:prSet presAssocID="{A5189D59-6BF3-B44A-B6FA-A85DD98CB824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77537B-2A29-4268-929B-F13DE157B9EB}" type="presOf" srcId="{4719F075-F093-E141-89DA-C2DE5A6FF8D5}" destId="{181FF487-DD45-CA46-9216-A1A5ED0D93E9}" srcOrd="0" destOrd="0" presId="urn:microsoft.com/office/officeart/2005/8/layout/hProcess7"/>
    <dgm:cxn modelId="{BF070841-C392-4AC7-82E4-61229646BCDB}" type="presOf" srcId="{53B55A5F-D46C-E843-98D0-6B84C1DFA051}" destId="{1D4D8A36-FEC6-2E4F-9960-5F3915B0FD7F}" srcOrd="0" destOrd="0" presId="urn:microsoft.com/office/officeart/2005/8/layout/hProcess7"/>
    <dgm:cxn modelId="{861546F2-C874-46C8-90B1-866CF7306D54}" type="presOf" srcId="{260E77BA-B62F-864D-936D-3714891632B6}" destId="{5B6398E1-3D23-CF48-AD8A-2BAA3C96727D}" srcOrd="0" destOrd="0" presId="urn:microsoft.com/office/officeart/2005/8/layout/hProcess7"/>
    <dgm:cxn modelId="{0EE73FC9-DAC2-714D-84F5-39E37F0039AC}" srcId="{00495D27-D908-B640-9FA7-2EB5DC5A9B5C}" destId="{A5189D59-6BF3-B44A-B6FA-A85DD98CB824}" srcOrd="3" destOrd="0" parTransId="{045C75D2-ACD5-8542-A936-B7115B850FA7}" sibTransId="{CDBB9A54-0685-694F-B4B8-198C1D7D7128}"/>
    <dgm:cxn modelId="{10CC5620-92DB-4160-9619-8579742A6417}" type="presOf" srcId="{260E77BA-B62F-864D-936D-3714891632B6}" destId="{FAF44659-095E-824A-880F-097A2B6DEF4D}" srcOrd="1" destOrd="0" presId="urn:microsoft.com/office/officeart/2005/8/layout/hProcess7"/>
    <dgm:cxn modelId="{5891EE4F-745B-4A41-8851-D631647AD14F}" type="presOf" srcId="{14AFAAD0-66C3-0D47-949E-B6E4F7ACD540}" destId="{98DDB442-1E76-7242-8FA9-EB09DA90AFB4}" srcOrd="0" destOrd="0" presId="urn:microsoft.com/office/officeart/2005/8/layout/hProcess7"/>
    <dgm:cxn modelId="{1856BCE5-BB58-6044-BC67-4FC729E3F6AC}" srcId="{00495D27-D908-B640-9FA7-2EB5DC5A9B5C}" destId="{14AFAAD0-66C3-0D47-949E-B6E4F7ACD540}" srcOrd="1" destOrd="0" parTransId="{1E80A3FF-F352-F04D-AE16-2B37EE861EEA}" sibTransId="{70661CD4-928D-A043-B91B-85413070B729}"/>
    <dgm:cxn modelId="{8CF8EE63-5F24-2F41-838A-D75886FB6231}" srcId="{260E77BA-B62F-864D-936D-3714891632B6}" destId="{212D188E-0D32-8747-A098-05108D92E27E}" srcOrd="0" destOrd="0" parTransId="{AE02C443-858A-9349-A8E8-95E2BE5038A6}" sibTransId="{C7FBAA24-F726-4E44-84BB-9B4E7DB1EB29}"/>
    <dgm:cxn modelId="{41FAA9AB-B3C4-1940-B485-18C403437D25}" srcId="{A5189D59-6BF3-B44A-B6FA-A85DD98CB824}" destId="{4719F075-F093-E141-89DA-C2DE5A6FF8D5}" srcOrd="0" destOrd="0" parTransId="{8F6F7D7B-7933-F644-86D1-F2644E3DA459}" sibTransId="{ECFC60A8-3717-3442-A496-CEFE902A8BA7}"/>
    <dgm:cxn modelId="{4B0A4FCF-8DD9-4849-8B59-0B356A99535A}" type="presOf" srcId="{A5189D59-6BF3-B44A-B6FA-A85DD98CB824}" destId="{57ADBA88-4466-934E-90D0-E435A6275703}" srcOrd="1" destOrd="0" presId="urn:microsoft.com/office/officeart/2005/8/layout/hProcess7"/>
    <dgm:cxn modelId="{589684A4-A9DC-9F49-89DC-F77A10039D08}" srcId="{00495D27-D908-B640-9FA7-2EB5DC5A9B5C}" destId="{260E77BA-B62F-864D-936D-3714891632B6}" srcOrd="0" destOrd="0" parTransId="{CF4FCA2D-D7CA-0744-8597-877C9A2FF268}" sibTransId="{D9024B3A-DCB8-CF4B-8C3C-10BE081C6174}"/>
    <dgm:cxn modelId="{49D2D047-15BA-41BF-98CA-92EC4F08AADA}" type="presOf" srcId="{00495D27-D908-B640-9FA7-2EB5DC5A9B5C}" destId="{53C99147-BAB1-674D-ABBB-AF60E15C0AA4}" srcOrd="0" destOrd="0" presId="urn:microsoft.com/office/officeart/2005/8/layout/hProcess7"/>
    <dgm:cxn modelId="{B062EEB4-74B6-4A0D-B742-A5B692F027E2}" type="presOf" srcId="{212D188E-0D32-8747-A098-05108D92E27E}" destId="{0C9517B4-2274-484E-B0E5-A607FE49C5C0}" srcOrd="0" destOrd="0" presId="urn:microsoft.com/office/officeart/2005/8/layout/hProcess7"/>
    <dgm:cxn modelId="{BEA5374F-B12F-4B4A-A319-8BC0818A919B}" type="presOf" srcId="{A5189D59-6BF3-B44A-B6FA-A85DD98CB824}" destId="{3132BF9A-1D10-D949-9331-2B6D48B9EC60}" srcOrd="0" destOrd="0" presId="urn:microsoft.com/office/officeart/2005/8/layout/hProcess7"/>
    <dgm:cxn modelId="{044C930A-A436-43D7-8B51-8DD7971E9F5E}" type="presOf" srcId="{99AE34D5-60FD-5B40-92A3-33ED30A31CB0}" destId="{5F494177-EF46-8344-9E0F-ED7E81F4D18F}" srcOrd="0" destOrd="0" presId="urn:microsoft.com/office/officeart/2005/8/layout/hProcess7"/>
    <dgm:cxn modelId="{A27A1BCA-9AE1-004D-A9E7-40A93EBDF2C3}" srcId="{00495D27-D908-B640-9FA7-2EB5DC5A9B5C}" destId="{5B27D55C-D6E5-524B-BD51-9D636880A0AF}" srcOrd="2" destOrd="0" parTransId="{54625D10-4003-9346-A1CF-22309A617500}" sibTransId="{3DE82EE0-64FB-8545-9109-052DBAC7AD72}"/>
    <dgm:cxn modelId="{73A596DB-8C74-CE46-B77F-BC427CBA8C2D}" srcId="{14AFAAD0-66C3-0D47-949E-B6E4F7ACD540}" destId="{53B55A5F-D46C-E843-98D0-6B84C1DFA051}" srcOrd="0" destOrd="0" parTransId="{133A4466-25A7-054D-A560-7E343642ACFA}" sibTransId="{097BED08-4658-DA4D-A295-832D60F58729}"/>
    <dgm:cxn modelId="{4C1E1583-2BAB-4010-87AB-2A9DD3341669}" type="presOf" srcId="{5B27D55C-D6E5-524B-BD51-9D636880A0AF}" destId="{A61BD76A-D906-0344-859A-01DE3D2B36F4}" srcOrd="1" destOrd="0" presId="urn:microsoft.com/office/officeart/2005/8/layout/hProcess7"/>
    <dgm:cxn modelId="{A7B87B11-4F40-4C7B-B6D8-F6BB82993CD4}" type="presOf" srcId="{14AFAAD0-66C3-0D47-949E-B6E4F7ACD540}" destId="{3E3351CA-92CF-2C40-B699-3760F98F8E8C}" srcOrd="1" destOrd="0" presId="urn:microsoft.com/office/officeart/2005/8/layout/hProcess7"/>
    <dgm:cxn modelId="{60ACF2C2-182D-4DC0-81EA-EA135823B808}" type="presOf" srcId="{5B27D55C-D6E5-524B-BD51-9D636880A0AF}" destId="{7F1DFAF2-F3E7-E44D-B2B5-46B5CE3D2684}" srcOrd="0" destOrd="0" presId="urn:microsoft.com/office/officeart/2005/8/layout/hProcess7"/>
    <dgm:cxn modelId="{4AF21073-817A-7747-90AC-7558952512A8}" srcId="{5B27D55C-D6E5-524B-BD51-9D636880A0AF}" destId="{99AE34D5-60FD-5B40-92A3-33ED30A31CB0}" srcOrd="0" destOrd="0" parTransId="{9BF75AAF-EB8A-3241-8D98-9C3D6345858C}" sibTransId="{CBCA187A-E1FB-8C4F-A3D1-63654104DD38}"/>
    <dgm:cxn modelId="{B2393BB4-D517-48B2-977E-0E76F906A7D0}" type="presParOf" srcId="{53C99147-BAB1-674D-ABBB-AF60E15C0AA4}" destId="{3D934758-5BA2-6643-9D29-D34A6A732946}" srcOrd="0" destOrd="0" presId="urn:microsoft.com/office/officeart/2005/8/layout/hProcess7"/>
    <dgm:cxn modelId="{4BB9DDF0-C156-4647-AD9B-D45F1A343A7E}" type="presParOf" srcId="{3D934758-5BA2-6643-9D29-D34A6A732946}" destId="{5B6398E1-3D23-CF48-AD8A-2BAA3C96727D}" srcOrd="0" destOrd="0" presId="urn:microsoft.com/office/officeart/2005/8/layout/hProcess7"/>
    <dgm:cxn modelId="{3D77C692-1519-487B-8F90-736A692BCFA9}" type="presParOf" srcId="{3D934758-5BA2-6643-9D29-D34A6A732946}" destId="{FAF44659-095E-824A-880F-097A2B6DEF4D}" srcOrd="1" destOrd="0" presId="urn:microsoft.com/office/officeart/2005/8/layout/hProcess7"/>
    <dgm:cxn modelId="{3D86D785-7D29-4049-9FCA-62D4D5F8C63F}" type="presParOf" srcId="{3D934758-5BA2-6643-9D29-D34A6A732946}" destId="{0C9517B4-2274-484E-B0E5-A607FE49C5C0}" srcOrd="2" destOrd="0" presId="urn:microsoft.com/office/officeart/2005/8/layout/hProcess7"/>
    <dgm:cxn modelId="{3141E71A-22EE-41E6-8770-10C3200CE78A}" type="presParOf" srcId="{53C99147-BAB1-674D-ABBB-AF60E15C0AA4}" destId="{E72871CC-AFE1-9044-A31A-830DA2ECE32B}" srcOrd="1" destOrd="0" presId="urn:microsoft.com/office/officeart/2005/8/layout/hProcess7"/>
    <dgm:cxn modelId="{9A25C634-9BC8-4988-9DAD-FDD8ED0CAA43}" type="presParOf" srcId="{53C99147-BAB1-674D-ABBB-AF60E15C0AA4}" destId="{308F3EFF-E08B-F547-A897-CE6042740264}" srcOrd="2" destOrd="0" presId="urn:microsoft.com/office/officeart/2005/8/layout/hProcess7"/>
    <dgm:cxn modelId="{F38344F4-682E-4E45-83A6-8F3CE7ADDEC0}" type="presParOf" srcId="{308F3EFF-E08B-F547-A897-CE6042740264}" destId="{23702964-D72B-A743-BC37-AEB2FE6CF612}" srcOrd="0" destOrd="0" presId="urn:microsoft.com/office/officeart/2005/8/layout/hProcess7"/>
    <dgm:cxn modelId="{36E041D3-D568-4EC5-A373-2877388C04D6}" type="presParOf" srcId="{308F3EFF-E08B-F547-A897-CE6042740264}" destId="{42050E41-0B07-924B-A7A8-820240803417}" srcOrd="1" destOrd="0" presId="urn:microsoft.com/office/officeart/2005/8/layout/hProcess7"/>
    <dgm:cxn modelId="{00D67480-85B8-4649-9238-49476EE592F2}" type="presParOf" srcId="{308F3EFF-E08B-F547-A897-CE6042740264}" destId="{3C0FEDBE-4CC1-4549-8985-8BA406F4C5EF}" srcOrd="2" destOrd="0" presId="urn:microsoft.com/office/officeart/2005/8/layout/hProcess7"/>
    <dgm:cxn modelId="{6920A237-7020-4786-8BFE-CB49F4BAF835}" type="presParOf" srcId="{53C99147-BAB1-674D-ABBB-AF60E15C0AA4}" destId="{6509022C-CAAA-F14B-9DF4-5536CE7654A1}" srcOrd="3" destOrd="0" presId="urn:microsoft.com/office/officeart/2005/8/layout/hProcess7"/>
    <dgm:cxn modelId="{8F5CB79C-369C-4C21-A55C-924C8D56F57B}" type="presParOf" srcId="{53C99147-BAB1-674D-ABBB-AF60E15C0AA4}" destId="{9C5BC58C-F1B0-894B-ACEE-0E752C993B3E}" srcOrd="4" destOrd="0" presId="urn:microsoft.com/office/officeart/2005/8/layout/hProcess7"/>
    <dgm:cxn modelId="{CC24D9B3-5776-4895-AC2B-AF78469E3ED1}" type="presParOf" srcId="{9C5BC58C-F1B0-894B-ACEE-0E752C993B3E}" destId="{98DDB442-1E76-7242-8FA9-EB09DA90AFB4}" srcOrd="0" destOrd="0" presId="urn:microsoft.com/office/officeart/2005/8/layout/hProcess7"/>
    <dgm:cxn modelId="{72ED45B4-5DA9-4564-9600-B624D6A420FD}" type="presParOf" srcId="{9C5BC58C-F1B0-894B-ACEE-0E752C993B3E}" destId="{3E3351CA-92CF-2C40-B699-3760F98F8E8C}" srcOrd="1" destOrd="0" presId="urn:microsoft.com/office/officeart/2005/8/layout/hProcess7"/>
    <dgm:cxn modelId="{152EC53C-B0A5-436F-AF1D-C5067E46E1B6}" type="presParOf" srcId="{9C5BC58C-F1B0-894B-ACEE-0E752C993B3E}" destId="{1D4D8A36-FEC6-2E4F-9960-5F3915B0FD7F}" srcOrd="2" destOrd="0" presId="urn:microsoft.com/office/officeart/2005/8/layout/hProcess7"/>
    <dgm:cxn modelId="{A24EA977-DCC9-4CB5-88BA-257D7A86EC6A}" type="presParOf" srcId="{53C99147-BAB1-674D-ABBB-AF60E15C0AA4}" destId="{6F1E09BF-A610-4844-BA3A-59464AF82E64}" srcOrd="5" destOrd="0" presId="urn:microsoft.com/office/officeart/2005/8/layout/hProcess7"/>
    <dgm:cxn modelId="{ABF7CD6F-7440-403F-B20F-9A49E41F3616}" type="presParOf" srcId="{53C99147-BAB1-674D-ABBB-AF60E15C0AA4}" destId="{5E2A405C-E3FA-F741-9B67-602B5723B901}" srcOrd="6" destOrd="0" presId="urn:microsoft.com/office/officeart/2005/8/layout/hProcess7"/>
    <dgm:cxn modelId="{1E23C41C-5736-4B7E-811C-6FF6CB952994}" type="presParOf" srcId="{5E2A405C-E3FA-F741-9B67-602B5723B901}" destId="{1EB4425E-8601-4B49-BE72-7BF555BDCCA2}" srcOrd="0" destOrd="0" presId="urn:microsoft.com/office/officeart/2005/8/layout/hProcess7"/>
    <dgm:cxn modelId="{1366ED23-DFD4-47C4-AFAA-AF092FE7E09D}" type="presParOf" srcId="{5E2A405C-E3FA-F741-9B67-602B5723B901}" destId="{0B68BAAB-B19D-C847-984D-CFBE54B8A828}" srcOrd="1" destOrd="0" presId="urn:microsoft.com/office/officeart/2005/8/layout/hProcess7"/>
    <dgm:cxn modelId="{56100E94-7B78-4A2C-882C-D213BCC0C6CA}" type="presParOf" srcId="{5E2A405C-E3FA-F741-9B67-602B5723B901}" destId="{4B3189F2-E6F6-EA4F-9649-D989224316D0}" srcOrd="2" destOrd="0" presId="urn:microsoft.com/office/officeart/2005/8/layout/hProcess7"/>
    <dgm:cxn modelId="{27CF11CD-799B-4464-9A42-DC481BDB09FD}" type="presParOf" srcId="{53C99147-BAB1-674D-ABBB-AF60E15C0AA4}" destId="{B6E753BF-D13C-044B-B4BD-E18B0EC75BB9}" srcOrd="7" destOrd="0" presId="urn:microsoft.com/office/officeart/2005/8/layout/hProcess7"/>
    <dgm:cxn modelId="{F1640EE3-A7E7-4AC6-9692-BF27F561E5C1}" type="presParOf" srcId="{53C99147-BAB1-674D-ABBB-AF60E15C0AA4}" destId="{838897C4-9E58-5B4C-B3CC-1FF990805C04}" srcOrd="8" destOrd="0" presId="urn:microsoft.com/office/officeart/2005/8/layout/hProcess7"/>
    <dgm:cxn modelId="{B263AC71-164F-4149-9CF0-41A418284828}" type="presParOf" srcId="{838897C4-9E58-5B4C-B3CC-1FF990805C04}" destId="{7F1DFAF2-F3E7-E44D-B2B5-46B5CE3D2684}" srcOrd="0" destOrd="0" presId="urn:microsoft.com/office/officeart/2005/8/layout/hProcess7"/>
    <dgm:cxn modelId="{85F2DB05-259D-4F32-853B-1B1DB75A23DC}" type="presParOf" srcId="{838897C4-9E58-5B4C-B3CC-1FF990805C04}" destId="{A61BD76A-D906-0344-859A-01DE3D2B36F4}" srcOrd="1" destOrd="0" presId="urn:microsoft.com/office/officeart/2005/8/layout/hProcess7"/>
    <dgm:cxn modelId="{0FAEA2B1-DE8F-4653-889F-93C7EE13855F}" type="presParOf" srcId="{838897C4-9E58-5B4C-B3CC-1FF990805C04}" destId="{5F494177-EF46-8344-9E0F-ED7E81F4D18F}" srcOrd="2" destOrd="0" presId="urn:microsoft.com/office/officeart/2005/8/layout/hProcess7"/>
    <dgm:cxn modelId="{39E8AF71-7C08-40FA-BD49-26B2F8466FE3}" type="presParOf" srcId="{53C99147-BAB1-674D-ABBB-AF60E15C0AA4}" destId="{0A716EC2-530D-CB42-A27B-CC613E5322D0}" srcOrd="9" destOrd="0" presId="urn:microsoft.com/office/officeart/2005/8/layout/hProcess7"/>
    <dgm:cxn modelId="{B923F25B-AF52-48CD-A6B1-71E249EB1F97}" type="presParOf" srcId="{53C99147-BAB1-674D-ABBB-AF60E15C0AA4}" destId="{84FFCF61-25B9-C841-9DE4-7E51CF4E23A3}" srcOrd="10" destOrd="0" presId="urn:microsoft.com/office/officeart/2005/8/layout/hProcess7"/>
    <dgm:cxn modelId="{09A314E0-D210-49AA-A891-321421CF9C93}" type="presParOf" srcId="{84FFCF61-25B9-C841-9DE4-7E51CF4E23A3}" destId="{3679953E-4B22-2446-9DFB-CF66DB7BCEAD}" srcOrd="0" destOrd="0" presId="urn:microsoft.com/office/officeart/2005/8/layout/hProcess7"/>
    <dgm:cxn modelId="{FCDE2F43-BB6D-4E34-B5D5-1133E145082E}" type="presParOf" srcId="{84FFCF61-25B9-C841-9DE4-7E51CF4E23A3}" destId="{76D06B19-13AF-0242-96F4-506C5913F0A3}" srcOrd="1" destOrd="0" presId="urn:microsoft.com/office/officeart/2005/8/layout/hProcess7"/>
    <dgm:cxn modelId="{9A671FE6-6439-4D9C-A107-7266397E0DC5}" type="presParOf" srcId="{84FFCF61-25B9-C841-9DE4-7E51CF4E23A3}" destId="{4544AC41-E8E6-144C-AE7D-C14BEC8D6E1B}" srcOrd="2" destOrd="0" presId="urn:microsoft.com/office/officeart/2005/8/layout/hProcess7"/>
    <dgm:cxn modelId="{FEC734C9-CC1E-44F4-8D44-342D8F17ECFD}" type="presParOf" srcId="{53C99147-BAB1-674D-ABBB-AF60E15C0AA4}" destId="{0D2523DF-5CCF-AF4C-A801-5373196A6D4B}" srcOrd="11" destOrd="0" presId="urn:microsoft.com/office/officeart/2005/8/layout/hProcess7"/>
    <dgm:cxn modelId="{B507E75D-3E00-4788-9464-6A8A1312BFB8}" type="presParOf" srcId="{53C99147-BAB1-674D-ABBB-AF60E15C0AA4}" destId="{EC9611BA-888D-C24D-8D18-C809BAFCAEC6}" srcOrd="12" destOrd="0" presId="urn:microsoft.com/office/officeart/2005/8/layout/hProcess7"/>
    <dgm:cxn modelId="{7B684A96-49C4-4D8B-A107-7FA659703586}" type="presParOf" srcId="{EC9611BA-888D-C24D-8D18-C809BAFCAEC6}" destId="{3132BF9A-1D10-D949-9331-2B6D48B9EC60}" srcOrd="0" destOrd="0" presId="urn:microsoft.com/office/officeart/2005/8/layout/hProcess7"/>
    <dgm:cxn modelId="{C774EBE5-4226-4B5F-ACBB-792B6BD9011D}" type="presParOf" srcId="{EC9611BA-888D-C24D-8D18-C809BAFCAEC6}" destId="{57ADBA88-4466-934E-90D0-E435A6275703}" srcOrd="1" destOrd="0" presId="urn:microsoft.com/office/officeart/2005/8/layout/hProcess7"/>
    <dgm:cxn modelId="{78C285C6-2143-41C0-9435-CD8510A68EBA}" type="presParOf" srcId="{EC9611BA-888D-C24D-8D18-C809BAFCAEC6}" destId="{181FF487-DD45-CA46-9216-A1A5ED0D93E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398E1-3D23-CF48-AD8A-2BAA3C96727D}">
      <dsp:nvSpPr>
        <dsp:cNvPr id="0" name=""/>
        <dsp:cNvSpPr/>
      </dsp:nvSpPr>
      <dsp:spPr>
        <a:xfrm>
          <a:off x="0" y="3354894"/>
          <a:ext cx="2919253" cy="3503104"/>
        </a:xfrm>
        <a:prstGeom prst="roundRect">
          <a:avLst>
            <a:gd name="adj" fmla="val 5000"/>
          </a:avLst>
        </a:prstGeom>
        <a:solidFill>
          <a:schemeClr val="accent4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300" kern="1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1</a:t>
          </a:r>
        </a:p>
      </dsp:txBody>
      <dsp:txXfrm rot="16200000">
        <a:off x="-1144347" y="4499241"/>
        <a:ext cx="2872545" cy="583850"/>
      </dsp:txXfrm>
    </dsp:sp>
    <dsp:sp modelId="{0C9517B4-2274-484E-B0E5-A607FE49C5C0}">
      <dsp:nvSpPr>
        <dsp:cNvPr id="0" name=""/>
        <dsp:cNvSpPr/>
      </dsp:nvSpPr>
      <dsp:spPr>
        <a:xfrm>
          <a:off x="583850" y="3354894"/>
          <a:ext cx="2174843" cy="35031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HÌNH THỂ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Cân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nặng</a:t>
          </a:r>
          <a:endParaRPr lang="en-US" sz="3200" kern="1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Chiều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cao</a:t>
          </a:r>
          <a:endParaRPr lang="en-US" sz="3200" kern="1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Giọng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nói</a:t>
          </a:r>
          <a:endParaRPr lang="en-US" sz="3200" kern="1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3850" y="3354894"/>
        <a:ext cx="2174843" cy="3503104"/>
      </dsp:txXfrm>
    </dsp:sp>
    <dsp:sp modelId="{98DDB442-1E76-7242-8FA9-EB09DA90AFB4}">
      <dsp:nvSpPr>
        <dsp:cNvPr id="0" name=""/>
        <dsp:cNvSpPr/>
      </dsp:nvSpPr>
      <dsp:spPr>
        <a:xfrm>
          <a:off x="3051678" y="3354894"/>
          <a:ext cx="2919253" cy="3503104"/>
        </a:xfrm>
        <a:prstGeom prst="roundRect">
          <a:avLst>
            <a:gd name="adj" fmla="val 5000"/>
          </a:avLst>
        </a:prstGeom>
        <a:solidFill>
          <a:schemeClr val="accent4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3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</a:p>
      </dsp:txBody>
      <dsp:txXfrm rot="16200000">
        <a:off x="1907330" y="4499241"/>
        <a:ext cx="2872545" cy="583850"/>
      </dsp:txXfrm>
    </dsp:sp>
    <dsp:sp modelId="{42050E41-0B07-924B-A7A8-820240803417}">
      <dsp:nvSpPr>
        <dsp:cNvPr id="0" name=""/>
        <dsp:cNvSpPr/>
      </dsp:nvSpPr>
      <dsp:spPr>
        <a:xfrm rot="5400000">
          <a:off x="2783377" y="4593453"/>
          <a:ext cx="514998" cy="43788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D8A36-FEC6-2E4F-9960-5F3915B0FD7F}">
      <dsp:nvSpPr>
        <dsp:cNvPr id="0" name=""/>
        <dsp:cNvSpPr/>
      </dsp:nvSpPr>
      <dsp:spPr>
        <a:xfrm>
          <a:off x="3635528" y="3354894"/>
          <a:ext cx="2174843" cy="35031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ƯỚC MƠ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Ngày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trước</a:t>
          </a:r>
          <a:endParaRPr lang="en-US" sz="3200" kern="1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Bây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giờ</a:t>
          </a:r>
          <a:endParaRPr lang="en-US" sz="3200" kern="1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35528" y="3354894"/>
        <a:ext cx="2174843" cy="3503104"/>
      </dsp:txXfrm>
    </dsp:sp>
    <dsp:sp modelId="{7F1DFAF2-F3E7-E44D-B2B5-46B5CE3D2684}">
      <dsp:nvSpPr>
        <dsp:cNvPr id="0" name=""/>
        <dsp:cNvSpPr/>
      </dsp:nvSpPr>
      <dsp:spPr>
        <a:xfrm>
          <a:off x="6073105" y="3354894"/>
          <a:ext cx="2919253" cy="3503104"/>
        </a:xfrm>
        <a:prstGeom prst="roundRect">
          <a:avLst>
            <a:gd name="adj" fmla="val 5000"/>
          </a:avLst>
        </a:prstGeom>
        <a:solidFill>
          <a:schemeClr val="accent4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300" kern="1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3</a:t>
          </a:r>
        </a:p>
      </dsp:txBody>
      <dsp:txXfrm rot="16200000">
        <a:off x="4928758" y="4499241"/>
        <a:ext cx="2872545" cy="583850"/>
      </dsp:txXfrm>
    </dsp:sp>
    <dsp:sp modelId="{0B68BAAB-B19D-C847-984D-CFBE54B8A828}">
      <dsp:nvSpPr>
        <dsp:cNvPr id="0" name=""/>
        <dsp:cNvSpPr/>
      </dsp:nvSpPr>
      <dsp:spPr>
        <a:xfrm rot="5400000">
          <a:off x="5804804" y="4593453"/>
          <a:ext cx="514998" cy="43788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94177-EF46-8344-9E0F-ED7E81F4D18F}">
      <dsp:nvSpPr>
        <dsp:cNvPr id="0" name=""/>
        <dsp:cNvSpPr/>
      </dsp:nvSpPr>
      <dsp:spPr>
        <a:xfrm>
          <a:off x="6656956" y="3354894"/>
          <a:ext cx="2174843" cy="35031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CẢM XÚC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Ở nhà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Ở trường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Khi ở một mình</a:t>
          </a:r>
        </a:p>
      </dsp:txBody>
      <dsp:txXfrm>
        <a:off x="6656956" y="3354894"/>
        <a:ext cx="2174843" cy="3503104"/>
      </dsp:txXfrm>
    </dsp:sp>
    <dsp:sp modelId="{3132BF9A-1D10-D949-9331-2B6D48B9EC60}">
      <dsp:nvSpPr>
        <dsp:cNvPr id="0" name=""/>
        <dsp:cNvSpPr/>
      </dsp:nvSpPr>
      <dsp:spPr>
        <a:xfrm>
          <a:off x="9073988" y="3354894"/>
          <a:ext cx="2919253" cy="3503104"/>
        </a:xfrm>
        <a:prstGeom prst="roundRect">
          <a:avLst>
            <a:gd name="adj" fmla="val 5000"/>
          </a:avLst>
        </a:prstGeom>
        <a:solidFill>
          <a:schemeClr val="accent4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157" rIns="146685" bIns="0" numCol="1" spcCol="1270" anchor="t" anchorCtr="0">
          <a:noAutofit/>
        </a:bodyPr>
        <a:lstStyle/>
        <a:p>
          <a:pPr lvl="0" algn="r" defTabSz="14668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3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4</a:t>
          </a:r>
        </a:p>
      </dsp:txBody>
      <dsp:txXfrm rot="16200000">
        <a:off x="7929641" y="4499241"/>
        <a:ext cx="2872545" cy="583850"/>
      </dsp:txXfrm>
    </dsp:sp>
    <dsp:sp modelId="{76D06B19-13AF-0242-96F4-506C5913F0A3}">
      <dsp:nvSpPr>
        <dsp:cNvPr id="0" name=""/>
        <dsp:cNvSpPr/>
      </dsp:nvSpPr>
      <dsp:spPr>
        <a:xfrm rot="5400000">
          <a:off x="8826232" y="4593453"/>
          <a:ext cx="514998" cy="43788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2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FF487-DD45-CA46-9216-A1A5ED0D93E9}">
      <dsp:nvSpPr>
        <dsp:cNvPr id="0" name=""/>
        <dsp:cNvSpPr/>
      </dsp:nvSpPr>
      <dsp:spPr>
        <a:xfrm>
          <a:off x="9657839" y="3354894"/>
          <a:ext cx="2174843" cy="35031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SUY NGHĨ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học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tập</a:t>
          </a:r>
          <a:endParaRPr lang="en-US" sz="3200" kern="1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gia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đình</a:t>
          </a:r>
          <a:endParaRPr lang="en-US" sz="3200" kern="1200" dirty="0">
            <a:solidFill>
              <a:schemeClr val="accent4">
                <a:lumMod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cuộc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3200" kern="1200" dirty="0" err="1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sống</a:t>
          </a:r>
          <a:r>
            <a:rPr lang="en-US" sz="3200" kern="1200" dirty="0">
              <a:solidFill>
                <a:schemeClr val="accent4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,…</a:t>
          </a:r>
        </a:p>
      </dsp:txBody>
      <dsp:txXfrm>
        <a:off x="9657839" y="3354894"/>
        <a:ext cx="2174843" cy="3503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99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00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465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047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1"/>
          <p:cNvSpPr/>
          <p:nvPr/>
        </p:nvSpPr>
        <p:spPr>
          <a:xfrm rot="10800000" flipH="1">
            <a:off x="1" y="5371283"/>
            <a:ext cx="1099324" cy="1486719"/>
          </a:xfrm>
          <a:custGeom>
            <a:avLst/>
            <a:gdLst/>
            <a:ahLst/>
            <a:cxnLst/>
            <a:rect l="l" t="t" r="r" b="b"/>
            <a:pathLst>
              <a:path w="30080" h="40680" extrusionOk="0">
                <a:moveTo>
                  <a:pt x="1" y="1"/>
                </a:moveTo>
                <a:lnTo>
                  <a:pt x="1" y="40679"/>
                </a:lnTo>
                <a:cubicBezTo>
                  <a:pt x="10347" y="34844"/>
                  <a:pt x="19055" y="26134"/>
                  <a:pt x="24886" y="15783"/>
                </a:cubicBezTo>
                <a:cubicBezTo>
                  <a:pt x="27610" y="10946"/>
                  <a:pt x="29741" y="5540"/>
                  <a:pt x="30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42" name="Google Shape;342;p21"/>
          <p:cNvSpPr/>
          <p:nvPr/>
        </p:nvSpPr>
        <p:spPr>
          <a:xfrm rot="10800000">
            <a:off x="1978678" y="6237242"/>
            <a:ext cx="645025" cy="415481"/>
          </a:xfrm>
          <a:custGeom>
            <a:avLst/>
            <a:gdLst/>
            <a:ahLst/>
            <a:cxnLst/>
            <a:rect l="l" t="t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43" name="Google Shape;343;p21"/>
          <p:cNvSpPr/>
          <p:nvPr/>
        </p:nvSpPr>
        <p:spPr>
          <a:xfrm rot="2700000">
            <a:off x="241636" y="2169739"/>
            <a:ext cx="541293" cy="348664"/>
          </a:xfrm>
          <a:custGeom>
            <a:avLst/>
            <a:gdLst/>
            <a:ahLst/>
            <a:cxnLst/>
            <a:rect l="l" t="t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44" name="Google Shape;344;p21"/>
          <p:cNvSpPr/>
          <p:nvPr/>
        </p:nvSpPr>
        <p:spPr>
          <a:xfrm rot="7149403">
            <a:off x="9953029" y="6237241"/>
            <a:ext cx="645023" cy="415480"/>
          </a:xfrm>
          <a:custGeom>
            <a:avLst/>
            <a:gdLst/>
            <a:ahLst/>
            <a:cxnLst/>
            <a:rect l="l" t="t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45" name="Google Shape;345;p21"/>
          <p:cNvSpPr/>
          <p:nvPr/>
        </p:nvSpPr>
        <p:spPr>
          <a:xfrm>
            <a:off x="9502483" y="61776"/>
            <a:ext cx="468029" cy="657419"/>
          </a:xfrm>
          <a:custGeom>
            <a:avLst/>
            <a:gdLst/>
            <a:ahLst/>
            <a:cxnLst/>
            <a:rect l="l" t="t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46" name="Google Shape;346;p21"/>
          <p:cNvSpPr/>
          <p:nvPr/>
        </p:nvSpPr>
        <p:spPr>
          <a:xfrm rot="-5400000" flipH="1">
            <a:off x="8923902" y="2978100"/>
            <a:ext cx="5634401" cy="901804"/>
          </a:xfrm>
          <a:custGeom>
            <a:avLst/>
            <a:gdLst/>
            <a:ahLst/>
            <a:cxnLst/>
            <a:rect l="l" t="t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1795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  <p:sldLayoutId id="2147488629" r:id="rId12"/>
    <p:sldLayoutId id="2147488630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84" y="139817"/>
            <a:ext cx="9071811" cy="64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391" y="59728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208" y="1288202"/>
              <a:ext cx="4925190" cy="4667059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0" y="1814601"/>
            <a:ext cx="5163581" cy="37856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u="sng" dirty="0" err="1">
                <a:solidFill>
                  <a:srgbClr val="FF0000"/>
                </a:solidFill>
              </a:rPr>
              <a:t>Hoạt</a:t>
            </a:r>
            <a:r>
              <a:rPr lang="en-US" sz="6000" b="1" u="sng" dirty="0">
                <a:solidFill>
                  <a:srgbClr val="FF0000"/>
                </a:solidFill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</a:rPr>
              <a:t>động</a:t>
            </a:r>
            <a:r>
              <a:rPr lang="en-US" sz="6000" b="1" u="sng" dirty="0">
                <a:solidFill>
                  <a:srgbClr val="FF0000"/>
                </a:solidFill>
              </a:rPr>
              <a:t> 2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endParaRPr lang="en-US" sz="6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LUYỆN </a:t>
            </a:r>
            <a:r>
              <a:rPr lang="en-US" sz="6000" b="1" dirty="0" smtClean="0">
                <a:solidFill>
                  <a:srgbClr val="FF0000"/>
                </a:solidFill>
              </a:rPr>
              <a:t>TẬP-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CHUẨN BỊ CHO </a:t>
            </a:r>
            <a:endParaRPr lang="en-US" sz="6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DIỄN </a:t>
            </a:r>
            <a:r>
              <a:rPr lang="en-US" sz="6000" b="1" dirty="0">
                <a:solidFill>
                  <a:srgbClr val="FF0000"/>
                </a:solidFill>
              </a:rPr>
              <a:t>ĐÀN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1074" y="1814601"/>
            <a:ext cx="33653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</a:rPr>
              <a:t>Hoạt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động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giáo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dục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theo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chủ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đề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 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 LỚN H</a:t>
            </a:r>
            <a:r>
              <a:rPr lang="vi-VN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84622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CF3A97-E9A4-EB49-832F-DBA7AA8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/>
              <a:t>CHUẨN BỊ CHO DIỄN ĐÀN ‘EM ĐÃ LỚN’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="" xmlns:a16="http://schemas.microsoft.com/office/drawing/2014/main" id="{8F8992BC-492D-014B-98EF-D09EC608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9" t="68213" r="20297" b="14203"/>
          <a:stretch/>
        </p:blipFill>
        <p:spPr>
          <a:xfrm>
            <a:off x="264888" y="1356967"/>
            <a:ext cx="11596912" cy="578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1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3143" y="597285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208" y="1288202"/>
              <a:ext cx="4925190" cy="4667059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2" y="0"/>
            <a:ext cx="1255238" cy="9375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1074" y="1814601"/>
            <a:ext cx="33653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</a:rPr>
              <a:t>Hoạt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động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giáo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dục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theo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chủ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đề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 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 LỚN H</a:t>
            </a:r>
            <a:r>
              <a:rPr lang="vi-VN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36819" y="618512"/>
            <a:ext cx="5376458" cy="515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ý.</a:t>
            </a:r>
            <a:endParaRPr lang="en-US" sz="26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391" y="59728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208" y="1288202"/>
              <a:ext cx="4925190" cy="4667059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51678" y="517779"/>
            <a:ext cx="5365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u="sng" dirty="0">
                <a:solidFill>
                  <a:srgbClr val="FF0000"/>
                </a:solidFill>
              </a:rPr>
              <a:t>Hoạt động </a:t>
            </a:r>
            <a:r>
              <a:rPr lang="en-US" sz="3600" b="1" u="sng" dirty="0" smtClean="0">
                <a:solidFill>
                  <a:srgbClr val="FF0000"/>
                </a:solidFill>
              </a:rPr>
              <a:t>3</a:t>
            </a:r>
            <a:r>
              <a:rPr lang="vi-VN" sz="3600" b="1" dirty="0" smtClean="0">
                <a:solidFill>
                  <a:srgbClr val="FF0000"/>
                </a:solidFill>
              </a:rPr>
              <a:t>: </a:t>
            </a:r>
            <a:r>
              <a:rPr lang="vi-VN" sz="3600" b="1" dirty="0">
                <a:solidFill>
                  <a:srgbClr val="FF0000"/>
                </a:solidFill>
              </a:rPr>
              <a:t>Vận dụng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4547" y="1154641"/>
            <a:ext cx="5259834" cy="526297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FF"/>
                </a:solidFill>
              </a:rPr>
              <a:t>HS </a:t>
            </a:r>
            <a:r>
              <a:rPr lang="en-US" sz="2400" dirty="0" err="1">
                <a:solidFill>
                  <a:srgbClr val="0000FF"/>
                </a:solidFill>
              </a:rPr>
              <a:t>thực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những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việc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sau</a:t>
            </a:r>
            <a:r>
              <a:rPr lang="en-US" sz="2400" dirty="0">
                <a:solidFill>
                  <a:srgbClr val="0000FF"/>
                </a:solidFill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00FF"/>
                </a:solidFill>
              </a:rPr>
              <a:t> </a:t>
            </a:r>
            <a:r>
              <a:rPr lang="en-US" sz="2400" dirty="0" smtClean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Thể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lớn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trong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cuộc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sống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ngày</a:t>
            </a:r>
            <a:r>
              <a:rPr lang="en-US" sz="2400" dirty="0">
                <a:solidFill>
                  <a:srgbClr val="0000FF"/>
                </a:solidFill>
              </a:rPr>
              <a:t> qua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việc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làm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cụ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thể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như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Nhường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em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nhỏ</a:t>
            </a:r>
            <a:r>
              <a:rPr lang="en-US" sz="2400" dirty="0">
                <a:solidFill>
                  <a:srgbClr val="0000FF"/>
                </a:solidFill>
              </a:rPr>
              <a:t>; </a:t>
            </a:r>
            <a:r>
              <a:rPr lang="en-US" sz="2400" dirty="0" err="1">
                <a:solidFill>
                  <a:srgbClr val="0000FF"/>
                </a:solidFill>
              </a:rPr>
              <a:t>Mạnh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thể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hiện</a:t>
            </a:r>
            <a:r>
              <a:rPr lang="en-US" sz="2400" dirty="0">
                <a:solidFill>
                  <a:srgbClr val="0000FF"/>
                </a:solidFill>
              </a:rPr>
              <a:t> ý </a:t>
            </a:r>
            <a:r>
              <a:rPr lang="en-US" sz="2400" dirty="0" err="1">
                <a:solidFill>
                  <a:srgbClr val="0000FF"/>
                </a:solidFill>
              </a:rPr>
              <a:t>kiến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đối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với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vấn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để</a:t>
            </a:r>
            <a:r>
              <a:rPr lang="en-US" sz="2400" dirty="0">
                <a:solidFill>
                  <a:srgbClr val="0000FF"/>
                </a:solidFill>
              </a:rPr>
              <a:t> ở </a:t>
            </a:r>
            <a:r>
              <a:rPr lang="en-US" sz="2400" dirty="0" err="1">
                <a:solidFill>
                  <a:srgbClr val="0000FF"/>
                </a:solidFill>
              </a:rPr>
              <a:t>trong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gia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đình</a:t>
            </a:r>
            <a:r>
              <a:rPr lang="en-US" sz="2400" dirty="0">
                <a:solidFill>
                  <a:srgbClr val="0000FF"/>
                </a:solidFill>
              </a:rPr>
              <a:t>, ở </a:t>
            </a:r>
            <a:r>
              <a:rPr lang="en-US" sz="2400" dirty="0" err="1">
                <a:solidFill>
                  <a:srgbClr val="0000FF"/>
                </a:solidFill>
              </a:rPr>
              <a:t>lớp</a:t>
            </a:r>
            <a:r>
              <a:rPr lang="en-US" sz="2400" dirty="0">
                <a:solidFill>
                  <a:srgbClr val="0000FF"/>
                </a:solidFill>
              </a:rPr>
              <a:t>; </a:t>
            </a:r>
            <a:r>
              <a:rPr lang="en-US" sz="2400" dirty="0" err="1">
                <a:solidFill>
                  <a:srgbClr val="0000FF"/>
                </a:solidFill>
              </a:rPr>
              <a:t>Tự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giác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học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tập</a:t>
            </a:r>
            <a:r>
              <a:rPr lang="en-US" sz="2400" dirty="0">
                <a:solidFill>
                  <a:srgbClr val="0000FF"/>
                </a:solidFill>
              </a:rPr>
              <a:t>; </a:t>
            </a:r>
            <a:r>
              <a:rPr lang="en-US" sz="2400" dirty="0" err="1">
                <a:solidFill>
                  <a:srgbClr val="0000FF"/>
                </a:solidFill>
              </a:rPr>
              <a:t>Tôn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trọng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bè</a:t>
            </a:r>
            <a:r>
              <a:rPr lang="en-US" sz="2400" dirty="0">
                <a:solidFill>
                  <a:srgbClr val="0000FF"/>
                </a:solidFill>
              </a:rPr>
              <a:t>;...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Rèn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luyện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khắc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phục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thay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đổi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những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thói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quen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chưa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cực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bằng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Ghi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nhớ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những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điều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cần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rút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nghiệm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trong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sinh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hoạt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hằng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ngày</a:t>
            </a:r>
            <a:r>
              <a:rPr lang="en-US" sz="2400" dirty="0">
                <a:solidFill>
                  <a:srgbClr val="0000FF"/>
                </a:solidFill>
              </a:rPr>
              <a:t>; </a:t>
            </a:r>
            <a:r>
              <a:rPr lang="en-US" sz="2400" dirty="0" err="1">
                <a:solidFill>
                  <a:srgbClr val="0000FF"/>
                </a:solidFill>
              </a:rPr>
              <a:t>Nghĩ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đến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hậu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trước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động</a:t>
            </a:r>
            <a:r>
              <a:rPr lang="en-US" sz="2400" dirty="0">
                <a:solidFill>
                  <a:srgbClr val="0000FF"/>
                </a:solidFill>
              </a:rPr>
              <a:t>; </a:t>
            </a:r>
            <a:r>
              <a:rPr lang="en-US" sz="2400" dirty="0" err="1">
                <a:solidFill>
                  <a:srgbClr val="0000FF"/>
                </a:solidFill>
              </a:rPr>
              <a:t>Không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giải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quyết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những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vướng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mắc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trong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hệ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theo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cảm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tính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chủ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quan</a:t>
            </a:r>
            <a:r>
              <a:rPr lang="en-US" sz="2400" dirty="0">
                <a:solidFill>
                  <a:srgbClr val="0000FF"/>
                </a:solidFill>
              </a:rPr>
              <a:t>....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1074" y="1814601"/>
            <a:ext cx="33653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</a:rPr>
              <a:t>Hoạt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động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giáo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dục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theo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chủ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đề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 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 LỚN H</a:t>
            </a:r>
            <a:r>
              <a:rPr lang="vi-VN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941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EECAA9-9F2B-554B-8C76-DC9E1E971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/>
              <a:t>_KẾT LUẬN_</a:t>
            </a: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1EDBE119-3663-4343-9FE1-006349497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3" t="19368" r="54239" b="60347"/>
          <a:stretch/>
        </p:blipFill>
        <p:spPr>
          <a:xfrm>
            <a:off x="1478665" y="1639625"/>
            <a:ext cx="9234671" cy="46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4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F1473FA-45FC-4BC7-8BD0-E958366A621F}"/>
              </a:ext>
            </a:extLst>
          </p:cNvPr>
          <p:cNvSpPr/>
          <p:nvPr/>
        </p:nvSpPr>
        <p:spPr>
          <a:xfrm>
            <a:off x="182993" y="905502"/>
            <a:ext cx="2985510" cy="35070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Hoạt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giáo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dục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theo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chủ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</a:rPr>
              <a:t>đề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 ĐÃ </a:t>
            </a:r>
            <a:r>
              <a:rPr lang="en-US" sz="36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LỚN H</a:t>
            </a:r>
            <a:r>
              <a:rPr lang="vi-VN" sz="36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36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  <a:endParaRPr lang="en-US" sz="36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1F1473FA-45FC-4BC7-8BD0-E958366A621F}"/>
              </a:ext>
            </a:extLst>
          </p:cNvPr>
          <p:cNvSpPr/>
          <p:nvPr/>
        </p:nvSpPr>
        <p:spPr>
          <a:xfrm>
            <a:off x="1242212" y="23187"/>
            <a:ext cx="10111068" cy="7252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CHỦ </a:t>
            </a:r>
            <a:r>
              <a:rPr lang="en-US" sz="3600" b="1" dirty="0">
                <a:solidFill>
                  <a:srgbClr val="FF0000"/>
                </a:solidFill>
              </a:rPr>
              <a:t>ĐỀ 2: KHÁM PHÁ BẢN THÂN</a:t>
            </a:r>
          </a:p>
        </p:txBody>
      </p:sp>
      <p:pic>
        <p:nvPicPr>
          <p:cNvPr id="8" name="Picture 7" descr="A group of children in school uniforms&#10;&#10;Description automatically generated with medium confidence">
            <a:extLst>
              <a:ext uri="{FF2B5EF4-FFF2-40B4-BE49-F238E27FC236}">
                <a16:creationId xmlns="" xmlns:a16="http://schemas.microsoft.com/office/drawing/2014/main" id="{8A17D538-0A68-1C45-A0BB-B8A13402F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8"/>
          <a:stretch/>
        </p:blipFill>
        <p:spPr>
          <a:xfrm>
            <a:off x="3168503" y="1134829"/>
            <a:ext cx="8782492" cy="528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391" y="59728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208" y="1288202"/>
              <a:ext cx="4925190" cy="4667059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6353" y="1076549"/>
            <a:ext cx="4243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Hoạt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động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giáo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dục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theo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chủ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đề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17854" y="1893192"/>
            <a:ext cx="33653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 ĐÃ LỚN H</a:t>
            </a:r>
            <a:r>
              <a:rPr lang="vi-VN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32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</a:p>
        </p:txBody>
      </p:sp>
      <p:pic>
        <p:nvPicPr>
          <p:cNvPr id="12" name="Google Shape;12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3969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5"/>
          <p:cNvSpPr txBox="1"/>
          <p:nvPr/>
        </p:nvSpPr>
        <p:spPr>
          <a:xfrm>
            <a:off x="6448506" y="3401297"/>
            <a:ext cx="52550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6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Khởi</a:t>
            </a:r>
            <a:r>
              <a:rPr lang="en-US" altLang="zh-CN" sz="66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endParaRPr lang="zh-CN" altLang="en-US" sz="66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5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HD] Tháng Năm Học Trò - Nhóm Mây Trắng (Live ver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3690" y="541421"/>
            <a:ext cx="9313101" cy="5238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79260" y="-110493"/>
            <a:ext cx="23278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it-IT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7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5757" y="710187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208" y="1288202"/>
              <a:ext cx="4925190" cy="4667059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" y="62200"/>
            <a:ext cx="1255238" cy="9375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73440" y="1780583"/>
            <a:ext cx="33653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</a:rPr>
              <a:t>Hoạt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động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giáo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dục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theo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chủ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đề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 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 LỚN H</a:t>
            </a:r>
            <a:r>
              <a:rPr lang="vi-VN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</a:p>
        </p:txBody>
      </p:sp>
      <p:sp>
        <p:nvSpPr>
          <p:cNvPr id="6" name="Rectangle 5"/>
          <p:cNvSpPr/>
          <p:nvPr/>
        </p:nvSpPr>
        <p:spPr>
          <a:xfrm>
            <a:off x="6186502" y="530962"/>
            <a:ext cx="5311084" cy="5719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2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391" y="59728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208" y="1288202"/>
              <a:ext cx="4925190" cy="4667059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sp>
        <p:nvSpPr>
          <p:cNvPr id="15" name="文本框 15"/>
          <p:cNvSpPr txBox="1"/>
          <p:nvPr/>
        </p:nvSpPr>
        <p:spPr>
          <a:xfrm>
            <a:off x="6621026" y="1814601"/>
            <a:ext cx="4374676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Hoạt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động</a:t>
            </a:r>
            <a:r>
              <a:rPr lang="en-US" sz="4800" b="1" dirty="0">
                <a:solidFill>
                  <a:srgbClr val="FF0000"/>
                </a:solidFill>
              </a:rPr>
              <a:t> 1: </a:t>
            </a:r>
            <a:r>
              <a:rPr lang="en-US" sz="4800" b="1" dirty="0" err="1">
                <a:solidFill>
                  <a:srgbClr val="FF0000"/>
                </a:solidFill>
              </a:rPr>
              <a:t>Nhận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diện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những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của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bản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thân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1074" y="1814601"/>
            <a:ext cx="33653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</a:rPr>
              <a:t>Hoạt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động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giáo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dục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theo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chủ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đề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 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 LỚN H</a:t>
            </a:r>
            <a:r>
              <a:rPr lang="vi-VN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5236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721371"/>
            <a:ext cx="11538284" cy="48320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800" dirty="0" smtClean="0"/>
              <a:t>-HS </a:t>
            </a:r>
            <a:r>
              <a:rPr lang="nl-NL" sz="2800" dirty="0"/>
              <a:t>làm việc cá nhân, suy ngẫm (có thể kết hợp với xem lại ảnh chụp của</a:t>
            </a:r>
            <a:endParaRPr lang="en-US" sz="2800" dirty="0"/>
          </a:p>
          <a:p>
            <a:r>
              <a:rPr lang="nl-NL" sz="2800" dirty="0"/>
              <a:t>bản thân khi còn là HS tiểu học) để xác định những thay đổi của bản thân theo gợi ý sau:</a:t>
            </a:r>
            <a:endParaRPr lang="en-US" sz="2800" dirty="0"/>
          </a:p>
          <a:p>
            <a:r>
              <a:rPr lang="nl-NL" sz="2800" dirty="0"/>
              <a:t>+ Những thay đổi về diện mạo, cơ thể (như: chiều cao, cân nặng, vóc dáng,...) của </a:t>
            </a:r>
            <a:r>
              <a:rPr lang="nl-NL" sz="2800" dirty="0" smtClean="0"/>
              <a:t>emso </a:t>
            </a:r>
            <a:r>
              <a:rPr lang="nl-NL" sz="2800" dirty="0"/>
              <a:t>với khi còn học lớp 3, 4. Ví dụ: Em cao hơn, vóc dáng thon hơn,...</a:t>
            </a:r>
            <a:endParaRPr lang="en-US" sz="2800" dirty="0"/>
          </a:p>
          <a:p>
            <a:r>
              <a:rPr lang="nl-NL" sz="2800" dirty="0"/>
              <a:t>+ Những thay đổi của em về mơ ước trong cuộc sống, về tương lai,... Ví dụ: Ở tiểu </a:t>
            </a:r>
            <a:r>
              <a:rPr lang="nl-NL" sz="2800" dirty="0" smtClean="0"/>
              <a:t>học,em </a:t>
            </a:r>
            <a:r>
              <a:rPr lang="nl-NL" sz="2800" dirty="0"/>
              <a:t>mơ ước thành diễn viên, lên THCS em mơ ước thành...</a:t>
            </a:r>
            <a:endParaRPr lang="en-US" sz="2800" dirty="0"/>
          </a:p>
          <a:p>
            <a:r>
              <a:rPr lang="nl-NL" sz="2800" dirty="0"/>
              <a:t>+ Những thay đổi về cảm xúc trong tình bạn, đối với người thân trong gia đình, </a:t>
            </a:r>
            <a:r>
              <a:rPr lang="nl-NL" sz="2800" dirty="0" smtClean="0"/>
              <a:t>thầy cô </a:t>
            </a:r>
            <a:r>
              <a:rPr lang="nl-NL" sz="2800" dirty="0"/>
              <a:t>giáo	</a:t>
            </a:r>
            <a:endParaRPr lang="en-US" sz="2800" dirty="0"/>
          </a:p>
          <a:p>
            <a:r>
              <a:rPr lang="nl-NL" sz="2800" dirty="0"/>
              <a:t>+ Những thay đổi trong ý thức trách nhiệm đối với học tập</a:t>
            </a:r>
            <a:endParaRPr lang="en-US" sz="2800" dirty="0"/>
          </a:p>
          <a:p>
            <a:r>
              <a:rPr lang="nl-NL" sz="2800" dirty="0"/>
              <a:t>+ Những thay đổi khác trong sinh hoạt hằng ngày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790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491034-FBDB-3545-B76D-CFF568235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/>
              <a:t>PHIẾU BÀI TẬP </a:t>
            </a:r>
            <a:br>
              <a:rPr lang="x-none"/>
            </a:br>
            <a:r>
              <a:rPr lang="x-none"/>
              <a:t>NHẬN DIỆN NHỮNG THAY ĐỔI CỦA BẢN THÂN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ECE99775-A536-9343-BA83-C1D9679CE1A1}"/>
              </a:ext>
            </a:extLst>
          </p:cNvPr>
          <p:cNvGraphicFramePr/>
          <p:nvPr>
            <p:extLst/>
          </p:nvPr>
        </p:nvGraphicFramePr>
        <p:xfrm>
          <a:off x="99379" y="0"/>
          <a:ext cx="11993242" cy="711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9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391" y="59728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9208" y="1288202"/>
              <a:ext cx="4925190" cy="4667059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55238" cy="9375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1074" y="1814601"/>
            <a:ext cx="33653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</a:rPr>
              <a:t>Hoạt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động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giáo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dục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theo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chủ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đề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 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 LỚN H</a:t>
            </a:r>
            <a:r>
              <a:rPr lang="vi-VN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</a:p>
        </p:txBody>
      </p:sp>
      <p:sp>
        <p:nvSpPr>
          <p:cNvPr id="2" name="Rectangle 1"/>
          <p:cNvSpPr/>
          <p:nvPr/>
        </p:nvSpPr>
        <p:spPr>
          <a:xfrm>
            <a:off x="6315738" y="722796"/>
            <a:ext cx="5231219" cy="563231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600" b="1" dirty="0"/>
              <a:t>1. </a:t>
            </a:r>
            <a:r>
              <a:rPr lang="fr-FR" sz="3600" b="1" dirty="0" err="1"/>
              <a:t>Nhận</a:t>
            </a:r>
            <a:r>
              <a:rPr lang="fr-FR" sz="3600" b="1" dirty="0"/>
              <a:t> </a:t>
            </a:r>
            <a:r>
              <a:rPr lang="fr-FR" sz="3600" b="1" dirty="0" err="1"/>
              <a:t>diện</a:t>
            </a:r>
            <a:r>
              <a:rPr lang="fr-FR" sz="3600" b="1" dirty="0"/>
              <a:t> </a:t>
            </a:r>
            <a:r>
              <a:rPr lang="fr-FR" sz="3600" b="1" dirty="0" err="1"/>
              <a:t>những</a:t>
            </a:r>
            <a:r>
              <a:rPr lang="fr-FR" sz="3600" b="1" dirty="0"/>
              <a:t> </a:t>
            </a:r>
            <a:r>
              <a:rPr lang="fr-FR" sz="3600" b="1" dirty="0" err="1"/>
              <a:t>thay</a:t>
            </a:r>
            <a:r>
              <a:rPr lang="fr-FR" sz="3600" b="1" dirty="0"/>
              <a:t> </a:t>
            </a:r>
            <a:r>
              <a:rPr lang="fr-FR" sz="3600" b="1" dirty="0" err="1"/>
              <a:t>đổi</a:t>
            </a:r>
            <a:r>
              <a:rPr lang="fr-FR" sz="3600" b="1" dirty="0"/>
              <a:t> </a:t>
            </a:r>
            <a:r>
              <a:rPr lang="fr-FR" sz="3600" b="1" dirty="0" err="1"/>
              <a:t>của</a:t>
            </a:r>
            <a:r>
              <a:rPr lang="fr-FR" sz="3600" b="1" dirty="0"/>
              <a:t> </a:t>
            </a:r>
            <a:r>
              <a:rPr lang="fr-FR" sz="3600" b="1" dirty="0" err="1"/>
              <a:t>bản</a:t>
            </a:r>
            <a:r>
              <a:rPr lang="fr-FR" sz="3600" b="1" dirty="0"/>
              <a:t> </a:t>
            </a:r>
            <a:r>
              <a:rPr lang="fr-FR" sz="3600" b="1" dirty="0" err="1"/>
              <a:t>thân</a:t>
            </a:r>
            <a:endParaRPr lang="en-US" sz="3600" dirty="0"/>
          </a:p>
          <a:p>
            <a:r>
              <a:rPr lang="fr-FR" sz="3600" dirty="0"/>
              <a:t>- </a:t>
            </a:r>
            <a:r>
              <a:rPr lang="fr-FR" sz="3600" dirty="0" err="1"/>
              <a:t>Các</a:t>
            </a:r>
            <a:r>
              <a:rPr lang="fr-FR" sz="3600" dirty="0"/>
              <a:t> </a:t>
            </a:r>
            <a:r>
              <a:rPr lang="fr-FR" sz="3600" dirty="0" err="1"/>
              <a:t>em</a:t>
            </a:r>
            <a:r>
              <a:rPr lang="fr-FR" sz="3600" dirty="0"/>
              <a:t> </a:t>
            </a:r>
            <a:r>
              <a:rPr lang="fr-FR" sz="3600" dirty="0" err="1"/>
              <a:t>đang</a:t>
            </a:r>
            <a:r>
              <a:rPr lang="fr-FR" sz="3600" dirty="0"/>
              <a:t> ở </a:t>
            </a:r>
            <a:r>
              <a:rPr lang="fr-FR" sz="3600" dirty="0" err="1"/>
              <a:t>độ</a:t>
            </a:r>
            <a:r>
              <a:rPr lang="fr-FR" sz="3600" dirty="0"/>
              <a:t> </a:t>
            </a:r>
            <a:r>
              <a:rPr lang="fr-FR" sz="3600" dirty="0" err="1"/>
              <a:t>tuổi</a:t>
            </a:r>
            <a:r>
              <a:rPr lang="fr-FR" sz="3600" dirty="0"/>
              <a:t> </a:t>
            </a:r>
            <a:r>
              <a:rPr lang="fr-FR" sz="3600" dirty="0" err="1"/>
              <a:t>có</a:t>
            </a:r>
            <a:r>
              <a:rPr lang="fr-FR" sz="3600" dirty="0"/>
              <a:t> </a:t>
            </a:r>
            <a:r>
              <a:rPr lang="fr-FR" sz="3600" dirty="0" err="1"/>
              <a:t>nhiều</a:t>
            </a:r>
            <a:r>
              <a:rPr lang="fr-FR" sz="3600" dirty="0"/>
              <a:t> </a:t>
            </a:r>
            <a:r>
              <a:rPr lang="fr-FR" sz="3600" dirty="0" err="1"/>
              <a:t>thay</a:t>
            </a:r>
            <a:r>
              <a:rPr lang="fr-FR" sz="3600" dirty="0"/>
              <a:t> </a:t>
            </a:r>
            <a:r>
              <a:rPr lang="fr-FR" sz="3600" dirty="0" err="1"/>
              <a:t>đối</a:t>
            </a:r>
            <a:r>
              <a:rPr lang="fr-FR" sz="3600" dirty="0"/>
              <a:t> </a:t>
            </a:r>
            <a:r>
              <a:rPr lang="fr-FR" sz="3600" dirty="0" err="1"/>
              <a:t>theo</a:t>
            </a:r>
            <a:r>
              <a:rPr lang="fr-FR" sz="3600" dirty="0"/>
              <a:t> </a:t>
            </a:r>
            <a:r>
              <a:rPr lang="fr-FR" sz="3600" dirty="0" err="1"/>
              <a:t>thời</a:t>
            </a:r>
            <a:r>
              <a:rPr lang="fr-FR" sz="3600" dirty="0"/>
              <a:t> </a:t>
            </a:r>
            <a:r>
              <a:rPr lang="fr-FR" sz="3600" dirty="0" err="1"/>
              <a:t>gian</a:t>
            </a:r>
            <a:r>
              <a:rPr lang="fr-FR" sz="3600" dirty="0"/>
              <a:t>, </a:t>
            </a:r>
            <a:r>
              <a:rPr lang="fr-FR" sz="3600" dirty="0" err="1"/>
              <a:t>nên</a:t>
            </a:r>
            <a:r>
              <a:rPr lang="fr-FR" sz="3600" dirty="0"/>
              <a:t> </a:t>
            </a:r>
            <a:r>
              <a:rPr lang="fr-FR" sz="3600" dirty="0" err="1" smtClean="0"/>
              <a:t>cần</a:t>
            </a:r>
            <a:r>
              <a:rPr lang="fr-FR" sz="3600" dirty="0" smtClean="0"/>
              <a:t> </a:t>
            </a:r>
            <a:r>
              <a:rPr lang="fr-FR" sz="3600" dirty="0" err="1"/>
              <a:t>nhận</a:t>
            </a:r>
            <a:r>
              <a:rPr lang="fr-FR" sz="3600" dirty="0"/>
              <a:t> </a:t>
            </a:r>
            <a:r>
              <a:rPr lang="fr-FR" sz="3600" dirty="0" err="1"/>
              <a:t>thức</a:t>
            </a:r>
            <a:r>
              <a:rPr lang="fr-FR" sz="3600" dirty="0"/>
              <a:t> </a:t>
            </a:r>
            <a:r>
              <a:rPr lang="fr-FR" sz="3600" dirty="0" err="1"/>
              <a:t>được</a:t>
            </a:r>
            <a:r>
              <a:rPr lang="fr-FR" sz="3600" dirty="0"/>
              <a:t> </a:t>
            </a:r>
            <a:r>
              <a:rPr lang="fr-FR" sz="3600" dirty="0" err="1"/>
              <a:t>sự</a:t>
            </a:r>
            <a:r>
              <a:rPr lang="fr-FR" sz="3600" dirty="0"/>
              <a:t> </a:t>
            </a:r>
            <a:r>
              <a:rPr lang="fr-FR" sz="3600" dirty="0" err="1"/>
              <a:t>phát</a:t>
            </a:r>
            <a:r>
              <a:rPr lang="fr-FR" sz="3600" dirty="0"/>
              <a:t> </a:t>
            </a:r>
            <a:r>
              <a:rPr lang="fr-FR" sz="3600" dirty="0" err="1"/>
              <a:t>triển</a:t>
            </a:r>
            <a:r>
              <a:rPr lang="fr-FR" sz="3600" dirty="0"/>
              <a:t> </a:t>
            </a:r>
            <a:r>
              <a:rPr lang="fr-FR" sz="3600" dirty="0" err="1"/>
              <a:t>của</a:t>
            </a:r>
            <a:r>
              <a:rPr lang="fr-FR" sz="3600" dirty="0"/>
              <a:t> </a:t>
            </a:r>
            <a:r>
              <a:rPr lang="fr-FR" sz="3600" dirty="0" err="1"/>
              <a:t>bản</a:t>
            </a:r>
            <a:r>
              <a:rPr lang="fr-FR" sz="3600" dirty="0"/>
              <a:t> </a:t>
            </a:r>
            <a:r>
              <a:rPr lang="fr-FR" sz="3600" dirty="0" err="1"/>
              <a:t>thân</a:t>
            </a:r>
            <a:r>
              <a:rPr lang="fr-FR" sz="3600" dirty="0"/>
              <a:t> </a:t>
            </a:r>
            <a:r>
              <a:rPr lang="fr-FR" sz="3600" dirty="0" err="1"/>
              <a:t>để</a:t>
            </a:r>
            <a:r>
              <a:rPr lang="fr-FR" sz="3600" dirty="0"/>
              <a:t> </a:t>
            </a:r>
            <a:r>
              <a:rPr lang="fr-FR" sz="3600" dirty="0" err="1"/>
              <a:t>biết</a:t>
            </a:r>
            <a:r>
              <a:rPr lang="fr-FR" sz="3600" dirty="0"/>
              <a:t> </a:t>
            </a:r>
            <a:r>
              <a:rPr lang="fr-FR" sz="3600" dirty="0" err="1"/>
              <a:t>yêu</a:t>
            </a:r>
            <a:r>
              <a:rPr lang="fr-FR" sz="3600" dirty="0"/>
              <a:t> </a:t>
            </a:r>
            <a:r>
              <a:rPr lang="fr-FR" sz="3600" dirty="0" err="1"/>
              <a:t>quý</a:t>
            </a:r>
            <a:r>
              <a:rPr lang="fr-FR" sz="3600" dirty="0"/>
              <a:t>, </a:t>
            </a:r>
            <a:r>
              <a:rPr lang="fr-FR" sz="3600" dirty="0" err="1"/>
              <a:t>tôn</a:t>
            </a:r>
            <a:r>
              <a:rPr lang="fr-FR" sz="3600" dirty="0"/>
              <a:t> </a:t>
            </a:r>
            <a:r>
              <a:rPr lang="fr-FR" sz="3600" dirty="0" err="1"/>
              <a:t>trọng</a:t>
            </a:r>
            <a:r>
              <a:rPr lang="fr-FR" sz="3600" dirty="0"/>
              <a:t> </a:t>
            </a:r>
            <a:r>
              <a:rPr lang="fr-FR" sz="3600" dirty="0" err="1"/>
              <a:t>chính</a:t>
            </a:r>
            <a:r>
              <a:rPr lang="fr-FR" sz="3600" dirty="0"/>
              <a:t> </a:t>
            </a:r>
            <a:r>
              <a:rPr lang="fr-FR" sz="3600" dirty="0" err="1"/>
              <a:t>mình</a:t>
            </a:r>
            <a:r>
              <a:rPr lang="fr-FR" sz="3600" dirty="0"/>
              <a:t> </a:t>
            </a:r>
            <a:r>
              <a:rPr lang="fr-FR" sz="3600" dirty="0" err="1"/>
              <a:t>và</a:t>
            </a:r>
            <a:r>
              <a:rPr lang="fr-FR" sz="3600" dirty="0"/>
              <a:t> </a:t>
            </a:r>
            <a:r>
              <a:rPr lang="fr-FR" sz="3600" dirty="0" err="1"/>
              <a:t>điều</a:t>
            </a:r>
            <a:r>
              <a:rPr lang="fr-FR" sz="3600" dirty="0"/>
              <a:t> </a:t>
            </a:r>
            <a:r>
              <a:rPr lang="fr-FR" sz="3600" dirty="0" err="1"/>
              <a:t>chỉnh</a:t>
            </a:r>
            <a:r>
              <a:rPr lang="fr-FR" sz="3600" dirty="0"/>
              <a:t> </a:t>
            </a:r>
            <a:r>
              <a:rPr lang="fr-FR" sz="3600" dirty="0" err="1"/>
              <a:t>bản</a:t>
            </a:r>
            <a:r>
              <a:rPr lang="fr-FR" sz="3600" dirty="0"/>
              <a:t> </a:t>
            </a:r>
            <a:r>
              <a:rPr lang="fr-FR" sz="3600" dirty="0" err="1"/>
              <a:t>thân</a:t>
            </a:r>
            <a:r>
              <a:rPr lang="fr-FR" sz="3600" dirty="0"/>
              <a:t> </a:t>
            </a:r>
            <a:r>
              <a:rPr lang="fr-FR" sz="3600" dirty="0" err="1"/>
              <a:t>cho</a:t>
            </a:r>
            <a:r>
              <a:rPr lang="fr-FR" sz="3600" dirty="0"/>
              <a:t> </a:t>
            </a:r>
            <a:r>
              <a:rPr lang="fr-FR" sz="3600" dirty="0" err="1"/>
              <a:t>phù</a:t>
            </a:r>
            <a:r>
              <a:rPr lang="fr-FR" sz="3600" dirty="0"/>
              <a:t> </a:t>
            </a:r>
            <a:r>
              <a:rPr lang="fr-FR" sz="3600" dirty="0" err="1"/>
              <a:t>hợp</a:t>
            </a:r>
            <a:r>
              <a:rPr lang="fr-FR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97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7516</TotalTime>
  <Words>572</Words>
  <Application>Microsoft Office PowerPoint</Application>
  <PresentationFormat>Custom</PresentationFormat>
  <Paragraphs>67</Paragraphs>
  <Slides>14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BÀI TẬP  NHẬN DIỆN NHỮNG THAY ĐỔI CỦA BẢN THÂN</vt:lpstr>
      <vt:lpstr>PowerPoint Presentation</vt:lpstr>
      <vt:lpstr>PowerPoint Presentation</vt:lpstr>
      <vt:lpstr>CHUẨN BỊ CHO DIỄN ĐÀN ‘EM ĐÃ LỚN’</vt:lpstr>
      <vt:lpstr>PowerPoint Presentation</vt:lpstr>
      <vt:lpstr>PowerPoint Presentation</vt:lpstr>
      <vt:lpstr>_KẾT LUẬN_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224</cp:revision>
  <dcterms:created xsi:type="dcterms:W3CDTF">2021-06-28T15:32:15Z</dcterms:created>
  <dcterms:modified xsi:type="dcterms:W3CDTF">2021-11-10T11:50:12Z</dcterms:modified>
</cp:coreProperties>
</file>