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42" d="100"/>
          <a:sy n="42" d="100"/>
        </p:scale>
        <p:origin x="135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562A-ABF8-4479-A89B-C2926875347E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BF69-68E0-4780-93BF-CE6D110E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562A-ABF8-4479-A89B-C2926875347E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BF69-68E0-4780-93BF-CE6D110E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562A-ABF8-4479-A89B-C2926875347E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BF69-68E0-4780-93BF-CE6D110E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562A-ABF8-4479-A89B-C2926875347E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BF69-68E0-4780-93BF-CE6D110E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562A-ABF8-4479-A89B-C2926875347E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BF69-68E0-4780-93BF-CE6D110E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562A-ABF8-4479-A89B-C2926875347E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BF69-68E0-4780-93BF-CE6D110E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562A-ABF8-4479-A89B-C2926875347E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BF69-68E0-4780-93BF-CE6D110E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562A-ABF8-4479-A89B-C2926875347E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BF69-68E0-4780-93BF-CE6D110E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562A-ABF8-4479-A89B-C2926875347E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BF69-68E0-4780-93BF-CE6D110E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562A-ABF8-4479-A89B-C2926875347E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BF69-68E0-4780-93BF-CE6D110E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562A-ABF8-4479-A89B-C2926875347E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5BF69-68E0-4780-93BF-CE6D110E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7562A-ABF8-4479-A89B-C2926875347E}" type="datetimeFigureOut">
              <a:rPr lang="en-US" smtClean="0"/>
              <a:pPr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5BF69-68E0-4780-93BF-CE6D110E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3" Type="http://schemas.openxmlformats.org/officeDocument/2006/relationships/slide" Target="slide5.xml"/><Relationship Id="rId21" Type="http://schemas.openxmlformats.org/officeDocument/2006/relationships/slide" Target="slide23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" Type="http://schemas.openxmlformats.org/officeDocument/2006/relationships/slide" Target="slide6.xml"/><Relationship Id="rId16" Type="http://schemas.openxmlformats.org/officeDocument/2006/relationships/slide" Target="slide17.xml"/><Relationship Id="rId20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3.xml"/><Relationship Id="rId15" Type="http://schemas.openxmlformats.org/officeDocument/2006/relationships/slide" Target="slide15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4.xml"/><Relationship Id="rId9" Type="http://schemas.openxmlformats.org/officeDocument/2006/relationships/slide" Target="slide10.xml"/><Relationship Id="rId14" Type="http://schemas.openxmlformats.org/officeDocument/2006/relationships/slide" Target="slide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3039" y="457200"/>
            <a:ext cx="8456161" cy="990600"/>
          </a:xfrm>
          <a:prstGeom prst="rect">
            <a:avLst/>
          </a:prstGeom>
          <a:noFill/>
        </p:spPr>
        <p:txBody>
          <a:bodyPr wrap="none" rtlCol="0">
            <a:prstTxWarp prst="textDoubleWave1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HOẠT ĐỘNG CUỐI TUẦN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7400" y="1981200"/>
            <a:ext cx="4759636" cy="707886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TRÒ CH</a:t>
            </a:r>
            <a:r>
              <a:rPr lang="vi-VN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GIẢI TRÍ</a:t>
            </a:r>
            <a:endParaRPr lang="en-US" sz="4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pngtree-hand-painted-cartoon-pupils-start-school-primary-school-student-going-to-png-image_3848673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</a:blip>
          <a:srcRect l="14286" t="11538" r="16327" b="15385"/>
          <a:stretch>
            <a:fillRect/>
          </a:stretch>
        </p:blipFill>
        <p:spPr>
          <a:xfrm>
            <a:off x="0" y="5334000"/>
            <a:ext cx="2590800" cy="1447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4000" y="2590800"/>
            <a:ext cx="6031844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1400" y="3657600"/>
            <a:ext cx="1923925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  <a:softEdge rad="3175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4400" dirty="0" smtClean="0">
                <a:latin typeface="Times New Roman" pitchFamily="18" charset="0"/>
                <a:cs typeface="Times New Roman" pitchFamily="18" charset="0"/>
              </a:rPr>
              <a:t>ắt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400" dirty="0" smtClean="0">
                <a:latin typeface="Times New Roman" pitchFamily="18" charset="0"/>
                <a:cs typeface="Times New Roman" pitchFamily="18" charset="0"/>
              </a:rPr>
              <a:t>đầu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49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7872E-6 L 0.70833 -0.00555 " pathEditMode="relative" rAng="0" ptsTypes="AA">
                                      <p:cBhvr>
                                        <p:cTn id="1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6455037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8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3800" y="5257800"/>
            <a:ext cx="20574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ăng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794" name="Picture 2" descr="https://cdn.zenquiz.net/external/2016/10/30/05/99bf62f0-9e5e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219200"/>
            <a:ext cx="6943725" cy="3619500"/>
          </a:xfrm>
          <a:prstGeom prst="rect">
            <a:avLst/>
          </a:prstGeom>
          <a:noFill/>
        </p:spPr>
      </p:pic>
      <p:sp>
        <p:nvSpPr>
          <p:cNvPr id="8" name="Action Button: Home 7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6455037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9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3800" y="5257800"/>
            <a:ext cx="22098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0" name="Picture 2" descr="https://cdn.zenquiz.net/external/2016/10/30/05/d7c51270-9e5e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371600"/>
            <a:ext cx="6943725" cy="3619500"/>
          </a:xfrm>
          <a:prstGeom prst="rect">
            <a:avLst/>
          </a:prstGeom>
          <a:noFill/>
        </p:spPr>
      </p:pic>
      <p:sp>
        <p:nvSpPr>
          <p:cNvPr id="8" name="Action Button: Home 7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6737165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10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3800" y="5257800"/>
            <a:ext cx="16764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chì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6" name="Picture 2" descr="https://cdn.zenquiz.net/external/2016/10/30/05/f47101e0-9e5e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371600"/>
            <a:ext cx="6943725" cy="3619500"/>
          </a:xfrm>
          <a:prstGeom prst="rect">
            <a:avLst/>
          </a:prstGeom>
          <a:noFill/>
        </p:spPr>
      </p:pic>
      <p:sp>
        <p:nvSpPr>
          <p:cNvPr id="8" name="Action Button: Home 7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6706003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11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62400" y="5257800"/>
            <a:ext cx="16002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yếu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2" name="Picture 2" descr="https://cdn.zenquiz.net/external/2016/10/30/05/2497aae0-9e5f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295400"/>
            <a:ext cx="6943725" cy="3619500"/>
          </a:xfrm>
          <a:prstGeom prst="rect">
            <a:avLst/>
          </a:prstGeom>
          <a:noFill/>
        </p:spPr>
      </p:pic>
      <p:sp>
        <p:nvSpPr>
          <p:cNvPr id="9" name="Action Button: Home 8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6706003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12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3800" y="5257800"/>
            <a:ext cx="18288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8" name="Picture 2" descr="https://cdn.zenquiz.net/external/2016/10/30/05/c56dd4d0-9e5f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219200"/>
            <a:ext cx="6943725" cy="3619500"/>
          </a:xfrm>
          <a:prstGeom prst="rect">
            <a:avLst/>
          </a:prstGeom>
          <a:noFill/>
        </p:spPr>
      </p:pic>
      <p:sp>
        <p:nvSpPr>
          <p:cNvPr id="8" name="Action Button: Home 7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6737165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13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5200" y="5257800"/>
            <a:ext cx="3048000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vịt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4" name="Picture 2" descr="https://cdn.zenquiz.net/external/2016/10/30/05/d33c6090-9e5f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219200"/>
            <a:ext cx="6943725" cy="3619500"/>
          </a:xfrm>
          <a:prstGeom prst="rect">
            <a:avLst/>
          </a:prstGeom>
          <a:noFill/>
        </p:spPr>
      </p:pic>
      <p:sp>
        <p:nvSpPr>
          <p:cNvPr id="9" name="Action Button: Home 8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6737165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14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3800" y="5257800"/>
            <a:ext cx="23622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truyền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0" name="Picture 2" descr="https://cdn.zenquiz.net/external/2016/10/30/05/5e156bd0-9e60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295400"/>
            <a:ext cx="6943725" cy="3619500"/>
          </a:xfrm>
          <a:prstGeom prst="rect">
            <a:avLst/>
          </a:prstGeom>
          <a:noFill/>
        </p:spPr>
      </p:pic>
      <p:sp>
        <p:nvSpPr>
          <p:cNvPr id="8" name="Action Button: Home 7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6737165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15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3800" y="5257800"/>
            <a:ext cx="22098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6" name="Picture 2" descr="https://cdn.zenquiz.net/external/2016/10/30/05/8687c580-9e61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257300"/>
            <a:ext cx="6943725" cy="3619500"/>
          </a:xfrm>
          <a:prstGeom prst="rect">
            <a:avLst/>
          </a:prstGeom>
          <a:noFill/>
        </p:spPr>
      </p:pic>
      <p:sp>
        <p:nvSpPr>
          <p:cNvPr id="8" name="Action Button: Home 7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0"/>
            <a:ext cx="6737165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16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3800" y="5257800"/>
            <a:ext cx="21336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lang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 descr="https://cdn.zenquiz.net/external/2016/10/30/05/b3019320-9e61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219200"/>
            <a:ext cx="7391400" cy="3619500"/>
          </a:xfrm>
          <a:prstGeom prst="rect">
            <a:avLst/>
          </a:prstGeom>
          <a:noFill/>
        </p:spPr>
      </p:pic>
      <p:sp>
        <p:nvSpPr>
          <p:cNvPr id="8" name="Action Button: Home 7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6737165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17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0" y="5257800"/>
            <a:ext cx="17526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thất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 descr="https://cdn.zenquiz.net/external/2016/10/30/05/0c3ee190-9e62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295400"/>
            <a:ext cx="6943725" cy="3619500"/>
          </a:xfrm>
          <a:prstGeom prst="rect">
            <a:avLst/>
          </a:prstGeom>
          <a:noFill/>
        </p:spPr>
      </p:pic>
      <p:sp>
        <p:nvSpPr>
          <p:cNvPr id="8" name="Action Button: Home 7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hlinkClick r:id="rId2" action="ppaction://hlinksldjump"/>
          </p:cNvPr>
          <p:cNvSpPr/>
          <p:nvPr/>
        </p:nvSpPr>
        <p:spPr>
          <a:xfrm>
            <a:off x="4572000" y="5257800"/>
            <a:ext cx="990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3581400" y="5257800"/>
            <a:ext cx="990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>
            <a:hlinkClick r:id="rId4" action="ppaction://hlinksldjump"/>
          </p:cNvPr>
          <p:cNvSpPr/>
          <p:nvPr/>
        </p:nvSpPr>
        <p:spPr>
          <a:xfrm>
            <a:off x="2590800" y="5257800"/>
            <a:ext cx="990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>
            <a:hlinkClick r:id="rId5" action="ppaction://hlinksldjump"/>
          </p:cNvPr>
          <p:cNvSpPr/>
          <p:nvPr/>
        </p:nvSpPr>
        <p:spPr>
          <a:xfrm>
            <a:off x="1600200" y="5257800"/>
            <a:ext cx="990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562600" y="5257800"/>
            <a:ext cx="990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>
            <a:hlinkClick r:id="rId7" action="ppaction://hlinksldjump"/>
          </p:cNvPr>
          <p:cNvSpPr/>
          <p:nvPr/>
        </p:nvSpPr>
        <p:spPr>
          <a:xfrm>
            <a:off x="6553200" y="5257800"/>
            <a:ext cx="990600" cy="762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>
            <a:hlinkClick r:id="rId8" action="ppaction://hlinksldjump"/>
          </p:cNvPr>
          <p:cNvSpPr/>
          <p:nvPr/>
        </p:nvSpPr>
        <p:spPr>
          <a:xfrm>
            <a:off x="2133600" y="4419600"/>
            <a:ext cx="990600" cy="762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le 14">
            <a:hlinkClick r:id="rId9" action="ppaction://hlinksldjump"/>
          </p:cNvPr>
          <p:cNvSpPr/>
          <p:nvPr/>
        </p:nvSpPr>
        <p:spPr>
          <a:xfrm>
            <a:off x="3124200" y="4419600"/>
            <a:ext cx="990600" cy="762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ounded Rectangle 15">
            <a:hlinkClick r:id="rId10" action="ppaction://hlinksldjump"/>
          </p:cNvPr>
          <p:cNvSpPr/>
          <p:nvPr/>
        </p:nvSpPr>
        <p:spPr>
          <a:xfrm>
            <a:off x="4114800" y="4419600"/>
            <a:ext cx="990600" cy="762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ounded Rectangle 16">
            <a:hlinkClick r:id="rId11" action="ppaction://hlinksldjump"/>
          </p:cNvPr>
          <p:cNvSpPr/>
          <p:nvPr/>
        </p:nvSpPr>
        <p:spPr>
          <a:xfrm>
            <a:off x="5105400" y="4419600"/>
            <a:ext cx="990600" cy="762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10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>
            <a:hlinkClick r:id="rId12" action="ppaction://hlinksldjump"/>
          </p:cNvPr>
          <p:cNvSpPr/>
          <p:nvPr/>
        </p:nvSpPr>
        <p:spPr>
          <a:xfrm>
            <a:off x="6096000" y="4419600"/>
            <a:ext cx="990600" cy="762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ounded Rectangle 19">
            <a:hlinkClick r:id="rId13" action="ppaction://hlinksldjump"/>
          </p:cNvPr>
          <p:cNvSpPr/>
          <p:nvPr/>
        </p:nvSpPr>
        <p:spPr>
          <a:xfrm>
            <a:off x="2667000" y="3581400"/>
            <a:ext cx="990600" cy="762000"/>
          </a:xfrm>
          <a:prstGeom prst="roundRect">
            <a:avLst/>
          </a:prstGeom>
          <a:solidFill>
            <a:srgbClr val="FFFF00"/>
          </a:solidFill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>
            <a:hlinkClick r:id="rId14" action="ppaction://hlinksldjump"/>
          </p:cNvPr>
          <p:cNvSpPr/>
          <p:nvPr/>
        </p:nvSpPr>
        <p:spPr>
          <a:xfrm>
            <a:off x="4648200" y="3581400"/>
            <a:ext cx="990600" cy="762000"/>
          </a:xfrm>
          <a:prstGeom prst="roundRect">
            <a:avLst/>
          </a:prstGeom>
          <a:solidFill>
            <a:srgbClr val="FFFF00"/>
          </a:solidFill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ounded Rectangle 21">
            <a:hlinkClick r:id="rId15" action="ppaction://hlinksldjump"/>
          </p:cNvPr>
          <p:cNvSpPr/>
          <p:nvPr/>
        </p:nvSpPr>
        <p:spPr>
          <a:xfrm>
            <a:off x="3657600" y="3581400"/>
            <a:ext cx="990600" cy="762000"/>
          </a:xfrm>
          <a:prstGeom prst="roundRect">
            <a:avLst/>
          </a:prstGeom>
          <a:solidFill>
            <a:srgbClr val="FFFF00"/>
          </a:solidFill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ounded Rectangle 22">
            <a:hlinkClick r:id="rId16" action="ppaction://hlinksldjump"/>
          </p:cNvPr>
          <p:cNvSpPr/>
          <p:nvPr/>
        </p:nvSpPr>
        <p:spPr>
          <a:xfrm>
            <a:off x="5638800" y="3581400"/>
            <a:ext cx="990600" cy="762000"/>
          </a:xfrm>
          <a:prstGeom prst="roundRect">
            <a:avLst/>
          </a:prstGeom>
          <a:solidFill>
            <a:srgbClr val="FFFF00"/>
          </a:solidFill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>
            <a:hlinkClick r:id="rId17" action="ppaction://hlinksldjump"/>
          </p:cNvPr>
          <p:cNvSpPr/>
          <p:nvPr/>
        </p:nvSpPr>
        <p:spPr>
          <a:xfrm>
            <a:off x="3200400" y="2743200"/>
            <a:ext cx="990600" cy="762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ounded Rectangle 24">
            <a:hlinkClick r:id="rId18" action="ppaction://hlinksldjump"/>
          </p:cNvPr>
          <p:cNvSpPr/>
          <p:nvPr/>
        </p:nvSpPr>
        <p:spPr>
          <a:xfrm>
            <a:off x="4191000" y="2743200"/>
            <a:ext cx="990600" cy="762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17</a:t>
            </a:r>
          </a:p>
        </p:txBody>
      </p:sp>
      <p:sp>
        <p:nvSpPr>
          <p:cNvPr id="26" name="Rounded Rectangle 25">
            <a:hlinkClick r:id="rId19" action="ppaction://hlinksldjump"/>
          </p:cNvPr>
          <p:cNvSpPr/>
          <p:nvPr/>
        </p:nvSpPr>
        <p:spPr>
          <a:xfrm>
            <a:off x="5181600" y="2743200"/>
            <a:ext cx="990600" cy="762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ounded Rectangle 26">
            <a:hlinkClick r:id="rId19" action="ppaction://hlinksldjump"/>
          </p:cNvPr>
          <p:cNvSpPr/>
          <p:nvPr/>
        </p:nvSpPr>
        <p:spPr>
          <a:xfrm>
            <a:off x="3733800" y="1905000"/>
            <a:ext cx="990600" cy="762000"/>
          </a:xfrm>
          <a:prstGeom prst="roundRect">
            <a:avLst/>
          </a:prstGeom>
          <a:solidFill>
            <a:srgbClr val="FF0000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ounded Rectangle 28">
            <a:hlinkClick r:id="rId20" action="ppaction://hlinksldjump"/>
          </p:cNvPr>
          <p:cNvSpPr/>
          <p:nvPr/>
        </p:nvSpPr>
        <p:spPr>
          <a:xfrm>
            <a:off x="4724400" y="1905000"/>
            <a:ext cx="990600" cy="762000"/>
          </a:xfrm>
          <a:prstGeom prst="roundRect">
            <a:avLst/>
          </a:prstGeom>
          <a:solidFill>
            <a:srgbClr val="FF0000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5-Point Star 30">
            <a:hlinkClick r:id="rId21" action="ppaction://hlinksldjump"/>
          </p:cNvPr>
          <p:cNvSpPr/>
          <p:nvPr/>
        </p:nvSpPr>
        <p:spPr>
          <a:xfrm>
            <a:off x="3962400" y="609600"/>
            <a:ext cx="1524000" cy="1219200"/>
          </a:xfrm>
          <a:prstGeom prst="star5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21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6737165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18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0" y="5257800"/>
            <a:ext cx="16764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ưa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https://cdn.zenquiz.net/external/2016/10/30/05/1f470330-9e62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219200"/>
            <a:ext cx="6943725" cy="3619500"/>
          </a:xfrm>
          <a:prstGeom prst="rect">
            <a:avLst/>
          </a:prstGeom>
          <a:noFill/>
        </p:spPr>
      </p:pic>
      <p:sp>
        <p:nvSpPr>
          <p:cNvPr id="8" name="Action Button: Home 7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6737165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19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3800" y="5257800"/>
            <a:ext cx="17526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Bồn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0" name="Picture 2" descr="https://cdn.zenquiz.net/external/2016/10/30/05/59ce1340-9e62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19200"/>
            <a:ext cx="6943725" cy="3619500"/>
          </a:xfrm>
          <a:prstGeom prst="rect">
            <a:avLst/>
          </a:prstGeom>
          <a:noFill/>
        </p:spPr>
      </p:pic>
      <p:sp>
        <p:nvSpPr>
          <p:cNvPr id="8" name="Action Button: Home 7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_1431588604.jpg"/>
          <p:cNvPicPr>
            <a:picLocks noChangeAspect="1" noChangeArrowheads="1"/>
          </p:cNvPicPr>
          <p:nvPr/>
        </p:nvPicPr>
        <p:blipFill>
          <a:blip r:embed="rId2" cstate="print"/>
          <a:srcRect b="20000"/>
          <a:stretch>
            <a:fillRect/>
          </a:stretch>
        </p:blipFill>
        <p:spPr bwMode="auto">
          <a:xfrm>
            <a:off x="990600" y="1219200"/>
            <a:ext cx="7239000" cy="3429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00200" y="0"/>
            <a:ext cx="6737165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20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62400" y="5257800"/>
            <a:ext cx="15240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ờ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vai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ction Button: Home 7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00200" y="0"/>
            <a:ext cx="6737165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21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6600" y="5257800"/>
            <a:ext cx="29718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ction Button: Home 7">
            <a:hlinkClick r:id="rId2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842" name="Picture 2" descr="5_1431588731.jpg"/>
          <p:cNvPicPr>
            <a:picLocks noChangeAspect="1" noChangeArrowheads="1"/>
          </p:cNvPicPr>
          <p:nvPr/>
        </p:nvPicPr>
        <p:blipFill>
          <a:blip r:embed="rId3" cstate="print"/>
          <a:srcRect b="20000"/>
          <a:stretch>
            <a:fillRect/>
          </a:stretch>
        </p:blipFill>
        <p:spPr bwMode="auto">
          <a:xfrm>
            <a:off x="1066800" y="1219200"/>
            <a:ext cx="7086600" cy="3505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TỔNG KẾT HÈ LỚP 6 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44214"/>
      </p:ext>
    </p:extLst>
  </p:cSld>
  <p:clrMapOvr>
    <a:masterClrMapping/>
  </p:clrMapOvr>
  <p:transition spd="med"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2438400"/>
            <a:ext cx="6324600" cy="1015663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TẠM BIỆT</a:t>
            </a:r>
            <a:endParaRPr lang="en-US" sz="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i H�nh Bt Ch Cp  Kh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447800"/>
            <a:ext cx="6477000" cy="3429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00200" y="0"/>
            <a:ext cx="6455037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1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5200" y="5257800"/>
            <a:ext cx="1890261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Gián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ction Button: Home 8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6455037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2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c7f13640-9e5d-11e6-ae0d-050901070303-compress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1447800"/>
            <a:ext cx="6324600" cy="352621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6200" y="5257800"/>
            <a:ext cx="15240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Action Button: Home 10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6455037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3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86200" y="5257800"/>
            <a:ext cx="17526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cdn.zenquiz.net/external/2016/10/30/05/ffd82000-9e5d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295400"/>
            <a:ext cx="6943725" cy="3619500"/>
          </a:xfrm>
          <a:prstGeom prst="rect">
            <a:avLst/>
          </a:prstGeom>
          <a:noFill/>
        </p:spPr>
      </p:pic>
      <p:sp>
        <p:nvSpPr>
          <p:cNvPr id="9" name="Action Button: Home 8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6455037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4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57600" y="5257800"/>
            <a:ext cx="22098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https://cdn.zenquiz.net/external/2016/10/30/05/0de16ad0-9e5e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295400"/>
            <a:ext cx="6943725" cy="3619500"/>
          </a:xfrm>
          <a:prstGeom prst="rect">
            <a:avLst/>
          </a:prstGeom>
          <a:noFill/>
        </p:spPr>
      </p:pic>
      <p:sp>
        <p:nvSpPr>
          <p:cNvPr id="8" name="Action Button: Home 7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6455037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5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57600" y="5257800"/>
            <a:ext cx="2209800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Kén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canh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https://cdn.zenquiz.net/external/2016/10/30/05/2b9c0b20-9e5e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 l="1097" r="2332"/>
          <a:stretch>
            <a:fillRect/>
          </a:stretch>
        </p:blipFill>
        <p:spPr bwMode="auto">
          <a:xfrm>
            <a:off x="1295400" y="1371600"/>
            <a:ext cx="6705600" cy="3619500"/>
          </a:xfrm>
          <a:prstGeom prst="rect">
            <a:avLst/>
          </a:prstGeom>
          <a:noFill/>
        </p:spPr>
      </p:pic>
      <p:sp>
        <p:nvSpPr>
          <p:cNvPr id="8" name="Action Button: Home 7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0"/>
            <a:ext cx="6455037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6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3800" y="5257800"/>
            <a:ext cx="20574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đảo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https://cdn.zenquiz.net/external/2016/10/30/05/62bf7dd0-9e5e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295400"/>
            <a:ext cx="6943725" cy="3619500"/>
          </a:xfrm>
          <a:prstGeom prst="rect">
            <a:avLst/>
          </a:prstGeom>
          <a:noFill/>
        </p:spPr>
      </p:pic>
      <p:sp>
        <p:nvSpPr>
          <p:cNvPr id="8" name="Action Button: Home 7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s://cdn.zenquiz.net/external/2016/10/30/05/769ffe10-9e5e-11e6-ae0d-050901070303-compress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371600"/>
            <a:ext cx="6943725" cy="36195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00200" y="0"/>
            <a:ext cx="6455037" cy="769441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ĐUỔI HÌNH BẮT CHỮ 7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6172200"/>
            <a:ext cx="131298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ĐÁP 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33800" y="5257800"/>
            <a:ext cx="20574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tấn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ction Button: Home 8">
            <a:hlinkClick r:id="rId3" action="ppaction://hlinksldjump" highlightClick="1"/>
          </p:cNvPr>
          <p:cNvSpPr/>
          <p:nvPr/>
        </p:nvSpPr>
        <p:spPr>
          <a:xfrm>
            <a:off x="7772400" y="5638800"/>
            <a:ext cx="1371600" cy="121920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272</Words>
  <Application>Microsoft Office PowerPoint</Application>
  <PresentationFormat>On-screen Show (4:3)</PresentationFormat>
  <Paragraphs>94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TỔNG KẾT HÈ LỚP 6 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63</cp:revision>
  <dcterms:created xsi:type="dcterms:W3CDTF">2020-02-04T13:06:25Z</dcterms:created>
  <dcterms:modified xsi:type="dcterms:W3CDTF">2023-10-07T06:18:05Z</dcterms:modified>
</cp:coreProperties>
</file>