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4" r:id="rId20"/>
    <p:sldId id="295" r:id="rId21"/>
    <p:sldId id="297" r:id="rId22"/>
    <p:sldId id="291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7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7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08717"/>
              </p:ext>
            </p:extLst>
          </p:nvPr>
        </p:nvGraphicFramePr>
        <p:xfrm>
          <a:off x="187411" y="2743199"/>
          <a:ext cx="8610600" cy="399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61314"/>
              </p:ext>
            </p:extLst>
          </p:nvPr>
        </p:nvGraphicFramePr>
        <p:xfrm>
          <a:off x="187411" y="2446187"/>
          <a:ext cx="8610600" cy="4253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Ban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Cố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Phát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âm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nông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Hoàng đế nội kinh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của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trúc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đồ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sộ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Tam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là</a:t>
            </a: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1286</Words>
  <Application>Microsoft Office PowerPoint</Application>
  <PresentationFormat>On-screen Show (4:3)</PresentationFormat>
  <Paragraphs>126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This MC</cp:lastModifiedBy>
  <cp:revision>31</cp:revision>
  <dcterms:created xsi:type="dcterms:W3CDTF">2021-07-19T08:13:53Z</dcterms:created>
  <dcterms:modified xsi:type="dcterms:W3CDTF">2023-11-15T13:14:53Z</dcterms:modified>
</cp:coreProperties>
</file>