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saveSubsetFonts="1">
  <p:sldMasterIdLst>
    <p:sldMasterId r:id="rId1" id="2147483672"/>
  </p:sldMasterIdLst>
  <p:notesMasterIdLst>
    <p:notesMasterId r:id="rId33"/>
  </p:notesMasterIdLst>
  <p:sldIdLst>
    <p:sldId r:id="rId2" id="271"/>
    <p:sldId r:id="rId3" id="256"/>
    <p:sldId r:id="rId4" id="275"/>
    <p:sldId r:id="rId5" id="302"/>
    <p:sldId r:id="rId6" id="355"/>
    <p:sldId r:id="rId7" id="279"/>
    <p:sldId r:id="rId8" id="356"/>
    <p:sldId r:id="rId9" id="281"/>
    <p:sldId r:id="rId10" id="315"/>
    <p:sldId r:id="rId11" id="316"/>
    <p:sldId r:id="rId12" id="317"/>
    <p:sldId r:id="rId13" id="333"/>
    <p:sldId r:id="rId14" id="347"/>
    <p:sldId r:id="rId15" id="348"/>
    <p:sldId r:id="rId16" id="349"/>
    <p:sldId r:id="rId17" id="283"/>
    <p:sldId r:id="rId18" id="335"/>
    <p:sldId r:id="rId19" id="336"/>
    <p:sldId r:id="rId20" id="337"/>
    <p:sldId r:id="rId21" id="357"/>
    <p:sldId r:id="rId22" id="313"/>
    <p:sldId r:id="rId23" id="344"/>
    <p:sldId r:id="rId24" id="340"/>
    <p:sldId r:id="rId25" id="341"/>
    <p:sldId r:id="rId26" id="358"/>
    <p:sldId r:id="rId27" id="343"/>
    <p:sldId r:id="rId28" id="346"/>
    <p:sldId r:id="rId29" id="359"/>
    <p:sldId r:id="rId30" id="314"/>
    <p:sldId r:id="rId31" id="330"/>
    <p:sldId r:id="rId32" id="272"/>
  </p:sldIdLst>
  <p:sldSz cx="12192000" cy="6858000"/>
  <p:notesSz cx="6858000" cy="9144000"/>
  <p:defaultTextStyle>
    <a:defPPr>
      <a:defRPr lang="en-US"/>
    </a:defPPr>
    <a:lvl1pPr eaLnBrk="1" defTabSz="914400" latinLnBrk="0" rtl="0" marL="0" hangingPunct="1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eaLnBrk="1" defTabSz="914400" latinLnBrk="0" rtl="0" marL="457200" hangingPunct="1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eaLnBrk="1" defTabSz="914400" latinLnBrk="0" rtl="0" marL="914400" hangingPunct="1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eaLnBrk="1" defTabSz="914400" latinLnBrk="0" rtl="0" marL="1371600" hangingPunct="1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eaLnBrk="1" defTabSz="914400" latinLnBrk="0" rtl="0" marL="1828800" hangingPunct="1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eaLnBrk="1" defTabSz="914400" latinLnBrk="0" rtl="0" marL="2286000" hangingPunct="1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eaLnBrk="1" defTabSz="914400" latinLnBrk="0" rtl="0" marL="2743200" hangingPunct="1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eaLnBrk="1" defTabSz="914400" latinLnBrk="0" rtl="0" marL="3200400" hangingPunct="1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eaLnBrk="1" defTabSz="914400" latinLnBrk="0" rtl="0" marL="3657600" hangingPunct="1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userDrawn="1" orient="horz" pos="2160" id="1">
          <p15:clr>
            <a:srgbClr val="A4A3A4"/>
          </p15:clr>
        </p15:guide>
        <p15:guide userDrawn="1" pos="3840" id="2">
          <p15:clr>
            <a:srgbClr val="A4A3A4"/>
          </p15:clr>
        </p15:guide>
      </p15:sldGuideLst>
    </p:ext>
    <p:ext uri="http://customooxmlschemas.google.com/">
      <go:slidesCustomData xmlns:go="http://customooxmlschemas.google.com/" roundtripDataSignature="AMtx7mg4QqdZdiRnJVT3TulxMDiwTBeLtQ==" r:id="rId42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clrIdx="0" initials="" lastIdx="1" name="Hoai Linh" id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48C0B6"/>
    <a:srgbClr val="048DA4"/>
    <a:srgbClr val="00A9A5"/>
    <a:srgbClr val="FFDAAB"/>
    <a:srgbClr val="F7941E"/>
    <a:srgbClr val="CBEAF0"/>
    <a:srgbClr val="FBB040"/>
    <a:srgbClr val="00B2A5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58F7F0-C334-4B69-AA84-6942CA1C3EF4}" v="362" dt="2022-01-20T03:21:50.1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5" autoAdjust="0"/>
    <p:restoredTop sz="94660"/>
  </p:normalViewPr>
  <p:slideViewPr>
    <p:cSldViewPr snapToGrid="0" showGuides="1">
      <p:cViewPr varScale="1">
        <p:scale>
          <a:sx n="50" d="100"/>
          <a:sy n="50" d="100"/>
        </p:scale>
        <p:origin x="72" y="9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Type="http://schemas.openxmlformats.org/officeDocument/2006/relationships/slide" Target="slides/slide12.xml" Id="rId13"></Relationship><Relationship Type="http://schemas.openxmlformats.org/officeDocument/2006/relationships/slide" Target="slides/slide17.xml" Id="rId18"></Relationship><Relationship Type="http://schemas.openxmlformats.org/officeDocument/2006/relationships/slide" Target="slides/slide25.xml" Id="rId26"></Relationship><Relationship Type="http://schemas.openxmlformats.org/officeDocument/2006/relationships/slide" Target="slides/slide20.xml" Id="rId21"></Relationship><Relationship Type="http://schemas.openxmlformats.org/officeDocument/2006/relationships/commentAuthors" Target="commentAuthors.xml" Id="rId34"></Relationship><Relationship Type="http://schemas.openxmlformats.org/officeDocument/2006/relationships/slide" Target="slides/slide6.xml" Id="rId7"></Relationship><Relationship Type="http://schemas.openxmlformats.org/officeDocument/2006/relationships/slide" Target="slides/slide11.xml" Id="rId12"></Relationship><Relationship Type="http://schemas.openxmlformats.org/officeDocument/2006/relationships/slide" Target="slides/slide16.xml" Id="rId17"></Relationship><Relationship Type="http://schemas.openxmlformats.org/officeDocument/2006/relationships/slide" Target="slides/slide24.xml" Id="rId25"></Relationship><Relationship Type="http://schemas.openxmlformats.org/officeDocument/2006/relationships/notesMaster" Target="notesMasters/notesMaster1.xml" Id="rId33"></Relationship><Relationship Type="http://schemas.openxmlformats.org/officeDocument/2006/relationships/tableStyles" Target="tableStyles.xml" Id="rId38"></Relationship><Relationship Type="http://schemas.openxmlformats.org/officeDocument/2006/relationships/slide" Target="slides/slide1.xml" Id="rId2"></Relationship><Relationship Type="http://schemas.openxmlformats.org/officeDocument/2006/relationships/slide" Target="slides/slide15.xml" Id="rId16"></Relationship><Relationship Type="http://schemas.openxmlformats.org/officeDocument/2006/relationships/slide" Target="slides/slide19.xml" Id="rId20"></Relationship><Relationship Type="http://schemas.openxmlformats.org/officeDocument/2006/relationships/slide" Target="slides/slide28.xml" Id="rId29"></Relationship><Relationship Type="http://schemas.microsoft.com/office/2015/10/relationships/revisionInfo" Target="revisionInfo.xml" Id="rId41"></Relationship><Relationship Type="http://schemas.openxmlformats.org/officeDocument/2006/relationships/slideMaster" Target="slideMasters/slideMaster1.xml" Id="rId1"></Relationship><Relationship Type="http://schemas.openxmlformats.org/officeDocument/2006/relationships/slide" Target="slides/slide5.xml" Id="rId6"></Relationship><Relationship Type="http://schemas.openxmlformats.org/officeDocument/2006/relationships/slide" Target="slides/slide10.xml" Id="rId11"></Relationship><Relationship Type="http://schemas.openxmlformats.org/officeDocument/2006/relationships/slide" Target="slides/slide23.xml" Id="rId24"></Relationship><Relationship Type="http://schemas.openxmlformats.org/officeDocument/2006/relationships/slide" Target="slides/slide31.xml" Id="rId32"></Relationship><Relationship Type="http://schemas.openxmlformats.org/officeDocument/2006/relationships/theme" Target="theme/theme1.xml" Id="rId37"></Relationship><Relationship Type="http://schemas.microsoft.com/office/2016/11/relationships/changesInfo" Target="changesInfos/changesInfo1.xml" Id="rId40"></Relationship><Relationship Type="http://schemas.openxmlformats.org/officeDocument/2006/relationships/slide" Target="slides/slide4.xml" Id="rId5"></Relationship><Relationship Type="http://schemas.openxmlformats.org/officeDocument/2006/relationships/slide" Target="slides/slide14.xml" Id="rId15"></Relationship><Relationship Type="http://schemas.openxmlformats.org/officeDocument/2006/relationships/slide" Target="slides/slide22.xml" Id="rId23"></Relationship><Relationship Type="http://schemas.openxmlformats.org/officeDocument/2006/relationships/slide" Target="slides/slide27.xml" Id="rId28"></Relationship><Relationship Type="http://schemas.openxmlformats.org/officeDocument/2006/relationships/viewProps" Target="viewProps.xml" Id="rId36"></Relationship><Relationship Type="http://schemas.openxmlformats.org/officeDocument/2006/relationships/slide" Target="slides/slide9.xml" Id="rId10"></Relationship><Relationship Type="http://schemas.openxmlformats.org/officeDocument/2006/relationships/slide" Target="slides/slide18.xml" Id="rId19"></Relationship><Relationship Type="http://schemas.openxmlformats.org/officeDocument/2006/relationships/slide" Target="slides/slide30.xml" Id="rId31"></Relationship><Relationship Type="http://schemas.openxmlformats.org/officeDocument/2006/relationships/slide" Target="slides/slide3.xml" Id="rId4"></Relationship><Relationship Type="http://schemas.openxmlformats.org/officeDocument/2006/relationships/slide" Target="slides/slide8.xml" Id="rId9"></Relationship><Relationship Type="http://schemas.openxmlformats.org/officeDocument/2006/relationships/slide" Target="slides/slide13.xml" Id="rId14"></Relationship><Relationship Type="http://schemas.openxmlformats.org/officeDocument/2006/relationships/slide" Target="slides/slide21.xml" Id="rId22"></Relationship><Relationship Type="http://schemas.openxmlformats.org/officeDocument/2006/relationships/slide" Target="slides/slide26.xml" Id="rId27"></Relationship><Relationship Type="http://schemas.openxmlformats.org/officeDocument/2006/relationships/slide" Target="slides/slide29.xml" Id="rId30"></Relationship><Relationship Type="http://schemas.openxmlformats.org/officeDocument/2006/relationships/presProps" Target="presProps.xml" Id="rId35"></Relationship><Relationship Type="http://schemas.openxmlformats.org/officeDocument/2006/relationships/slide" Target="slides/slide7.xml" Id="rId8"></Relationship><Relationship Type="http://schemas.openxmlformats.org/officeDocument/2006/relationships/slide" Target="slides/slide2.xml" Id="rId3"></Relationship><Relationship Target="metadata" Type="http://customschemas.google.com/relationships/presentationmetadata" Id="rId42"></Relationship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9B58F7F0-C334-4B69-AA84-6942CA1C3EF4}"/>
    <pc:docChg chg="undo custSel addSld modSld">
      <pc:chgData name="Thuy Linh Do" userId="f60f9f76584ec879" providerId="LiveId" clId="{9B58F7F0-C334-4B69-AA84-6942CA1C3EF4}" dt="2022-01-20T03:22:40.167" v="1927" actId="20577"/>
      <pc:docMkLst>
        <pc:docMk/>
      </pc:docMkLst>
      <pc:sldChg chg="modSp mod">
        <pc:chgData name="Thuy Linh Do" userId="f60f9f76584ec879" providerId="LiveId" clId="{9B58F7F0-C334-4B69-AA84-6942CA1C3EF4}" dt="2022-01-20T02:13:44.937" v="17" actId="20577"/>
        <pc:sldMkLst>
          <pc:docMk/>
          <pc:sldMk cId="252621157" sldId="256"/>
        </pc:sldMkLst>
        <pc:spChg chg="mod">
          <ac:chgData name="Thuy Linh Do" userId="f60f9f76584ec879" providerId="LiveId" clId="{9B58F7F0-C334-4B69-AA84-6942CA1C3EF4}" dt="2022-01-20T02:13:44.937" v="17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3:36.068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9B58F7F0-C334-4B69-AA84-6942CA1C3EF4}" dt="2022-01-20T02:14:35.249" v="25" actId="20577"/>
        <pc:sldMkLst>
          <pc:docMk/>
          <pc:sldMk cId="2021924275" sldId="275"/>
        </pc:sldMkLst>
        <pc:spChg chg="mod">
          <ac:chgData name="Thuy Linh Do" userId="f60f9f76584ec879" providerId="LiveId" clId="{9B58F7F0-C334-4B69-AA84-6942CA1C3EF4}" dt="2022-01-20T02:14:35.249" v="25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 setBg">
        <pc:chgData name="Thuy Linh Do" userId="f60f9f76584ec879" providerId="LiveId" clId="{9B58F7F0-C334-4B69-AA84-6942CA1C3EF4}" dt="2022-01-20T02:19:44.208" v="163" actId="20577"/>
        <pc:sldMkLst>
          <pc:docMk/>
          <pc:sldMk cId="3404845292" sldId="279"/>
        </pc:sldMkLst>
        <pc:spChg chg="mod ord">
          <ac:chgData name="Thuy Linh Do" userId="f60f9f76584ec879" providerId="LiveId" clId="{9B58F7F0-C334-4B69-AA84-6942CA1C3EF4}" dt="2022-01-20T02:19:16.821" v="140" actId="26606"/>
          <ac:spMkLst>
            <pc:docMk/>
            <pc:sldMk cId="3404845292" sldId="279"/>
            <ac:spMk id="2" creationId="{9B33D04B-1EFF-4E18-BDB8-64142EE5D200}"/>
          </ac:spMkLst>
        </pc:spChg>
        <pc:spChg chg="mod ord">
          <ac:chgData name="Thuy Linh Do" userId="f60f9f76584ec879" providerId="LiveId" clId="{9B58F7F0-C334-4B69-AA84-6942CA1C3EF4}" dt="2022-01-20T02:19:44.208" v="163" actId="20577"/>
          <ac:spMkLst>
            <pc:docMk/>
            <pc:sldMk cId="3404845292" sldId="279"/>
            <ac:spMk id="13" creationId="{00000000-0000-0000-0000-000000000000}"/>
          </ac:spMkLst>
        </pc:spChg>
        <pc:spChg chg="add del">
          <ac:chgData name="Thuy Linh Do" userId="f60f9f76584ec879" providerId="LiveId" clId="{9B58F7F0-C334-4B69-AA84-6942CA1C3EF4}" dt="2022-01-20T02:19:16.806" v="139" actId="26606"/>
          <ac:spMkLst>
            <pc:docMk/>
            <pc:sldMk cId="3404845292" sldId="279"/>
            <ac:spMk id="18" creationId="{8FC9BE17-9A7B-462D-AE50-3D8777387304}"/>
          </ac:spMkLst>
        </pc:spChg>
        <pc:spChg chg="add del">
          <ac:chgData name="Thuy Linh Do" userId="f60f9f76584ec879" providerId="LiveId" clId="{9B58F7F0-C334-4B69-AA84-6942CA1C3EF4}" dt="2022-01-20T02:19:16.806" v="139" actId="26606"/>
          <ac:spMkLst>
            <pc:docMk/>
            <pc:sldMk cId="3404845292" sldId="279"/>
            <ac:spMk id="20" creationId="{3EBE8569-6AEC-4B8C-8D53-2DE337CDBA65}"/>
          </ac:spMkLst>
        </pc:spChg>
        <pc:spChg chg="add del">
          <ac:chgData name="Thuy Linh Do" userId="f60f9f76584ec879" providerId="LiveId" clId="{9B58F7F0-C334-4B69-AA84-6942CA1C3EF4}" dt="2022-01-20T02:19:16.806" v="139" actId="26606"/>
          <ac:spMkLst>
            <pc:docMk/>
            <pc:sldMk cId="3404845292" sldId="279"/>
            <ac:spMk id="22" creationId="{55D4142C-5077-457F-A6AD-3FECFDB39685}"/>
          </ac:spMkLst>
        </pc:spChg>
        <pc:spChg chg="add del">
          <ac:chgData name="Thuy Linh Do" userId="f60f9f76584ec879" providerId="LiveId" clId="{9B58F7F0-C334-4B69-AA84-6942CA1C3EF4}" dt="2022-01-20T02:19:16.806" v="139" actId="26606"/>
          <ac:spMkLst>
            <pc:docMk/>
            <pc:sldMk cId="3404845292" sldId="279"/>
            <ac:spMk id="24" creationId="{7A5F0580-5EE9-419F-96EE-B6529EF6E7D0}"/>
          </ac:spMkLst>
        </pc:spChg>
        <pc:spChg chg="add">
          <ac:chgData name="Thuy Linh Do" userId="f60f9f76584ec879" providerId="LiveId" clId="{9B58F7F0-C334-4B69-AA84-6942CA1C3EF4}" dt="2022-01-20T02:19:16.821" v="140" actId="26606"/>
          <ac:spMkLst>
            <pc:docMk/>
            <pc:sldMk cId="3404845292" sldId="279"/>
            <ac:spMk id="26" creationId="{3CD9DF72-87A3-404E-A828-84CBF11A8303}"/>
          </ac:spMkLst>
        </pc:spChg>
        <pc:picChg chg="add mod">
          <ac:chgData name="Thuy Linh Do" userId="f60f9f76584ec879" providerId="LiveId" clId="{9B58F7F0-C334-4B69-AA84-6942CA1C3EF4}" dt="2022-01-20T02:19:16.821" v="140" actId="26606"/>
          <ac:picMkLst>
            <pc:docMk/>
            <pc:sldMk cId="3404845292" sldId="279"/>
            <ac:picMk id="3" creationId="{EEE526A0-258B-49B8-94B5-31626E27570D}"/>
          </ac:picMkLst>
        </pc:picChg>
        <pc:picChg chg="ord">
          <ac:chgData name="Thuy Linh Do" userId="f60f9f76584ec879" providerId="LiveId" clId="{9B58F7F0-C334-4B69-AA84-6942CA1C3EF4}" dt="2022-01-20T02:19:16.821" v="140" actId="26606"/>
          <ac:picMkLst>
            <pc:docMk/>
            <pc:sldMk cId="3404845292" sldId="279"/>
            <ac:picMk id="12" creationId="{00000000-0000-0000-0000-000000000000}"/>
          </ac:picMkLst>
        </pc:picChg>
        <pc:picChg chg="del">
          <ac:chgData name="Thuy Linh Do" userId="f60f9f76584ec879" providerId="LiveId" clId="{9B58F7F0-C334-4B69-AA84-6942CA1C3EF4}" dt="2022-01-20T02:18:07.402" v="130" actId="478"/>
          <ac:picMkLst>
            <pc:docMk/>
            <pc:sldMk cId="3404845292" sldId="279"/>
            <ac:picMk id="1026" creationId="{387F5D5D-9A57-47D1-99A2-DBC4BFE46BAD}"/>
          </ac:picMkLst>
        </pc:picChg>
        <pc:cxnChg chg="add">
          <ac:chgData name="Thuy Linh Do" userId="f60f9f76584ec879" providerId="LiveId" clId="{9B58F7F0-C334-4B69-AA84-6942CA1C3EF4}" dt="2022-01-20T02:19:16.821" v="140" actId="26606"/>
          <ac:cxnSpMkLst>
            <pc:docMk/>
            <pc:sldMk cId="3404845292" sldId="279"/>
            <ac:cxnSpMk id="27" creationId="{20E3A342-4D61-4E3F-AF90-1AB42AEB96CC}"/>
          </ac:cxnSpMkLst>
        </pc:cxnChg>
      </pc:sldChg>
      <pc:sldChg chg="addSp delSp modSp mod addAnim delAnim modAnim">
        <pc:chgData name="Thuy Linh Do" userId="f60f9f76584ec879" providerId="LiveId" clId="{9B58F7F0-C334-4B69-AA84-6942CA1C3EF4}" dt="2022-01-20T02:27:09.598" v="284" actId="20577"/>
        <pc:sldMkLst>
          <pc:docMk/>
          <pc:sldMk cId="3563799751" sldId="281"/>
        </pc:sldMkLst>
        <pc:spChg chg="mod">
          <ac:chgData name="Thuy Linh Do" userId="f60f9f76584ec879" providerId="LiveId" clId="{9B58F7F0-C334-4B69-AA84-6942CA1C3EF4}" dt="2022-01-20T02:26:46.314" v="234"/>
          <ac:spMkLst>
            <pc:docMk/>
            <pc:sldMk cId="3563799751" sldId="281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1:07.473" v="171"/>
          <ac:spMkLst>
            <pc:docMk/>
            <pc:sldMk cId="3563799751" sldId="281"/>
            <ac:spMk id="7" creationId="{00000000-0000-0000-0000-000000000000}"/>
          </ac:spMkLst>
        </pc:spChg>
        <pc:spChg chg="add del mod">
          <ac:chgData name="Thuy Linh Do" userId="f60f9f76584ec879" providerId="LiveId" clId="{9B58F7F0-C334-4B69-AA84-6942CA1C3EF4}" dt="2022-01-20T02:27:09.598" v="284" actId="20577"/>
          <ac:spMkLst>
            <pc:docMk/>
            <pc:sldMk cId="3563799751" sldId="281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1:16.228" v="172" actId="478"/>
          <ac:picMkLst>
            <pc:docMk/>
            <pc:sldMk cId="3563799751" sldId="281"/>
            <ac:picMk id="8" creationId="{51738FEA-5B1B-4CC2-A468-A3C7F23B6B58}"/>
          </ac:picMkLst>
        </pc:picChg>
        <pc:picChg chg="add mod">
          <ac:chgData name="Thuy Linh Do" userId="f60f9f76584ec879" providerId="LiveId" clId="{9B58F7F0-C334-4B69-AA84-6942CA1C3EF4}" dt="2022-01-20T02:21:23.440" v="176" actId="1076"/>
          <ac:picMkLst>
            <pc:docMk/>
            <pc:sldMk cId="3563799751" sldId="281"/>
            <ac:picMk id="9" creationId="{2AA6969D-B171-4D20-90B3-40D6AF1EEF06}"/>
          </ac:picMkLst>
        </pc:picChg>
      </pc:sldChg>
      <pc:sldChg chg="addSp delSp modSp mod">
        <pc:chgData name="Thuy Linh Do" userId="f60f9f76584ec879" providerId="LiveId" clId="{9B58F7F0-C334-4B69-AA84-6942CA1C3EF4}" dt="2022-01-20T02:32:38.544" v="532" actId="255"/>
        <pc:sldMkLst>
          <pc:docMk/>
          <pc:sldMk cId="1769986107" sldId="283"/>
        </pc:sldMkLst>
        <pc:graphicFrameChg chg="add del mod modGraphic">
          <ac:chgData name="Thuy Linh Do" userId="f60f9f76584ec879" providerId="LiveId" clId="{9B58F7F0-C334-4B69-AA84-6942CA1C3EF4}" dt="2022-01-20T02:32:38.544" v="532" actId="255"/>
          <ac:graphicFrameMkLst>
            <pc:docMk/>
            <pc:sldMk cId="1769986107" sldId="283"/>
            <ac:graphicFrameMk id="11" creationId="{00000000-0000-0000-0000-000000000000}"/>
          </ac:graphicFrameMkLst>
        </pc:graphicFrameChg>
      </pc:sldChg>
      <pc:sldChg chg="modSp mod">
        <pc:chgData name="Thuy Linh Do" userId="f60f9f76584ec879" providerId="LiveId" clId="{9B58F7F0-C334-4B69-AA84-6942CA1C3EF4}" dt="2022-01-20T02:16:36.368" v="66"/>
        <pc:sldMkLst>
          <pc:docMk/>
          <pc:sldMk cId="658201877" sldId="302"/>
        </pc:sldMkLst>
        <pc:spChg chg="mod">
          <ac:chgData name="Thuy Linh Do" userId="f60f9f76584ec879" providerId="LiveId" clId="{9B58F7F0-C334-4B69-AA84-6942CA1C3EF4}" dt="2022-01-20T02:15:03.335" v="48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5:42.639" v="55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6:16.378" v="62" actId="14100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6:36.368" v="66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6:19.685" v="63" actId="1076"/>
          <ac:spMkLst>
            <pc:docMk/>
            <pc:sldMk cId="658201877" sldId="302"/>
            <ac:spMk id="29" creationId="{00000000-0000-0000-0000-000000000000}"/>
          </ac:spMkLst>
        </pc:spChg>
      </pc:sldChg>
      <pc:sldChg chg="addSp delSp modSp mod">
        <pc:chgData name="Thuy Linh Do" userId="f60f9f76584ec879" providerId="LiveId" clId="{9B58F7F0-C334-4B69-AA84-6942CA1C3EF4}" dt="2022-01-20T02:20:22.568" v="168" actId="1076"/>
        <pc:sldMkLst>
          <pc:docMk/>
          <pc:sldMk cId="1899537031" sldId="308"/>
        </pc:sldMkLst>
        <pc:spChg chg="mod">
          <ac:chgData name="Thuy Linh Do" userId="f60f9f76584ec879" providerId="LiveId" clId="{9B58F7F0-C334-4B69-AA84-6942CA1C3EF4}" dt="2022-01-20T02:16:58.877" v="79" actId="20577"/>
          <ac:spMkLst>
            <pc:docMk/>
            <pc:sldMk cId="1899537031" sldId="308"/>
            <ac:spMk id="20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0:14.739" v="164" actId="478"/>
          <ac:picMkLst>
            <pc:docMk/>
            <pc:sldMk cId="1899537031" sldId="308"/>
            <ac:picMk id="10" creationId="{A0A5204B-A19C-42F3-9980-9BFE4F4C4623}"/>
          </ac:picMkLst>
        </pc:picChg>
        <pc:picChg chg="add mod">
          <ac:chgData name="Thuy Linh Do" userId="f60f9f76584ec879" providerId="LiveId" clId="{9B58F7F0-C334-4B69-AA84-6942CA1C3EF4}" dt="2022-01-20T02:20:22.568" v="168" actId="1076"/>
          <ac:picMkLst>
            <pc:docMk/>
            <pc:sldMk cId="1899537031" sldId="308"/>
            <ac:picMk id="2050" creationId="{5F768393-31B8-48F3-BB30-FBFB7BE53BB1}"/>
          </ac:picMkLst>
        </pc:picChg>
      </pc:sldChg>
      <pc:sldChg chg="modSp mod">
        <pc:chgData name="Thuy Linh Do" userId="f60f9f76584ec879" providerId="LiveId" clId="{9B58F7F0-C334-4B69-AA84-6942CA1C3EF4}" dt="2022-01-20T03:06:26.887" v="1472" actId="20577"/>
        <pc:sldMkLst>
          <pc:docMk/>
          <pc:sldMk cId="626516812" sldId="313"/>
        </pc:sldMkLst>
        <pc:spChg chg="mod">
          <ac:chgData name="Thuy Linh Do" userId="f60f9f76584ec879" providerId="LiveId" clId="{9B58F7F0-C334-4B69-AA84-6942CA1C3EF4}" dt="2022-01-20T03:06:26.887" v="1472" actId="20577"/>
          <ac:spMkLst>
            <pc:docMk/>
            <pc:sldMk cId="626516812" sldId="313"/>
            <ac:spMk id="3" creationId="{00000000-0000-0000-0000-000000000000}"/>
          </ac:spMkLst>
        </pc:spChg>
        <pc:spChg chg="mod">
          <ac:chgData name="Thuy Linh Do" userId="f60f9f76584ec879" providerId="LiveId" clId="{9B58F7F0-C334-4B69-AA84-6942CA1C3EF4}" dt="2022-01-20T03:00:13.927" v="1452"/>
          <ac:spMkLst>
            <pc:docMk/>
            <pc:sldMk cId="626516812" sldId="313"/>
            <ac:spMk id="9" creationId="{00000000-0000-0000-0000-000000000000}"/>
          </ac:spMkLst>
        </pc:spChg>
      </pc:sldChg>
      <pc:sldChg chg="addSp delSp modSp mod">
        <pc:chgData name="Thuy Linh Do" userId="f60f9f76584ec879" providerId="LiveId" clId="{9B58F7F0-C334-4B69-AA84-6942CA1C3EF4}" dt="2022-01-20T02:27:30.268" v="309" actId="20577"/>
        <pc:sldMkLst>
          <pc:docMk/>
          <pc:sldMk cId="3342496260" sldId="315"/>
        </pc:sldMkLst>
        <pc:spChg chg="mod">
          <ac:chgData name="Thuy Linh Do" userId="f60f9f76584ec879" providerId="LiveId" clId="{9B58F7F0-C334-4B69-AA84-6942CA1C3EF4}" dt="2022-01-20T02:27:21.879" v="285"/>
          <ac:spMkLst>
            <pc:docMk/>
            <pc:sldMk cId="3342496260" sldId="315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7:23.542" v="286" actId="20577"/>
          <ac:spMkLst>
            <pc:docMk/>
            <pc:sldMk cId="3342496260" sldId="315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7:30.268" v="309" actId="20577"/>
          <ac:spMkLst>
            <pc:docMk/>
            <pc:sldMk cId="3342496260" sldId="315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2:03.513" v="179" actId="478"/>
          <ac:picMkLst>
            <pc:docMk/>
            <pc:sldMk cId="3342496260" sldId="315"/>
            <ac:picMk id="8" creationId="{110C94B5-6F4F-4787-84EB-87E48AFA38ED}"/>
          </ac:picMkLst>
        </pc:picChg>
        <pc:picChg chg="add mod">
          <ac:chgData name="Thuy Linh Do" userId="f60f9f76584ec879" providerId="LiveId" clId="{9B58F7F0-C334-4B69-AA84-6942CA1C3EF4}" dt="2022-01-20T02:22:09.107" v="183" actId="1076"/>
          <ac:picMkLst>
            <pc:docMk/>
            <pc:sldMk cId="3342496260" sldId="315"/>
            <ac:picMk id="9" creationId="{6909E94D-A6D6-4399-8FC5-1B8A3B4DB3AC}"/>
          </ac:picMkLst>
        </pc:picChg>
      </pc:sldChg>
      <pc:sldChg chg="addSp delSp modSp mod">
        <pc:chgData name="Thuy Linh Do" userId="f60f9f76584ec879" providerId="LiveId" clId="{9B58F7F0-C334-4B69-AA84-6942CA1C3EF4}" dt="2022-01-20T02:27:48.604" v="324" actId="20577"/>
        <pc:sldMkLst>
          <pc:docMk/>
          <pc:sldMk cId="2817977460" sldId="316"/>
        </pc:sldMkLst>
        <pc:spChg chg="mod">
          <ac:chgData name="Thuy Linh Do" userId="f60f9f76584ec879" providerId="LiveId" clId="{9B58F7F0-C334-4B69-AA84-6942CA1C3EF4}" dt="2022-01-20T02:27:43.754" v="310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2:28.370" v="184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7:48.604" v="324" actId="20577"/>
          <ac:spMkLst>
            <pc:docMk/>
            <pc:sldMk cId="2817977460" sldId="316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2:34.973" v="185" actId="478"/>
          <ac:picMkLst>
            <pc:docMk/>
            <pc:sldMk cId="2817977460" sldId="316"/>
            <ac:picMk id="8" creationId="{CE1626C4-B241-4E7D-8D7E-FA043C626F0E}"/>
          </ac:picMkLst>
        </pc:picChg>
        <pc:picChg chg="add mod">
          <ac:chgData name="Thuy Linh Do" userId="f60f9f76584ec879" providerId="LiveId" clId="{9B58F7F0-C334-4B69-AA84-6942CA1C3EF4}" dt="2022-01-20T02:22:41.596" v="188" actId="14100"/>
          <ac:picMkLst>
            <pc:docMk/>
            <pc:sldMk cId="2817977460" sldId="316"/>
            <ac:picMk id="9" creationId="{08C6DAA9-3290-4732-BAB7-A474EE762BF5}"/>
          </ac:picMkLst>
        </pc:picChg>
      </pc:sldChg>
      <pc:sldChg chg="addSp delSp modSp mod">
        <pc:chgData name="Thuy Linh Do" userId="f60f9f76584ec879" providerId="LiveId" clId="{9B58F7F0-C334-4B69-AA84-6942CA1C3EF4}" dt="2022-01-20T02:28:08.167" v="349" actId="20577"/>
        <pc:sldMkLst>
          <pc:docMk/>
          <pc:sldMk cId="1747082783" sldId="317"/>
        </pc:sldMkLst>
        <pc:spChg chg="mod">
          <ac:chgData name="Thuy Linh Do" userId="f60f9f76584ec879" providerId="LiveId" clId="{9B58F7F0-C334-4B69-AA84-6942CA1C3EF4}" dt="2022-01-20T02:28:01.947" v="325"/>
          <ac:spMkLst>
            <pc:docMk/>
            <pc:sldMk cId="1747082783" sldId="317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2:59.763" v="189"/>
          <ac:spMkLst>
            <pc:docMk/>
            <pc:sldMk cId="1747082783" sldId="317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8:08.167" v="349" actId="20577"/>
          <ac:spMkLst>
            <pc:docMk/>
            <pc:sldMk cId="1747082783" sldId="317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3:07.163" v="190" actId="478"/>
          <ac:picMkLst>
            <pc:docMk/>
            <pc:sldMk cId="1747082783" sldId="317"/>
            <ac:picMk id="8" creationId="{693E4A81-7F28-4B07-975B-75697A6A57F7}"/>
          </ac:picMkLst>
        </pc:picChg>
        <pc:picChg chg="add mod">
          <ac:chgData name="Thuy Linh Do" userId="f60f9f76584ec879" providerId="LiveId" clId="{9B58F7F0-C334-4B69-AA84-6942CA1C3EF4}" dt="2022-01-20T02:23:14.653" v="194" actId="1076"/>
          <ac:picMkLst>
            <pc:docMk/>
            <pc:sldMk cId="1747082783" sldId="317"/>
            <ac:picMk id="9" creationId="{79F6FD38-A7DB-4F2D-8523-AAA924BB4819}"/>
          </ac:picMkLst>
        </pc:picChg>
      </pc:sldChg>
      <pc:sldChg chg="modSp mod">
        <pc:chgData name="Thuy Linh Do" userId="f60f9f76584ec879" providerId="LiveId" clId="{9B58F7F0-C334-4B69-AA84-6942CA1C3EF4}" dt="2022-01-20T03:22:40.167" v="1927" actId="20577"/>
        <pc:sldMkLst>
          <pc:docMk/>
          <pc:sldMk cId="387957963" sldId="330"/>
        </pc:sldMkLst>
        <pc:spChg chg="mod">
          <ac:chgData name="Thuy Linh Do" userId="f60f9f76584ec879" providerId="LiveId" clId="{9B58F7F0-C334-4B69-AA84-6942CA1C3EF4}" dt="2022-01-20T03:22:40.167" v="1927" actId="20577"/>
          <ac:spMkLst>
            <pc:docMk/>
            <pc:sldMk cId="387957963" sldId="330"/>
            <ac:spMk id="2" creationId="{00000000-0000-0000-0000-000000000000}"/>
          </ac:spMkLst>
        </pc:spChg>
      </pc:sldChg>
      <pc:sldChg chg="addSp delSp modSp mod">
        <pc:chgData name="Thuy Linh Do" userId="f60f9f76584ec879" providerId="LiveId" clId="{9B58F7F0-C334-4B69-AA84-6942CA1C3EF4}" dt="2022-01-20T02:20:40.475" v="170"/>
        <pc:sldMkLst>
          <pc:docMk/>
          <pc:sldMk cId="256923370" sldId="332"/>
        </pc:sldMkLst>
        <pc:spChg chg="del">
          <ac:chgData name="Thuy Linh Do" userId="f60f9f76584ec879" providerId="LiveId" clId="{9B58F7F0-C334-4B69-AA84-6942CA1C3EF4}" dt="2022-01-20T02:20:38.217" v="169" actId="478"/>
          <ac:spMkLst>
            <pc:docMk/>
            <pc:sldMk cId="256923370" sldId="332"/>
            <ac:spMk id="15" creationId="{526FACE8-5098-4DC1-AFC7-266D29A62BFF}"/>
          </ac:spMkLst>
        </pc:spChg>
        <pc:spChg chg="add mod">
          <ac:chgData name="Thuy Linh Do" userId="f60f9f76584ec879" providerId="LiveId" clId="{9B58F7F0-C334-4B69-AA84-6942CA1C3EF4}" dt="2022-01-20T02:20:40.475" v="170"/>
          <ac:spMkLst>
            <pc:docMk/>
            <pc:sldMk cId="256923370" sldId="332"/>
            <ac:spMk id="18" creationId="{D4A0A8A4-6314-48CA-9FB8-3E199CDDF6B2}"/>
          </ac:spMkLst>
        </pc:spChg>
      </pc:sldChg>
      <pc:sldChg chg="addSp delSp modSp mod">
        <pc:chgData name="Thuy Linh Do" userId="f60f9f76584ec879" providerId="LiveId" clId="{9B58F7F0-C334-4B69-AA84-6942CA1C3EF4}" dt="2022-01-20T02:28:37.372" v="376" actId="20577"/>
        <pc:sldMkLst>
          <pc:docMk/>
          <pc:sldMk cId="1347571900" sldId="333"/>
        </pc:sldMkLst>
        <pc:spChg chg="mod">
          <ac:chgData name="Thuy Linh Do" userId="f60f9f76584ec879" providerId="LiveId" clId="{9B58F7F0-C334-4B69-AA84-6942CA1C3EF4}" dt="2022-01-20T02:28:27.799" v="352" actId="20577"/>
          <ac:spMkLst>
            <pc:docMk/>
            <pc:sldMk cId="1347571900" sldId="333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3:31.034" v="197" actId="20577"/>
          <ac:spMkLst>
            <pc:docMk/>
            <pc:sldMk cId="1347571900" sldId="333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8:37.372" v="376" actId="20577"/>
          <ac:spMkLst>
            <pc:docMk/>
            <pc:sldMk cId="1347571900" sldId="333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3:45.655" v="198" actId="478"/>
          <ac:picMkLst>
            <pc:docMk/>
            <pc:sldMk cId="1347571900" sldId="333"/>
            <ac:picMk id="8" creationId="{8DCBEA19-E223-4AE4-B274-9845EBC0066E}"/>
          </ac:picMkLst>
        </pc:picChg>
        <pc:picChg chg="add mod">
          <ac:chgData name="Thuy Linh Do" userId="f60f9f76584ec879" providerId="LiveId" clId="{9B58F7F0-C334-4B69-AA84-6942CA1C3EF4}" dt="2022-01-20T02:23:53.516" v="203" actId="14100"/>
          <ac:picMkLst>
            <pc:docMk/>
            <pc:sldMk cId="1347571900" sldId="333"/>
            <ac:picMk id="9" creationId="{0AF0B4DB-6058-48FB-B92C-8ACE048D8B9C}"/>
          </ac:picMkLst>
        </pc:picChg>
        <pc:picChg chg="add mod">
          <ac:chgData name="Thuy Linh Do" userId="f60f9f76584ec879" providerId="LiveId" clId="{9B58F7F0-C334-4B69-AA84-6942CA1C3EF4}" dt="2022-01-20T02:24:06.395" v="207" actId="1076"/>
          <ac:picMkLst>
            <pc:docMk/>
            <pc:sldMk cId="1347571900" sldId="333"/>
            <ac:picMk id="10" creationId="{9BE990CA-B3BD-41E5-B791-1769BA567B7C}"/>
          </ac:picMkLst>
        </pc:picChg>
      </pc:sldChg>
      <pc:sldChg chg="addSp delSp modSp mod">
        <pc:chgData name="Thuy Linh Do" userId="f60f9f76584ec879" providerId="LiveId" clId="{9B58F7F0-C334-4B69-AA84-6942CA1C3EF4}" dt="2022-01-20T02:33:12.588" v="534"/>
        <pc:sldMkLst>
          <pc:docMk/>
          <pc:sldMk cId="1455229245" sldId="334"/>
        </pc:sldMkLst>
        <pc:spChg chg="del">
          <ac:chgData name="Thuy Linh Do" userId="f60f9f76584ec879" providerId="LiveId" clId="{9B58F7F0-C334-4B69-AA84-6942CA1C3EF4}" dt="2022-01-20T02:33:10.277" v="533" actId="478"/>
          <ac:spMkLst>
            <pc:docMk/>
            <pc:sldMk cId="1455229245" sldId="334"/>
            <ac:spMk id="13" creationId="{D1EBC3C0-ED62-419E-8AF1-9DD677290F2C}"/>
          </ac:spMkLst>
        </pc:spChg>
        <pc:spChg chg="add mod">
          <ac:chgData name="Thuy Linh Do" userId="f60f9f76584ec879" providerId="LiveId" clId="{9B58F7F0-C334-4B69-AA84-6942CA1C3EF4}" dt="2022-01-20T02:33:12.588" v="534"/>
          <ac:spMkLst>
            <pc:docMk/>
            <pc:sldMk cId="1455229245" sldId="334"/>
            <ac:spMk id="14" creationId="{131A84B0-F0C7-4764-A55A-FF0A5567A8E8}"/>
          </ac:spMkLst>
        </pc:spChg>
      </pc:sldChg>
      <pc:sldChg chg="addSp delSp modSp mod delAnim modAnim">
        <pc:chgData name="Thuy Linh Do" userId="f60f9f76584ec879" providerId="LiveId" clId="{9B58F7F0-C334-4B69-AA84-6942CA1C3EF4}" dt="2022-01-20T02:44:58.217" v="796" actId="1076"/>
        <pc:sldMkLst>
          <pc:docMk/>
          <pc:sldMk cId="4021477443" sldId="335"/>
        </pc:sldMkLst>
        <pc:spChg chg="add mod">
          <ac:chgData name="Thuy Linh Do" userId="f60f9f76584ec879" providerId="LiveId" clId="{9B58F7F0-C334-4B69-AA84-6942CA1C3EF4}" dt="2022-01-20T02:37:04.788" v="671" actId="14100"/>
          <ac:spMkLst>
            <pc:docMk/>
            <pc:sldMk cId="4021477443" sldId="335"/>
            <ac:spMk id="2" creationId="{3FF362E4-13E7-4CC3-AB0A-AD123E24944C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4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6" creationId="{8A5E2866-7E5D-43BA-B16B-E6BD8B7BEB12}"/>
          </ac:spMkLst>
        </pc:spChg>
        <pc:spChg chg="add del mod">
          <ac:chgData name="Thuy Linh Do" userId="f60f9f76584ec879" providerId="LiveId" clId="{9B58F7F0-C334-4B69-AA84-6942CA1C3EF4}" dt="2022-01-20T02:39:17.254" v="749"/>
          <ac:spMkLst>
            <pc:docMk/>
            <pc:sldMk cId="4021477443" sldId="335"/>
            <ac:spMk id="9" creationId="{03A20508-904B-4380-BA65-CEC857B176B3}"/>
          </ac:spMkLst>
        </pc:spChg>
        <pc:spChg chg="add mod">
          <ac:chgData name="Thuy Linh Do" userId="f60f9f76584ec879" providerId="LiveId" clId="{9B58F7F0-C334-4B69-AA84-6942CA1C3EF4}" dt="2022-01-20T02:39:15.991" v="747" actId="122"/>
          <ac:spMkLst>
            <pc:docMk/>
            <pc:sldMk cId="4021477443" sldId="335"/>
            <ac:spMk id="10" creationId="{62FC4945-C0F6-4D8D-B1C6-50638AB7D2C7}"/>
          </ac:spMkLst>
        </pc:spChg>
        <pc:spChg chg="mod">
          <ac:chgData name="Thuy Linh Do" userId="f60f9f76584ec879" providerId="LiveId" clId="{9B58F7F0-C334-4B69-AA84-6942CA1C3EF4}" dt="2022-01-20T02:34:39.053" v="539" actId="1076"/>
          <ac:spMkLst>
            <pc:docMk/>
            <pc:sldMk cId="4021477443" sldId="335"/>
            <ac:spMk id="12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13" creationId="{6B1BCE90-EE61-4BEE-B5AC-D74488A2CFEF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14" creationId="{628C410A-9D51-447E-9093-4D2A87F41CF7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15" creationId="{EEAEE399-2982-43DF-9712-73CEFC44E397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18" creationId="{EC59F91F-3834-4ED9-88FF-16BAEA7A54E7}"/>
          </ac:spMkLst>
        </pc:spChg>
        <pc:spChg chg="add mod">
          <ac:chgData name="Thuy Linh Do" userId="f60f9f76584ec879" providerId="LiveId" clId="{9B58F7F0-C334-4B69-AA84-6942CA1C3EF4}" dt="2022-01-20T02:39:54.780" v="790" actId="20577"/>
          <ac:spMkLst>
            <pc:docMk/>
            <pc:sldMk cId="4021477443" sldId="335"/>
            <ac:spMk id="19" creationId="{47636310-9E5F-4014-B5B3-625ED196614C}"/>
          </ac:spMkLst>
        </pc:spChg>
        <pc:graphicFrameChg chg="add mod modGraphic">
          <ac:chgData name="Thuy Linh Do" userId="f60f9f76584ec879" providerId="LiveId" clId="{9B58F7F0-C334-4B69-AA84-6942CA1C3EF4}" dt="2022-01-20T02:37:53.738" v="698" actId="20577"/>
          <ac:graphicFrameMkLst>
            <pc:docMk/>
            <pc:sldMk cId="4021477443" sldId="335"/>
            <ac:graphicFrameMk id="3" creationId="{881C00F9-EF91-498D-86F7-55B2CD4E7938}"/>
          </ac:graphicFrameMkLst>
        </pc:graphicFrameChg>
        <pc:picChg chg="del">
          <ac:chgData name="Thuy Linh Do" userId="f60f9f76584ec879" providerId="LiveId" clId="{9B58F7F0-C334-4B69-AA84-6942CA1C3EF4}" dt="2022-01-20T02:34:44.232" v="540" actId="478"/>
          <ac:picMkLst>
            <pc:docMk/>
            <pc:sldMk cId="4021477443" sldId="335"/>
            <ac:picMk id="5" creationId="{5059D2F1-48DC-4751-A998-E67042A43DAF}"/>
          </ac:picMkLst>
        </pc:picChg>
        <pc:picChg chg="add mod">
          <ac:chgData name="Thuy Linh Do" userId="f60f9f76584ec879" providerId="LiveId" clId="{9B58F7F0-C334-4B69-AA84-6942CA1C3EF4}" dt="2022-01-20T02:44:58.217" v="796" actId="1076"/>
          <ac:picMkLst>
            <pc:docMk/>
            <pc:sldMk cId="4021477443" sldId="335"/>
            <ac:picMk id="11" creationId="{30863703-4684-41AC-9D42-2FAB8160C754}"/>
          </ac:picMkLst>
        </pc:picChg>
      </pc:sldChg>
      <pc:sldChg chg="addSp delSp modSp mod delAnim modAnim">
        <pc:chgData name="Thuy Linh Do" userId="f60f9f76584ec879" providerId="LiveId" clId="{9B58F7F0-C334-4B69-AA84-6942CA1C3EF4}" dt="2022-01-20T02:50:35.786" v="944"/>
        <pc:sldMkLst>
          <pc:docMk/>
          <pc:sldMk cId="3308787270" sldId="336"/>
        </pc:sldMkLst>
        <pc:spChg chg="del">
          <ac:chgData name="Thuy Linh Do" userId="f60f9f76584ec879" providerId="LiveId" clId="{9B58F7F0-C334-4B69-AA84-6942CA1C3EF4}" dt="2022-01-20T02:45:27.358" v="798" actId="478"/>
          <ac:spMkLst>
            <pc:docMk/>
            <pc:sldMk cId="3308787270" sldId="336"/>
            <ac:spMk id="2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45:36.215" v="802" actId="478"/>
          <ac:spMkLst>
            <pc:docMk/>
            <pc:sldMk cId="3308787270" sldId="336"/>
            <ac:spMk id="5" creationId="{00000000-0000-0000-0000-000000000000}"/>
          </ac:spMkLst>
        </pc:spChg>
        <pc:spChg chg="del mod">
          <ac:chgData name="Thuy Linh Do" userId="f60f9f76584ec879" providerId="LiveId" clId="{9B58F7F0-C334-4B69-AA84-6942CA1C3EF4}" dt="2022-01-20T02:45:43.353" v="805" actId="478"/>
          <ac:spMkLst>
            <pc:docMk/>
            <pc:sldMk cId="3308787270" sldId="336"/>
            <ac:spMk id="6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45:24.001" v="797"/>
          <ac:spMkLst>
            <pc:docMk/>
            <pc:sldMk cId="3308787270" sldId="336"/>
            <ac:spMk id="12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45:36.215" v="802" actId="478"/>
          <ac:spMkLst>
            <pc:docMk/>
            <pc:sldMk cId="3308787270" sldId="336"/>
            <ac:spMk id="18" creationId="{9C48ED7D-13EB-4100-84E5-928FB35A6C09}"/>
          </ac:spMkLst>
        </pc:spChg>
        <pc:spChg chg="del">
          <ac:chgData name="Thuy Linh Do" userId="f60f9f76584ec879" providerId="LiveId" clId="{9B58F7F0-C334-4B69-AA84-6942CA1C3EF4}" dt="2022-01-20T02:45:36.215" v="802" actId="478"/>
          <ac:spMkLst>
            <pc:docMk/>
            <pc:sldMk cId="3308787270" sldId="336"/>
            <ac:spMk id="19" creationId="{855EF4E1-9E99-4B51-8D43-BDE96A4C07D6}"/>
          </ac:spMkLst>
        </pc:spChg>
        <pc:spChg chg="del">
          <ac:chgData name="Thuy Linh Do" userId="f60f9f76584ec879" providerId="LiveId" clId="{9B58F7F0-C334-4B69-AA84-6942CA1C3EF4}" dt="2022-01-20T02:45:45.708" v="806" actId="478"/>
          <ac:spMkLst>
            <pc:docMk/>
            <pc:sldMk cId="3308787270" sldId="336"/>
            <ac:spMk id="20" creationId="{E4F2F93D-61D1-46B2-9425-AB9B56E49F57}"/>
          </ac:spMkLst>
        </pc:spChg>
        <pc:graphicFrameChg chg="del modGraphic">
          <ac:chgData name="Thuy Linh Do" userId="f60f9f76584ec879" providerId="LiveId" clId="{9B58F7F0-C334-4B69-AA84-6942CA1C3EF4}" dt="2022-01-20T02:45:33.016" v="801" actId="478"/>
          <ac:graphicFrameMkLst>
            <pc:docMk/>
            <pc:sldMk cId="3308787270" sldId="336"/>
            <ac:graphicFrameMk id="3" creationId="{227E7448-325D-4FE1-B318-C9863EDBEFD8}"/>
          </ac:graphicFrameMkLst>
        </pc:graphicFrameChg>
        <pc:graphicFrameChg chg="add mod modGraphic">
          <ac:chgData name="Thuy Linh Do" userId="f60f9f76584ec879" providerId="LiveId" clId="{9B58F7F0-C334-4B69-AA84-6942CA1C3EF4}" dt="2022-01-20T02:48:20.114" v="930" actId="20577"/>
          <ac:graphicFrameMkLst>
            <pc:docMk/>
            <pc:sldMk cId="3308787270" sldId="336"/>
            <ac:graphicFrameMk id="14" creationId="{2322832D-B0A4-4440-9EB4-9AEF05D2D56E}"/>
          </ac:graphicFrameMkLst>
        </pc:graphicFrameChg>
        <pc:cxnChg chg="add mod">
          <ac:chgData name="Thuy Linh Do" userId="f60f9f76584ec879" providerId="LiveId" clId="{9B58F7F0-C334-4B69-AA84-6942CA1C3EF4}" dt="2022-01-20T02:48:43.758" v="932" actId="13822"/>
          <ac:cxnSpMkLst>
            <pc:docMk/>
            <pc:sldMk cId="3308787270" sldId="336"/>
            <ac:cxnSpMk id="9" creationId="{8879E689-CB6F-4241-8BE4-6DF29084ECAA}"/>
          </ac:cxnSpMkLst>
        </pc:cxnChg>
        <pc:cxnChg chg="add">
          <ac:chgData name="Thuy Linh Do" userId="f60f9f76584ec879" providerId="LiveId" clId="{9B58F7F0-C334-4B69-AA84-6942CA1C3EF4}" dt="2022-01-20T02:49:03.651" v="933" actId="11529"/>
          <ac:cxnSpMkLst>
            <pc:docMk/>
            <pc:sldMk cId="3308787270" sldId="336"/>
            <ac:cxnSpMk id="11" creationId="{315C3861-95BB-435B-8921-0381FF3FE36C}"/>
          </ac:cxnSpMkLst>
        </pc:cxnChg>
        <pc:cxnChg chg="add mod">
          <ac:chgData name="Thuy Linh Do" userId="f60f9f76584ec879" providerId="LiveId" clId="{9B58F7F0-C334-4B69-AA84-6942CA1C3EF4}" dt="2022-01-20T02:49:25.850" v="935" actId="13822"/>
          <ac:cxnSpMkLst>
            <pc:docMk/>
            <pc:sldMk cId="3308787270" sldId="336"/>
            <ac:cxnSpMk id="15" creationId="{6DBED67C-E02A-4F90-B35B-CA013BE9205B}"/>
          </ac:cxnSpMkLst>
        </pc:cxnChg>
        <pc:cxnChg chg="add mod">
          <ac:chgData name="Thuy Linh Do" userId="f60f9f76584ec879" providerId="LiveId" clId="{9B58F7F0-C334-4B69-AA84-6942CA1C3EF4}" dt="2022-01-20T02:49:47.185" v="937" actId="13822"/>
          <ac:cxnSpMkLst>
            <pc:docMk/>
            <pc:sldMk cId="3308787270" sldId="336"/>
            <ac:cxnSpMk id="22" creationId="{C0D23BFD-557C-455D-983A-6E291DA947C8}"/>
          </ac:cxnSpMkLst>
        </pc:cxnChg>
        <pc:cxnChg chg="add mod">
          <ac:chgData name="Thuy Linh Do" userId="f60f9f76584ec879" providerId="LiveId" clId="{9B58F7F0-C334-4B69-AA84-6942CA1C3EF4}" dt="2022-01-20T02:50:08.457" v="939" actId="208"/>
          <ac:cxnSpMkLst>
            <pc:docMk/>
            <pc:sldMk cId="3308787270" sldId="336"/>
            <ac:cxnSpMk id="24" creationId="{DCD2E898-F1E1-43D6-B8D5-DFE218A25647}"/>
          </ac:cxnSpMkLst>
        </pc:cxnChg>
      </pc:sldChg>
      <pc:sldChg chg="addSp delSp modSp mod delAnim modAnim">
        <pc:chgData name="Thuy Linh Do" userId="f60f9f76584ec879" providerId="LiveId" clId="{9B58F7F0-C334-4B69-AA84-6942CA1C3EF4}" dt="2022-01-20T02:59:10.395" v="1446" actId="1076"/>
        <pc:sldMkLst>
          <pc:docMk/>
          <pc:sldMk cId="2588298143" sldId="337"/>
        </pc:sldMkLst>
        <pc:spChg chg="add mod">
          <ac:chgData name="Thuy Linh Do" userId="f60f9f76584ec879" providerId="LiveId" clId="{9B58F7F0-C334-4B69-AA84-6942CA1C3EF4}" dt="2022-01-20T02:56:51.820" v="1428" actId="113"/>
          <ac:spMkLst>
            <pc:docMk/>
            <pc:sldMk cId="2588298143" sldId="337"/>
            <ac:spMk id="3" creationId="{55E11C31-F567-4DF6-B9B4-66817348BA9C}"/>
          </ac:spMkLst>
        </pc:spChg>
        <pc:spChg chg="del">
          <ac:chgData name="Thuy Linh Do" userId="f60f9f76584ec879" providerId="LiveId" clId="{9B58F7F0-C334-4B69-AA84-6942CA1C3EF4}" dt="2022-01-20T02:52:31.772" v="952" actId="478"/>
          <ac:spMkLst>
            <pc:docMk/>
            <pc:sldMk cId="2588298143" sldId="337"/>
            <ac:spMk id="6" creationId="{1D854421-FE3E-4682-A49E-82E0921287C3}"/>
          </ac:spMkLst>
        </pc:spChg>
        <pc:spChg chg="mod">
          <ac:chgData name="Thuy Linh Do" userId="f60f9f76584ec879" providerId="LiveId" clId="{9B58F7F0-C334-4B69-AA84-6942CA1C3EF4}" dt="2022-01-20T02:51:04.315" v="948" actId="20577"/>
          <ac:spMkLst>
            <pc:docMk/>
            <pc:sldMk cId="2588298143" sldId="337"/>
            <ac:spMk id="12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52:29.193" v="951" actId="478"/>
          <ac:spMkLst>
            <pc:docMk/>
            <pc:sldMk cId="2588298143" sldId="337"/>
            <ac:spMk id="14" creationId="{54BBA1A0-9291-46B5-9A74-FE5C52415831}"/>
          </ac:spMkLst>
        </pc:spChg>
        <pc:spChg chg="del">
          <ac:chgData name="Thuy Linh Do" userId="f60f9f76584ec879" providerId="LiveId" clId="{9B58F7F0-C334-4B69-AA84-6942CA1C3EF4}" dt="2022-01-20T02:52:29.193" v="951" actId="478"/>
          <ac:spMkLst>
            <pc:docMk/>
            <pc:sldMk cId="2588298143" sldId="337"/>
            <ac:spMk id="15" creationId="{7152EFBA-C990-4E3E-A00B-635EBACE925D}"/>
          </ac:spMkLst>
        </pc:spChg>
        <pc:spChg chg="del">
          <ac:chgData name="Thuy Linh Do" userId="f60f9f76584ec879" providerId="LiveId" clId="{9B58F7F0-C334-4B69-AA84-6942CA1C3EF4}" dt="2022-01-20T02:52:29.193" v="951" actId="478"/>
          <ac:spMkLst>
            <pc:docMk/>
            <pc:sldMk cId="2588298143" sldId="337"/>
            <ac:spMk id="18" creationId="{BAF9F685-A70A-4157-986E-0B629103D1B3}"/>
          </ac:spMkLst>
        </pc:spChg>
        <pc:spChg chg="del">
          <ac:chgData name="Thuy Linh Do" userId="f60f9f76584ec879" providerId="LiveId" clId="{9B58F7F0-C334-4B69-AA84-6942CA1C3EF4}" dt="2022-01-20T02:52:29.193" v="951" actId="478"/>
          <ac:spMkLst>
            <pc:docMk/>
            <pc:sldMk cId="2588298143" sldId="337"/>
            <ac:spMk id="19" creationId="{AB24C6EC-2012-4C1E-86C1-ABCA310CDCEB}"/>
          </ac:spMkLst>
        </pc:spChg>
        <pc:graphicFrameChg chg="del">
          <ac:chgData name="Thuy Linh Do" userId="f60f9f76584ec879" providerId="LiveId" clId="{9B58F7F0-C334-4B69-AA84-6942CA1C3EF4}" dt="2022-01-20T02:52:25.536" v="950" actId="478"/>
          <ac:graphicFrameMkLst>
            <pc:docMk/>
            <pc:sldMk cId="2588298143" sldId="337"/>
            <ac:graphicFrameMk id="2" creationId="{A6D204CD-C3C5-4449-9783-60809DBBD17C}"/>
          </ac:graphicFrameMkLst>
        </pc:graphicFrameChg>
        <pc:picChg chg="del">
          <ac:chgData name="Thuy Linh Do" userId="f60f9f76584ec879" providerId="LiveId" clId="{9B58F7F0-C334-4B69-AA84-6942CA1C3EF4}" dt="2022-01-20T02:52:21.245" v="949" actId="478"/>
          <ac:picMkLst>
            <pc:docMk/>
            <pc:sldMk cId="2588298143" sldId="337"/>
            <ac:picMk id="2050" creationId="{66B0B205-D189-4CDF-B767-89A88D3FD7E0}"/>
          </ac:picMkLst>
        </pc:picChg>
        <pc:picChg chg="add mod">
          <ac:chgData name="Thuy Linh Do" userId="f60f9f76584ec879" providerId="LiveId" clId="{9B58F7F0-C334-4B69-AA84-6942CA1C3EF4}" dt="2022-01-20T02:59:10.395" v="1446" actId="1076"/>
          <ac:picMkLst>
            <pc:docMk/>
            <pc:sldMk cId="2588298143" sldId="337"/>
            <ac:picMk id="3074" creationId="{CB3558A3-2C4B-4D01-ADFB-D8D80700E32E}"/>
          </ac:picMkLst>
        </pc:picChg>
        <pc:cxnChg chg="add mod">
          <ac:chgData name="Thuy Linh Do" userId="f60f9f76584ec879" providerId="LiveId" clId="{9B58F7F0-C334-4B69-AA84-6942CA1C3EF4}" dt="2022-01-20T02:57:13.564" v="1430" actId="13822"/>
          <ac:cxnSpMkLst>
            <pc:docMk/>
            <pc:sldMk cId="2588298143" sldId="337"/>
            <ac:cxnSpMk id="5" creationId="{787421AD-ED69-4311-9D88-28785BA19DDB}"/>
          </ac:cxnSpMkLst>
        </pc:cxnChg>
        <pc:cxnChg chg="add mod">
          <ac:chgData name="Thuy Linh Do" userId="f60f9f76584ec879" providerId="LiveId" clId="{9B58F7F0-C334-4B69-AA84-6942CA1C3EF4}" dt="2022-01-20T02:57:31.334" v="1432" actId="1076"/>
          <ac:cxnSpMkLst>
            <pc:docMk/>
            <pc:sldMk cId="2588298143" sldId="337"/>
            <ac:cxnSpMk id="20" creationId="{D9E6B2E5-7686-4C42-A210-248A126A23FD}"/>
          </ac:cxnSpMkLst>
        </pc:cxnChg>
        <pc:cxnChg chg="add mod">
          <ac:chgData name="Thuy Linh Do" userId="f60f9f76584ec879" providerId="LiveId" clId="{9B58F7F0-C334-4B69-AA84-6942CA1C3EF4}" dt="2022-01-20T02:57:38.890" v="1434" actId="1076"/>
          <ac:cxnSpMkLst>
            <pc:docMk/>
            <pc:sldMk cId="2588298143" sldId="337"/>
            <ac:cxnSpMk id="21" creationId="{38379A03-233E-4ADF-9B09-3F7D00FBB722}"/>
          </ac:cxnSpMkLst>
        </pc:cxnChg>
        <pc:cxnChg chg="add mod">
          <ac:chgData name="Thuy Linh Do" userId="f60f9f76584ec879" providerId="LiveId" clId="{9B58F7F0-C334-4B69-AA84-6942CA1C3EF4}" dt="2022-01-20T02:57:45.377" v="1436" actId="1076"/>
          <ac:cxnSpMkLst>
            <pc:docMk/>
            <pc:sldMk cId="2588298143" sldId="337"/>
            <ac:cxnSpMk id="22" creationId="{A81787A8-4A2F-4A39-B2E5-4EC61D1C11B0}"/>
          </ac:cxnSpMkLst>
        </pc:cxnChg>
        <pc:cxnChg chg="add mod">
          <ac:chgData name="Thuy Linh Do" userId="f60f9f76584ec879" providerId="LiveId" clId="{9B58F7F0-C334-4B69-AA84-6942CA1C3EF4}" dt="2022-01-20T02:57:56.374" v="1438" actId="1076"/>
          <ac:cxnSpMkLst>
            <pc:docMk/>
            <pc:sldMk cId="2588298143" sldId="337"/>
            <ac:cxnSpMk id="23" creationId="{8861E022-8D2A-45AC-A117-EC78C4CCC4AA}"/>
          </ac:cxnSpMkLst>
        </pc:cxnChg>
      </pc:sldChg>
      <pc:sldChg chg="addSp delSp modSp mod">
        <pc:chgData name="Thuy Linh Do" userId="f60f9f76584ec879" providerId="LiveId" clId="{9B58F7F0-C334-4B69-AA84-6942CA1C3EF4}" dt="2022-01-20T02:59:46.940" v="1451"/>
        <pc:sldMkLst>
          <pc:docMk/>
          <pc:sldMk cId="3977972825" sldId="338"/>
        </pc:sldMkLst>
        <pc:spChg chg="del">
          <ac:chgData name="Thuy Linh Do" userId="f60f9f76584ec879" providerId="LiveId" clId="{9B58F7F0-C334-4B69-AA84-6942CA1C3EF4}" dt="2022-01-20T02:59:39.769" v="1447" actId="478"/>
          <ac:spMkLst>
            <pc:docMk/>
            <pc:sldMk cId="3977972825" sldId="338"/>
            <ac:spMk id="14" creationId="{C46B459D-7FF4-4DF4-B43B-A66DC89D2463}"/>
          </ac:spMkLst>
        </pc:spChg>
        <pc:spChg chg="del mod">
          <ac:chgData name="Thuy Linh Do" userId="f60f9f76584ec879" providerId="LiveId" clId="{9B58F7F0-C334-4B69-AA84-6942CA1C3EF4}" dt="2022-01-20T02:59:43.505" v="1449" actId="478"/>
          <ac:spMkLst>
            <pc:docMk/>
            <pc:sldMk cId="3977972825" sldId="338"/>
            <ac:spMk id="15" creationId="{350CC8B2-CFE6-42DD-B0EE-6E086B4EEA80}"/>
          </ac:spMkLst>
        </pc:spChg>
        <pc:spChg chg="del">
          <ac:chgData name="Thuy Linh Do" userId="f60f9f76584ec879" providerId="LiveId" clId="{9B58F7F0-C334-4B69-AA84-6942CA1C3EF4}" dt="2022-01-20T02:59:45.286" v="1450" actId="478"/>
          <ac:spMkLst>
            <pc:docMk/>
            <pc:sldMk cId="3977972825" sldId="338"/>
            <ac:spMk id="19" creationId="{9BAE4C3C-2D2F-4F6E-B69A-D2B8032985CB}"/>
          </ac:spMkLst>
        </pc:spChg>
        <pc:spChg chg="add mod">
          <ac:chgData name="Thuy Linh Do" userId="f60f9f76584ec879" providerId="LiveId" clId="{9B58F7F0-C334-4B69-AA84-6942CA1C3EF4}" dt="2022-01-20T02:59:46.940" v="1451"/>
          <ac:spMkLst>
            <pc:docMk/>
            <pc:sldMk cId="3977972825" sldId="338"/>
            <ac:spMk id="20" creationId="{A085ABFD-320C-4F1D-95B0-9AEA56207E26}"/>
          </ac:spMkLst>
        </pc:spChg>
        <pc:spChg chg="add mod">
          <ac:chgData name="Thuy Linh Do" userId="f60f9f76584ec879" providerId="LiveId" clId="{9B58F7F0-C334-4B69-AA84-6942CA1C3EF4}" dt="2022-01-20T02:59:46.940" v="1451"/>
          <ac:spMkLst>
            <pc:docMk/>
            <pc:sldMk cId="3977972825" sldId="338"/>
            <ac:spMk id="21" creationId="{72BAC050-220D-45B9-8025-0A023543A9A2}"/>
          </ac:spMkLst>
        </pc:spChg>
        <pc:spChg chg="add mod">
          <ac:chgData name="Thuy Linh Do" userId="f60f9f76584ec879" providerId="LiveId" clId="{9B58F7F0-C334-4B69-AA84-6942CA1C3EF4}" dt="2022-01-20T02:59:46.940" v="1451"/>
          <ac:spMkLst>
            <pc:docMk/>
            <pc:sldMk cId="3977972825" sldId="338"/>
            <ac:spMk id="22" creationId="{DD8C6770-265B-4663-8F4A-1AD688421307}"/>
          </ac:spMkLst>
        </pc:spChg>
      </pc:sldChg>
      <pc:sldChg chg="addSp delSp modSp mod delAnim modAnim">
        <pc:chgData name="Thuy Linh Do" userId="f60f9f76584ec879" providerId="LiveId" clId="{9B58F7F0-C334-4B69-AA84-6942CA1C3EF4}" dt="2022-01-20T03:11:15.948" v="1584" actId="1076"/>
        <pc:sldMkLst>
          <pc:docMk/>
          <pc:sldMk cId="2145239444" sldId="340"/>
        </pc:sldMkLst>
        <pc:spChg chg="mod">
          <ac:chgData name="Thuy Linh Do" userId="f60f9f76584ec879" providerId="LiveId" clId="{9B58F7F0-C334-4B69-AA84-6942CA1C3EF4}" dt="2022-01-20T03:08:21.434" v="1486" actId="1076"/>
          <ac:spMkLst>
            <pc:docMk/>
            <pc:sldMk cId="2145239444" sldId="340"/>
            <ac:spMk id="7" creationId="{00000000-0000-0000-0000-000000000000}"/>
          </ac:spMkLst>
        </pc:spChg>
        <pc:graphicFrameChg chg="add mod modGraphic">
          <ac:chgData name="Thuy Linh Do" userId="f60f9f76584ec879" providerId="LiveId" clId="{9B58F7F0-C334-4B69-AA84-6942CA1C3EF4}" dt="2022-01-20T03:10:26.016" v="1580" actId="113"/>
          <ac:graphicFrameMkLst>
            <pc:docMk/>
            <pc:sldMk cId="2145239444" sldId="340"/>
            <ac:graphicFrameMk id="3" creationId="{C224BE13-6A06-4482-94D1-E5C31D4CCFD3}"/>
          </ac:graphicFrameMkLst>
        </pc:graphicFrameChg>
        <pc:graphicFrameChg chg="del">
          <ac:chgData name="Thuy Linh Do" userId="f60f9f76584ec879" providerId="LiveId" clId="{9B58F7F0-C334-4B69-AA84-6942CA1C3EF4}" dt="2022-01-20T03:06:55.999" v="1475" actId="478"/>
          <ac:graphicFrameMkLst>
            <pc:docMk/>
            <pc:sldMk cId="2145239444" sldId="340"/>
            <ac:graphicFrameMk id="4" creationId="{1B91A05E-E8C7-4DEF-9F1A-2AE851E2583C}"/>
          </ac:graphicFrameMkLst>
        </pc:graphicFrameChg>
        <pc:picChg chg="add mod">
          <ac:chgData name="Thuy Linh Do" userId="f60f9f76584ec879" providerId="LiveId" clId="{9B58F7F0-C334-4B69-AA84-6942CA1C3EF4}" dt="2022-01-20T03:07:32.969" v="1478" actId="1076"/>
          <ac:picMkLst>
            <pc:docMk/>
            <pc:sldMk cId="2145239444" sldId="340"/>
            <ac:picMk id="2" creationId="{259B7ED4-FBF7-4345-8D94-BE407EF352D3}"/>
          </ac:picMkLst>
        </pc:picChg>
        <pc:picChg chg="del">
          <ac:chgData name="Thuy Linh Do" userId="f60f9f76584ec879" providerId="LiveId" clId="{9B58F7F0-C334-4B69-AA84-6942CA1C3EF4}" dt="2022-01-20T03:06:59.277" v="1476" actId="478"/>
          <ac:picMkLst>
            <pc:docMk/>
            <pc:sldMk cId="2145239444" sldId="340"/>
            <ac:picMk id="5" creationId="{65717927-57F8-4243-9F45-15771D002B74}"/>
          </ac:picMkLst>
        </pc:picChg>
        <pc:picChg chg="add mod">
          <ac:chgData name="Thuy Linh Do" userId="f60f9f76584ec879" providerId="LiveId" clId="{9B58F7F0-C334-4B69-AA84-6942CA1C3EF4}" dt="2022-01-20T03:11:15.948" v="1584" actId="1076"/>
          <ac:picMkLst>
            <pc:docMk/>
            <pc:sldMk cId="2145239444" sldId="340"/>
            <ac:picMk id="4098" creationId="{3AF6B7E0-8F6C-4179-8893-F917C22F1B30}"/>
          </ac:picMkLst>
        </pc:picChg>
      </pc:sldChg>
      <pc:sldChg chg="addSp delSp modSp mod delAnim modAnim">
        <pc:chgData name="Thuy Linh Do" userId="f60f9f76584ec879" providerId="LiveId" clId="{9B58F7F0-C334-4B69-AA84-6942CA1C3EF4}" dt="2022-01-20T03:20:48.384" v="1906" actId="1076"/>
        <pc:sldMkLst>
          <pc:docMk/>
          <pc:sldMk cId="2333166965" sldId="341"/>
        </pc:sldMkLst>
        <pc:spChg chg="mod">
          <ac:chgData name="Thuy Linh Do" userId="f60f9f76584ec879" providerId="LiveId" clId="{9B58F7F0-C334-4B69-AA84-6942CA1C3EF4}" dt="2022-01-20T03:14:45.018" v="1861" actId="1076"/>
          <ac:spMkLst>
            <pc:docMk/>
            <pc:sldMk cId="2333166965" sldId="341"/>
            <ac:spMk id="3" creationId="{00000000-0000-0000-0000-000000000000}"/>
          </ac:spMkLst>
        </pc:spChg>
        <pc:spChg chg="mod">
          <ac:chgData name="Thuy Linh Do" userId="f60f9f76584ec879" providerId="LiveId" clId="{9B58F7F0-C334-4B69-AA84-6942CA1C3EF4}" dt="2022-01-20T03:11:57.425" v="1586" actId="1076"/>
          <ac:spMkLst>
            <pc:docMk/>
            <pc:sldMk cId="2333166965" sldId="341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3:12:52.613" v="1592"/>
          <ac:spMkLst>
            <pc:docMk/>
            <pc:sldMk cId="2333166965" sldId="341"/>
            <ac:spMk id="9" creationId="{00000000-0000-0000-0000-000000000000}"/>
          </ac:spMkLst>
        </pc:spChg>
        <pc:picChg chg="del mod">
          <ac:chgData name="Thuy Linh Do" userId="f60f9f76584ec879" providerId="LiveId" clId="{9B58F7F0-C334-4B69-AA84-6942CA1C3EF4}" dt="2022-01-20T03:12:00.252" v="1588" actId="478"/>
          <ac:picMkLst>
            <pc:docMk/>
            <pc:sldMk cId="2333166965" sldId="341"/>
            <ac:picMk id="2" creationId="{4739BEDC-5017-4FC6-88DB-3FA2516C520F}"/>
          </ac:picMkLst>
        </pc:picChg>
        <pc:picChg chg="add mod">
          <ac:chgData name="Thuy Linh Do" userId="f60f9f76584ec879" providerId="LiveId" clId="{9B58F7F0-C334-4B69-AA84-6942CA1C3EF4}" dt="2022-01-20T03:12:33.235" v="1591" actId="14100"/>
          <ac:picMkLst>
            <pc:docMk/>
            <pc:sldMk cId="2333166965" sldId="341"/>
            <ac:picMk id="4" creationId="{F0AAAA2A-B973-44DE-BD73-0E62D8CDC894}"/>
          </ac:picMkLst>
        </pc:picChg>
        <pc:cxnChg chg="add mod">
          <ac:chgData name="Thuy Linh Do" userId="f60f9f76584ec879" providerId="LiveId" clId="{9B58F7F0-C334-4B69-AA84-6942CA1C3EF4}" dt="2022-01-20T03:16:40.227" v="1882" actId="1076"/>
          <ac:cxnSpMkLst>
            <pc:docMk/>
            <pc:sldMk cId="2333166965" sldId="341"/>
            <ac:cxnSpMk id="6" creationId="{2FD4E618-4BD4-48AE-A1DB-A1E0B8987532}"/>
          </ac:cxnSpMkLst>
        </pc:cxnChg>
        <pc:cxnChg chg="add mod">
          <ac:chgData name="Thuy Linh Do" userId="f60f9f76584ec879" providerId="LiveId" clId="{9B58F7F0-C334-4B69-AA84-6942CA1C3EF4}" dt="2022-01-20T03:16:49.681" v="1884" actId="1076"/>
          <ac:cxnSpMkLst>
            <pc:docMk/>
            <pc:sldMk cId="2333166965" sldId="341"/>
            <ac:cxnSpMk id="15" creationId="{2CF5A559-B9F1-478D-A761-2A950855F0AC}"/>
          </ac:cxnSpMkLst>
        </pc:cxnChg>
        <pc:cxnChg chg="add mod">
          <ac:chgData name="Thuy Linh Do" userId="f60f9f76584ec879" providerId="LiveId" clId="{9B58F7F0-C334-4B69-AA84-6942CA1C3EF4}" dt="2022-01-20T03:17:01.432" v="1886" actId="1076"/>
          <ac:cxnSpMkLst>
            <pc:docMk/>
            <pc:sldMk cId="2333166965" sldId="341"/>
            <ac:cxnSpMk id="16" creationId="{EEE9FFEA-589D-4CF9-AD6D-FC0338342084}"/>
          </ac:cxnSpMkLst>
        </pc:cxnChg>
        <pc:cxnChg chg="add mod">
          <ac:chgData name="Thuy Linh Do" userId="f60f9f76584ec879" providerId="LiveId" clId="{9B58F7F0-C334-4B69-AA84-6942CA1C3EF4}" dt="2022-01-20T03:17:10.618" v="1888" actId="1076"/>
          <ac:cxnSpMkLst>
            <pc:docMk/>
            <pc:sldMk cId="2333166965" sldId="341"/>
            <ac:cxnSpMk id="17" creationId="{EF26B594-B4AA-4983-B3B2-5F7428028415}"/>
          </ac:cxnSpMkLst>
        </pc:cxnChg>
        <pc:cxnChg chg="add mod">
          <ac:chgData name="Thuy Linh Do" userId="f60f9f76584ec879" providerId="LiveId" clId="{9B58F7F0-C334-4B69-AA84-6942CA1C3EF4}" dt="2022-01-20T03:18:51.785" v="1894" actId="1076"/>
          <ac:cxnSpMkLst>
            <pc:docMk/>
            <pc:sldMk cId="2333166965" sldId="341"/>
            <ac:cxnSpMk id="19" creationId="{D34196D3-E8BD-488D-8A98-55D1543D7694}"/>
          </ac:cxnSpMkLst>
        </pc:cxnChg>
        <pc:cxnChg chg="add mod">
          <ac:chgData name="Thuy Linh Do" userId="f60f9f76584ec879" providerId="LiveId" clId="{9B58F7F0-C334-4B69-AA84-6942CA1C3EF4}" dt="2022-01-20T03:19:50.662" v="1898" actId="14100"/>
          <ac:cxnSpMkLst>
            <pc:docMk/>
            <pc:sldMk cId="2333166965" sldId="341"/>
            <ac:cxnSpMk id="21" creationId="{2741BD5A-C408-4522-BAC0-ECFB0EA22E42}"/>
          </ac:cxnSpMkLst>
        </pc:cxnChg>
        <pc:cxnChg chg="add mod">
          <ac:chgData name="Thuy Linh Do" userId="f60f9f76584ec879" providerId="LiveId" clId="{9B58F7F0-C334-4B69-AA84-6942CA1C3EF4}" dt="2022-01-20T03:20:26.503" v="1900" actId="1076"/>
          <ac:cxnSpMkLst>
            <pc:docMk/>
            <pc:sldMk cId="2333166965" sldId="341"/>
            <ac:cxnSpMk id="24" creationId="{D542C640-34C2-4516-91E8-B9E3598D1502}"/>
          </ac:cxnSpMkLst>
        </pc:cxnChg>
        <pc:cxnChg chg="add mod">
          <ac:chgData name="Thuy Linh Do" userId="f60f9f76584ec879" providerId="LiveId" clId="{9B58F7F0-C334-4B69-AA84-6942CA1C3EF4}" dt="2022-01-20T03:20:32.106" v="1902" actId="1076"/>
          <ac:cxnSpMkLst>
            <pc:docMk/>
            <pc:sldMk cId="2333166965" sldId="341"/>
            <ac:cxnSpMk id="25" creationId="{C96CFBBF-EF7F-423D-9B71-CE5D6D3D03B0}"/>
          </ac:cxnSpMkLst>
        </pc:cxnChg>
        <pc:cxnChg chg="add mod">
          <ac:chgData name="Thuy Linh Do" userId="f60f9f76584ec879" providerId="LiveId" clId="{9B58F7F0-C334-4B69-AA84-6942CA1C3EF4}" dt="2022-01-20T03:20:42.951" v="1904" actId="1076"/>
          <ac:cxnSpMkLst>
            <pc:docMk/>
            <pc:sldMk cId="2333166965" sldId="341"/>
            <ac:cxnSpMk id="26" creationId="{71DC372F-C996-40CB-BE79-E078192921B5}"/>
          </ac:cxnSpMkLst>
        </pc:cxnChg>
        <pc:cxnChg chg="add mod">
          <ac:chgData name="Thuy Linh Do" userId="f60f9f76584ec879" providerId="LiveId" clId="{9B58F7F0-C334-4B69-AA84-6942CA1C3EF4}" dt="2022-01-20T03:20:48.384" v="1906" actId="1076"/>
          <ac:cxnSpMkLst>
            <pc:docMk/>
            <pc:sldMk cId="2333166965" sldId="341"/>
            <ac:cxnSpMk id="27" creationId="{0AB4DCCF-7DDC-4FF7-A1E7-40A933760D49}"/>
          </ac:cxnSpMkLst>
        </pc:cxnChg>
      </pc:sldChg>
      <pc:sldChg chg="addSp delSp modSp mod">
        <pc:chgData name="Thuy Linh Do" userId="f60f9f76584ec879" providerId="LiveId" clId="{9B58F7F0-C334-4B69-AA84-6942CA1C3EF4}" dt="2022-01-20T03:15:41.814" v="1875" actId="20577"/>
        <pc:sldMkLst>
          <pc:docMk/>
          <pc:sldMk cId="4078864888" sldId="342"/>
        </pc:sldMkLst>
        <pc:spChg chg="add mod">
          <ac:chgData name="Thuy Linh Do" userId="f60f9f76584ec879" providerId="LiveId" clId="{9B58F7F0-C334-4B69-AA84-6942CA1C3EF4}" dt="2022-01-20T03:15:23.053" v="1865"/>
          <ac:spMkLst>
            <pc:docMk/>
            <pc:sldMk cId="4078864888" sldId="342"/>
            <ac:spMk id="20" creationId="{0C3B3875-20D5-48DD-A007-4C98EC5A9379}"/>
          </ac:spMkLst>
        </pc:spChg>
        <pc:spChg chg="add mod">
          <ac:chgData name="Thuy Linh Do" userId="f60f9f76584ec879" providerId="LiveId" clId="{9B58F7F0-C334-4B69-AA84-6942CA1C3EF4}" dt="2022-01-20T03:15:23.053" v="1865"/>
          <ac:spMkLst>
            <pc:docMk/>
            <pc:sldMk cId="4078864888" sldId="342"/>
            <ac:spMk id="21" creationId="{E95270CC-6CB8-4733-932A-D128A46A30E9}"/>
          </ac:spMkLst>
        </pc:spChg>
        <pc:spChg chg="add mod">
          <ac:chgData name="Thuy Linh Do" userId="f60f9f76584ec879" providerId="LiveId" clId="{9B58F7F0-C334-4B69-AA84-6942CA1C3EF4}" dt="2022-01-20T03:15:23.053" v="1865"/>
          <ac:spMkLst>
            <pc:docMk/>
            <pc:sldMk cId="4078864888" sldId="342"/>
            <ac:spMk id="22" creationId="{466B9726-9510-41BE-8D74-D73469967605}"/>
          </ac:spMkLst>
        </pc:spChg>
        <pc:spChg chg="mod">
          <ac:chgData name="Thuy Linh Do" userId="f60f9f76584ec879" providerId="LiveId" clId="{9B58F7F0-C334-4B69-AA84-6942CA1C3EF4}" dt="2022-01-20T03:15:41.814" v="1875" actId="20577"/>
          <ac:spMkLst>
            <pc:docMk/>
            <pc:sldMk cId="4078864888" sldId="342"/>
            <ac:spMk id="23" creationId="{00000000-0000-0000-0000-000000000000}"/>
          </ac:spMkLst>
        </pc:spChg>
        <pc:spChg chg="del">
          <ac:chgData name="Thuy Linh Do" userId="f60f9f76584ec879" providerId="LiveId" clId="{9B58F7F0-C334-4B69-AA84-6942CA1C3EF4}" dt="2022-01-20T03:15:17.096" v="1862" actId="478"/>
          <ac:spMkLst>
            <pc:docMk/>
            <pc:sldMk cId="4078864888" sldId="342"/>
            <ac:spMk id="27" creationId="{73DA835C-70E2-4D5F-ABEE-669E46FDF5AF}"/>
          </ac:spMkLst>
        </pc:spChg>
        <pc:spChg chg="del">
          <ac:chgData name="Thuy Linh Do" userId="f60f9f76584ec879" providerId="LiveId" clId="{9B58F7F0-C334-4B69-AA84-6942CA1C3EF4}" dt="2022-01-20T03:15:19.536" v="1863" actId="478"/>
          <ac:spMkLst>
            <pc:docMk/>
            <pc:sldMk cId="4078864888" sldId="342"/>
            <ac:spMk id="28" creationId="{BA5E8B9D-B8F5-4CC6-B5F9-E5F1CC94135E}"/>
          </ac:spMkLst>
        </pc:spChg>
        <pc:spChg chg="del">
          <ac:chgData name="Thuy Linh Do" userId="f60f9f76584ec879" providerId="LiveId" clId="{9B58F7F0-C334-4B69-AA84-6942CA1C3EF4}" dt="2022-01-20T03:15:21.415" v="1864" actId="478"/>
          <ac:spMkLst>
            <pc:docMk/>
            <pc:sldMk cId="4078864888" sldId="342"/>
            <ac:spMk id="29" creationId="{165679EF-C6A1-4E4C-8DD2-B6A25BC29018}"/>
          </ac:spMkLst>
        </pc:spChg>
      </pc:sldChg>
      <pc:sldChg chg="addSp delSp modSp mod delAnim modAnim">
        <pc:chgData name="Thuy Linh Do" userId="f60f9f76584ec879" providerId="LiveId" clId="{9B58F7F0-C334-4B69-AA84-6942CA1C3EF4}" dt="2022-01-20T03:05:15.012" v="1465" actId="14100"/>
        <pc:sldMkLst>
          <pc:docMk/>
          <pc:sldMk cId="1907064475" sldId="344"/>
        </pc:sldMkLst>
        <pc:spChg chg="mod">
          <ac:chgData name="Thuy Linh Do" userId="f60f9f76584ec879" providerId="LiveId" clId="{9B58F7F0-C334-4B69-AA84-6942CA1C3EF4}" dt="2022-01-20T03:01:01.060" v="1455" actId="1076"/>
          <ac:spMkLst>
            <pc:docMk/>
            <pc:sldMk cId="1907064475" sldId="344"/>
            <ac:spMk id="3" creationId="{00000000-0000-0000-0000-000000000000}"/>
          </ac:spMkLst>
        </pc:spChg>
        <pc:picChg chg="add mod">
          <ac:chgData name="Thuy Linh Do" userId="f60f9f76584ec879" providerId="LiveId" clId="{9B58F7F0-C334-4B69-AA84-6942CA1C3EF4}" dt="2022-01-20T03:05:15.012" v="1465" actId="14100"/>
          <ac:picMkLst>
            <pc:docMk/>
            <pc:sldMk cId="1907064475" sldId="344"/>
            <ac:picMk id="4" creationId="{E9DEB8B9-41E0-4DBE-9183-C8D3175E64E4}"/>
          </ac:picMkLst>
        </pc:picChg>
        <pc:picChg chg="del">
          <ac:chgData name="Thuy Linh Do" userId="f60f9f76584ec879" providerId="LiveId" clId="{9B58F7F0-C334-4B69-AA84-6942CA1C3EF4}" dt="2022-01-20T03:01:04.127" v="1456" actId="478"/>
          <ac:picMkLst>
            <pc:docMk/>
            <pc:sldMk cId="1907064475" sldId="344"/>
            <ac:picMk id="5" creationId="{DF64BE17-8405-4FF6-9F63-563B576C2078}"/>
          </ac:picMkLst>
        </pc:picChg>
      </pc:sldChg>
      <pc:sldChg chg="addSp delSp modSp mod delAnim modAnim">
        <pc:chgData name="Thuy Linh Do" userId="f60f9f76584ec879" providerId="LiveId" clId="{9B58F7F0-C334-4B69-AA84-6942CA1C3EF4}" dt="2022-01-20T03:05:43.691" v="1470" actId="14100"/>
        <pc:sldMkLst>
          <pc:docMk/>
          <pc:sldMk cId="1358534333" sldId="345"/>
        </pc:sldMkLst>
        <pc:spChg chg="mod">
          <ac:chgData name="Thuy Linh Do" userId="f60f9f76584ec879" providerId="LiveId" clId="{9B58F7F0-C334-4B69-AA84-6942CA1C3EF4}" dt="2022-01-20T03:04:47.246" v="1459" actId="20577"/>
          <ac:spMkLst>
            <pc:docMk/>
            <pc:sldMk cId="1358534333" sldId="345"/>
            <ac:spMk id="3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3:01:16.787" v="1458" actId="478"/>
          <ac:picMkLst>
            <pc:docMk/>
            <pc:sldMk cId="1358534333" sldId="345"/>
            <ac:picMk id="4" creationId="{6655339B-A7AF-4E7B-9997-643CEB58BA57}"/>
          </ac:picMkLst>
        </pc:picChg>
        <pc:picChg chg="add mod">
          <ac:chgData name="Thuy Linh Do" userId="f60f9f76584ec879" providerId="LiveId" clId="{9B58F7F0-C334-4B69-AA84-6942CA1C3EF4}" dt="2022-01-20T03:05:43.691" v="1470" actId="14100"/>
          <ac:picMkLst>
            <pc:docMk/>
            <pc:sldMk cId="1358534333" sldId="345"/>
            <ac:picMk id="5" creationId="{40F6BFE5-A86B-4497-B2DA-D1C49D8774B7}"/>
          </ac:picMkLst>
        </pc:picChg>
      </pc:sldChg>
      <pc:sldChg chg="addSp delSp modSp mod">
        <pc:chgData name="Thuy Linh Do" userId="f60f9f76584ec879" providerId="LiveId" clId="{9B58F7F0-C334-4B69-AA84-6942CA1C3EF4}" dt="2022-01-20T03:21:50.177" v="1921" actId="1076"/>
        <pc:sldMkLst>
          <pc:docMk/>
          <pc:sldMk cId="3426421325" sldId="346"/>
        </pc:sldMkLst>
        <pc:spChg chg="mod">
          <ac:chgData name="Thuy Linh Do" userId="f60f9f76584ec879" providerId="LiveId" clId="{9B58F7F0-C334-4B69-AA84-6942CA1C3EF4}" dt="2022-01-20T03:21:06.991" v="1916" actId="20577"/>
          <ac:spMkLst>
            <pc:docMk/>
            <pc:sldMk cId="3426421325" sldId="346"/>
            <ac:spMk id="5" creationId="{00000000-0000-0000-0000-000000000000}"/>
          </ac:spMkLst>
        </pc:spChg>
        <pc:spChg chg="del">
          <ac:chgData name="Thuy Linh Do" userId="f60f9f76584ec879" providerId="LiveId" clId="{9B58F7F0-C334-4B69-AA84-6942CA1C3EF4}" dt="2022-01-20T03:21:10.934" v="1917" actId="478"/>
          <ac:spMkLst>
            <pc:docMk/>
            <pc:sldMk cId="3426421325" sldId="346"/>
            <ac:spMk id="9" creationId="{C5447673-8B0B-4900-869C-1AB750030F32}"/>
          </ac:spMkLst>
        </pc:spChg>
        <pc:picChg chg="add mod">
          <ac:chgData name="Thuy Linh Do" userId="f60f9f76584ec879" providerId="LiveId" clId="{9B58F7F0-C334-4B69-AA84-6942CA1C3EF4}" dt="2022-01-20T03:21:50.177" v="1921" actId="1076"/>
          <ac:picMkLst>
            <pc:docMk/>
            <pc:sldMk cId="3426421325" sldId="346"/>
            <ac:picMk id="5122" creationId="{69D36806-FFD3-4477-A457-B1652F23D0AB}"/>
          </ac:picMkLst>
        </pc:picChg>
        <pc:picChg chg="del">
          <ac:chgData name="Thuy Linh Do" userId="f60f9f76584ec879" providerId="LiveId" clId="{9B58F7F0-C334-4B69-AA84-6942CA1C3EF4}" dt="2022-01-20T03:21:39.701" v="1918" actId="478"/>
          <ac:picMkLst>
            <pc:docMk/>
            <pc:sldMk cId="3426421325" sldId="346"/>
            <ac:picMk id="9222" creationId="{00000000-0000-0000-0000-000000000000}"/>
          </ac:picMkLst>
        </pc:picChg>
      </pc:sldChg>
      <pc:sldChg chg="addSp delSp modSp add mod">
        <pc:chgData name="Thuy Linh Do" userId="f60f9f76584ec879" providerId="LiveId" clId="{9B58F7F0-C334-4B69-AA84-6942CA1C3EF4}" dt="2022-01-20T02:28:59.466" v="393" actId="20577"/>
        <pc:sldMkLst>
          <pc:docMk/>
          <pc:sldMk cId="3804251277" sldId="347"/>
        </pc:sldMkLst>
        <pc:spChg chg="mod">
          <ac:chgData name="Thuy Linh Do" userId="f60f9f76584ec879" providerId="LiveId" clId="{9B58F7F0-C334-4B69-AA84-6942CA1C3EF4}" dt="2022-01-20T02:28:52.374" v="377"/>
          <ac:spMkLst>
            <pc:docMk/>
            <pc:sldMk cId="3804251277" sldId="347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5:39.309" v="226" actId="20577"/>
          <ac:spMkLst>
            <pc:docMk/>
            <pc:sldMk cId="3804251277" sldId="347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8:59.466" v="393" actId="20577"/>
          <ac:spMkLst>
            <pc:docMk/>
            <pc:sldMk cId="3804251277" sldId="347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4:38.881" v="211" actId="478"/>
          <ac:picMkLst>
            <pc:docMk/>
            <pc:sldMk cId="3804251277" sldId="347"/>
            <ac:picMk id="9" creationId="{0AF0B4DB-6058-48FB-B92C-8ACE048D8B9C}"/>
          </ac:picMkLst>
        </pc:picChg>
        <pc:picChg chg="del">
          <ac:chgData name="Thuy Linh Do" userId="f60f9f76584ec879" providerId="LiveId" clId="{9B58F7F0-C334-4B69-AA84-6942CA1C3EF4}" dt="2022-01-20T02:24:39.759" v="212" actId="478"/>
          <ac:picMkLst>
            <pc:docMk/>
            <pc:sldMk cId="3804251277" sldId="347"/>
            <ac:picMk id="10" creationId="{9BE990CA-B3BD-41E5-B791-1769BA567B7C}"/>
          </ac:picMkLst>
        </pc:picChg>
        <pc:picChg chg="add mod">
          <ac:chgData name="Thuy Linh Do" userId="f60f9f76584ec879" providerId="LiveId" clId="{9B58F7F0-C334-4B69-AA84-6942CA1C3EF4}" dt="2022-01-20T02:24:50.472" v="218" actId="1076"/>
          <ac:picMkLst>
            <pc:docMk/>
            <pc:sldMk cId="3804251277" sldId="347"/>
            <ac:picMk id="11" creationId="{1383D784-73A5-4359-A7E1-088420004FF7}"/>
          </ac:picMkLst>
        </pc:picChg>
      </pc:sldChg>
      <pc:sldChg chg="addSp delSp modSp add mod">
        <pc:chgData name="Thuy Linh Do" userId="f60f9f76584ec879" providerId="LiveId" clId="{9B58F7F0-C334-4B69-AA84-6942CA1C3EF4}" dt="2022-01-20T02:29:20.493" v="416" actId="20577"/>
        <pc:sldMkLst>
          <pc:docMk/>
          <pc:sldMk cId="1353158971" sldId="348"/>
        </pc:sldMkLst>
        <pc:spChg chg="mod">
          <ac:chgData name="Thuy Linh Do" userId="f60f9f76584ec879" providerId="LiveId" clId="{9B58F7F0-C334-4B69-AA84-6942CA1C3EF4}" dt="2022-01-20T02:29:13.124" v="394"/>
          <ac:spMkLst>
            <pc:docMk/>
            <pc:sldMk cId="1353158971" sldId="348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5:15.588" v="220"/>
          <ac:spMkLst>
            <pc:docMk/>
            <pc:sldMk cId="1353158971" sldId="348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9:20.493" v="416" actId="20577"/>
          <ac:spMkLst>
            <pc:docMk/>
            <pc:sldMk cId="1353158971" sldId="348"/>
            <ac:spMk id="12" creationId="{00000000-0000-0000-0000-000000000000}"/>
          </ac:spMkLst>
        </pc:spChg>
        <pc:picChg chg="add mod">
          <ac:chgData name="Thuy Linh Do" userId="f60f9f76584ec879" providerId="LiveId" clId="{9B58F7F0-C334-4B69-AA84-6942CA1C3EF4}" dt="2022-01-20T02:25:32.329" v="225" actId="1076"/>
          <ac:picMkLst>
            <pc:docMk/>
            <pc:sldMk cId="1353158971" sldId="348"/>
            <ac:picMk id="8" creationId="{4D69E26B-9606-4EC4-B3AD-FF78D25E6838}"/>
          </ac:picMkLst>
        </pc:picChg>
        <pc:picChg chg="del">
          <ac:chgData name="Thuy Linh Do" userId="f60f9f76584ec879" providerId="LiveId" clId="{9B58F7F0-C334-4B69-AA84-6942CA1C3EF4}" dt="2022-01-20T02:25:25.681" v="221" actId="478"/>
          <ac:picMkLst>
            <pc:docMk/>
            <pc:sldMk cId="1353158971" sldId="348"/>
            <ac:picMk id="11" creationId="{1383D784-73A5-4359-A7E1-088420004FF7}"/>
          </ac:picMkLst>
        </pc:picChg>
      </pc:sldChg>
      <pc:sldChg chg="addSp delSp modSp add mod modAnim">
        <pc:chgData name="Thuy Linh Do" userId="f60f9f76584ec879" providerId="LiveId" clId="{9B58F7F0-C334-4B69-AA84-6942CA1C3EF4}" dt="2022-01-20T02:29:51.560" v="509" actId="20577"/>
        <pc:sldMkLst>
          <pc:docMk/>
          <pc:sldMk cId="1635890554" sldId="349"/>
        </pc:sldMkLst>
        <pc:spChg chg="mod">
          <ac:chgData name="Thuy Linh Do" userId="f60f9f76584ec879" providerId="LiveId" clId="{9B58F7F0-C334-4B69-AA84-6942CA1C3EF4}" dt="2022-01-20T02:29:35.577" v="417"/>
          <ac:spMkLst>
            <pc:docMk/>
            <pc:sldMk cId="1635890554" sldId="349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6:03.301" v="228"/>
          <ac:spMkLst>
            <pc:docMk/>
            <pc:sldMk cId="1635890554" sldId="349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9:51.560" v="509" actId="20577"/>
          <ac:spMkLst>
            <pc:docMk/>
            <pc:sldMk cId="1635890554" sldId="349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6:09.142" v="229" actId="478"/>
          <ac:picMkLst>
            <pc:docMk/>
            <pc:sldMk cId="1635890554" sldId="349"/>
            <ac:picMk id="8" creationId="{4D69E26B-9606-4EC4-B3AD-FF78D25E6838}"/>
          </ac:picMkLst>
        </pc:picChg>
        <pc:picChg chg="add mod">
          <ac:chgData name="Thuy Linh Do" userId="f60f9f76584ec879" providerId="LiveId" clId="{9B58F7F0-C334-4B69-AA84-6942CA1C3EF4}" dt="2022-01-20T02:26:15.744" v="233" actId="1076"/>
          <ac:picMkLst>
            <pc:docMk/>
            <pc:sldMk cId="1635890554" sldId="349"/>
            <ac:picMk id="9" creationId="{770FDAD3-608E-416C-9F35-B51F382B8B7F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>
  <p:cm dt="2022-04-06T03:30:10.362" authorId="0" idx="1">
    <p:pos x="10" y="10"/>
    <p:text>Chèn clip hướng dẫn phát âm của HEID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XuWpolo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8BB3FB04-4242-42C7-98F6-AF0723A19028}" type="presOf" srcId="{8AE4A381-C505-4165-B0F6-72A547C19C85}" destId="{EF919B30-8E50-4BE5-BFF9-A011BC59CF55}" srcOrd="1" destOrd="0" presId="urn:microsoft.com/office/officeart/2005/8/layout/list1"/>
    <dgm:cxn modelId="{CCA00267-AE5C-42E7-B9AA-161E2CD7E597}" type="presOf" srcId="{08FBC75F-95AC-4B05-95BF-E110BC13302B}" destId="{667686F2-9BA3-4B10-A5F2-38ECCD6CCAB1}" srcOrd="0" destOrd="0" presId="urn:microsoft.com/office/officeart/2005/8/layout/list1"/>
    <dgm:cxn modelId="{B549EFE4-5036-448C-AC80-C10A92AA9E9B}" type="presOf" srcId="{08FBC75F-95AC-4B05-95BF-E110BC13302B}" destId="{B45E6B02-74BC-4456-B7B1-4DD6C1455987}" srcOrd="1" destOrd="0" presId="urn:microsoft.com/office/officeart/2005/8/layout/list1"/>
    <dgm:cxn modelId="{FA8C36BB-DFB9-4D89-921C-424894B97C92}" type="presOf" srcId="{8AE4A381-C505-4165-B0F6-72A547C19C85}" destId="{39089052-8674-4477-9BFB-07FBFFFFD8C8}" srcOrd="0" destOrd="0" presId="urn:microsoft.com/office/officeart/2005/8/layout/list1"/>
    <dgm:cxn modelId="{67D30C15-C5F0-4107-B050-3FC734BA4B54}" type="presOf" srcId="{AAA37794-5E27-4DDA-B12E-298686F5888D}" destId="{BEBFA14B-9B40-4103-84A4-38ECEF66E937}" srcOrd="0" destOrd="0" presId="urn:microsoft.com/office/officeart/2005/8/layout/list1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BAC3C11A-5F55-4D50-83A4-E64299EA931E}" type="presParOf" srcId="{BEBFA14B-9B40-4103-84A4-38ECEF66E937}" destId="{65BDE73A-EF1C-4F0B-B738-EC9506EC3EB6}" srcOrd="0" destOrd="0" presId="urn:microsoft.com/office/officeart/2005/8/layout/list1"/>
    <dgm:cxn modelId="{05D65779-2805-4A85-B3D5-519333A5E0A4}" type="presParOf" srcId="{65BDE73A-EF1C-4F0B-B738-EC9506EC3EB6}" destId="{39089052-8674-4477-9BFB-07FBFFFFD8C8}" srcOrd="0" destOrd="0" presId="urn:microsoft.com/office/officeart/2005/8/layout/list1"/>
    <dgm:cxn modelId="{C53C3EB8-A237-4FBD-926F-5E7DE3FE8571}" type="presParOf" srcId="{65BDE73A-EF1C-4F0B-B738-EC9506EC3EB6}" destId="{EF919B30-8E50-4BE5-BFF9-A011BC59CF55}" srcOrd="1" destOrd="0" presId="urn:microsoft.com/office/officeart/2005/8/layout/list1"/>
    <dgm:cxn modelId="{8C6CC264-0390-4FC6-B4DC-1DF3CE7EC632}" type="presParOf" srcId="{BEBFA14B-9B40-4103-84A4-38ECEF66E937}" destId="{F8662491-2000-4CC6-BEEC-D1859AFD2268}" srcOrd="1" destOrd="0" presId="urn:microsoft.com/office/officeart/2005/8/layout/list1"/>
    <dgm:cxn modelId="{775C05A2-8982-4D71-A5F4-B76615477377}" type="presParOf" srcId="{BEBFA14B-9B40-4103-84A4-38ECEF66E937}" destId="{E928C619-1DE9-419E-A5FA-3C9A247B8E43}" srcOrd="2" destOrd="0" presId="urn:microsoft.com/office/officeart/2005/8/layout/list1"/>
    <dgm:cxn modelId="{9ED0A224-AA15-4190-9FD7-4FF9CB9DB408}" type="presParOf" srcId="{BEBFA14B-9B40-4103-84A4-38ECEF66E937}" destId="{39270468-BD01-4F24-9A98-60E7CF789B54}" srcOrd="3" destOrd="0" presId="urn:microsoft.com/office/officeart/2005/8/layout/list1"/>
    <dgm:cxn modelId="{21DAAE0A-9BDC-4225-B74E-08336900DED3}" type="presParOf" srcId="{BEBFA14B-9B40-4103-84A4-38ECEF66E937}" destId="{5A649B72-39A4-4A84-8236-B0BF3AC76109}" srcOrd="4" destOrd="0" presId="urn:microsoft.com/office/officeart/2005/8/layout/list1"/>
    <dgm:cxn modelId="{668752EF-3B8C-4DD2-9E24-03F988A5EEFC}" type="presParOf" srcId="{5A649B72-39A4-4A84-8236-B0BF3AC76109}" destId="{667686F2-9BA3-4B10-A5F2-38ECCD6CCAB1}" srcOrd="0" destOrd="0" presId="urn:microsoft.com/office/officeart/2005/8/layout/list1"/>
    <dgm:cxn modelId="{792668C8-8F5E-4125-816F-BFA005FEC4E4}" type="presParOf" srcId="{5A649B72-39A4-4A84-8236-B0BF3AC76109}" destId="{B45E6B02-74BC-4456-B7B1-4DD6C1455987}" srcOrd="1" destOrd="0" presId="urn:microsoft.com/office/officeart/2005/8/layout/list1"/>
    <dgm:cxn modelId="{CC38B245-D625-4FAE-B7DF-C6E5D172E209}" type="presParOf" srcId="{BEBFA14B-9B40-4103-84A4-38ECEF66E937}" destId="{22519622-4D32-44DB-990E-774C307AAEA0}" srcOrd="5" destOrd="0" presId="urn:microsoft.com/office/officeart/2005/8/layout/list1"/>
    <dgm:cxn modelId="{403C340D-ED47-4744-BC52-C1609C05E1EC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19E1BA2-1602-404F-8879-3C2D331DBC58}" type="presOf" srcId="{AAA37794-5E27-4DDA-B12E-298686F5888D}" destId="{BEBFA14B-9B40-4103-84A4-38ECEF66E937}" srcOrd="0" destOrd="0" presId="urn:microsoft.com/office/officeart/2005/8/layout/list1"/>
    <dgm:cxn modelId="{07B2F63F-9645-47E4-8DB5-A23939403086}" type="presOf" srcId="{8AE4A381-C505-4165-B0F6-72A547C19C85}" destId="{EF919B30-8E50-4BE5-BFF9-A011BC59CF55}" srcOrd="1" destOrd="0" presId="urn:microsoft.com/office/officeart/2005/8/layout/list1"/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02DCE92C-7C08-4B2D-95CA-4EB85E422668}" type="presOf" srcId="{08FBC75F-95AC-4B05-95BF-E110BC13302B}" destId="{667686F2-9BA3-4B10-A5F2-38ECCD6CCAB1}" srcOrd="0" destOrd="0" presId="urn:microsoft.com/office/officeart/2005/8/layout/list1"/>
    <dgm:cxn modelId="{F8FD991A-F304-403B-A9F6-88FA962940AB}" type="presOf" srcId="{8AE4A381-C505-4165-B0F6-72A547C19C85}" destId="{39089052-8674-4477-9BFB-07FBFFFFD8C8}" srcOrd="0" destOrd="0" presId="urn:microsoft.com/office/officeart/2005/8/layout/list1"/>
    <dgm:cxn modelId="{845812C7-FA87-427A-B813-9574F110DC04}" type="presOf" srcId="{08FBC75F-95AC-4B05-95BF-E110BC13302B}" destId="{B45E6B02-74BC-4456-B7B1-4DD6C1455987}" srcOrd="1" destOrd="0" presId="urn:microsoft.com/office/officeart/2005/8/layout/list1"/>
    <dgm:cxn modelId="{64A762E8-C34F-456B-8581-A49278B2E987}" type="presParOf" srcId="{BEBFA14B-9B40-4103-84A4-38ECEF66E937}" destId="{65BDE73A-EF1C-4F0B-B738-EC9506EC3EB6}" srcOrd="0" destOrd="0" presId="urn:microsoft.com/office/officeart/2005/8/layout/list1"/>
    <dgm:cxn modelId="{767016BD-0773-4DBA-A702-578893F5C8C6}" type="presParOf" srcId="{65BDE73A-EF1C-4F0B-B738-EC9506EC3EB6}" destId="{39089052-8674-4477-9BFB-07FBFFFFD8C8}" srcOrd="0" destOrd="0" presId="urn:microsoft.com/office/officeart/2005/8/layout/list1"/>
    <dgm:cxn modelId="{B5635B0E-B774-4620-8203-32FB89D769E1}" type="presParOf" srcId="{65BDE73A-EF1C-4F0B-B738-EC9506EC3EB6}" destId="{EF919B30-8E50-4BE5-BFF9-A011BC59CF55}" srcOrd="1" destOrd="0" presId="urn:microsoft.com/office/officeart/2005/8/layout/list1"/>
    <dgm:cxn modelId="{00EC307B-2660-4DC9-8AB5-B060D3CB4081}" type="presParOf" srcId="{BEBFA14B-9B40-4103-84A4-38ECEF66E937}" destId="{F8662491-2000-4CC6-BEEC-D1859AFD2268}" srcOrd="1" destOrd="0" presId="urn:microsoft.com/office/officeart/2005/8/layout/list1"/>
    <dgm:cxn modelId="{2882BB02-32C3-4FA7-8843-43CBE849BB80}" type="presParOf" srcId="{BEBFA14B-9B40-4103-84A4-38ECEF66E937}" destId="{E928C619-1DE9-419E-A5FA-3C9A247B8E43}" srcOrd="2" destOrd="0" presId="urn:microsoft.com/office/officeart/2005/8/layout/list1"/>
    <dgm:cxn modelId="{A4545D73-5073-4D53-946E-058D977FCCF9}" type="presParOf" srcId="{BEBFA14B-9B40-4103-84A4-38ECEF66E937}" destId="{39270468-BD01-4F24-9A98-60E7CF789B54}" srcOrd="3" destOrd="0" presId="urn:microsoft.com/office/officeart/2005/8/layout/list1"/>
    <dgm:cxn modelId="{064462A8-E925-4AAB-9371-9830CC74C98B}" type="presParOf" srcId="{BEBFA14B-9B40-4103-84A4-38ECEF66E937}" destId="{5A649B72-39A4-4A84-8236-B0BF3AC76109}" srcOrd="4" destOrd="0" presId="urn:microsoft.com/office/officeart/2005/8/layout/list1"/>
    <dgm:cxn modelId="{91A1ED70-0CB5-4402-9D58-297C1232CFA6}" type="presParOf" srcId="{5A649B72-39A4-4A84-8236-B0BF3AC76109}" destId="{667686F2-9BA3-4B10-A5F2-38ECCD6CCAB1}" srcOrd="0" destOrd="0" presId="urn:microsoft.com/office/officeart/2005/8/layout/list1"/>
    <dgm:cxn modelId="{7953B240-AB5C-483A-83DB-E14E9A6C0CCC}" type="presParOf" srcId="{5A649B72-39A4-4A84-8236-B0BF3AC76109}" destId="{B45E6B02-74BC-4456-B7B1-4DD6C1455987}" srcOrd="1" destOrd="0" presId="urn:microsoft.com/office/officeart/2005/8/layout/list1"/>
    <dgm:cxn modelId="{C1133983-7191-4B8B-8C66-5428C70D2064}" type="presParOf" srcId="{BEBFA14B-9B40-4103-84A4-38ECEF66E937}" destId="{22519622-4D32-44DB-990E-774C307AAEA0}" srcOrd="5" destOrd="0" presId="urn:microsoft.com/office/officeart/2005/8/layout/list1"/>
    <dgm:cxn modelId="{DD35DB71-DEEC-48A4-9BF5-E6BD4FADCFED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72288" y="1931080"/>
        <a:ext cx="4266704" cy="1092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72288" y="1931080"/>
        <a:ext cx="4266704" cy="109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3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416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19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453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6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27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376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30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86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69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33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58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51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3.jpe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1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68368" y="162691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</a:rPr>
              <a:t>artist</a:t>
            </a:r>
            <a:r>
              <a:rPr lang="vi-VN" sz="4800" b="1" dirty="0">
                <a:solidFill>
                  <a:srgbClr val="F7941E"/>
                </a:solidFill>
              </a:rPr>
              <a:t> </a:t>
            </a:r>
            <a:r>
              <a:rPr lang="vi-VN" sz="4400" b="1" dirty="0">
                <a:solidFill>
                  <a:srgbClr val="F7941E"/>
                </a:solidFill>
              </a:rPr>
              <a:t>(n)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69475" y="4260625"/>
            <a:ext cx="26111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/>
              <a:t>h</a:t>
            </a:r>
            <a:r>
              <a:rPr lang="en-US" sz="3600" smtClean="0"/>
              <a:t>ọa </a:t>
            </a:r>
            <a:r>
              <a:rPr lang="en-US" sz="3600" dirty="0" err="1"/>
              <a:t>sĩ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203854" y="3110910"/>
            <a:ext cx="17424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ɑːtɪst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8" t="17143" r="9859" b="11652"/>
          <a:stretch/>
        </p:blipFill>
        <p:spPr>
          <a:xfrm>
            <a:off x="6389648" y="1680387"/>
            <a:ext cx="4873084" cy="433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21092" y="183395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</a:rPr>
              <a:t>composer</a:t>
            </a:r>
            <a:r>
              <a:rPr lang="vi-VN" sz="4800" b="1" dirty="0">
                <a:solidFill>
                  <a:srgbClr val="F7941E"/>
                </a:solidFill>
              </a:rPr>
              <a:t> </a:t>
            </a:r>
            <a:r>
              <a:rPr lang="vi-VN" sz="4400" b="1" dirty="0">
                <a:solidFill>
                  <a:srgbClr val="F7941E"/>
                </a:solidFill>
              </a:rPr>
              <a:t>(</a:t>
            </a:r>
            <a:r>
              <a:rPr lang="vi-VN" sz="4400" b="1">
                <a:solidFill>
                  <a:srgbClr val="F7941E"/>
                </a:solidFill>
              </a:rPr>
              <a:t>n</a:t>
            </a:r>
            <a:r>
              <a:rPr lang="vi-VN" sz="4400" b="1" smtClean="0">
                <a:solidFill>
                  <a:srgbClr val="F7941E"/>
                </a:solidFill>
              </a:rPr>
              <a:t>) 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06144" y="4591716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nhà </a:t>
            </a:r>
            <a:r>
              <a:rPr lang="en-US" sz="3600" dirty="0" err="1"/>
              <a:t>soạn</a:t>
            </a:r>
            <a:r>
              <a:rPr lang="en-US" sz="3600" dirty="0"/>
              <a:t> </a:t>
            </a:r>
            <a:r>
              <a:rPr lang="en-US" sz="3600" dirty="0" err="1"/>
              <a:t>nhạc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895139" y="3432920"/>
            <a:ext cx="28729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kəm</a:t>
            </a:r>
            <a:r>
              <a:rPr lang="en-US" sz="3600" b="1" err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pəʊzər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Composer png images | PNGEgg">
            <a:extLst>
              <a:ext uri="{FF2B5EF4-FFF2-40B4-BE49-F238E27FC236}">
                <a16:creationId xmlns:a16="http://schemas.microsoft.com/office/drawing/2014/main" id="{79F6FD38-A7DB-4F2D-8523-AAA924BB48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25" b="96625" l="7000" r="92778">
                        <a14:foregroundMark x1="79778" y1="28500" x2="79778" y2="28500"/>
                        <a14:foregroundMark x1="73111" y1="7875" x2="73111" y2="7875"/>
                        <a14:foregroundMark x1="73000" y1="76500" x2="73000" y2="76500"/>
                        <a14:foregroundMark x1="68556" y1="71875" x2="68556" y2="71875"/>
                        <a14:foregroundMark x1="62889" y1="69875" x2="73889" y2="69875"/>
                        <a14:backgroundMark x1="63444" y1="22500" x2="63444" y2="22500"/>
                        <a14:backgroundMark x1="65667" y1="21125" x2="65667" y2="21125"/>
                        <a14:backgroundMark x1="62889" y1="18250" x2="62889" y2="18250"/>
                        <a14:backgroundMark x1="38444" y1="18000" x2="38444" y2="18000"/>
                        <a14:backgroundMark x1="39000" y1="21000" x2="39000" y2="21000"/>
                        <a14:backgroundMark x1="38778" y1="25000" x2="38778" y2="25000"/>
                        <a14:backgroundMark x1="28000" y1="22125" x2="28000" y2="22125"/>
                        <a14:backgroundMark x1="39111" y1="18375" x2="39111" y2="18375"/>
                        <a14:backgroundMark x1="77000" y1="9500" x2="77000" y2="9500"/>
                        <a14:backgroundMark x1="80222" y1="15250" x2="80222" y2="15250"/>
                        <a14:backgroundMark x1="85667" y1="20000" x2="85667" y2="20000"/>
                        <a14:backgroundMark x1="83778" y1="29500" x2="83778" y2="29500"/>
                        <a14:backgroundMark x1="26889" y1="17375" x2="26889" y2="17375"/>
                        <a14:backgroundMark x1="81111" y1="27500" x2="81111" y2="27500"/>
                        <a14:backgroundMark x1="78778" y1="26875" x2="78778" y2="26875"/>
                        <a14:backgroundMark x1="82667" y1="28750" x2="82667" y2="28750"/>
                        <a14:backgroundMark x1="85111" y1="30125" x2="85111" y2="30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466" y="1987674"/>
            <a:ext cx="3978696" cy="3536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708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14487" y="20267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</a:rPr>
              <a:t>puppet</a:t>
            </a:r>
            <a:r>
              <a:rPr lang="vi-VN" sz="4800" b="1" dirty="0">
                <a:solidFill>
                  <a:srgbClr val="F7941E"/>
                </a:solidFill>
              </a:rPr>
              <a:t> </a:t>
            </a:r>
            <a:r>
              <a:rPr lang="vi-VN" sz="4400" b="1" dirty="0">
                <a:solidFill>
                  <a:srgbClr val="F7941E"/>
                </a:solidFill>
              </a:rPr>
              <a:t>(n)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4" y="4704145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con </a:t>
            </a:r>
            <a:r>
              <a:rPr lang="en-US" sz="3600" dirty="0" err="1"/>
              <a:t>rối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532939" y="3650301"/>
            <a:ext cx="17411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pʌpɪt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F0B4DB-6058-48FB-B92C-8ACE048D8B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181" y="1950126"/>
            <a:ext cx="2185940" cy="340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46 Hand Puppet Illustrations &amp;amp; Clip Art - iStock">
            <a:extLst>
              <a:ext uri="{FF2B5EF4-FFF2-40B4-BE49-F238E27FC236}">
                <a16:creationId xmlns:a16="http://schemas.microsoft.com/office/drawing/2014/main" id="{9BE990CA-B3BD-41E5-B791-1769BA567B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064" y="2197115"/>
            <a:ext cx="2509245" cy="30332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757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864872" y="150523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</a:rPr>
              <a:t>portrait</a:t>
            </a:r>
            <a:r>
              <a:rPr lang="vi-VN" sz="4800" b="1" dirty="0">
                <a:solidFill>
                  <a:srgbClr val="F7941E"/>
                </a:solidFill>
              </a:rPr>
              <a:t> </a:t>
            </a:r>
            <a:r>
              <a:rPr lang="vi-VN" sz="4400" b="1" dirty="0">
                <a:solidFill>
                  <a:srgbClr val="F7941E"/>
                </a:solidFill>
              </a:rPr>
              <a:t>(n) 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67876" y="4480007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chân </a:t>
            </a:r>
            <a:r>
              <a:rPr lang="en-US" sz="3600" dirty="0"/>
              <a:t>dung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191285" y="3159757"/>
            <a:ext cx="20040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pɔːtrət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" t="52829" r="75888" b="26878"/>
          <a:stretch/>
        </p:blipFill>
        <p:spPr>
          <a:xfrm>
            <a:off x="6869150" y="1773585"/>
            <a:ext cx="3780263" cy="341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5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25662" y="1549971"/>
            <a:ext cx="6355735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</a:rPr>
              <a:t>photography</a:t>
            </a:r>
            <a:r>
              <a:rPr lang="vi-VN" sz="4800" b="1" dirty="0">
                <a:solidFill>
                  <a:srgbClr val="F7941E"/>
                </a:solidFill>
              </a:rPr>
              <a:t> </a:t>
            </a:r>
            <a:r>
              <a:rPr lang="vi-VN" sz="4400" b="1" dirty="0">
                <a:solidFill>
                  <a:srgbClr val="F7941E"/>
                </a:solidFill>
              </a:rPr>
              <a:t>(n)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8074" y="4496825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nhiếp </a:t>
            </a:r>
            <a:r>
              <a:rPr lang="en-US" sz="3600" dirty="0" err="1"/>
              <a:t>ảnh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301557" y="3190536"/>
            <a:ext cx="3657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/fə</a:t>
            </a:r>
            <a:r>
              <a:rPr lang="en-US" sz="3600" b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tɒɡrəfi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" t="7239" r="4963" b="6519"/>
          <a:stretch/>
        </p:blipFill>
        <p:spPr>
          <a:xfrm>
            <a:off x="6232010" y="2207412"/>
            <a:ext cx="5447034" cy="325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5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85800" y="1507697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>
                <a:solidFill>
                  <a:srgbClr val="F7941E"/>
                </a:solidFill>
              </a:rPr>
              <a:t>perform</a:t>
            </a:r>
            <a:r>
              <a:rPr lang="vi-VN" sz="4800" b="1">
                <a:solidFill>
                  <a:srgbClr val="F7941E"/>
                </a:solidFill>
              </a:rPr>
              <a:t> </a:t>
            </a:r>
            <a:r>
              <a:rPr lang="vi-VN" sz="4400" b="1">
                <a:solidFill>
                  <a:srgbClr val="F7941E"/>
                </a:solidFill>
              </a:rPr>
              <a:t>(v)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5918" y="4509811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thực </a:t>
            </a:r>
            <a:r>
              <a:rPr lang="en-US" sz="3600" dirty="0" err="1"/>
              <a:t>hiện</a:t>
            </a:r>
            <a:r>
              <a:rPr lang="en-US" sz="3600" dirty="0"/>
              <a:t>, </a:t>
            </a:r>
            <a:r>
              <a:rPr lang="en-US" sz="3600" dirty="0" err="1"/>
              <a:t>trình</a:t>
            </a:r>
            <a:r>
              <a:rPr lang="en-US" sz="3600" dirty="0"/>
              <a:t> </a:t>
            </a:r>
            <a:r>
              <a:rPr lang="en-US" sz="3600" dirty="0" err="1"/>
              <a:t>diễn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780893" y="3175892"/>
            <a:ext cx="20409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pəˈfɔːm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1782"/>
          <a:stretch/>
        </p:blipFill>
        <p:spPr>
          <a:xfrm>
            <a:off x="5729098" y="1507697"/>
            <a:ext cx="5917305" cy="400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89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101219"/>
              </p:ext>
            </p:extLst>
          </p:nvPr>
        </p:nvGraphicFramePr>
        <p:xfrm>
          <a:off x="1072088" y="1525488"/>
          <a:ext cx="10047824" cy="444262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232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8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831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30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concert hall (n)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/</a:t>
                      </a: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ˈ</a:t>
                      </a:r>
                      <a:r>
                        <a:rPr lang="en-US" sz="2400" b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kɒnsət </a:t>
                      </a: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ˌ</a:t>
                      </a:r>
                      <a:r>
                        <a:rPr lang="en-US" sz="24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hɔːl</a:t>
                      </a: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phòng hòa nhạc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983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actress (n)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ˈ</a:t>
                      </a:r>
                      <a:r>
                        <a:rPr lang="en-US" sz="2400" b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æktrəs</a:t>
                      </a: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nữ diễn viên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74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artist (n)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ˈ</a:t>
                      </a:r>
                      <a:r>
                        <a:rPr lang="en-US" sz="2400" b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ɑːtɪst</a:t>
                      </a: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nghệ sĩ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63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composer (n)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/</a:t>
                      </a:r>
                      <a:r>
                        <a:rPr lang="en-US" sz="24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kəm</a:t>
                      </a:r>
                      <a:r>
                        <a:rPr lang="en-US" sz="2400" b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ˈ</a:t>
                      </a:r>
                      <a:r>
                        <a:rPr lang="en-US" sz="2400" b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pəʊzər</a:t>
                      </a: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nhà soạn nhạc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63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puppet (n)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/</a:t>
                      </a: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ˈ</a:t>
                      </a:r>
                      <a:r>
                        <a:rPr lang="en-US" sz="2400" b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pʌpɪt</a:t>
                      </a: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 rối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972522505"/>
                  </a:ext>
                </a:extLst>
              </a:tr>
              <a:tr h="49063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portrait (n)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GB" sz="24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ˈ</a:t>
                      </a:r>
                      <a:r>
                        <a:rPr lang="en-GB" sz="2400" b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pɔːtrət</a:t>
                      </a:r>
                      <a:r>
                        <a:rPr lang="en-GB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chân dung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4013061053"/>
                  </a:ext>
                </a:extLst>
              </a:tr>
              <a:tr h="49063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 photography (n)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/fə</a:t>
                      </a:r>
                      <a:r>
                        <a:rPr lang="en-GB" sz="24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ˈ</a:t>
                      </a:r>
                      <a:r>
                        <a:rPr lang="en-GB" sz="2400" b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tɒɡrəfi</a:t>
                      </a:r>
                      <a:r>
                        <a:rPr lang="en-GB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nhiếp ảnh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4241854802"/>
                  </a:ext>
                </a:extLst>
              </a:tr>
              <a:tr h="49063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 perform (v)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GB" sz="24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pəˈfɔːm</a:t>
                      </a:r>
                      <a:r>
                        <a:rPr lang="en-GB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thực hiện/ trình diễn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301211487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5" y="1180057"/>
            <a:ext cx="1118397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these words and phrases, then write them in the correct columns.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4281" y="128710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066" y="11766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F362E4-13E7-4CC3-AB0A-AD123E24944C}"/>
              </a:ext>
            </a:extLst>
          </p:cNvPr>
          <p:cNvSpPr txBox="1"/>
          <p:nvPr/>
        </p:nvSpPr>
        <p:spPr>
          <a:xfrm>
            <a:off x="1430066" y="2218832"/>
            <a:ext cx="916188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ronicaPro-Book"/>
              </a:rPr>
              <a:t>art </a:t>
            </a:r>
            <a:r>
              <a:rPr lang="en-US" sz="2400">
                <a:latin typeface="ChronicaPro-Book"/>
              </a:rPr>
              <a:t>gallery      </a:t>
            </a:r>
            <a:r>
              <a:rPr lang="en-US" sz="2400" smtClean="0">
                <a:latin typeface="ChronicaPro-Book"/>
              </a:rPr>
              <a:t> concert </a:t>
            </a:r>
            <a:r>
              <a:rPr lang="en-US" sz="2400">
                <a:latin typeface="ChronicaPro-Book"/>
              </a:rPr>
              <a:t>hall     </a:t>
            </a:r>
            <a:r>
              <a:rPr lang="en-US" sz="2400" smtClean="0">
                <a:latin typeface="ChronicaPro-Book"/>
              </a:rPr>
              <a:t> actress        artist         </a:t>
            </a:r>
            <a:r>
              <a:rPr lang="en-US" sz="2400">
                <a:latin typeface="ChronicaPro-Book"/>
              </a:rPr>
              <a:t>composer     </a:t>
            </a:r>
            <a:endParaRPr lang="en-US" sz="2400" smtClean="0">
              <a:latin typeface="ChronicaPro-Book"/>
            </a:endParaRPr>
          </a:p>
          <a:p>
            <a:r>
              <a:rPr lang="en-US" sz="2400" smtClean="0">
                <a:latin typeface="ChronicaPro-Book"/>
              </a:rPr>
              <a:t>musician        </a:t>
            </a:r>
            <a:r>
              <a:rPr lang="en-US" sz="2400">
                <a:latin typeface="ChronicaPro-Book"/>
              </a:rPr>
              <a:t>painter   </a:t>
            </a:r>
            <a:r>
              <a:rPr lang="en-US" sz="2400" smtClean="0">
                <a:latin typeface="ChronicaPro-Book"/>
              </a:rPr>
              <a:t>           </a:t>
            </a:r>
            <a:r>
              <a:rPr lang="en-US" sz="2400" dirty="0">
                <a:latin typeface="ChronicaPro-Book"/>
              </a:rPr>
              <a:t>puppet theatre </a:t>
            </a:r>
          </a:p>
        </p:txBody>
      </p:sp>
      <p:graphicFrame>
        <p:nvGraphicFramePr>
          <p:cNvPr id="3" name="Table 8">
            <a:extLst>
              <a:ext uri="{FF2B5EF4-FFF2-40B4-BE49-F238E27FC236}">
                <a16:creationId xmlns:a16="http://schemas.microsoft.com/office/drawing/2014/main" id="{881C00F9-EF91-498D-86F7-55B2CD4E7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315629"/>
              </p:ext>
            </p:extLst>
          </p:nvPr>
        </p:nvGraphicFramePr>
        <p:xfrm>
          <a:off x="1824346" y="3506856"/>
          <a:ext cx="8128000" cy="3017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19594228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1993498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People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Places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97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6689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2FC4945-C0F6-4D8D-B1C6-50638AB7D2C7}"/>
              </a:ext>
            </a:extLst>
          </p:cNvPr>
          <p:cNvSpPr txBox="1"/>
          <p:nvPr/>
        </p:nvSpPr>
        <p:spPr>
          <a:xfrm>
            <a:off x="2140129" y="4187283"/>
            <a:ext cx="34598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ronicaPro-Book"/>
              </a:rPr>
              <a:t>actress</a:t>
            </a:r>
          </a:p>
          <a:p>
            <a:pPr algn="ctr"/>
            <a:r>
              <a:rPr lang="en-US" sz="2400" dirty="0">
                <a:latin typeface="ChronicaPro-Book"/>
              </a:rPr>
              <a:t>artist</a:t>
            </a:r>
          </a:p>
          <a:p>
            <a:pPr algn="ctr"/>
            <a:r>
              <a:rPr lang="en-US" sz="2400" dirty="0">
                <a:latin typeface="ChronicaPro-Book"/>
              </a:rPr>
              <a:t>composer</a:t>
            </a:r>
          </a:p>
          <a:p>
            <a:pPr algn="ctr"/>
            <a:r>
              <a:rPr lang="en-US" sz="2400" dirty="0">
                <a:latin typeface="ChronicaPro-Book"/>
              </a:rPr>
              <a:t>musician</a:t>
            </a:r>
          </a:p>
          <a:p>
            <a:pPr algn="ctr"/>
            <a:r>
              <a:rPr lang="en-US" sz="2400" dirty="0">
                <a:latin typeface="ChronicaPro-Book"/>
              </a:rPr>
              <a:t>painter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636310-9E5F-4014-B5B3-625ED196614C}"/>
              </a:ext>
            </a:extLst>
          </p:cNvPr>
          <p:cNvSpPr txBox="1"/>
          <p:nvPr/>
        </p:nvSpPr>
        <p:spPr>
          <a:xfrm>
            <a:off x="6147282" y="4245263"/>
            <a:ext cx="3459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ronicaPro-Book"/>
              </a:rPr>
              <a:t>art gallery</a:t>
            </a:r>
          </a:p>
          <a:p>
            <a:pPr algn="ctr"/>
            <a:r>
              <a:rPr lang="en-US" sz="2400" dirty="0">
                <a:latin typeface="ChronicaPro-Book"/>
              </a:rPr>
              <a:t>concert hall</a:t>
            </a:r>
          </a:p>
          <a:p>
            <a:pPr algn="ctr"/>
            <a:r>
              <a:rPr lang="en-US" sz="2400" dirty="0">
                <a:latin typeface="ChronicaPro-Book"/>
              </a:rPr>
              <a:t>puppet theatre</a:t>
            </a:r>
          </a:p>
        </p:txBody>
      </p:sp>
      <p:pic>
        <p:nvPicPr>
          <p:cNvPr id="5" name="02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59118" y="15433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7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59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9673" y="1294527"/>
            <a:ext cx="912241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a word in A with a word or </a:t>
            </a:r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phrase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B.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graphicFrame>
        <p:nvGraphicFramePr>
          <p:cNvPr id="14" name="Table 8">
            <a:extLst>
              <a:ext uri="{FF2B5EF4-FFF2-40B4-BE49-F238E27FC236}">
                <a16:creationId xmlns:a16="http://schemas.microsoft.com/office/drawing/2014/main" id="{2322832D-B0A4-4440-9EB4-9AEF05D2D5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925109"/>
              </p:ext>
            </p:extLst>
          </p:nvPr>
        </p:nvGraphicFramePr>
        <p:xfrm>
          <a:off x="1984091" y="2434966"/>
          <a:ext cx="8128000" cy="310429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19594228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199349852"/>
                    </a:ext>
                  </a:extLst>
                </a:gridCol>
              </a:tblGrid>
              <a:tr h="2941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97051"/>
                  </a:ext>
                </a:extLst>
              </a:tr>
              <a:tr h="2647093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 smtClean="0">
                          <a:latin typeface="ChronicaPro-Book"/>
                        </a:rPr>
                        <a:t>compose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 smtClean="0">
                          <a:latin typeface="ChronicaPro-Book"/>
                        </a:rPr>
                        <a:t>paint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 smtClean="0">
                          <a:latin typeface="ChronicaPro-Book"/>
                        </a:rPr>
                        <a:t>perform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 smtClean="0">
                          <a:latin typeface="ChronicaPro-Book"/>
                        </a:rPr>
                        <a:t>play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 smtClean="0">
                          <a:latin typeface="ChronicaPro-Book"/>
                        </a:rPr>
                        <a:t>take</a:t>
                      </a:r>
                      <a:endParaRPr lang="en-US" sz="2400" dirty="0">
                        <a:latin typeface="ChronicaPro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lphaLcPeriod"/>
                      </a:pPr>
                      <a:endParaRPr lang="en-US" sz="2400" dirty="0">
                        <a:latin typeface="ChronicaPro-Book"/>
                      </a:endParaRP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2400" dirty="0">
                          <a:latin typeface="ChronicaPro-Book"/>
                        </a:rPr>
                        <a:t>a show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2400" dirty="0">
                          <a:latin typeface="ChronicaPro-Book"/>
                        </a:rPr>
                        <a:t>a  photo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2400" dirty="0">
                          <a:latin typeface="ChronicaPro-Book"/>
                        </a:rPr>
                        <a:t>the guitar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2400" dirty="0">
                          <a:latin typeface="ChronicaPro-Book"/>
                        </a:rPr>
                        <a:t>a portrait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2400" dirty="0">
                          <a:latin typeface="ChronicaPro-Book"/>
                        </a:rPr>
                        <a:t>music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66890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879E689-CB6F-4241-8BE4-6DF29084ECAA}"/>
              </a:ext>
            </a:extLst>
          </p:cNvPr>
          <p:cNvCxnSpPr/>
          <p:nvPr/>
        </p:nvCxnSpPr>
        <p:spPr>
          <a:xfrm>
            <a:off x="3634404" y="3418134"/>
            <a:ext cx="2458995" cy="15569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15C3861-95BB-435B-8921-0381FF3FE36C}"/>
              </a:ext>
            </a:extLst>
          </p:cNvPr>
          <p:cNvCxnSpPr/>
          <p:nvPr/>
        </p:nvCxnSpPr>
        <p:spPr>
          <a:xfrm>
            <a:off x="3164847" y="3807372"/>
            <a:ext cx="2928552" cy="7722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DBED67C-E02A-4F90-B35B-CA013BE9205B}"/>
              </a:ext>
            </a:extLst>
          </p:cNvPr>
          <p:cNvCxnSpPr/>
          <p:nvPr/>
        </p:nvCxnSpPr>
        <p:spPr>
          <a:xfrm flipV="1">
            <a:off x="3486123" y="3541702"/>
            <a:ext cx="2607276" cy="6549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CD2E898-F1E1-43D6-B8D5-DFE218A25647}"/>
              </a:ext>
            </a:extLst>
          </p:cNvPr>
          <p:cNvCxnSpPr/>
          <p:nvPr/>
        </p:nvCxnSpPr>
        <p:spPr>
          <a:xfrm flipV="1">
            <a:off x="3041280" y="3900048"/>
            <a:ext cx="3052119" cy="10750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CD2E898-F1E1-43D6-B8D5-DFE218A25647}"/>
              </a:ext>
            </a:extLst>
          </p:cNvPr>
          <p:cNvCxnSpPr/>
          <p:nvPr/>
        </p:nvCxnSpPr>
        <p:spPr>
          <a:xfrm flipV="1">
            <a:off x="3041280" y="4267200"/>
            <a:ext cx="3052119" cy="312469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78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44965" y="1356488"/>
            <a:ext cx="1094527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Underline the correct word to complete each sentence.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E11C31-F567-4DF6-B9B4-66817348BA9C}"/>
              </a:ext>
            </a:extLst>
          </p:cNvPr>
          <p:cNvSpPr txBox="1"/>
          <p:nvPr/>
        </p:nvSpPr>
        <p:spPr>
          <a:xfrm>
            <a:off x="539852" y="2384854"/>
            <a:ext cx="100869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latin typeface="ChronicaPro-Book"/>
              </a:rPr>
              <a:t>The little girl’s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drawing/ photography </a:t>
            </a:r>
            <a:r>
              <a:rPr lang="en-US" sz="2400" dirty="0">
                <a:latin typeface="ChronicaPro-Book"/>
              </a:rPr>
              <a:t>of her kitten shows a lot of talent.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ChronicaPro-Book"/>
              </a:rPr>
              <a:t>Van Cao was a great Vietnamese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scientist/ composer</a:t>
            </a:r>
            <a:r>
              <a:rPr lang="en-US" sz="2400" dirty="0">
                <a:latin typeface="ChronicaPro-Book"/>
              </a:rPr>
              <a:t>. He was also a painter and poet.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ChronicaPro-Book"/>
              </a:rPr>
              <a:t>The Louvre in Paris is the world’s largest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museum/ puppet theater</a:t>
            </a:r>
            <a:r>
              <a:rPr lang="en-US" sz="2400" dirty="0">
                <a:latin typeface="ChronicaPro-Book"/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ChronicaPro-Book"/>
              </a:rPr>
              <a:t>The orchestra will perform its final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portrait/ concert </a:t>
            </a:r>
            <a:r>
              <a:rPr lang="en-US" sz="2400" dirty="0">
                <a:latin typeface="ChronicaPro-Book"/>
              </a:rPr>
              <a:t>of the season tomorrow.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ChronicaPro-Book"/>
              </a:rPr>
              <a:t>Did you see the film </a:t>
            </a:r>
            <a:r>
              <a:rPr lang="en-US" sz="2400" i="1" dirty="0">
                <a:latin typeface="ChronicaPro-Book"/>
              </a:rPr>
              <a:t>Amazon Jungle </a:t>
            </a:r>
            <a:r>
              <a:rPr lang="en-US" sz="2400" dirty="0">
                <a:latin typeface="ChronicaPro-Book"/>
              </a:rPr>
              <a:t>on TV last night? The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photography/ drawing</a:t>
            </a:r>
            <a:r>
              <a:rPr lang="en-US" sz="2400" dirty="0">
                <a:latin typeface="ChronicaPro-Book"/>
              </a:rPr>
              <a:t> was excellent.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87421AD-ED69-4311-9D88-28785BA19DDB}"/>
              </a:ext>
            </a:extLst>
          </p:cNvPr>
          <p:cNvCxnSpPr/>
          <p:nvPr/>
        </p:nvCxnSpPr>
        <p:spPr>
          <a:xfrm>
            <a:off x="3043881" y="2766929"/>
            <a:ext cx="103796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9E6B2E5-7686-4C42-A210-248A126A23FD}"/>
              </a:ext>
            </a:extLst>
          </p:cNvPr>
          <p:cNvCxnSpPr/>
          <p:nvPr/>
        </p:nvCxnSpPr>
        <p:spPr>
          <a:xfrm>
            <a:off x="7113374" y="3531245"/>
            <a:ext cx="136748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8379A03-233E-4ADF-9B09-3F7D00FBB722}"/>
              </a:ext>
            </a:extLst>
          </p:cNvPr>
          <p:cNvCxnSpPr/>
          <p:nvPr/>
        </p:nvCxnSpPr>
        <p:spPr>
          <a:xfrm>
            <a:off x="6981825" y="4603194"/>
            <a:ext cx="11049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81787A8-4A2F-4A39-B2E5-4EC61D1C11B0}"/>
              </a:ext>
            </a:extLst>
          </p:cNvPr>
          <p:cNvCxnSpPr/>
          <p:nvPr/>
        </p:nvCxnSpPr>
        <p:spPr>
          <a:xfrm>
            <a:off x="6679857" y="4237640"/>
            <a:ext cx="124494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861E022-8D2A-45AC-A117-EC78C4CCC4AA}"/>
              </a:ext>
            </a:extLst>
          </p:cNvPr>
          <p:cNvCxnSpPr/>
          <p:nvPr/>
        </p:nvCxnSpPr>
        <p:spPr>
          <a:xfrm>
            <a:off x="1079929" y="5746709"/>
            <a:ext cx="183472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074" name="Picture 2" descr="Beck, Jennifer / Music &amp;amp; Arts">
            <a:extLst>
              <a:ext uri="{FF2B5EF4-FFF2-40B4-BE49-F238E27FC236}">
                <a16:creationId xmlns:a16="http://schemas.microsoft.com/office/drawing/2014/main" id="{CB3558A3-2C4B-4D01-ADFB-D8D80700E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323" y="4690206"/>
            <a:ext cx="2473977" cy="211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29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MUSIC AND ARTS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375061272"/>
              </p:ext>
            </p:extLst>
          </p:nvPr>
        </p:nvGraphicFramePr>
        <p:xfrm>
          <a:off x="3851564" y="2709948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835355" y="1245608"/>
            <a:ext cx="1883767" cy="62040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70405" y="2501266"/>
            <a:ext cx="1950733" cy="62613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20553" y="4172497"/>
            <a:ext cx="1950733" cy="62139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27024"/>
            <a:ext cx="6319289" cy="65757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Guessing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1965663"/>
            <a:ext cx="6316138" cy="171542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Listen </a:t>
            </a:r>
            <a:r>
              <a:rPr lang="en-US">
                <a:solidFill>
                  <a:schemeClr val="tx1"/>
                </a:solidFill>
              </a:rPr>
              <a:t>and </a:t>
            </a:r>
            <a:r>
              <a:rPr lang="en-US" smtClean="0">
                <a:solidFill>
                  <a:schemeClr val="tx1"/>
                </a:solidFill>
              </a:rPr>
              <a:t>repeat. Write </a:t>
            </a:r>
            <a:r>
              <a:rPr lang="en-US" dirty="0">
                <a:solidFill>
                  <a:schemeClr val="tx1"/>
                </a:solidFill>
              </a:rPr>
              <a:t>them in the correct columns.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Match a word in A with a word or phrase in B</a:t>
            </a:r>
            <a:r>
              <a:rPr lang="en-US">
                <a:solidFill>
                  <a:schemeClr val="tx1"/>
                </a:solidFill>
              </a:rPr>
              <a:t>. </a:t>
            </a:r>
            <a:endParaRPr lang="en-US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Underline the correct word to complete each sentence.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62127" y="3795582"/>
            <a:ext cx="6325072" cy="137522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4: Listen and </a:t>
            </a:r>
            <a:r>
              <a:rPr lang="en-US">
                <a:solidFill>
                  <a:schemeClr val="tx1"/>
                </a:solidFill>
              </a:rPr>
              <a:t>repeat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Listen and repeat, and single – underline the words with the sound /ʃ/ and double – underline the words with the sound /ʒ/.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719122" y="1555809"/>
            <a:ext cx="1426650" cy="94545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95921" y="2814335"/>
            <a:ext cx="1374485" cy="135816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273955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63401" y="47600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126709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pic>
        <p:nvPicPr>
          <p:cNvPr id="8194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195" y="2675182"/>
            <a:ext cx="4085415" cy="342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096000" y="2937844"/>
            <a:ext cx="551901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</a:t>
            </a:r>
            <a:r>
              <a:rPr lang="en-US" sz="2400" smtClean="0"/>
              <a:t>o </a:t>
            </a:r>
            <a:r>
              <a:rPr lang="en-US" sz="2400" dirty="0"/>
              <a:t>help students identify how to pronounce the sounds /ʃ/ and /</a:t>
            </a:r>
            <a:r>
              <a:rPr lang="en-US" sz="2400"/>
              <a:t>ʒ</a:t>
            </a:r>
            <a:r>
              <a:rPr lang="en-US" sz="2400" smtClean="0"/>
              <a:t>/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2091771" y="1494523"/>
            <a:ext cx="26885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/ʃ/ and /ʒ/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F31E734-56BE-45CB-81C1-6C47EE39F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67" y="2209325"/>
            <a:ext cx="177571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6" name="Picture 4" descr="Global Affairs - International Names &amp;amp; Pronunciation">
            <a:extLst>
              <a:ext uri="{FF2B5EF4-FFF2-40B4-BE49-F238E27FC236}">
                <a16:creationId xmlns:a16="http://schemas.microsoft.com/office/drawing/2014/main" id="{E1E4C11F-F8C5-4FB5-B239-59F52DA44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81" y="1937081"/>
            <a:ext cx="3086884" cy="308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36308" y="1083306"/>
            <a:ext cx="26885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/ʃ/ and /ʒ/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0706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5193" y="1357587"/>
            <a:ext cx="10890258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 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words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Pay attention to the sounds </a:t>
            </a:r>
            <a:r>
              <a:rPr lang="en-US" sz="26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/ʃ/ 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6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/</a:t>
            </a:r>
            <a:r>
              <a:rPr lang="en-US" sz="2600" b="1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ʒ</a:t>
            </a:r>
            <a:r>
              <a:rPr lang="en-US" sz="2600" b="1" smtClean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C224BE13-6A06-4482-94D1-E5C31D4CCF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138258"/>
              </p:ext>
            </p:extLst>
          </p:nvPr>
        </p:nvGraphicFramePr>
        <p:xfrm>
          <a:off x="3018694" y="2397008"/>
          <a:ext cx="5604476" cy="201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02238">
                  <a:extLst>
                    <a:ext uri="{9D8B030D-6E8A-4147-A177-3AD203B41FA5}">
                      <a16:colId xmlns:a16="http://schemas.microsoft.com/office/drawing/2014/main" val="594161866"/>
                    </a:ext>
                  </a:extLst>
                </a:gridCol>
                <a:gridCol w="2802238">
                  <a:extLst>
                    <a:ext uri="{9D8B030D-6E8A-4147-A177-3AD203B41FA5}">
                      <a16:colId xmlns:a16="http://schemas.microsoft.com/office/drawing/2014/main" val="4003255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</a:rPr>
                        <a:t>/ʃ/</a:t>
                      </a:r>
                      <a:endParaRPr lang="en-US" sz="2400" dirty="0">
                        <a:latin typeface="ChronicaPro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</a:rPr>
                        <a:t>/ʒ/</a:t>
                      </a:r>
                      <a:endParaRPr lang="en-US" sz="2400" dirty="0">
                        <a:latin typeface="ChronicaPro-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682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latin typeface="ChronicaPro-Book"/>
                        </a:rPr>
                        <a:t>musi</a:t>
                      </a:r>
                      <a:r>
                        <a:rPr lang="en-US" sz="2400" b="1" i="0" dirty="0">
                          <a:solidFill>
                            <a:schemeClr val="accent2"/>
                          </a:solidFill>
                          <a:latin typeface="ChronicaPro-Book"/>
                        </a:rPr>
                        <a:t>c</a:t>
                      </a:r>
                      <a:r>
                        <a:rPr lang="en-US" sz="2400" i="0" dirty="0">
                          <a:latin typeface="ChronicaPro-Book"/>
                        </a:rPr>
                        <a:t>ian</a:t>
                      </a:r>
                    </a:p>
                    <a:p>
                      <a:pPr algn="ctr"/>
                      <a:r>
                        <a:rPr lang="en-US" sz="2400" b="1" i="0" dirty="0">
                          <a:solidFill>
                            <a:schemeClr val="accent2"/>
                          </a:solidFill>
                          <a:latin typeface="ChronicaPro-Book"/>
                        </a:rPr>
                        <a:t>sh</a:t>
                      </a:r>
                      <a:r>
                        <a:rPr lang="en-US" sz="2400" i="0" dirty="0">
                          <a:latin typeface="ChronicaPro-Book"/>
                        </a:rPr>
                        <a:t>ow</a:t>
                      </a:r>
                    </a:p>
                    <a:p>
                      <a:pPr algn="ctr"/>
                      <a:r>
                        <a:rPr lang="en-US" sz="2400" b="1" i="0" dirty="0">
                          <a:solidFill>
                            <a:schemeClr val="accent2"/>
                          </a:solidFill>
                          <a:latin typeface="ChronicaPro-Book"/>
                        </a:rPr>
                        <a:t>sh</a:t>
                      </a:r>
                      <a:r>
                        <a:rPr lang="en-US" sz="2400" i="0" dirty="0">
                          <a:latin typeface="ChronicaPro-Book"/>
                        </a:rPr>
                        <a:t>are</a:t>
                      </a:r>
                    </a:p>
                    <a:p>
                      <a:pPr algn="ctr"/>
                      <a:r>
                        <a:rPr lang="en-US" sz="2400" i="0" dirty="0">
                          <a:latin typeface="ChronicaPro-Book"/>
                        </a:rPr>
                        <a:t>na</a:t>
                      </a:r>
                      <a:r>
                        <a:rPr lang="en-US" sz="2400" b="1" i="0" dirty="0">
                          <a:solidFill>
                            <a:schemeClr val="accent2"/>
                          </a:solidFill>
                          <a:latin typeface="ChronicaPro-Book"/>
                        </a:rPr>
                        <a:t>t</a:t>
                      </a:r>
                      <a:r>
                        <a:rPr lang="en-US" sz="2400" i="0" dirty="0">
                          <a:latin typeface="ChronicaPro-Book"/>
                        </a:rPr>
                        <a:t>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latin typeface="ChronicaPro-Book"/>
                        </a:rPr>
                        <a:t>televi</a:t>
                      </a:r>
                      <a:r>
                        <a:rPr lang="en-US" sz="2400" b="1" i="0" dirty="0">
                          <a:solidFill>
                            <a:schemeClr val="accent2"/>
                          </a:solidFill>
                          <a:latin typeface="ChronicaPro-Book"/>
                        </a:rPr>
                        <a:t>s</a:t>
                      </a:r>
                      <a:r>
                        <a:rPr lang="en-US" sz="2400" i="0" dirty="0">
                          <a:latin typeface="ChronicaPro-Book"/>
                        </a:rPr>
                        <a:t>ion</a:t>
                      </a:r>
                    </a:p>
                    <a:p>
                      <a:pPr algn="ctr"/>
                      <a:r>
                        <a:rPr lang="en-US" sz="2400" i="0" dirty="0">
                          <a:latin typeface="ChronicaPro-Book"/>
                        </a:rPr>
                        <a:t>vi</a:t>
                      </a:r>
                      <a:r>
                        <a:rPr lang="en-US" sz="2400" b="1" i="0" dirty="0">
                          <a:solidFill>
                            <a:schemeClr val="accent2"/>
                          </a:solidFill>
                          <a:latin typeface="ChronicaPro-Book"/>
                        </a:rPr>
                        <a:t>s</a:t>
                      </a:r>
                      <a:r>
                        <a:rPr lang="en-US" sz="2400" i="0" dirty="0">
                          <a:latin typeface="ChronicaPro-Book"/>
                        </a:rPr>
                        <a:t>ual</a:t>
                      </a:r>
                    </a:p>
                    <a:p>
                      <a:pPr algn="ctr"/>
                      <a:r>
                        <a:rPr lang="en-US" sz="2400" i="0" dirty="0">
                          <a:latin typeface="ChronicaPro-Book"/>
                        </a:rPr>
                        <a:t>unu</a:t>
                      </a:r>
                      <a:r>
                        <a:rPr lang="en-US" sz="2400" b="1" i="0" dirty="0">
                          <a:solidFill>
                            <a:schemeClr val="accent2"/>
                          </a:solidFill>
                          <a:latin typeface="ChronicaPro-Book"/>
                        </a:rPr>
                        <a:t>s</a:t>
                      </a:r>
                      <a:r>
                        <a:rPr lang="en-US" sz="2400" i="0" dirty="0">
                          <a:latin typeface="ChronicaPro-Book"/>
                        </a:rPr>
                        <a:t>ual</a:t>
                      </a:r>
                    </a:p>
                    <a:p>
                      <a:pPr algn="ctr"/>
                      <a:r>
                        <a:rPr lang="en-US" sz="2400" i="0" dirty="0">
                          <a:latin typeface="ChronicaPro-Book"/>
                        </a:rPr>
                        <a:t>deci</a:t>
                      </a:r>
                      <a:r>
                        <a:rPr lang="en-US" sz="2400" b="1" i="0" dirty="0">
                          <a:solidFill>
                            <a:schemeClr val="accent2"/>
                          </a:solidFill>
                          <a:latin typeface="ChronicaPro-Book"/>
                        </a:rPr>
                        <a:t>s</a:t>
                      </a:r>
                      <a:r>
                        <a:rPr lang="en-US" sz="2400" i="0" dirty="0">
                          <a:latin typeface="ChronicaPro-Book"/>
                        </a:rPr>
                        <a:t>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84174"/>
                  </a:ext>
                </a:extLst>
              </a:tr>
            </a:tbl>
          </a:graphicData>
        </a:graphic>
      </p:graphicFrame>
      <p:pic>
        <p:nvPicPr>
          <p:cNvPr id="4098" name="Picture 2" descr="Musical clipart Images, Stock Photos &amp;amp; Vectors | Shutterstock">
            <a:extLst>
              <a:ext uri="{FF2B5EF4-FFF2-40B4-BE49-F238E27FC236}">
                <a16:creationId xmlns:a16="http://schemas.microsoft.com/office/drawing/2014/main" id="{3AF6B7E0-8F6C-4179-8893-F917C22F1B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3"/>
          <a:stretch/>
        </p:blipFill>
        <p:spPr bwMode="auto">
          <a:xfrm>
            <a:off x="3976087" y="4485575"/>
            <a:ext cx="3895168" cy="217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0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5627" y="18477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3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9672" y="1228826"/>
            <a:ext cx="959260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repeat, and single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–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underline the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words with the sound /ʃ/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/>
            </a:r>
            <a:b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</a:b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double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– underline the words with the sound /ʒ/.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3" name="Rectangle 2"/>
          <p:cNvSpPr/>
          <p:nvPr/>
        </p:nvSpPr>
        <p:spPr>
          <a:xfrm>
            <a:off x="285703" y="1976519"/>
            <a:ext cx="82018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  <a:latin typeface="ChronicaPro-Book"/>
              </a:rPr>
              <a:t>We finally came to a decision.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  <a:latin typeface="ChronicaPro-Book"/>
              </a:rPr>
              <a:t>Did you watch the talent show </a:t>
            </a:r>
            <a:r>
              <a:rPr lang="en-US" sz="2400">
                <a:solidFill>
                  <a:srgbClr val="242021"/>
                </a:solidFill>
                <a:latin typeface="ChronicaPro-Book"/>
              </a:rPr>
              <a:t>on </a:t>
            </a:r>
            <a:r>
              <a:rPr lang="en-US" sz="2400" smtClean="0">
                <a:solidFill>
                  <a:srgbClr val="242021"/>
                </a:solidFill>
                <a:latin typeface="ChronicaPro-Book"/>
              </a:rPr>
              <a:t>T`V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last night?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  <a:latin typeface="ChronicaPro-Book"/>
              </a:rPr>
              <a:t>Let’s share the pictures we took last week.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  <a:latin typeface="ChronicaPro-Book"/>
              </a:rPr>
              <a:t>She often paints in her leisure time.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  <a:latin typeface="ChronicaPro-Book"/>
              </a:rPr>
              <a:t>It was a pleasure to listen to the musicians </a:t>
            </a:r>
            <a:r>
              <a:rPr lang="en-US" sz="2400">
                <a:solidFill>
                  <a:srgbClr val="242021"/>
                </a:solidFill>
                <a:latin typeface="ChronicaPro-Book"/>
              </a:rPr>
              <a:t>performing </a:t>
            </a:r>
            <a:r>
              <a:rPr lang="en-US" sz="2400" smtClean="0">
                <a:solidFill>
                  <a:srgbClr val="242021"/>
                </a:solidFill>
                <a:latin typeface="ChronicaPro-Book"/>
              </a:rPr>
              <a:t>yesterday.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8605187" y="2013088"/>
            <a:ext cx="27398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/ʃ/ and /ʒ/</a:t>
            </a:r>
          </a:p>
        </p:txBody>
      </p:sp>
      <p:pic>
        <p:nvPicPr>
          <p:cNvPr id="13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097" y="2842476"/>
            <a:ext cx="3446239" cy="288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CF5A559-B9F1-478D-A761-2A950855F0AC}"/>
              </a:ext>
            </a:extLst>
          </p:cNvPr>
          <p:cNvCxnSpPr>
            <a:cxnSpLocks/>
          </p:cNvCxnSpPr>
          <p:nvPr/>
        </p:nvCxnSpPr>
        <p:spPr>
          <a:xfrm>
            <a:off x="1558433" y="4095944"/>
            <a:ext cx="75138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EE9FFEA-589D-4CF9-AD6D-FC0338342084}"/>
              </a:ext>
            </a:extLst>
          </p:cNvPr>
          <p:cNvCxnSpPr>
            <a:cxnSpLocks/>
          </p:cNvCxnSpPr>
          <p:nvPr/>
        </p:nvCxnSpPr>
        <p:spPr>
          <a:xfrm>
            <a:off x="839492" y="4834518"/>
            <a:ext cx="53210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F26B594-B4AA-4983-B3B2-5F7428028415}"/>
              </a:ext>
            </a:extLst>
          </p:cNvPr>
          <p:cNvCxnSpPr>
            <a:cxnSpLocks/>
          </p:cNvCxnSpPr>
          <p:nvPr/>
        </p:nvCxnSpPr>
        <p:spPr>
          <a:xfrm>
            <a:off x="5216353" y="5551209"/>
            <a:ext cx="133684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741BD5A-C408-4522-BAC0-ECFB0EA22E42}"/>
              </a:ext>
            </a:extLst>
          </p:cNvPr>
          <p:cNvCxnSpPr>
            <a:cxnSpLocks/>
          </p:cNvCxnSpPr>
          <p:nvPr/>
        </p:nvCxnSpPr>
        <p:spPr>
          <a:xfrm flipV="1">
            <a:off x="3685531" y="2620283"/>
            <a:ext cx="1086494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542C640-34C2-4516-91E8-B9E3598D1502}"/>
              </a:ext>
            </a:extLst>
          </p:cNvPr>
          <p:cNvCxnSpPr>
            <a:cxnSpLocks/>
          </p:cNvCxnSpPr>
          <p:nvPr/>
        </p:nvCxnSpPr>
        <p:spPr>
          <a:xfrm flipV="1">
            <a:off x="3987737" y="4803536"/>
            <a:ext cx="858107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1DC372F-C996-40CB-BE79-E078192921B5}"/>
              </a:ext>
            </a:extLst>
          </p:cNvPr>
          <p:cNvCxnSpPr>
            <a:cxnSpLocks/>
          </p:cNvCxnSpPr>
          <p:nvPr/>
        </p:nvCxnSpPr>
        <p:spPr>
          <a:xfrm flipV="1">
            <a:off x="1989503" y="5594072"/>
            <a:ext cx="1141841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741BD5A-C408-4522-BAC0-ECFB0EA22E42}"/>
              </a:ext>
            </a:extLst>
          </p:cNvPr>
          <p:cNvCxnSpPr>
            <a:cxnSpLocks/>
          </p:cNvCxnSpPr>
          <p:nvPr/>
        </p:nvCxnSpPr>
        <p:spPr>
          <a:xfrm flipV="1">
            <a:off x="3685531" y="2662125"/>
            <a:ext cx="1086494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741BD5A-C408-4522-BAC0-ECFB0EA22E42}"/>
              </a:ext>
            </a:extLst>
          </p:cNvPr>
          <p:cNvCxnSpPr>
            <a:cxnSpLocks/>
          </p:cNvCxnSpPr>
          <p:nvPr/>
        </p:nvCxnSpPr>
        <p:spPr>
          <a:xfrm flipV="1">
            <a:off x="4166119" y="3354593"/>
            <a:ext cx="705919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542C640-34C2-4516-91E8-B9E3598D1502}"/>
              </a:ext>
            </a:extLst>
          </p:cNvPr>
          <p:cNvCxnSpPr>
            <a:cxnSpLocks/>
          </p:cNvCxnSpPr>
          <p:nvPr/>
        </p:nvCxnSpPr>
        <p:spPr>
          <a:xfrm flipV="1">
            <a:off x="3987737" y="4836899"/>
            <a:ext cx="858107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1DC372F-C996-40CB-BE79-E078192921B5}"/>
              </a:ext>
            </a:extLst>
          </p:cNvPr>
          <p:cNvCxnSpPr>
            <a:cxnSpLocks/>
          </p:cNvCxnSpPr>
          <p:nvPr/>
        </p:nvCxnSpPr>
        <p:spPr>
          <a:xfrm flipV="1">
            <a:off x="1989503" y="5628396"/>
            <a:ext cx="1141841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0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41591" y="58912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6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57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835355" y="1245608"/>
            <a:ext cx="1883767" cy="62040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70405" y="2501266"/>
            <a:ext cx="1950733" cy="62613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20553" y="4172497"/>
            <a:ext cx="1950733" cy="62139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170405" y="5202592"/>
            <a:ext cx="2061228" cy="62139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27024"/>
            <a:ext cx="6319289" cy="65757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Guessing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1965663"/>
            <a:ext cx="6316138" cy="171542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Listen </a:t>
            </a:r>
            <a:r>
              <a:rPr lang="en-US">
                <a:solidFill>
                  <a:schemeClr val="tx1"/>
                </a:solidFill>
              </a:rPr>
              <a:t>and </a:t>
            </a:r>
            <a:r>
              <a:rPr lang="en-US" smtClean="0">
                <a:solidFill>
                  <a:schemeClr val="tx1"/>
                </a:solidFill>
              </a:rPr>
              <a:t>repeat. Write </a:t>
            </a:r>
            <a:r>
              <a:rPr lang="en-US" dirty="0">
                <a:solidFill>
                  <a:schemeClr val="tx1"/>
                </a:solidFill>
              </a:rPr>
              <a:t>them in the correct columns.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Match a word in A with a word or phrase in B</a:t>
            </a:r>
            <a:r>
              <a:rPr lang="en-US">
                <a:solidFill>
                  <a:schemeClr val="tx1"/>
                </a:solidFill>
              </a:rPr>
              <a:t>. </a:t>
            </a:r>
            <a:endParaRPr lang="en-US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Underline the correct word to complete each sentence.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62127" y="3795582"/>
            <a:ext cx="6325072" cy="137522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4: Listen and </a:t>
            </a:r>
            <a:r>
              <a:rPr lang="en-US">
                <a:solidFill>
                  <a:schemeClr val="tx1"/>
                </a:solidFill>
              </a:rPr>
              <a:t>repeat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Listen and repeat, and single – underline the words with the sound /ʃ/ and double – underline the words with the sound /ʒ/.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5211045"/>
            <a:ext cx="6301252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</a:t>
            </a:r>
            <a:r>
              <a:rPr lang="en-US" dirty="0">
                <a:solidFill>
                  <a:schemeClr val="tx1"/>
                </a:solidFill>
              </a:rPr>
              <a:t>: Simon says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719122" y="1555809"/>
            <a:ext cx="1426650" cy="94545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95921" y="2814335"/>
            <a:ext cx="1374485" cy="135816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771286" y="4483196"/>
            <a:ext cx="1429733" cy="71939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273955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63401" y="47600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68591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9222" name="Picture 6" descr="130+ Funny Telephone Game Phrase Ideas - Meebi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571" y="2250238"/>
            <a:ext cx="5114477" cy="314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997110" y="3123842"/>
            <a:ext cx="55190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t</a:t>
            </a:r>
            <a:r>
              <a:rPr lang="en-US" sz="2400" smtClean="0"/>
              <a:t>o </a:t>
            </a:r>
            <a:r>
              <a:rPr lang="en-US" sz="2400" dirty="0"/>
              <a:t>give students chance to apply what they </a:t>
            </a:r>
            <a:r>
              <a:rPr lang="en-US" sz="2400"/>
              <a:t>have </a:t>
            </a:r>
            <a:r>
              <a:rPr lang="en-US" sz="2400" smtClean="0"/>
              <a:t>learnt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42589" y="1780408"/>
            <a:ext cx="518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Game</a:t>
            </a:r>
            <a:r>
              <a:rPr lang="en-US" sz="3600" b="1">
                <a:solidFill>
                  <a:schemeClr val="accent2"/>
                </a:solidFill>
              </a:rPr>
              <a:t>: </a:t>
            </a:r>
            <a:r>
              <a:rPr lang="en-US" sz="3600" b="1" smtClean="0">
                <a:solidFill>
                  <a:srgbClr val="0FB7BD"/>
                </a:solidFill>
              </a:rPr>
              <a:t>Simon says</a:t>
            </a:r>
            <a:endParaRPr lang="en-US" sz="3600" b="1" dirty="0">
              <a:solidFill>
                <a:srgbClr val="0FB7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6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2589" y="1780408"/>
            <a:ext cx="518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Game: </a:t>
            </a:r>
            <a:r>
              <a:rPr lang="en-US" sz="3600" b="1" dirty="0">
                <a:solidFill>
                  <a:srgbClr val="0FB7BD"/>
                </a:solidFill>
              </a:rPr>
              <a:t>Simon says</a:t>
            </a:r>
          </a:p>
        </p:txBody>
      </p:sp>
      <p:pic>
        <p:nvPicPr>
          <p:cNvPr id="5122" name="Picture 2" descr="Simon Say&amp;#39;s png digital image Clip Art Art &amp;amp; Collectibles okumkomfoods.com">
            <a:extLst>
              <a:ext uri="{FF2B5EF4-FFF2-40B4-BE49-F238E27FC236}">
                <a16:creationId xmlns:a16="http://schemas.microsoft.com/office/drawing/2014/main" id="{69D36806-FFD3-4477-A457-B1652F23D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13" b="89686" l="4778" r="96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818" y="1406219"/>
            <a:ext cx="5573031" cy="492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42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835355" y="1245608"/>
            <a:ext cx="1883767" cy="62040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70405" y="2501266"/>
            <a:ext cx="1950733" cy="62613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20553" y="4172497"/>
            <a:ext cx="1950733" cy="62139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170405" y="5202592"/>
            <a:ext cx="2061228" cy="62139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27024"/>
            <a:ext cx="6319289" cy="65757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Guessing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1965663"/>
            <a:ext cx="6316138" cy="171542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Listen </a:t>
            </a:r>
            <a:r>
              <a:rPr lang="en-US">
                <a:solidFill>
                  <a:schemeClr val="tx1"/>
                </a:solidFill>
              </a:rPr>
              <a:t>and </a:t>
            </a:r>
            <a:r>
              <a:rPr lang="en-US" smtClean="0">
                <a:solidFill>
                  <a:schemeClr val="tx1"/>
                </a:solidFill>
              </a:rPr>
              <a:t>repeat. Write </a:t>
            </a:r>
            <a:r>
              <a:rPr lang="en-US" dirty="0">
                <a:solidFill>
                  <a:schemeClr val="tx1"/>
                </a:solidFill>
              </a:rPr>
              <a:t>them in the correct columns.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Match a word in A with a word or phrase in B</a:t>
            </a:r>
            <a:r>
              <a:rPr lang="en-US">
                <a:solidFill>
                  <a:schemeClr val="tx1"/>
                </a:solidFill>
              </a:rPr>
              <a:t>. </a:t>
            </a:r>
            <a:endParaRPr lang="en-US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Underline the correct word to complete each sentence.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62127" y="3795582"/>
            <a:ext cx="6325072" cy="137522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4: Listen and </a:t>
            </a:r>
            <a:r>
              <a:rPr lang="en-US">
                <a:solidFill>
                  <a:schemeClr val="tx1"/>
                </a:solidFill>
              </a:rPr>
              <a:t>repeat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Listen and repeat, and single – underline the words with the sound /ʃ/ and double – underline the words with the sound /ʒ/.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5211045"/>
            <a:ext cx="6301252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</a:t>
            </a:r>
            <a:r>
              <a:rPr lang="en-US" dirty="0">
                <a:solidFill>
                  <a:schemeClr val="tx1"/>
                </a:solidFill>
              </a:rPr>
              <a:t>: Simon says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719122" y="1555809"/>
            <a:ext cx="1426650" cy="94545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95921" y="2814335"/>
            <a:ext cx="1374485" cy="135816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771286" y="4483196"/>
            <a:ext cx="1429733" cy="71939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273955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801871" y="5962150"/>
            <a:ext cx="1950733" cy="63314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777239" y="5513290"/>
            <a:ext cx="1393167" cy="44885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5947" y="5936242"/>
            <a:ext cx="6301252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63401" y="47600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113607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10654857"/>
              </p:ext>
            </p:extLst>
          </p:nvPr>
        </p:nvGraphicFramePr>
        <p:xfrm>
          <a:off x="3363884" y="2410690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35981" y="2103074"/>
            <a:ext cx="107355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Vocabulary</a:t>
            </a:r>
            <a:r>
              <a:rPr lang="en-US" sz="2800"/>
              <a:t>: </a:t>
            </a:r>
            <a:r>
              <a:rPr lang="en-US" sz="2800" smtClean="0"/>
              <a:t>use </a:t>
            </a:r>
            <a:r>
              <a:rPr lang="en-US" sz="2800" dirty="0"/>
              <a:t>the lexical items related to the topic </a:t>
            </a:r>
            <a:r>
              <a:rPr lang="en-US" sz="2800" i="1" dirty="0"/>
              <a:t>Music and arts.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Pronunciation: pronounce and recognize the sounds /ʃ/ and /ʒ/.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83791" y="2042185"/>
            <a:ext cx="7747462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Find 5 more words with the sound /ʃ/ and 5 more words with the sound /ʒ/. Write them down and practice pronouncing the words.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745" y="3397468"/>
            <a:ext cx="3135180" cy="313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sachmem.vn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835355" y="1245608"/>
            <a:ext cx="1883767" cy="62040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70405" y="2501266"/>
            <a:ext cx="1950733" cy="62613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20553" y="4172497"/>
            <a:ext cx="1950733" cy="62139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170405" y="5202592"/>
            <a:ext cx="2061228" cy="62139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27024"/>
            <a:ext cx="6319289" cy="65757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Guessing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1965663"/>
            <a:ext cx="6316138" cy="171542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Listen </a:t>
            </a:r>
            <a:r>
              <a:rPr lang="en-US">
                <a:solidFill>
                  <a:schemeClr val="tx1"/>
                </a:solidFill>
              </a:rPr>
              <a:t>and </a:t>
            </a:r>
            <a:r>
              <a:rPr lang="en-US" smtClean="0">
                <a:solidFill>
                  <a:schemeClr val="tx1"/>
                </a:solidFill>
              </a:rPr>
              <a:t>repeat. Write </a:t>
            </a:r>
            <a:r>
              <a:rPr lang="en-US" dirty="0">
                <a:solidFill>
                  <a:schemeClr val="tx1"/>
                </a:solidFill>
              </a:rPr>
              <a:t>them in the correct columns.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Match a word in A with a word or phrase in B</a:t>
            </a:r>
            <a:r>
              <a:rPr lang="en-US">
                <a:solidFill>
                  <a:schemeClr val="tx1"/>
                </a:solidFill>
              </a:rPr>
              <a:t>. </a:t>
            </a:r>
            <a:endParaRPr lang="en-US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Underline the correct word to complete each sentence.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62127" y="3795582"/>
            <a:ext cx="6325072" cy="137522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4: Listen and </a:t>
            </a:r>
            <a:r>
              <a:rPr lang="en-US">
                <a:solidFill>
                  <a:schemeClr val="tx1"/>
                </a:solidFill>
              </a:rPr>
              <a:t>repeat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Listen and repeat, and single – underline the words with the sound /ʃ/ and double – underline the words with the sound /ʒ/.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5211045"/>
            <a:ext cx="6301252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</a:t>
            </a:r>
            <a:r>
              <a:rPr lang="en-US" dirty="0">
                <a:solidFill>
                  <a:schemeClr val="tx1"/>
                </a:solidFill>
              </a:rPr>
              <a:t>: Simon says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719122" y="1555809"/>
            <a:ext cx="1426650" cy="94545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95921" y="2814335"/>
            <a:ext cx="1374485" cy="135816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771286" y="4483196"/>
            <a:ext cx="1429733" cy="71939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273955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801871" y="5962150"/>
            <a:ext cx="1950733" cy="63314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777239" y="5513290"/>
            <a:ext cx="1393167" cy="44885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5947" y="5936242"/>
            <a:ext cx="6301252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63401" y="47600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87873" y="1271124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rgbClr val="FF0000"/>
                </a:solidFill>
              </a:rPr>
              <a:t>Game</a:t>
            </a:r>
            <a:r>
              <a:rPr lang="en-US">
                <a:solidFill>
                  <a:srgbClr val="FF0000"/>
                </a:solidFill>
              </a:rPr>
              <a:t>: </a:t>
            </a:r>
            <a:r>
              <a:rPr lang="en-US">
                <a:solidFill>
                  <a:schemeClr val="tx1"/>
                </a:solidFill>
              </a:rPr>
              <a:t>Guessing </a:t>
            </a:r>
            <a:r>
              <a:rPr lang="en-US" smtClean="0">
                <a:solidFill>
                  <a:schemeClr val="tx1"/>
                </a:solidFill>
              </a:rPr>
              <a:t>game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6130420" y="2692911"/>
            <a:ext cx="522372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r>
              <a:rPr lang="en-US" sz="2400" smtClean="0"/>
              <a:t>to </a:t>
            </a:r>
            <a:r>
              <a:rPr lang="en-US" sz="2400" dirty="0"/>
              <a:t>activate students’ prior knowledge and vocabulary related to the topic, the targeted vocabulary, and </a:t>
            </a:r>
            <a:r>
              <a:rPr lang="en-US" sz="2400"/>
              <a:t>its </a:t>
            </a:r>
            <a:r>
              <a:rPr lang="en-US" sz="2400" smtClean="0"/>
              <a:t>pronunciation</a:t>
            </a:r>
            <a:endParaRPr lang="en-US" sz="2400" dirty="0"/>
          </a:p>
        </p:txBody>
      </p:sp>
      <p:pic>
        <p:nvPicPr>
          <p:cNvPr id="31" name="Picture 2" descr="Music Art | Fine Art America">
            <a:extLst>
              <a:ext uri="{FF2B5EF4-FFF2-40B4-BE49-F238E27FC236}">
                <a16:creationId xmlns:a16="http://schemas.microsoft.com/office/drawing/2014/main" id="{5F768393-31B8-48F3-BB30-FBFB7BE53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59" y="2321357"/>
            <a:ext cx="5371180" cy="383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79817" y="518601"/>
            <a:ext cx="31724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2: A CLOSER LOOK 1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88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802" t="3174" r="1743" b="2514"/>
          <a:stretch/>
        </p:blipFill>
        <p:spPr>
          <a:xfrm>
            <a:off x="1730587" y="1063198"/>
            <a:ext cx="8730822" cy="6805642"/>
          </a:xfrm>
          <a:prstGeom prst="rect">
            <a:avLst/>
          </a:prstGeom>
        </p:spPr>
      </p:pic>
      <p:sp>
        <p:nvSpPr>
          <p:cNvPr id="26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2081481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33D04B-1EFF-4E18-BDB8-64142EE5D200}"/>
              </a:ext>
            </a:extLst>
          </p:cNvPr>
          <p:cNvSpPr/>
          <p:nvPr/>
        </p:nvSpPr>
        <p:spPr>
          <a:xfrm>
            <a:off x="709448" y="2997256"/>
            <a:ext cx="4204137" cy="1342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>
                <a:ln w="22225">
                  <a:solidFill>
                    <a:schemeClr val="accent2"/>
                  </a:solidFill>
                  <a:prstDash val="solid"/>
                </a:ln>
                <a:latin typeface="+mj-lt"/>
                <a:ea typeface="+mj-ea"/>
                <a:cs typeface="+mj-cs"/>
              </a:rPr>
              <a:t>WHAT KINDS OF MUSIC ARE THEY?</a:t>
            </a:r>
          </a:p>
        </p:txBody>
      </p:sp>
      <p:cxnSp>
        <p:nvCxnSpPr>
          <p:cNvPr id="27" name="Straight Connector 19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4420445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9448" y="4655692"/>
            <a:ext cx="4593021" cy="1444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effectLst>
                  <a:glow rad="88900">
                    <a:schemeClr val="bg1"/>
                  </a:glow>
                </a:effectLst>
              </a:rPr>
              <a:t>WARM-UP</a:t>
            </a:r>
            <a:r>
              <a:rPr lang="en-US" sz="3200" b="1">
                <a:effectLst>
                  <a:glow rad="88900">
                    <a:schemeClr val="bg1"/>
                  </a:glow>
                </a:effectLst>
              </a:rPr>
              <a:t>: </a:t>
            </a:r>
            <a:r>
              <a:rPr lang="en-US" sz="3200" b="1" smtClean="0">
                <a:effectLst>
                  <a:glow rad="88900">
                    <a:schemeClr val="bg1"/>
                  </a:glow>
                </a:effectLst>
              </a:rPr>
              <a:t/>
            </a:r>
            <a:br>
              <a:rPr lang="en-US" sz="3200" b="1" smtClean="0">
                <a:effectLst>
                  <a:glow rad="88900">
                    <a:schemeClr val="bg1"/>
                  </a:glow>
                </a:effectLst>
              </a:rPr>
            </a:br>
            <a:r>
              <a:rPr lang="en-US" sz="3600" b="1" smtClean="0">
                <a:effectLst>
                  <a:glow rad="88900">
                    <a:schemeClr val="bg1"/>
                  </a:glow>
                </a:effectLst>
              </a:rPr>
              <a:t>GUESSING 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</a:rPr>
              <a:t>GAME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835355" y="1245608"/>
            <a:ext cx="1883767" cy="62040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70405" y="2501266"/>
            <a:ext cx="1950733" cy="62613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27024"/>
            <a:ext cx="6319289" cy="65757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Guessing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1965663"/>
            <a:ext cx="6316138" cy="171542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Listen </a:t>
            </a:r>
            <a:r>
              <a:rPr lang="en-US">
                <a:solidFill>
                  <a:schemeClr val="tx1"/>
                </a:solidFill>
              </a:rPr>
              <a:t>and </a:t>
            </a:r>
            <a:r>
              <a:rPr lang="en-US" smtClean="0">
                <a:solidFill>
                  <a:schemeClr val="tx1"/>
                </a:solidFill>
              </a:rPr>
              <a:t>repeat. Write </a:t>
            </a:r>
            <a:r>
              <a:rPr lang="en-US" dirty="0">
                <a:solidFill>
                  <a:schemeClr val="tx1"/>
                </a:solidFill>
              </a:rPr>
              <a:t>them in the correct columns.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Match a word in A with a word or phrase in B</a:t>
            </a:r>
            <a:r>
              <a:rPr lang="en-US">
                <a:solidFill>
                  <a:schemeClr val="tx1"/>
                </a:solidFill>
              </a:rPr>
              <a:t>. </a:t>
            </a:r>
            <a:endParaRPr lang="en-US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Underline the correct word to complete each sentence.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719122" y="1555809"/>
            <a:ext cx="1426650" cy="94545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273955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63401" y="47600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043032" y="3991615"/>
            <a:ext cx="551901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smtClean="0"/>
              <a:t>to </a:t>
            </a:r>
            <a:r>
              <a:rPr lang="en-US" sz="2400" dirty="0"/>
              <a:t>introduce visually some nouns related to the topic</a:t>
            </a:r>
            <a:endParaRPr lang="en-US" sz="24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32" name="Picture 2" descr="Vocabulary Growth From 18 to 24 Months of Age in Children With and Without  Repaired Cleft Palate | Journal of Speech, Language, and Hearing Resea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7" y="3836701"/>
            <a:ext cx="5048446" cy="252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81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58717" y="1588819"/>
            <a:ext cx="610642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</a:rPr>
              <a:t>concert hall </a:t>
            </a:r>
            <a:r>
              <a:rPr lang="vi-VN" sz="4400" b="1" dirty="0">
                <a:solidFill>
                  <a:srgbClr val="F7941E"/>
                </a:solidFill>
              </a:rPr>
              <a:t>(</a:t>
            </a:r>
            <a:r>
              <a:rPr lang="vi-VN" sz="4400" b="1">
                <a:solidFill>
                  <a:srgbClr val="F7941E"/>
                </a:solidFill>
              </a:rPr>
              <a:t>n</a:t>
            </a:r>
            <a:r>
              <a:rPr lang="vi-VN" sz="4400" b="1" smtClean="0">
                <a:solidFill>
                  <a:srgbClr val="F7941E"/>
                </a:solidFill>
              </a:rPr>
              <a:t>) 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27409" y="4399759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p</a:t>
            </a:r>
            <a:r>
              <a:rPr lang="en-US" sz="3600" smtClean="0"/>
              <a:t>hòng </a:t>
            </a:r>
            <a:r>
              <a:rPr lang="en-US" sz="3600" dirty="0" err="1"/>
              <a:t>hòa</a:t>
            </a:r>
            <a:r>
              <a:rPr lang="en-US" sz="3600" dirty="0"/>
              <a:t> </a:t>
            </a:r>
            <a:r>
              <a:rPr lang="en-US" sz="3600" dirty="0" err="1"/>
              <a:t>nhạc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685947" y="2999844"/>
            <a:ext cx="29338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kɒnsət </a:t>
            </a:r>
            <a:r>
              <a:rPr lang="en-US" sz="3600" b="1" dirty="0">
                <a:solidFill>
                  <a:srgbClr val="0FB7BD"/>
                </a:solidFill>
              </a:rPr>
              <a:t>ˌ</a:t>
            </a:r>
            <a:r>
              <a:rPr lang="en-US" sz="3600" b="1" dirty="0" err="1">
                <a:solidFill>
                  <a:srgbClr val="0FB7BD"/>
                </a:solidFill>
              </a:rPr>
              <a:t>hɔːl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95 Classical Music Hall Illustrations &amp;amp; Clip Art - iStock">
            <a:extLst>
              <a:ext uri="{FF2B5EF4-FFF2-40B4-BE49-F238E27FC236}">
                <a16:creationId xmlns:a16="http://schemas.microsoft.com/office/drawing/2014/main" id="{2AA6969D-B171-4D20-90B3-40D6AF1EEF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140" y="2026790"/>
            <a:ext cx="5415591" cy="3459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864872" y="17219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</a:rPr>
              <a:t>actress </a:t>
            </a:r>
            <a:r>
              <a:rPr lang="vi-VN" sz="4400" b="1" dirty="0">
                <a:solidFill>
                  <a:srgbClr val="F7941E"/>
                </a:solidFill>
              </a:rPr>
              <a:t>(n) 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4666" y="4405002"/>
            <a:ext cx="4656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d</a:t>
            </a:r>
            <a:r>
              <a:rPr lang="en-US" sz="3600" smtClean="0"/>
              <a:t>iễn </a:t>
            </a:r>
            <a:r>
              <a:rPr lang="en-US" sz="3600" dirty="0" err="1"/>
              <a:t>viên</a:t>
            </a:r>
            <a:r>
              <a:rPr lang="en-US" sz="3600" dirty="0"/>
              <a:t> </a:t>
            </a:r>
            <a:r>
              <a:rPr lang="en-US" sz="3600" dirty="0" err="1"/>
              <a:t>nữ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208710" y="3230634"/>
            <a:ext cx="20322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æktrəs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Occupation Clipart - actress-in-red-dress-long-har-clipart - Classroom  Clipart">
            <a:extLst>
              <a:ext uri="{FF2B5EF4-FFF2-40B4-BE49-F238E27FC236}">
                <a16:creationId xmlns:a16="http://schemas.microsoft.com/office/drawing/2014/main" id="{6909E94D-A6D6-4399-8FC5-1B8A3B4DB3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" t="225" r="7495" b="13830"/>
          <a:stretch/>
        </p:blipFill>
        <p:spPr bwMode="auto">
          <a:xfrm>
            <a:off x="6802244" y="1906859"/>
            <a:ext cx="4438186" cy="29104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3305</TotalTime>
  <Words>1172</Words>
  <Application>Microsoft Office PowerPoint</Application>
  <PresentationFormat>Widescreen</PresentationFormat>
  <Paragraphs>254</Paragraphs>
  <Slides>31</Slides>
  <Notes>21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Adobe Gothic Std B</vt:lpstr>
      <vt:lpstr>Arial</vt:lpstr>
      <vt:lpstr>Calibri</vt:lpstr>
      <vt:lpstr>Calibri (Body)</vt:lpstr>
      <vt:lpstr>Calibri Light</vt:lpstr>
      <vt:lpstr>ChronicaPro-Book</vt:lpstr>
      <vt:lpstr>Courier New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173</cp:revision>
  <dcterms:created xsi:type="dcterms:W3CDTF">2020-12-09T02:04:09Z</dcterms:created>
  <dcterms:modified xsi:type="dcterms:W3CDTF">2022-04-08T03:29:40Z</dcterms:modified>
</cp:coreProperties>
</file>