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63" r:id="rId2"/>
    <p:sldId id="256" r:id="rId3"/>
    <p:sldId id="367" r:id="rId4"/>
    <p:sldId id="360" r:id="rId5"/>
    <p:sldId id="281" r:id="rId6"/>
    <p:sldId id="315" r:id="rId7"/>
    <p:sldId id="316" r:id="rId8"/>
    <p:sldId id="317" r:id="rId9"/>
    <p:sldId id="283" r:id="rId10"/>
    <p:sldId id="361" r:id="rId11"/>
    <p:sldId id="335" r:id="rId12"/>
    <p:sldId id="369" r:id="rId13"/>
    <p:sldId id="370" r:id="rId14"/>
    <p:sldId id="336" r:id="rId15"/>
    <p:sldId id="371" r:id="rId16"/>
    <p:sldId id="372" r:id="rId17"/>
    <p:sldId id="340" r:id="rId18"/>
    <p:sldId id="341" r:id="rId19"/>
    <p:sldId id="314" r:id="rId20"/>
    <p:sldId id="330" r:id="rId21"/>
    <p:sldId id="3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p15="http://schemas.microsoft.com/office/powerpoint/2012/main" xmlns:go="http://customooxmlschemas.google.com/" roundtripDataSignature="AMtx7mg4QqdZdiRnJVT3TulxMDiwTBeLtQ==" r:id="rId42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ai Lin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0FB7BD"/>
    <a:srgbClr val="CBEAF0"/>
    <a:srgbClr val="48C0B6"/>
    <a:srgbClr val="048DA4"/>
    <a:srgbClr val="00A9A5"/>
    <a:srgbClr val="FFDAAB"/>
    <a:srgbClr val="F7941E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8F7F0-C334-4B69-AA84-6942CA1C3EF4}" v="362" dt="2022-01-20T03:21:50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2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43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9B58F7F0-C334-4B69-AA84-6942CA1C3EF4}"/>
    <pc:docChg chg="undo custSel addSld modSld">
      <pc:chgData name="Thuy Linh Do" userId="f60f9f76584ec879" providerId="LiveId" clId="{9B58F7F0-C334-4B69-AA84-6942CA1C3EF4}" dt="2022-01-20T03:22:40.167" v="1927" actId="20577"/>
      <pc:docMkLst>
        <pc:docMk/>
      </pc:docMkLst>
      <pc:sldChg chg="modSp mod">
        <pc:chgData name="Thuy Linh Do" userId="f60f9f76584ec879" providerId="LiveId" clId="{9B58F7F0-C334-4B69-AA84-6942CA1C3EF4}" dt="2022-01-20T02:13:44.937" v="17" actId="20577"/>
        <pc:sldMkLst>
          <pc:docMk/>
          <pc:sldMk cId="252621157" sldId="256"/>
        </pc:sldMkLst>
        <pc:spChg chg="mod">
          <ac:chgData name="Thuy Linh Do" userId="f60f9f76584ec879" providerId="LiveId" clId="{9B58F7F0-C334-4B69-AA84-6942CA1C3EF4}" dt="2022-01-20T02:13:44.937" v="1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3:36.068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9B58F7F0-C334-4B69-AA84-6942CA1C3EF4}" dt="2022-01-20T02:14:35.249" v="25" actId="20577"/>
        <pc:sldMkLst>
          <pc:docMk/>
          <pc:sldMk cId="2021924275" sldId="275"/>
        </pc:sldMkLst>
        <pc:spChg chg="mod">
          <ac:chgData name="Thuy Linh Do" userId="f60f9f76584ec879" providerId="LiveId" clId="{9B58F7F0-C334-4B69-AA84-6942CA1C3EF4}" dt="2022-01-20T02:14:35.249" v="25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9B58F7F0-C334-4B69-AA84-6942CA1C3EF4}" dt="2022-01-20T02:19:44.208" v="163" actId="20577"/>
        <pc:sldMkLst>
          <pc:docMk/>
          <pc:sldMk cId="3404845292" sldId="279"/>
        </pc:sldMkLst>
        <pc:spChg chg="mod or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" creationId="{9B33D04B-1EFF-4E18-BDB8-64142EE5D200}"/>
          </ac:spMkLst>
        </pc:spChg>
        <pc:spChg chg="mod ord">
          <ac:chgData name="Thuy Linh Do" userId="f60f9f76584ec879" providerId="LiveId" clId="{9B58F7F0-C334-4B69-AA84-6942CA1C3EF4}" dt="2022-01-20T02:19:44.208" v="163" actId="20577"/>
          <ac:spMkLst>
            <pc:docMk/>
            <pc:sldMk cId="3404845292" sldId="279"/>
            <ac:spMk id="13" creationId="{00000000-0000-0000-0000-000000000000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18" creationId="{8FC9BE17-9A7B-462D-AE50-3D8777387304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0" creationId="{3EBE8569-6AEC-4B8C-8D53-2DE337CDBA6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2" creationId="{55D4142C-5077-457F-A6AD-3FECFDB3968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4" creationId="{7A5F0580-5EE9-419F-96EE-B6529EF6E7D0}"/>
          </ac:spMkLst>
        </pc:spChg>
        <pc:spChg chg="ad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6" creationId="{3CD9DF72-87A3-404E-A828-84CBF11A8303}"/>
          </ac:spMkLst>
        </pc:spChg>
        <pc:picChg chg="add mo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3" creationId="{EEE526A0-258B-49B8-94B5-31626E27570D}"/>
          </ac:picMkLst>
        </pc:picChg>
        <pc:picChg chg="or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12" creationId="{00000000-0000-0000-0000-000000000000}"/>
          </ac:picMkLst>
        </pc:picChg>
        <pc:picChg chg="del">
          <ac:chgData name="Thuy Linh Do" userId="f60f9f76584ec879" providerId="LiveId" clId="{9B58F7F0-C334-4B69-AA84-6942CA1C3EF4}" dt="2022-01-20T02:18:07.402" v="130" actId="478"/>
          <ac:picMkLst>
            <pc:docMk/>
            <pc:sldMk cId="3404845292" sldId="279"/>
            <ac:picMk id="1026" creationId="{387F5D5D-9A57-47D1-99A2-DBC4BFE46BAD}"/>
          </ac:picMkLst>
        </pc:picChg>
        <pc:cxnChg chg="add">
          <ac:chgData name="Thuy Linh Do" userId="f60f9f76584ec879" providerId="LiveId" clId="{9B58F7F0-C334-4B69-AA84-6942CA1C3EF4}" dt="2022-01-20T02:19:16.821" v="140" actId="26606"/>
          <ac:cxnSpMkLst>
            <pc:docMk/>
            <pc:sldMk cId="3404845292" sldId="279"/>
            <ac:cxnSpMk id="27" creationId="{20E3A342-4D61-4E3F-AF90-1AB42AEB96CC}"/>
          </ac:cxnSpMkLst>
        </pc:cxnChg>
      </pc:sldChg>
      <pc:sldChg chg="addSp delSp modSp mod addAnim delAnim modAnim">
        <pc:chgData name="Thuy Linh Do" userId="f60f9f76584ec879" providerId="LiveId" clId="{9B58F7F0-C334-4B69-AA84-6942CA1C3EF4}" dt="2022-01-20T02:27:09.598" v="284" actId="20577"/>
        <pc:sldMkLst>
          <pc:docMk/>
          <pc:sldMk cId="3563799751" sldId="281"/>
        </pc:sldMkLst>
        <pc:spChg chg="mod">
          <ac:chgData name="Thuy Linh Do" userId="f60f9f76584ec879" providerId="LiveId" clId="{9B58F7F0-C334-4B69-AA84-6942CA1C3EF4}" dt="2022-01-20T02:26:46.314" v="234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1:07.473" v="171"/>
          <ac:spMkLst>
            <pc:docMk/>
            <pc:sldMk cId="3563799751" sldId="281"/>
            <ac:spMk id="7" creationId="{00000000-0000-0000-0000-000000000000}"/>
          </ac:spMkLst>
        </pc:spChg>
        <pc:spChg chg="add del mod">
          <ac:chgData name="Thuy Linh Do" userId="f60f9f76584ec879" providerId="LiveId" clId="{9B58F7F0-C334-4B69-AA84-6942CA1C3EF4}" dt="2022-01-20T02:27:09.598" v="284" actId="20577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1:16.228" v="172" actId="478"/>
          <ac:picMkLst>
            <pc:docMk/>
            <pc:sldMk cId="3563799751" sldId="281"/>
            <ac:picMk id="8" creationId="{51738FEA-5B1B-4CC2-A468-A3C7F23B6B58}"/>
          </ac:picMkLst>
        </pc:picChg>
        <pc:picChg chg="add mod">
          <ac:chgData name="Thuy Linh Do" userId="f60f9f76584ec879" providerId="LiveId" clId="{9B58F7F0-C334-4B69-AA84-6942CA1C3EF4}" dt="2022-01-20T02:21:23.440" v="176" actId="1076"/>
          <ac:picMkLst>
            <pc:docMk/>
            <pc:sldMk cId="3563799751" sldId="281"/>
            <ac:picMk id="9" creationId="{2AA6969D-B171-4D20-90B3-40D6AF1EEF06}"/>
          </ac:picMkLst>
        </pc:picChg>
      </pc:sldChg>
      <pc:sldChg chg="addSp delSp modSp mod">
        <pc:chgData name="Thuy Linh Do" userId="f60f9f76584ec879" providerId="LiveId" clId="{9B58F7F0-C334-4B69-AA84-6942CA1C3EF4}" dt="2022-01-20T02:32:38.544" v="532" actId="255"/>
        <pc:sldMkLst>
          <pc:docMk/>
          <pc:sldMk cId="1769986107" sldId="283"/>
        </pc:sldMkLst>
        <pc:graphicFrameChg chg="add del mod modGraphic">
          <ac:chgData name="Thuy Linh Do" userId="f60f9f76584ec879" providerId="LiveId" clId="{9B58F7F0-C334-4B69-AA84-6942CA1C3EF4}" dt="2022-01-20T02:32:38.544" v="532" actId="255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9B58F7F0-C334-4B69-AA84-6942CA1C3EF4}" dt="2022-01-20T02:16:36.368" v="66"/>
        <pc:sldMkLst>
          <pc:docMk/>
          <pc:sldMk cId="658201877" sldId="302"/>
        </pc:sldMkLst>
        <pc:spChg chg="mod">
          <ac:chgData name="Thuy Linh Do" userId="f60f9f76584ec879" providerId="LiveId" clId="{9B58F7F0-C334-4B69-AA84-6942CA1C3EF4}" dt="2022-01-20T02:15:03.335" v="48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5:42.639" v="55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6.378" v="62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36.368" v="6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9.685" v="63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22.568" v="168" actId="1076"/>
        <pc:sldMkLst>
          <pc:docMk/>
          <pc:sldMk cId="1899537031" sldId="308"/>
        </pc:sldMkLst>
        <pc:spChg chg="mod">
          <ac:chgData name="Thuy Linh Do" userId="f60f9f76584ec879" providerId="LiveId" clId="{9B58F7F0-C334-4B69-AA84-6942CA1C3EF4}" dt="2022-01-20T02:16:58.877" v="79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0:14.739" v="164" actId="478"/>
          <ac:picMkLst>
            <pc:docMk/>
            <pc:sldMk cId="1899537031" sldId="308"/>
            <ac:picMk id="10" creationId="{A0A5204B-A19C-42F3-9980-9BFE4F4C4623}"/>
          </ac:picMkLst>
        </pc:picChg>
        <pc:picChg chg="add mod">
          <ac:chgData name="Thuy Linh Do" userId="f60f9f76584ec879" providerId="LiveId" clId="{9B58F7F0-C334-4B69-AA84-6942CA1C3EF4}" dt="2022-01-20T02:20:22.568" v="168" actId="1076"/>
          <ac:picMkLst>
            <pc:docMk/>
            <pc:sldMk cId="1899537031" sldId="308"/>
            <ac:picMk id="2050" creationId="{5F768393-31B8-48F3-BB30-FBFB7BE53BB1}"/>
          </ac:picMkLst>
        </pc:picChg>
      </pc:sldChg>
      <pc:sldChg chg="modSp mod">
        <pc:chgData name="Thuy Linh Do" userId="f60f9f76584ec879" providerId="LiveId" clId="{9B58F7F0-C334-4B69-AA84-6942CA1C3EF4}" dt="2022-01-20T03:06:26.887" v="1472" actId="20577"/>
        <pc:sldMkLst>
          <pc:docMk/>
          <pc:sldMk cId="626516812" sldId="313"/>
        </pc:sldMkLst>
        <pc:spChg chg="mod">
          <ac:chgData name="Thuy Linh Do" userId="f60f9f76584ec879" providerId="LiveId" clId="{9B58F7F0-C334-4B69-AA84-6942CA1C3EF4}" dt="2022-01-20T03:06:26.887" v="1472" actId="20577"/>
          <ac:spMkLst>
            <pc:docMk/>
            <pc:sldMk cId="626516812" sldId="313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00:13.927" v="1452"/>
          <ac:spMkLst>
            <pc:docMk/>
            <pc:sldMk cId="626516812" sldId="313"/>
            <ac:spMk id="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7:30.268" v="309" actId="20577"/>
        <pc:sldMkLst>
          <pc:docMk/>
          <pc:sldMk cId="3342496260" sldId="315"/>
        </pc:sldMkLst>
        <pc:spChg chg="mod">
          <ac:chgData name="Thuy Linh Do" userId="f60f9f76584ec879" providerId="LiveId" clId="{9B58F7F0-C334-4B69-AA84-6942CA1C3EF4}" dt="2022-01-20T02:27:21.879" v="285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23.542" v="286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30.268" v="309" actId="20577"/>
          <ac:spMkLst>
            <pc:docMk/>
            <pc:sldMk cId="3342496260" sldId="315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03.513" v="179" actId="478"/>
          <ac:picMkLst>
            <pc:docMk/>
            <pc:sldMk cId="3342496260" sldId="315"/>
            <ac:picMk id="8" creationId="{110C94B5-6F4F-4787-84EB-87E48AFA38ED}"/>
          </ac:picMkLst>
        </pc:picChg>
        <pc:picChg chg="add mod">
          <ac:chgData name="Thuy Linh Do" userId="f60f9f76584ec879" providerId="LiveId" clId="{9B58F7F0-C334-4B69-AA84-6942CA1C3EF4}" dt="2022-01-20T02:22:09.107" v="183" actId="1076"/>
          <ac:picMkLst>
            <pc:docMk/>
            <pc:sldMk cId="3342496260" sldId="315"/>
            <ac:picMk id="9" creationId="{6909E94D-A6D6-4399-8FC5-1B8A3B4DB3AC}"/>
          </ac:picMkLst>
        </pc:picChg>
      </pc:sldChg>
      <pc:sldChg chg="addSp delSp modSp mod">
        <pc:chgData name="Thuy Linh Do" userId="f60f9f76584ec879" providerId="LiveId" clId="{9B58F7F0-C334-4B69-AA84-6942CA1C3EF4}" dt="2022-01-20T02:27:48.604" v="324" actId="20577"/>
        <pc:sldMkLst>
          <pc:docMk/>
          <pc:sldMk cId="2817977460" sldId="316"/>
        </pc:sldMkLst>
        <pc:spChg chg="mod">
          <ac:chgData name="Thuy Linh Do" userId="f60f9f76584ec879" providerId="LiveId" clId="{9B58F7F0-C334-4B69-AA84-6942CA1C3EF4}" dt="2022-01-20T02:27:43.754" v="310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28.370" v="184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48.604" v="324" actId="20577"/>
          <ac:spMkLst>
            <pc:docMk/>
            <pc:sldMk cId="2817977460" sldId="316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34.973" v="185" actId="478"/>
          <ac:picMkLst>
            <pc:docMk/>
            <pc:sldMk cId="2817977460" sldId="316"/>
            <ac:picMk id="8" creationId="{CE1626C4-B241-4E7D-8D7E-FA043C626F0E}"/>
          </ac:picMkLst>
        </pc:picChg>
        <pc:picChg chg="add mod">
          <ac:chgData name="Thuy Linh Do" userId="f60f9f76584ec879" providerId="LiveId" clId="{9B58F7F0-C334-4B69-AA84-6942CA1C3EF4}" dt="2022-01-20T02:22:41.596" v="188" actId="14100"/>
          <ac:picMkLst>
            <pc:docMk/>
            <pc:sldMk cId="2817977460" sldId="316"/>
            <ac:picMk id="9" creationId="{08C6DAA9-3290-4732-BAB7-A474EE762BF5}"/>
          </ac:picMkLst>
        </pc:picChg>
      </pc:sldChg>
      <pc:sldChg chg="addSp delSp modSp mod">
        <pc:chgData name="Thuy Linh Do" userId="f60f9f76584ec879" providerId="LiveId" clId="{9B58F7F0-C334-4B69-AA84-6942CA1C3EF4}" dt="2022-01-20T02:28:08.167" v="349" actId="20577"/>
        <pc:sldMkLst>
          <pc:docMk/>
          <pc:sldMk cId="1747082783" sldId="317"/>
        </pc:sldMkLst>
        <pc:spChg chg="mod">
          <ac:chgData name="Thuy Linh Do" userId="f60f9f76584ec879" providerId="LiveId" clId="{9B58F7F0-C334-4B69-AA84-6942CA1C3EF4}" dt="2022-01-20T02:28:01.947" v="325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59.763" v="189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08.167" v="349" actId="20577"/>
          <ac:spMkLst>
            <pc:docMk/>
            <pc:sldMk cId="1747082783" sldId="31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07.163" v="190" actId="478"/>
          <ac:picMkLst>
            <pc:docMk/>
            <pc:sldMk cId="1747082783" sldId="317"/>
            <ac:picMk id="8" creationId="{693E4A81-7F28-4B07-975B-75697A6A57F7}"/>
          </ac:picMkLst>
        </pc:picChg>
        <pc:picChg chg="add mod">
          <ac:chgData name="Thuy Linh Do" userId="f60f9f76584ec879" providerId="LiveId" clId="{9B58F7F0-C334-4B69-AA84-6942CA1C3EF4}" dt="2022-01-20T02:23:14.653" v="194" actId="1076"/>
          <ac:picMkLst>
            <pc:docMk/>
            <pc:sldMk cId="1747082783" sldId="317"/>
            <ac:picMk id="9" creationId="{79F6FD38-A7DB-4F2D-8523-AAA924BB4819}"/>
          </ac:picMkLst>
        </pc:picChg>
      </pc:sldChg>
      <pc:sldChg chg="modSp mod">
        <pc:chgData name="Thuy Linh Do" userId="f60f9f76584ec879" providerId="LiveId" clId="{9B58F7F0-C334-4B69-AA84-6942CA1C3EF4}" dt="2022-01-20T03:22:40.167" v="1927" actId="20577"/>
        <pc:sldMkLst>
          <pc:docMk/>
          <pc:sldMk cId="387957963" sldId="330"/>
        </pc:sldMkLst>
        <pc:spChg chg="mod">
          <ac:chgData name="Thuy Linh Do" userId="f60f9f76584ec879" providerId="LiveId" clId="{9B58F7F0-C334-4B69-AA84-6942CA1C3EF4}" dt="2022-01-20T03:22:40.167" v="1927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40.475" v="170"/>
        <pc:sldMkLst>
          <pc:docMk/>
          <pc:sldMk cId="256923370" sldId="332"/>
        </pc:sldMkLst>
        <pc:spChg chg="del">
          <ac:chgData name="Thuy Linh Do" userId="f60f9f76584ec879" providerId="LiveId" clId="{9B58F7F0-C334-4B69-AA84-6942CA1C3EF4}" dt="2022-01-20T02:20:38.217" v="169" actId="478"/>
          <ac:spMkLst>
            <pc:docMk/>
            <pc:sldMk cId="256923370" sldId="332"/>
            <ac:spMk id="15" creationId="{526FACE8-5098-4DC1-AFC7-266D29A62BFF}"/>
          </ac:spMkLst>
        </pc:spChg>
        <pc:spChg chg="add mod">
          <ac:chgData name="Thuy Linh Do" userId="f60f9f76584ec879" providerId="LiveId" clId="{9B58F7F0-C334-4B69-AA84-6942CA1C3EF4}" dt="2022-01-20T02:20:40.475" v="170"/>
          <ac:spMkLst>
            <pc:docMk/>
            <pc:sldMk cId="256923370" sldId="332"/>
            <ac:spMk id="18" creationId="{D4A0A8A4-6314-48CA-9FB8-3E199CDDF6B2}"/>
          </ac:spMkLst>
        </pc:spChg>
      </pc:sldChg>
      <pc:sldChg chg="addSp delSp modSp mod">
        <pc:chgData name="Thuy Linh Do" userId="f60f9f76584ec879" providerId="LiveId" clId="{9B58F7F0-C334-4B69-AA84-6942CA1C3EF4}" dt="2022-01-20T02:28:37.372" v="376" actId="20577"/>
        <pc:sldMkLst>
          <pc:docMk/>
          <pc:sldMk cId="1347571900" sldId="333"/>
        </pc:sldMkLst>
        <pc:spChg chg="mod">
          <ac:chgData name="Thuy Linh Do" userId="f60f9f76584ec879" providerId="LiveId" clId="{9B58F7F0-C334-4B69-AA84-6942CA1C3EF4}" dt="2022-01-20T02:28:27.799" v="352" actId="20577"/>
          <ac:spMkLst>
            <pc:docMk/>
            <pc:sldMk cId="1347571900" sldId="333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3:31.034" v="197" actId="20577"/>
          <ac:spMkLst>
            <pc:docMk/>
            <pc:sldMk cId="1347571900" sldId="333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37.372" v="376" actId="20577"/>
          <ac:spMkLst>
            <pc:docMk/>
            <pc:sldMk cId="1347571900" sldId="333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45.655" v="198" actId="478"/>
          <ac:picMkLst>
            <pc:docMk/>
            <pc:sldMk cId="1347571900" sldId="333"/>
            <ac:picMk id="8" creationId="{8DCBEA19-E223-4AE4-B274-9845EBC0066E}"/>
          </ac:picMkLst>
        </pc:picChg>
        <pc:picChg chg="add mod">
          <ac:chgData name="Thuy Linh Do" userId="f60f9f76584ec879" providerId="LiveId" clId="{9B58F7F0-C334-4B69-AA84-6942CA1C3EF4}" dt="2022-01-20T02:23:53.516" v="203" actId="14100"/>
          <ac:picMkLst>
            <pc:docMk/>
            <pc:sldMk cId="1347571900" sldId="333"/>
            <ac:picMk id="9" creationId="{0AF0B4DB-6058-48FB-B92C-8ACE048D8B9C}"/>
          </ac:picMkLst>
        </pc:picChg>
        <pc:picChg chg="add mod">
          <ac:chgData name="Thuy Linh Do" userId="f60f9f76584ec879" providerId="LiveId" clId="{9B58F7F0-C334-4B69-AA84-6942CA1C3EF4}" dt="2022-01-20T02:24:06.395" v="207" actId="1076"/>
          <ac:picMkLst>
            <pc:docMk/>
            <pc:sldMk cId="1347571900" sldId="333"/>
            <ac:picMk id="10" creationId="{9BE990CA-B3BD-41E5-B791-1769BA567B7C}"/>
          </ac:picMkLst>
        </pc:picChg>
      </pc:sldChg>
      <pc:sldChg chg="addSp delSp modSp mod">
        <pc:chgData name="Thuy Linh Do" userId="f60f9f76584ec879" providerId="LiveId" clId="{9B58F7F0-C334-4B69-AA84-6942CA1C3EF4}" dt="2022-01-20T02:33:12.588" v="534"/>
        <pc:sldMkLst>
          <pc:docMk/>
          <pc:sldMk cId="1455229245" sldId="334"/>
        </pc:sldMkLst>
        <pc:spChg chg="del">
          <ac:chgData name="Thuy Linh Do" userId="f60f9f76584ec879" providerId="LiveId" clId="{9B58F7F0-C334-4B69-AA84-6942CA1C3EF4}" dt="2022-01-20T02:33:10.277" v="533" actId="478"/>
          <ac:spMkLst>
            <pc:docMk/>
            <pc:sldMk cId="1455229245" sldId="334"/>
            <ac:spMk id="13" creationId="{D1EBC3C0-ED62-419E-8AF1-9DD677290F2C}"/>
          </ac:spMkLst>
        </pc:spChg>
        <pc:spChg chg="add mod">
          <ac:chgData name="Thuy Linh Do" userId="f60f9f76584ec879" providerId="LiveId" clId="{9B58F7F0-C334-4B69-AA84-6942CA1C3EF4}" dt="2022-01-20T02:33:12.588" v="534"/>
          <ac:spMkLst>
            <pc:docMk/>
            <pc:sldMk cId="1455229245" sldId="334"/>
            <ac:spMk id="14" creationId="{131A84B0-F0C7-4764-A55A-FF0A5567A8E8}"/>
          </ac:spMkLst>
        </pc:spChg>
      </pc:sldChg>
      <pc:sldChg chg="addSp delSp modSp mod delAnim modAnim">
        <pc:chgData name="Thuy Linh Do" userId="f60f9f76584ec879" providerId="LiveId" clId="{9B58F7F0-C334-4B69-AA84-6942CA1C3EF4}" dt="2022-01-20T02:44:58.217" v="796" actId="1076"/>
        <pc:sldMkLst>
          <pc:docMk/>
          <pc:sldMk cId="4021477443" sldId="335"/>
        </pc:sldMkLst>
        <pc:spChg chg="add mod">
          <ac:chgData name="Thuy Linh Do" userId="f60f9f76584ec879" providerId="LiveId" clId="{9B58F7F0-C334-4B69-AA84-6942CA1C3EF4}" dt="2022-01-20T02:37:04.788" v="671" actId="14100"/>
          <ac:spMkLst>
            <pc:docMk/>
            <pc:sldMk cId="4021477443" sldId="335"/>
            <ac:spMk id="2" creationId="{3FF362E4-13E7-4CC3-AB0A-AD123E24944C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4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6" creationId="{8A5E2866-7E5D-43BA-B16B-E6BD8B7BEB12}"/>
          </ac:spMkLst>
        </pc:spChg>
        <pc:spChg chg="add del mod">
          <ac:chgData name="Thuy Linh Do" userId="f60f9f76584ec879" providerId="LiveId" clId="{9B58F7F0-C334-4B69-AA84-6942CA1C3EF4}" dt="2022-01-20T02:39:17.254" v="749"/>
          <ac:spMkLst>
            <pc:docMk/>
            <pc:sldMk cId="4021477443" sldId="335"/>
            <ac:spMk id="9" creationId="{03A20508-904B-4380-BA65-CEC857B176B3}"/>
          </ac:spMkLst>
        </pc:spChg>
        <pc:spChg chg="add mod">
          <ac:chgData name="Thuy Linh Do" userId="f60f9f76584ec879" providerId="LiveId" clId="{9B58F7F0-C334-4B69-AA84-6942CA1C3EF4}" dt="2022-01-20T02:39:15.991" v="747" actId="122"/>
          <ac:spMkLst>
            <pc:docMk/>
            <pc:sldMk cId="4021477443" sldId="335"/>
            <ac:spMk id="10" creationId="{62FC4945-C0F6-4D8D-B1C6-50638AB7D2C7}"/>
          </ac:spMkLst>
        </pc:spChg>
        <pc:spChg chg="mod">
          <ac:chgData name="Thuy Linh Do" userId="f60f9f76584ec879" providerId="LiveId" clId="{9B58F7F0-C334-4B69-AA84-6942CA1C3EF4}" dt="2022-01-20T02:34:39.053" v="539" actId="1076"/>
          <ac:spMkLst>
            <pc:docMk/>
            <pc:sldMk cId="4021477443" sldId="335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3" creationId="{6B1BCE90-EE61-4BEE-B5AC-D74488A2CFEF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4" creationId="{628C410A-9D51-447E-9093-4D2A87F41CF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5" creationId="{EEAEE399-2982-43DF-9712-73CEFC44E39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8" creationId="{EC59F91F-3834-4ED9-88FF-16BAEA7A54E7}"/>
          </ac:spMkLst>
        </pc:spChg>
        <pc:spChg chg="add mod">
          <ac:chgData name="Thuy Linh Do" userId="f60f9f76584ec879" providerId="LiveId" clId="{9B58F7F0-C334-4B69-AA84-6942CA1C3EF4}" dt="2022-01-20T02:39:54.780" v="790" actId="20577"/>
          <ac:spMkLst>
            <pc:docMk/>
            <pc:sldMk cId="4021477443" sldId="335"/>
            <ac:spMk id="19" creationId="{47636310-9E5F-4014-B5B3-625ED196614C}"/>
          </ac:spMkLst>
        </pc:spChg>
        <pc:graphicFrameChg chg="add mod modGraphic">
          <ac:chgData name="Thuy Linh Do" userId="f60f9f76584ec879" providerId="LiveId" clId="{9B58F7F0-C334-4B69-AA84-6942CA1C3EF4}" dt="2022-01-20T02:37:53.738" v="698" actId="20577"/>
          <ac:graphicFrameMkLst>
            <pc:docMk/>
            <pc:sldMk cId="4021477443" sldId="335"/>
            <ac:graphicFrameMk id="3" creationId="{881C00F9-EF91-498D-86F7-55B2CD4E7938}"/>
          </ac:graphicFrameMkLst>
        </pc:graphicFrameChg>
        <pc:picChg chg="del">
          <ac:chgData name="Thuy Linh Do" userId="f60f9f76584ec879" providerId="LiveId" clId="{9B58F7F0-C334-4B69-AA84-6942CA1C3EF4}" dt="2022-01-20T02:34:44.232" v="540" actId="478"/>
          <ac:picMkLst>
            <pc:docMk/>
            <pc:sldMk cId="4021477443" sldId="335"/>
            <ac:picMk id="5" creationId="{5059D2F1-48DC-4751-A998-E67042A43DAF}"/>
          </ac:picMkLst>
        </pc:picChg>
        <pc:picChg chg="add mod">
          <ac:chgData name="Thuy Linh Do" userId="f60f9f76584ec879" providerId="LiveId" clId="{9B58F7F0-C334-4B69-AA84-6942CA1C3EF4}" dt="2022-01-20T02:44:58.217" v="796" actId="1076"/>
          <ac:picMkLst>
            <pc:docMk/>
            <pc:sldMk cId="4021477443" sldId="335"/>
            <ac:picMk id="11" creationId="{30863703-4684-41AC-9D42-2FAB8160C754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2:50:35.786" v="944"/>
        <pc:sldMkLst>
          <pc:docMk/>
          <pc:sldMk cId="3308787270" sldId="336"/>
        </pc:sldMkLst>
        <pc:spChg chg="del">
          <ac:chgData name="Thuy Linh Do" userId="f60f9f76584ec879" providerId="LiveId" clId="{9B58F7F0-C334-4B69-AA84-6942CA1C3EF4}" dt="2022-01-20T02:45:27.358" v="798" actId="478"/>
          <ac:spMkLst>
            <pc:docMk/>
            <pc:sldMk cId="3308787270" sldId="336"/>
            <ac:spMk id="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5" creationId="{00000000-0000-0000-0000-000000000000}"/>
          </ac:spMkLst>
        </pc:spChg>
        <pc:spChg chg="del mod">
          <ac:chgData name="Thuy Linh Do" userId="f60f9f76584ec879" providerId="LiveId" clId="{9B58F7F0-C334-4B69-AA84-6942CA1C3EF4}" dt="2022-01-20T02:45:43.353" v="805" actId="478"/>
          <ac:spMkLst>
            <pc:docMk/>
            <pc:sldMk cId="3308787270" sldId="336"/>
            <ac:spMk id="6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45:24.001" v="797"/>
          <ac:spMkLst>
            <pc:docMk/>
            <pc:sldMk cId="3308787270" sldId="336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8" creationId="{9C48ED7D-13EB-4100-84E5-928FB35A6C09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9" creationId="{855EF4E1-9E99-4B51-8D43-BDE96A4C07D6}"/>
          </ac:spMkLst>
        </pc:spChg>
        <pc:spChg chg="del">
          <ac:chgData name="Thuy Linh Do" userId="f60f9f76584ec879" providerId="LiveId" clId="{9B58F7F0-C334-4B69-AA84-6942CA1C3EF4}" dt="2022-01-20T02:45:45.708" v="806" actId="478"/>
          <ac:spMkLst>
            <pc:docMk/>
            <pc:sldMk cId="3308787270" sldId="336"/>
            <ac:spMk id="20" creationId="{E4F2F93D-61D1-46B2-9425-AB9B56E49F57}"/>
          </ac:spMkLst>
        </pc:spChg>
        <pc:graphicFrameChg chg="del modGraphic">
          <ac:chgData name="Thuy Linh Do" userId="f60f9f76584ec879" providerId="LiveId" clId="{9B58F7F0-C334-4B69-AA84-6942CA1C3EF4}" dt="2022-01-20T02:45:33.016" v="801" actId="478"/>
          <ac:graphicFrameMkLst>
            <pc:docMk/>
            <pc:sldMk cId="3308787270" sldId="336"/>
            <ac:graphicFrameMk id="3" creationId="{227E7448-325D-4FE1-B318-C9863EDBEFD8}"/>
          </ac:graphicFrameMkLst>
        </pc:graphicFrameChg>
        <pc:graphicFrameChg chg="add mod modGraphic">
          <ac:chgData name="Thuy Linh Do" userId="f60f9f76584ec879" providerId="LiveId" clId="{9B58F7F0-C334-4B69-AA84-6942CA1C3EF4}" dt="2022-01-20T02:48:20.114" v="930" actId="20577"/>
          <ac:graphicFrameMkLst>
            <pc:docMk/>
            <pc:sldMk cId="3308787270" sldId="336"/>
            <ac:graphicFrameMk id="14" creationId="{2322832D-B0A4-4440-9EB4-9AEF05D2D56E}"/>
          </ac:graphicFrameMkLst>
        </pc:graphicFrameChg>
        <pc:cxnChg chg="add mod">
          <ac:chgData name="Thuy Linh Do" userId="f60f9f76584ec879" providerId="LiveId" clId="{9B58F7F0-C334-4B69-AA84-6942CA1C3EF4}" dt="2022-01-20T02:48:43.758" v="932" actId="13822"/>
          <ac:cxnSpMkLst>
            <pc:docMk/>
            <pc:sldMk cId="3308787270" sldId="336"/>
            <ac:cxnSpMk id="9" creationId="{8879E689-CB6F-4241-8BE4-6DF29084ECAA}"/>
          </ac:cxnSpMkLst>
        </pc:cxnChg>
        <pc:cxnChg chg="add">
          <ac:chgData name="Thuy Linh Do" userId="f60f9f76584ec879" providerId="LiveId" clId="{9B58F7F0-C334-4B69-AA84-6942CA1C3EF4}" dt="2022-01-20T02:49:03.651" v="933" actId="11529"/>
          <ac:cxnSpMkLst>
            <pc:docMk/>
            <pc:sldMk cId="3308787270" sldId="336"/>
            <ac:cxnSpMk id="11" creationId="{315C3861-95BB-435B-8921-0381FF3FE36C}"/>
          </ac:cxnSpMkLst>
        </pc:cxnChg>
        <pc:cxnChg chg="add mod">
          <ac:chgData name="Thuy Linh Do" userId="f60f9f76584ec879" providerId="LiveId" clId="{9B58F7F0-C334-4B69-AA84-6942CA1C3EF4}" dt="2022-01-20T02:49:25.850" v="935" actId="13822"/>
          <ac:cxnSpMkLst>
            <pc:docMk/>
            <pc:sldMk cId="3308787270" sldId="336"/>
            <ac:cxnSpMk id="15" creationId="{6DBED67C-E02A-4F90-B35B-CA013BE9205B}"/>
          </ac:cxnSpMkLst>
        </pc:cxnChg>
        <pc:cxnChg chg="add mod">
          <ac:chgData name="Thuy Linh Do" userId="f60f9f76584ec879" providerId="LiveId" clId="{9B58F7F0-C334-4B69-AA84-6942CA1C3EF4}" dt="2022-01-20T02:49:47.185" v="937" actId="13822"/>
          <ac:cxnSpMkLst>
            <pc:docMk/>
            <pc:sldMk cId="3308787270" sldId="336"/>
            <ac:cxnSpMk id="22" creationId="{C0D23BFD-557C-455D-983A-6E291DA947C8}"/>
          </ac:cxnSpMkLst>
        </pc:cxnChg>
        <pc:cxnChg chg="add mod">
          <ac:chgData name="Thuy Linh Do" userId="f60f9f76584ec879" providerId="LiveId" clId="{9B58F7F0-C334-4B69-AA84-6942CA1C3EF4}" dt="2022-01-20T02:50:08.457" v="939" actId="208"/>
          <ac:cxnSpMkLst>
            <pc:docMk/>
            <pc:sldMk cId="3308787270" sldId="336"/>
            <ac:cxnSpMk id="24" creationId="{DCD2E898-F1E1-43D6-B8D5-DFE218A25647}"/>
          </ac:cxnSpMkLst>
        </pc:cxnChg>
      </pc:sldChg>
      <pc:sldChg chg="addSp delSp modSp mod delAnim modAnim">
        <pc:chgData name="Thuy Linh Do" userId="f60f9f76584ec879" providerId="LiveId" clId="{9B58F7F0-C334-4B69-AA84-6942CA1C3EF4}" dt="2022-01-20T02:59:10.395" v="1446" actId="1076"/>
        <pc:sldMkLst>
          <pc:docMk/>
          <pc:sldMk cId="2588298143" sldId="337"/>
        </pc:sldMkLst>
        <pc:spChg chg="add mod">
          <ac:chgData name="Thuy Linh Do" userId="f60f9f76584ec879" providerId="LiveId" clId="{9B58F7F0-C334-4B69-AA84-6942CA1C3EF4}" dt="2022-01-20T02:56:51.820" v="1428" actId="113"/>
          <ac:spMkLst>
            <pc:docMk/>
            <pc:sldMk cId="2588298143" sldId="337"/>
            <ac:spMk id="3" creationId="{55E11C31-F567-4DF6-B9B4-66817348BA9C}"/>
          </ac:spMkLst>
        </pc:spChg>
        <pc:spChg chg="del">
          <ac:chgData name="Thuy Linh Do" userId="f60f9f76584ec879" providerId="LiveId" clId="{9B58F7F0-C334-4B69-AA84-6942CA1C3EF4}" dt="2022-01-20T02:52:31.772" v="952" actId="478"/>
          <ac:spMkLst>
            <pc:docMk/>
            <pc:sldMk cId="2588298143" sldId="337"/>
            <ac:spMk id="6" creationId="{1D854421-FE3E-4682-A49E-82E0921287C3}"/>
          </ac:spMkLst>
        </pc:spChg>
        <pc:spChg chg="mod">
          <ac:chgData name="Thuy Linh Do" userId="f60f9f76584ec879" providerId="LiveId" clId="{9B58F7F0-C334-4B69-AA84-6942CA1C3EF4}" dt="2022-01-20T02:51:04.315" v="948" actId="20577"/>
          <ac:spMkLst>
            <pc:docMk/>
            <pc:sldMk cId="2588298143" sldId="337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4" creationId="{54BBA1A0-9291-46B5-9A74-FE5C52415831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5" creationId="{7152EFBA-C990-4E3E-A00B-635EBACE925D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8" creationId="{BAF9F685-A70A-4157-986E-0B629103D1B3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9" creationId="{AB24C6EC-2012-4C1E-86C1-ABCA310CDCEB}"/>
          </ac:spMkLst>
        </pc:spChg>
        <pc:graphicFrameChg chg="del">
          <ac:chgData name="Thuy Linh Do" userId="f60f9f76584ec879" providerId="LiveId" clId="{9B58F7F0-C334-4B69-AA84-6942CA1C3EF4}" dt="2022-01-20T02:52:25.536" v="950" actId="478"/>
          <ac:graphicFrameMkLst>
            <pc:docMk/>
            <pc:sldMk cId="2588298143" sldId="337"/>
            <ac:graphicFrameMk id="2" creationId="{A6D204CD-C3C5-4449-9783-60809DBBD17C}"/>
          </ac:graphicFrameMkLst>
        </pc:graphicFrameChg>
        <pc:picChg chg="del">
          <ac:chgData name="Thuy Linh Do" userId="f60f9f76584ec879" providerId="LiveId" clId="{9B58F7F0-C334-4B69-AA84-6942CA1C3EF4}" dt="2022-01-20T02:52:21.245" v="949" actId="478"/>
          <ac:picMkLst>
            <pc:docMk/>
            <pc:sldMk cId="2588298143" sldId="337"/>
            <ac:picMk id="2050" creationId="{66B0B205-D189-4CDF-B767-89A88D3FD7E0}"/>
          </ac:picMkLst>
        </pc:picChg>
        <pc:picChg chg="add mod">
          <ac:chgData name="Thuy Linh Do" userId="f60f9f76584ec879" providerId="LiveId" clId="{9B58F7F0-C334-4B69-AA84-6942CA1C3EF4}" dt="2022-01-20T02:59:10.395" v="1446" actId="1076"/>
          <ac:picMkLst>
            <pc:docMk/>
            <pc:sldMk cId="2588298143" sldId="337"/>
            <ac:picMk id="3074" creationId="{CB3558A3-2C4B-4D01-ADFB-D8D80700E32E}"/>
          </ac:picMkLst>
        </pc:picChg>
        <pc:cxnChg chg="add mod">
          <ac:chgData name="Thuy Linh Do" userId="f60f9f76584ec879" providerId="LiveId" clId="{9B58F7F0-C334-4B69-AA84-6942CA1C3EF4}" dt="2022-01-20T02:57:13.564" v="1430" actId="13822"/>
          <ac:cxnSpMkLst>
            <pc:docMk/>
            <pc:sldMk cId="2588298143" sldId="337"/>
            <ac:cxnSpMk id="5" creationId="{787421AD-ED69-4311-9D88-28785BA19DDB}"/>
          </ac:cxnSpMkLst>
        </pc:cxnChg>
        <pc:cxnChg chg="add mod">
          <ac:chgData name="Thuy Linh Do" userId="f60f9f76584ec879" providerId="LiveId" clId="{9B58F7F0-C334-4B69-AA84-6942CA1C3EF4}" dt="2022-01-20T02:57:31.334" v="1432" actId="1076"/>
          <ac:cxnSpMkLst>
            <pc:docMk/>
            <pc:sldMk cId="2588298143" sldId="337"/>
            <ac:cxnSpMk id="20" creationId="{D9E6B2E5-7686-4C42-A210-248A126A23FD}"/>
          </ac:cxnSpMkLst>
        </pc:cxnChg>
        <pc:cxnChg chg="add mod">
          <ac:chgData name="Thuy Linh Do" userId="f60f9f76584ec879" providerId="LiveId" clId="{9B58F7F0-C334-4B69-AA84-6942CA1C3EF4}" dt="2022-01-20T02:57:38.890" v="1434" actId="1076"/>
          <ac:cxnSpMkLst>
            <pc:docMk/>
            <pc:sldMk cId="2588298143" sldId="337"/>
            <ac:cxnSpMk id="21" creationId="{38379A03-233E-4ADF-9B09-3F7D00FBB722}"/>
          </ac:cxnSpMkLst>
        </pc:cxnChg>
        <pc:cxnChg chg="add mod">
          <ac:chgData name="Thuy Linh Do" userId="f60f9f76584ec879" providerId="LiveId" clId="{9B58F7F0-C334-4B69-AA84-6942CA1C3EF4}" dt="2022-01-20T02:57:45.377" v="1436" actId="1076"/>
          <ac:cxnSpMkLst>
            <pc:docMk/>
            <pc:sldMk cId="2588298143" sldId="337"/>
            <ac:cxnSpMk id="22" creationId="{A81787A8-4A2F-4A39-B2E5-4EC61D1C11B0}"/>
          </ac:cxnSpMkLst>
        </pc:cxnChg>
        <pc:cxnChg chg="add mod">
          <ac:chgData name="Thuy Linh Do" userId="f60f9f76584ec879" providerId="LiveId" clId="{9B58F7F0-C334-4B69-AA84-6942CA1C3EF4}" dt="2022-01-20T02:57:56.374" v="1438" actId="1076"/>
          <ac:cxnSpMkLst>
            <pc:docMk/>
            <pc:sldMk cId="2588298143" sldId="337"/>
            <ac:cxnSpMk id="23" creationId="{8861E022-8D2A-45AC-A117-EC78C4CCC4AA}"/>
          </ac:cxnSpMkLst>
        </pc:cxnChg>
      </pc:sldChg>
      <pc:sldChg chg="addSp delSp modSp mod">
        <pc:chgData name="Thuy Linh Do" userId="f60f9f76584ec879" providerId="LiveId" clId="{9B58F7F0-C334-4B69-AA84-6942CA1C3EF4}" dt="2022-01-20T02:59:46.940" v="1451"/>
        <pc:sldMkLst>
          <pc:docMk/>
          <pc:sldMk cId="3977972825" sldId="338"/>
        </pc:sldMkLst>
        <pc:spChg chg="del">
          <ac:chgData name="Thuy Linh Do" userId="f60f9f76584ec879" providerId="LiveId" clId="{9B58F7F0-C334-4B69-AA84-6942CA1C3EF4}" dt="2022-01-20T02:59:39.769" v="1447" actId="478"/>
          <ac:spMkLst>
            <pc:docMk/>
            <pc:sldMk cId="3977972825" sldId="338"/>
            <ac:spMk id="14" creationId="{C46B459D-7FF4-4DF4-B43B-A66DC89D2463}"/>
          </ac:spMkLst>
        </pc:spChg>
        <pc:spChg chg="del mod">
          <ac:chgData name="Thuy Linh Do" userId="f60f9f76584ec879" providerId="LiveId" clId="{9B58F7F0-C334-4B69-AA84-6942CA1C3EF4}" dt="2022-01-20T02:59:43.505" v="1449" actId="478"/>
          <ac:spMkLst>
            <pc:docMk/>
            <pc:sldMk cId="3977972825" sldId="338"/>
            <ac:spMk id="15" creationId="{350CC8B2-CFE6-42DD-B0EE-6E086B4EEA80}"/>
          </ac:spMkLst>
        </pc:spChg>
        <pc:spChg chg="del">
          <ac:chgData name="Thuy Linh Do" userId="f60f9f76584ec879" providerId="LiveId" clId="{9B58F7F0-C334-4B69-AA84-6942CA1C3EF4}" dt="2022-01-20T02:59:45.286" v="1450" actId="478"/>
          <ac:spMkLst>
            <pc:docMk/>
            <pc:sldMk cId="3977972825" sldId="338"/>
            <ac:spMk id="19" creationId="{9BAE4C3C-2D2F-4F6E-B69A-D2B8032985CB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0" creationId="{A085ABFD-320C-4F1D-95B0-9AEA56207E26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1" creationId="{72BAC050-220D-45B9-8025-0A023543A9A2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2" creationId="{DD8C6770-265B-4663-8F4A-1AD688421307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11:15.948" v="1584" actId="1076"/>
        <pc:sldMkLst>
          <pc:docMk/>
          <pc:sldMk cId="2145239444" sldId="340"/>
        </pc:sldMkLst>
        <pc:spChg chg="mod">
          <ac:chgData name="Thuy Linh Do" userId="f60f9f76584ec879" providerId="LiveId" clId="{9B58F7F0-C334-4B69-AA84-6942CA1C3EF4}" dt="2022-01-20T03:08:21.434" v="1486" actId="1076"/>
          <ac:spMkLst>
            <pc:docMk/>
            <pc:sldMk cId="2145239444" sldId="340"/>
            <ac:spMk id="7" creationId="{00000000-0000-0000-0000-000000000000}"/>
          </ac:spMkLst>
        </pc:spChg>
        <pc:graphicFrameChg chg="add mod modGraphic">
          <ac:chgData name="Thuy Linh Do" userId="f60f9f76584ec879" providerId="LiveId" clId="{9B58F7F0-C334-4B69-AA84-6942CA1C3EF4}" dt="2022-01-20T03:10:26.016" v="1580" actId="113"/>
          <ac:graphicFrameMkLst>
            <pc:docMk/>
            <pc:sldMk cId="2145239444" sldId="340"/>
            <ac:graphicFrameMk id="3" creationId="{C224BE13-6A06-4482-94D1-E5C31D4CCFD3}"/>
          </ac:graphicFrameMkLst>
        </pc:graphicFrameChg>
        <pc:graphicFrameChg chg="del">
          <ac:chgData name="Thuy Linh Do" userId="f60f9f76584ec879" providerId="LiveId" clId="{9B58F7F0-C334-4B69-AA84-6942CA1C3EF4}" dt="2022-01-20T03:06:55.999" v="1475" actId="478"/>
          <ac:graphicFrameMkLst>
            <pc:docMk/>
            <pc:sldMk cId="2145239444" sldId="340"/>
            <ac:graphicFrameMk id="4" creationId="{1B91A05E-E8C7-4DEF-9F1A-2AE851E2583C}"/>
          </ac:graphicFrameMkLst>
        </pc:graphicFrameChg>
        <pc:picChg chg="add mod">
          <ac:chgData name="Thuy Linh Do" userId="f60f9f76584ec879" providerId="LiveId" clId="{9B58F7F0-C334-4B69-AA84-6942CA1C3EF4}" dt="2022-01-20T03:07:32.969" v="1478" actId="1076"/>
          <ac:picMkLst>
            <pc:docMk/>
            <pc:sldMk cId="2145239444" sldId="340"/>
            <ac:picMk id="2" creationId="{259B7ED4-FBF7-4345-8D94-BE407EF352D3}"/>
          </ac:picMkLst>
        </pc:picChg>
        <pc:picChg chg="del">
          <ac:chgData name="Thuy Linh Do" userId="f60f9f76584ec879" providerId="LiveId" clId="{9B58F7F0-C334-4B69-AA84-6942CA1C3EF4}" dt="2022-01-20T03:06:59.277" v="1476" actId="478"/>
          <ac:picMkLst>
            <pc:docMk/>
            <pc:sldMk cId="2145239444" sldId="340"/>
            <ac:picMk id="5" creationId="{65717927-57F8-4243-9F45-15771D002B74}"/>
          </ac:picMkLst>
        </pc:picChg>
        <pc:picChg chg="add mod">
          <ac:chgData name="Thuy Linh Do" userId="f60f9f76584ec879" providerId="LiveId" clId="{9B58F7F0-C334-4B69-AA84-6942CA1C3EF4}" dt="2022-01-20T03:11:15.948" v="1584" actId="1076"/>
          <ac:picMkLst>
            <pc:docMk/>
            <pc:sldMk cId="2145239444" sldId="340"/>
            <ac:picMk id="4098" creationId="{3AF6B7E0-8F6C-4179-8893-F917C22F1B30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20:48.384" v="1906" actId="1076"/>
        <pc:sldMkLst>
          <pc:docMk/>
          <pc:sldMk cId="2333166965" sldId="341"/>
        </pc:sldMkLst>
        <pc:spChg chg="mod">
          <ac:chgData name="Thuy Linh Do" userId="f60f9f76584ec879" providerId="LiveId" clId="{9B58F7F0-C334-4B69-AA84-6942CA1C3EF4}" dt="2022-01-20T03:14:45.018" v="1861" actId="1076"/>
          <ac:spMkLst>
            <pc:docMk/>
            <pc:sldMk cId="2333166965" sldId="341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1:57.425" v="1586" actId="1076"/>
          <ac:spMkLst>
            <pc:docMk/>
            <pc:sldMk cId="2333166965" sldId="341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2:52.613" v="1592"/>
          <ac:spMkLst>
            <pc:docMk/>
            <pc:sldMk cId="2333166965" sldId="341"/>
            <ac:spMk id="9" creationId="{00000000-0000-0000-0000-000000000000}"/>
          </ac:spMkLst>
        </pc:spChg>
        <pc:picChg chg="del mod">
          <ac:chgData name="Thuy Linh Do" userId="f60f9f76584ec879" providerId="LiveId" clId="{9B58F7F0-C334-4B69-AA84-6942CA1C3EF4}" dt="2022-01-20T03:12:00.252" v="1588" actId="478"/>
          <ac:picMkLst>
            <pc:docMk/>
            <pc:sldMk cId="2333166965" sldId="341"/>
            <ac:picMk id="2" creationId="{4739BEDC-5017-4FC6-88DB-3FA2516C520F}"/>
          </ac:picMkLst>
        </pc:picChg>
        <pc:picChg chg="add mod">
          <ac:chgData name="Thuy Linh Do" userId="f60f9f76584ec879" providerId="LiveId" clId="{9B58F7F0-C334-4B69-AA84-6942CA1C3EF4}" dt="2022-01-20T03:12:33.235" v="1591" actId="14100"/>
          <ac:picMkLst>
            <pc:docMk/>
            <pc:sldMk cId="2333166965" sldId="341"/>
            <ac:picMk id="4" creationId="{F0AAAA2A-B973-44DE-BD73-0E62D8CDC894}"/>
          </ac:picMkLst>
        </pc:picChg>
        <pc:cxnChg chg="add mod">
          <ac:chgData name="Thuy Linh Do" userId="f60f9f76584ec879" providerId="LiveId" clId="{9B58F7F0-C334-4B69-AA84-6942CA1C3EF4}" dt="2022-01-20T03:16:40.227" v="1882" actId="1076"/>
          <ac:cxnSpMkLst>
            <pc:docMk/>
            <pc:sldMk cId="2333166965" sldId="341"/>
            <ac:cxnSpMk id="6" creationId="{2FD4E618-4BD4-48AE-A1DB-A1E0B8987532}"/>
          </ac:cxnSpMkLst>
        </pc:cxnChg>
        <pc:cxnChg chg="add mod">
          <ac:chgData name="Thuy Linh Do" userId="f60f9f76584ec879" providerId="LiveId" clId="{9B58F7F0-C334-4B69-AA84-6942CA1C3EF4}" dt="2022-01-20T03:16:49.681" v="1884" actId="1076"/>
          <ac:cxnSpMkLst>
            <pc:docMk/>
            <pc:sldMk cId="2333166965" sldId="341"/>
            <ac:cxnSpMk id="15" creationId="{2CF5A559-B9F1-478D-A761-2A950855F0AC}"/>
          </ac:cxnSpMkLst>
        </pc:cxnChg>
        <pc:cxnChg chg="add mod">
          <ac:chgData name="Thuy Linh Do" userId="f60f9f76584ec879" providerId="LiveId" clId="{9B58F7F0-C334-4B69-AA84-6942CA1C3EF4}" dt="2022-01-20T03:17:01.432" v="1886" actId="1076"/>
          <ac:cxnSpMkLst>
            <pc:docMk/>
            <pc:sldMk cId="2333166965" sldId="341"/>
            <ac:cxnSpMk id="16" creationId="{EEE9FFEA-589D-4CF9-AD6D-FC0338342084}"/>
          </ac:cxnSpMkLst>
        </pc:cxnChg>
        <pc:cxnChg chg="add mod">
          <ac:chgData name="Thuy Linh Do" userId="f60f9f76584ec879" providerId="LiveId" clId="{9B58F7F0-C334-4B69-AA84-6942CA1C3EF4}" dt="2022-01-20T03:17:10.618" v="1888" actId="1076"/>
          <ac:cxnSpMkLst>
            <pc:docMk/>
            <pc:sldMk cId="2333166965" sldId="341"/>
            <ac:cxnSpMk id="17" creationId="{EF26B594-B4AA-4983-B3B2-5F7428028415}"/>
          </ac:cxnSpMkLst>
        </pc:cxnChg>
        <pc:cxnChg chg="add mod">
          <ac:chgData name="Thuy Linh Do" userId="f60f9f76584ec879" providerId="LiveId" clId="{9B58F7F0-C334-4B69-AA84-6942CA1C3EF4}" dt="2022-01-20T03:18:51.785" v="1894" actId="1076"/>
          <ac:cxnSpMkLst>
            <pc:docMk/>
            <pc:sldMk cId="2333166965" sldId="341"/>
            <ac:cxnSpMk id="19" creationId="{D34196D3-E8BD-488D-8A98-55D1543D7694}"/>
          </ac:cxnSpMkLst>
        </pc:cxnChg>
        <pc:cxnChg chg="add mod">
          <ac:chgData name="Thuy Linh Do" userId="f60f9f76584ec879" providerId="LiveId" clId="{9B58F7F0-C334-4B69-AA84-6942CA1C3EF4}" dt="2022-01-20T03:19:50.662" v="1898" actId="14100"/>
          <ac:cxnSpMkLst>
            <pc:docMk/>
            <pc:sldMk cId="2333166965" sldId="341"/>
            <ac:cxnSpMk id="21" creationId="{2741BD5A-C408-4522-BAC0-ECFB0EA22E42}"/>
          </ac:cxnSpMkLst>
        </pc:cxnChg>
        <pc:cxnChg chg="add mod">
          <ac:chgData name="Thuy Linh Do" userId="f60f9f76584ec879" providerId="LiveId" clId="{9B58F7F0-C334-4B69-AA84-6942CA1C3EF4}" dt="2022-01-20T03:20:26.503" v="1900" actId="1076"/>
          <ac:cxnSpMkLst>
            <pc:docMk/>
            <pc:sldMk cId="2333166965" sldId="341"/>
            <ac:cxnSpMk id="24" creationId="{D542C640-34C2-4516-91E8-B9E3598D1502}"/>
          </ac:cxnSpMkLst>
        </pc:cxnChg>
        <pc:cxnChg chg="add mod">
          <ac:chgData name="Thuy Linh Do" userId="f60f9f76584ec879" providerId="LiveId" clId="{9B58F7F0-C334-4B69-AA84-6942CA1C3EF4}" dt="2022-01-20T03:20:32.106" v="1902" actId="1076"/>
          <ac:cxnSpMkLst>
            <pc:docMk/>
            <pc:sldMk cId="2333166965" sldId="341"/>
            <ac:cxnSpMk id="25" creationId="{C96CFBBF-EF7F-423D-9B71-CE5D6D3D03B0}"/>
          </ac:cxnSpMkLst>
        </pc:cxnChg>
        <pc:cxnChg chg="add mod">
          <ac:chgData name="Thuy Linh Do" userId="f60f9f76584ec879" providerId="LiveId" clId="{9B58F7F0-C334-4B69-AA84-6942CA1C3EF4}" dt="2022-01-20T03:20:42.951" v="1904" actId="1076"/>
          <ac:cxnSpMkLst>
            <pc:docMk/>
            <pc:sldMk cId="2333166965" sldId="341"/>
            <ac:cxnSpMk id="26" creationId="{71DC372F-C996-40CB-BE79-E078192921B5}"/>
          </ac:cxnSpMkLst>
        </pc:cxnChg>
        <pc:cxnChg chg="add mod">
          <ac:chgData name="Thuy Linh Do" userId="f60f9f76584ec879" providerId="LiveId" clId="{9B58F7F0-C334-4B69-AA84-6942CA1C3EF4}" dt="2022-01-20T03:20:48.384" v="1906" actId="1076"/>
          <ac:cxnSpMkLst>
            <pc:docMk/>
            <pc:sldMk cId="2333166965" sldId="341"/>
            <ac:cxnSpMk id="27" creationId="{0AB4DCCF-7DDC-4FF7-A1E7-40A933760D49}"/>
          </ac:cxnSpMkLst>
        </pc:cxnChg>
      </pc:sldChg>
      <pc:sldChg chg="addSp delSp modSp mod">
        <pc:chgData name="Thuy Linh Do" userId="f60f9f76584ec879" providerId="LiveId" clId="{9B58F7F0-C334-4B69-AA84-6942CA1C3EF4}" dt="2022-01-20T03:15:41.814" v="1875" actId="20577"/>
        <pc:sldMkLst>
          <pc:docMk/>
          <pc:sldMk cId="4078864888" sldId="342"/>
        </pc:sldMkLst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0" creationId="{0C3B3875-20D5-48DD-A007-4C98EC5A937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1" creationId="{E95270CC-6CB8-4733-932A-D128A46A30E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2" creationId="{466B9726-9510-41BE-8D74-D73469967605}"/>
          </ac:spMkLst>
        </pc:spChg>
        <pc:spChg chg="mod">
          <ac:chgData name="Thuy Linh Do" userId="f60f9f76584ec879" providerId="LiveId" clId="{9B58F7F0-C334-4B69-AA84-6942CA1C3EF4}" dt="2022-01-20T03:15:41.814" v="1875" actId="20577"/>
          <ac:spMkLst>
            <pc:docMk/>
            <pc:sldMk cId="4078864888" sldId="342"/>
            <ac:spMk id="23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15:17.096" v="1862" actId="478"/>
          <ac:spMkLst>
            <pc:docMk/>
            <pc:sldMk cId="4078864888" sldId="342"/>
            <ac:spMk id="27" creationId="{73DA835C-70E2-4D5F-ABEE-669E46FDF5AF}"/>
          </ac:spMkLst>
        </pc:spChg>
        <pc:spChg chg="del">
          <ac:chgData name="Thuy Linh Do" userId="f60f9f76584ec879" providerId="LiveId" clId="{9B58F7F0-C334-4B69-AA84-6942CA1C3EF4}" dt="2022-01-20T03:15:19.536" v="1863" actId="478"/>
          <ac:spMkLst>
            <pc:docMk/>
            <pc:sldMk cId="4078864888" sldId="342"/>
            <ac:spMk id="28" creationId="{BA5E8B9D-B8F5-4CC6-B5F9-E5F1CC94135E}"/>
          </ac:spMkLst>
        </pc:spChg>
        <pc:spChg chg="del">
          <ac:chgData name="Thuy Linh Do" userId="f60f9f76584ec879" providerId="LiveId" clId="{9B58F7F0-C334-4B69-AA84-6942CA1C3EF4}" dt="2022-01-20T03:15:21.415" v="1864" actId="478"/>
          <ac:spMkLst>
            <pc:docMk/>
            <pc:sldMk cId="4078864888" sldId="342"/>
            <ac:spMk id="29" creationId="{165679EF-C6A1-4E4C-8DD2-B6A25BC29018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05:15.012" v="1465" actId="14100"/>
        <pc:sldMkLst>
          <pc:docMk/>
          <pc:sldMk cId="1907064475" sldId="344"/>
        </pc:sldMkLst>
        <pc:spChg chg="mod">
          <ac:chgData name="Thuy Linh Do" userId="f60f9f76584ec879" providerId="LiveId" clId="{9B58F7F0-C334-4B69-AA84-6942CA1C3EF4}" dt="2022-01-20T03:01:01.060" v="1455" actId="1076"/>
          <ac:spMkLst>
            <pc:docMk/>
            <pc:sldMk cId="1907064475" sldId="344"/>
            <ac:spMk id="3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3:05:15.012" v="1465" actId="14100"/>
          <ac:picMkLst>
            <pc:docMk/>
            <pc:sldMk cId="1907064475" sldId="344"/>
            <ac:picMk id="4" creationId="{E9DEB8B9-41E0-4DBE-9183-C8D3175E64E4}"/>
          </ac:picMkLst>
        </pc:picChg>
        <pc:picChg chg="del">
          <ac:chgData name="Thuy Linh Do" userId="f60f9f76584ec879" providerId="LiveId" clId="{9B58F7F0-C334-4B69-AA84-6942CA1C3EF4}" dt="2022-01-20T03:01:04.127" v="1456" actId="478"/>
          <ac:picMkLst>
            <pc:docMk/>
            <pc:sldMk cId="1907064475" sldId="344"/>
            <ac:picMk id="5" creationId="{DF64BE17-8405-4FF6-9F63-563B576C2078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05:43.691" v="1470" actId="14100"/>
        <pc:sldMkLst>
          <pc:docMk/>
          <pc:sldMk cId="1358534333" sldId="345"/>
        </pc:sldMkLst>
        <pc:spChg chg="mod">
          <ac:chgData name="Thuy Linh Do" userId="f60f9f76584ec879" providerId="LiveId" clId="{9B58F7F0-C334-4B69-AA84-6942CA1C3EF4}" dt="2022-01-20T03:04:47.246" v="1459" actId="20577"/>
          <ac:spMkLst>
            <pc:docMk/>
            <pc:sldMk cId="1358534333" sldId="345"/>
            <ac:spMk id="3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3:01:16.787" v="1458" actId="478"/>
          <ac:picMkLst>
            <pc:docMk/>
            <pc:sldMk cId="1358534333" sldId="345"/>
            <ac:picMk id="4" creationId="{6655339B-A7AF-4E7B-9997-643CEB58BA57}"/>
          </ac:picMkLst>
        </pc:picChg>
        <pc:picChg chg="add mod">
          <ac:chgData name="Thuy Linh Do" userId="f60f9f76584ec879" providerId="LiveId" clId="{9B58F7F0-C334-4B69-AA84-6942CA1C3EF4}" dt="2022-01-20T03:05:43.691" v="1470" actId="14100"/>
          <ac:picMkLst>
            <pc:docMk/>
            <pc:sldMk cId="1358534333" sldId="345"/>
            <ac:picMk id="5" creationId="{40F6BFE5-A86B-4497-B2DA-D1C49D8774B7}"/>
          </ac:picMkLst>
        </pc:picChg>
      </pc:sldChg>
      <pc:sldChg chg="addSp delSp modSp mod">
        <pc:chgData name="Thuy Linh Do" userId="f60f9f76584ec879" providerId="LiveId" clId="{9B58F7F0-C334-4B69-AA84-6942CA1C3EF4}" dt="2022-01-20T03:21:50.177" v="1921" actId="1076"/>
        <pc:sldMkLst>
          <pc:docMk/>
          <pc:sldMk cId="3426421325" sldId="346"/>
        </pc:sldMkLst>
        <pc:spChg chg="mod">
          <ac:chgData name="Thuy Linh Do" userId="f60f9f76584ec879" providerId="LiveId" clId="{9B58F7F0-C334-4B69-AA84-6942CA1C3EF4}" dt="2022-01-20T03:21:06.991" v="1916" actId="20577"/>
          <ac:spMkLst>
            <pc:docMk/>
            <pc:sldMk cId="3426421325" sldId="346"/>
            <ac:spMk id="5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21:10.934" v="1917" actId="478"/>
          <ac:spMkLst>
            <pc:docMk/>
            <pc:sldMk cId="3426421325" sldId="346"/>
            <ac:spMk id="9" creationId="{C5447673-8B0B-4900-869C-1AB750030F32}"/>
          </ac:spMkLst>
        </pc:spChg>
        <pc:picChg chg="add mod">
          <ac:chgData name="Thuy Linh Do" userId="f60f9f76584ec879" providerId="LiveId" clId="{9B58F7F0-C334-4B69-AA84-6942CA1C3EF4}" dt="2022-01-20T03:21:50.177" v="1921" actId="1076"/>
          <ac:picMkLst>
            <pc:docMk/>
            <pc:sldMk cId="3426421325" sldId="346"/>
            <ac:picMk id="5122" creationId="{69D36806-FFD3-4477-A457-B1652F23D0AB}"/>
          </ac:picMkLst>
        </pc:picChg>
        <pc:picChg chg="del">
          <ac:chgData name="Thuy Linh Do" userId="f60f9f76584ec879" providerId="LiveId" clId="{9B58F7F0-C334-4B69-AA84-6942CA1C3EF4}" dt="2022-01-20T03:21:39.701" v="1918" actId="478"/>
          <ac:picMkLst>
            <pc:docMk/>
            <pc:sldMk cId="3426421325" sldId="346"/>
            <ac:picMk id="9222" creationId="{00000000-0000-0000-0000-000000000000}"/>
          </ac:picMkLst>
        </pc:picChg>
      </pc:sldChg>
      <pc:sldChg chg="addSp delSp modSp add mod">
        <pc:chgData name="Thuy Linh Do" userId="f60f9f76584ec879" providerId="LiveId" clId="{9B58F7F0-C334-4B69-AA84-6942CA1C3EF4}" dt="2022-01-20T02:28:59.466" v="393" actId="20577"/>
        <pc:sldMkLst>
          <pc:docMk/>
          <pc:sldMk cId="3804251277" sldId="347"/>
        </pc:sldMkLst>
        <pc:spChg chg="mod">
          <ac:chgData name="Thuy Linh Do" userId="f60f9f76584ec879" providerId="LiveId" clId="{9B58F7F0-C334-4B69-AA84-6942CA1C3EF4}" dt="2022-01-20T02:28:52.374" v="377"/>
          <ac:spMkLst>
            <pc:docMk/>
            <pc:sldMk cId="3804251277" sldId="34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39.309" v="226" actId="20577"/>
          <ac:spMkLst>
            <pc:docMk/>
            <pc:sldMk cId="3804251277" sldId="34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59.466" v="393" actId="20577"/>
          <ac:spMkLst>
            <pc:docMk/>
            <pc:sldMk cId="3804251277" sldId="34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4:38.881" v="211" actId="478"/>
          <ac:picMkLst>
            <pc:docMk/>
            <pc:sldMk cId="3804251277" sldId="347"/>
            <ac:picMk id="9" creationId="{0AF0B4DB-6058-48FB-B92C-8ACE048D8B9C}"/>
          </ac:picMkLst>
        </pc:picChg>
        <pc:picChg chg="del">
          <ac:chgData name="Thuy Linh Do" userId="f60f9f76584ec879" providerId="LiveId" clId="{9B58F7F0-C334-4B69-AA84-6942CA1C3EF4}" dt="2022-01-20T02:24:39.759" v="212" actId="478"/>
          <ac:picMkLst>
            <pc:docMk/>
            <pc:sldMk cId="3804251277" sldId="347"/>
            <ac:picMk id="10" creationId="{9BE990CA-B3BD-41E5-B791-1769BA567B7C}"/>
          </ac:picMkLst>
        </pc:picChg>
        <pc:picChg chg="add mod">
          <ac:chgData name="Thuy Linh Do" userId="f60f9f76584ec879" providerId="LiveId" clId="{9B58F7F0-C334-4B69-AA84-6942CA1C3EF4}" dt="2022-01-20T02:24:50.472" v="218" actId="1076"/>
          <ac:picMkLst>
            <pc:docMk/>
            <pc:sldMk cId="3804251277" sldId="347"/>
            <ac:picMk id="11" creationId="{1383D784-73A5-4359-A7E1-088420004FF7}"/>
          </ac:picMkLst>
        </pc:picChg>
      </pc:sldChg>
      <pc:sldChg chg="addSp delSp modSp add mod">
        <pc:chgData name="Thuy Linh Do" userId="f60f9f76584ec879" providerId="LiveId" clId="{9B58F7F0-C334-4B69-AA84-6942CA1C3EF4}" dt="2022-01-20T02:29:20.493" v="416" actId="20577"/>
        <pc:sldMkLst>
          <pc:docMk/>
          <pc:sldMk cId="1353158971" sldId="348"/>
        </pc:sldMkLst>
        <pc:spChg chg="mod">
          <ac:chgData name="Thuy Linh Do" userId="f60f9f76584ec879" providerId="LiveId" clId="{9B58F7F0-C334-4B69-AA84-6942CA1C3EF4}" dt="2022-01-20T02:29:13.124" v="394"/>
          <ac:spMkLst>
            <pc:docMk/>
            <pc:sldMk cId="1353158971" sldId="348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15.588" v="220"/>
          <ac:spMkLst>
            <pc:docMk/>
            <pc:sldMk cId="1353158971" sldId="348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20.493" v="416" actId="20577"/>
          <ac:spMkLst>
            <pc:docMk/>
            <pc:sldMk cId="1353158971" sldId="348"/>
            <ac:spMk id="12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2:25:32.329" v="225" actId="1076"/>
          <ac:picMkLst>
            <pc:docMk/>
            <pc:sldMk cId="1353158971" sldId="348"/>
            <ac:picMk id="8" creationId="{4D69E26B-9606-4EC4-B3AD-FF78D25E6838}"/>
          </ac:picMkLst>
        </pc:picChg>
        <pc:picChg chg="del">
          <ac:chgData name="Thuy Linh Do" userId="f60f9f76584ec879" providerId="LiveId" clId="{9B58F7F0-C334-4B69-AA84-6942CA1C3EF4}" dt="2022-01-20T02:25:25.681" v="221" actId="478"/>
          <ac:picMkLst>
            <pc:docMk/>
            <pc:sldMk cId="1353158971" sldId="348"/>
            <ac:picMk id="11" creationId="{1383D784-73A5-4359-A7E1-088420004FF7}"/>
          </ac:picMkLst>
        </pc:picChg>
      </pc:sldChg>
      <pc:sldChg chg="addSp delSp modSp add mod modAnim">
        <pc:chgData name="Thuy Linh Do" userId="f60f9f76584ec879" providerId="LiveId" clId="{9B58F7F0-C334-4B69-AA84-6942CA1C3EF4}" dt="2022-01-20T02:29:51.560" v="509" actId="20577"/>
        <pc:sldMkLst>
          <pc:docMk/>
          <pc:sldMk cId="1635890554" sldId="349"/>
        </pc:sldMkLst>
        <pc:spChg chg="mod">
          <ac:chgData name="Thuy Linh Do" userId="f60f9f76584ec879" providerId="LiveId" clId="{9B58F7F0-C334-4B69-AA84-6942CA1C3EF4}" dt="2022-01-20T02:29:35.577" v="417"/>
          <ac:spMkLst>
            <pc:docMk/>
            <pc:sldMk cId="1635890554" sldId="349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6:03.301" v="228"/>
          <ac:spMkLst>
            <pc:docMk/>
            <pc:sldMk cId="1635890554" sldId="349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51.560" v="509" actId="20577"/>
          <ac:spMkLst>
            <pc:docMk/>
            <pc:sldMk cId="1635890554" sldId="349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6:09.142" v="229" actId="478"/>
          <ac:picMkLst>
            <pc:docMk/>
            <pc:sldMk cId="1635890554" sldId="349"/>
            <ac:picMk id="8" creationId="{4D69E26B-9606-4EC4-B3AD-FF78D25E6838}"/>
          </ac:picMkLst>
        </pc:picChg>
        <pc:picChg chg="add mod">
          <ac:chgData name="Thuy Linh Do" userId="f60f9f76584ec879" providerId="LiveId" clId="{9B58F7F0-C334-4B69-AA84-6942CA1C3EF4}" dt="2022-01-20T02:26:15.744" v="233" actId="1076"/>
          <ac:picMkLst>
            <pc:docMk/>
            <pc:sldMk cId="1635890554" sldId="349"/>
            <ac:picMk id="9" creationId="{770FDAD3-608E-416C-9F35-B51F382B8B7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98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54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2-Point Star 1"/>
          <p:cNvSpPr/>
          <p:nvPr/>
        </p:nvSpPr>
        <p:spPr>
          <a:xfrm>
            <a:off x="1065971" y="1301793"/>
            <a:ext cx="3309731" cy="2176670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Communal house </a:t>
            </a:r>
          </a:p>
        </p:txBody>
      </p:sp>
      <p:sp>
        <p:nvSpPr>
          <p:cNvPr id="7" name="12-Point Star 6"/>
          <p:cNvSpPr/>
          <p:nvPr/>
        </p:nvSpPr>
        <p:spPr>
          <a:xfrm>
            <a:off x="8140147" y="1336813"/>
            <a:ext cx="3309731" cy="2176670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Livestock</a:t>
            </a:r>
          </a:p>
        </p:txBody>
      </p:sp>
      <p:sp>
        <p:nvSpPr>
          <p:cNvPr id="8" name="12-Point Star 7"/>
          <p:cNvSpPr/>
          <p:nvPr/>
        </p:nvSpPr>
        <p:spPr>
          <a:xfrm>
            <a:off x="7991059" y="4412973"/>
            <a:ext cx="3309731" cy="2176670"/>
          </a:xfrm>
          <a:prstGeom prst="star1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Gong</a:t>
            </a:r>
          </a:p>
        </p:txBody>
      </p:sp>
      <p:sp>
        <p:nvSpPr>
          <p:cNvPr id="9" name="12-Point Star 8"/>
          <p:cNvSpPr/>
          <p:nvPr/>
        </p:nvSpPr>
        <p:spPr>
          <a:xfrm>
            <a:off x="1123123" y="4412973"/>
            <a:ext cx="3309731" cy="217667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Raise</a:t>
            </a:r>
          </a:p>
        </p:txBody>
      </p:sp>
      <p:sp>
        <p:nvSpPr>
          <p:cNvPr id="10" name="12-Point Star 9"/>
          <p:cNvSpPr/>
          <p:nvPr/>
        </p:nvSpPr>
        <p:spPr>
          <a:xfrm>
            <a:off x="4624176" y="2623931"/>
            <a:ext cx="3309731" cy="2176670"/>
          </a:xfrm>
          <a:prstGeom prst="star12">
            <a:avLst/>
          </a:prstGeom>
          <a:solidFill>
            <a:srgbClr val="0FB7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Minority group </a:t>
            </a:r>
          </a:p>
        </p:txBody>
      </p:sp>
    </p:spTree>
    <p:extLst>
      <p:ext uri="{BB962C8B-B14F-4D97-AF65-F5344CB8AC3E}">
        <p14:creationId xmlns:p14="http://schemas.microsoft.com/office/powerpoint/2010/main" val="3720692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3013" y="-7620"/>
            <a:ext cx="12192000" cy="89165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9385" y="957810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Write a word or phrase from the box under each </a:t>
            </a:r>
            <a:r>
              <a:rPr lang="en-US" sz="2600" b="1" dirty="0" smtClean="0"/>
              <a:t>picture.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F362E4-13E7-4CC3-AB0A-AD123E24944C}"/>
              </a:ext>
            </a:extLst>
          </p:cNvPr>
          <p:cNvSpPr txBox="1"/>
          <p:nvPr/>
        </p:nvSpPr>
        <p:spPr>
          <a:xfrm>
            <a:off x="1665657" y="1566010"/>
            <a:ext cx="867686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FF00"/>
                </a:solidFill>
                <a:latin typeface="ChronicaPro-Book"/>
              </a:rPr>
              <a:t>Rong</a:t>
            </a:r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 house                         </a:t>
            </a:r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weaving                      	terraced fields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gong                                      </a:t>
            </a:r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bamboo flute              	wooden statue</a:t>
            </a:r>
            <a:endParaRPr lang="en-US" sz="20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8662" y="5476287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</a:t>
            </a:r>
            <a:r>
              <a:rPr lang="en-US" sz="2200" dirty="0" smtClean="0"/>
              <a:t>.___________________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2233022" y="5410077"/>
            <a:ext cx="2455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w</a:t>
            </a:r>
            <a:r>
              <a:rPr lang="en-US" sz="2800" b="1" dirty="0" smtClean="0">
                <a:solidFill>
                  <a:srgbClr val="EF4B66"/>
                </a:solidFill>
              </a:rPr>
              <a:t>ooden </a:t>
            </a:r>
            <a:r>
              <a:rPr lang="en-US" sz="2800" b="1" dirty="0" smtClean="0">
                <a:solidFill>
                  <a:srgbClr val="EF4B66"/>
                </a:solidFill>
              </a:rPr>
              <a:t>statue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9394" y="5383366"/>
            <a:ext cx="2455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EF4B66"/>
                </a:solidFill>
              </a:rPr>
              <a:t>Rong</a:t>
            </a:r>
            <a:r>
              <a:rPr lang="en-US" sz="2800" b="1" dirty="0" smtClean="0">
                <a:solidFill>
                  <a:srgbClr val="EF4B66"/>
                </a:solidFill>
              </a:rPr>
              <a:t> house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3556" y="94819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947" y="836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892613" y="2468449"/>
            <a:ext cx="2795587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328642" y="2468449"/>
            <a:ext cx="2795588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328642" y="5446719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2._</a:t>
            </a:r>
            <a:r>
              <a:rPr lang="en-US" sz="2200" i="1" dirty="0" smtClean="0"/>
              <a:t>_____</a:t>
            </a:r>
            <a:r>
              <a:rPr lang="en-US" sz="2200" dirty="0" smtClean="0"/>
              <a:t>_____________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7328642" y="5446719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4._</a:t>
            </a:r>
            <a:r>
              <a:rPr lang="en-US" sz="2200" i="1" dirty="0" smtClean="0"/>
              <a:t>_____</a:t>
            </a:r>
            <a:r>
              <a:rPr lang="en-US" sz="2200" dirty="0" smtClean="0"/>
              <a:t>_____________</a:t>
            </a:r>
            <a:endParaRPr lang="en-US" sz="2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-3013" y="-7620"/>
            <a:ext cx="12192000" cy="89165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9385" y="957810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Write a word or phrase from the box under each </a:t>
            </a:r>
            <a:r>
              <a:rPr lang="en-US" sz="2600" b="1" dirty="0" smtClean="0"/>
              <a:t>picture.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F362E4-13E7-4CC3-AB0A-AD123E24944C}"/>
              </a:ext>
            </a:extLst>
          </p:cNvPr>
          <p:cNvSpPr txBox="1"/>
          <p:nvPr/>
        </p:nvSpPr>
        <p:spPr>
          <a:xfrm>
            <a:off x="1665657" y="1566010"/>
            <a:ext cx="867686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FF00"/>
                </a:solidFill>
                <a:latin typeface="ChronicaPro-Book"/>
              </a:rPr>
              <a:t>Rong</a:t>
            </a:r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 house                         </a:t>
            </a:r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weaving                      	terraced fields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gong                                      </a:t>
            </a:r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bamboo flute              	wooden statue</a:t>
            </a:r>
            <a:endParaRPr lang="en-US" sz="20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8662" y="5476287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3.___________________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2233022" y="5410077"/>
            <a:ext cx="2455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F4B66"/>
                </a:solidFill>
              </a:rPr>
              <a:t>weaving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9394" y="5383366"/>
            <a:ext cx="2455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F4B66"/>
                </a:solidFill>
              </a:rPr>
              <a:t>bamboo flute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3556" y="94819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947" y="836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439874"/>
            <a:ext cx="27813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2439874"/>
            <a:ext cx="3164318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921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7328642" y="5446719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6._</a:t>
            </a:r>
            <a:r>
              <a:rPr lang="en-US" sz="2200" i="1" dirty="0" smtClean="0"/>
              <a:t>_____</a:t>
            </a:r>
            <a:r>
              <a:rPr lang="en-US" sz="2200" dirty="0" smtClean="0"/>
              <a:t>_____________</a:t>
            </a:r>
            <a:endParaRPr lang="en-US" sz="2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-3013" y="-7620"/>
            <a:ext cx="12192000" cy="89165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9385" y="957810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Write a word or phrase from the box under each </a:t>
            </a:r>
            <a:r>
              <a:rPr lang="en-US" sz="2600" b="1" dirty="0" smtClean="0"/>
              <a:t>picture.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F362E4-13E7-4CC3-AB0A-AD123E24944C}"/>
              </a:ext>
            </a:extLst>
          </p:cNvPr>
          <p:cNvSpPr txBox="1"/>
          <p:nvPr/>
        </p:nvSpPr>
        <p:spPr>
          <a:xfrm>
            <a:off x="1665657" y="1566010"/>
            <a:ext cx="867686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FF00"/>
                </a:solidFill>
                <a:latin typeface="ChronicaPro-Book"/>
              </a:rPr>
              <a:t>Rong</a:t>
            </a:r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 house                         </a:t>
            </a:r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weaving                      	terraced fields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gong                                      </a:t>
            </a:r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bamboo flute              	wooden statue</a:t>
            </a:r>
            <a:endParaRPr lang="en-US" sz="20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8662" y="5476287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5.___________________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2233022" y="5410077"/>
            <a:ext cx="2455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F4B66"/>
                </a:solidFill>
              </a:rPr>
              <a:t>gong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9394" y="5383366"/>
            <a:ext cx="2455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F4B66"/>
                </a:solidFill>
              </a:rPr>
              <a:t>terraced fields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3556" y="94819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947" y="836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887849" y="2620849"/>
            <a:ext cx="3041873" cy="276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328642" y="2620849"/>
            <a:ext cx="3041874" cy="276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353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xmlns="" id="{2322832D-B0A4-4440-9EB4-9AEF05D2D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848904"/>
              </p:ext>
            </p:extLst>
          </p:nvPr>
        </p:nvGraphicFramePr>
        <p:xfrm>
          <a:off x="337931" y="1797296"/>
          <a:ext cx="11529442" cy="42749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49635">
                  <a:extLst>
                    <a:ext uri="{9D8B030D-6E8A-4147-A177-3AD203B41FA5}">
                      <a16:colId xmlns:a16="http://schemas.microsoft.com/office/drawing/2014/main" xmlns="" val="2195942287"/>
                    </a:ext>
                  </a:extLst>
                </a:gridCol>
                <a:gridCol w="2960399">
                  <a:extLst>
                    <a:ext uri="{9D8B030D-6E8A-4147-A177-3AD203B41FA5}">
                      <a16:colId xmlns:a16="http://schemas.microsoft.com/office/drawing/2014/main" xmlns="" val="2458920857"/>
                    </a:ext>
                  </a:extLst>
                </a:gridCol>
                <a:gridCol w="5719408">
                  <a:extLst>
                    <a:ext uri="{9D8B030D-6E8A-4147-A177-3AD203B41FA5}">
                      <a16:colId xmlns:a16="http://schemas.microsoft.com/office/drawing/2014/main" xmlns="" val="4199349852"/>
                    </a:ext>
                  </a:extLst>
                </a:gridCol>
              </a:tblGrid>
              <a:tr h="398542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797051"/>
                  </a:ext>
                </a:extLst>
              </a:tr>
              <a:tr h="85639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US" sz="260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a.</a:t>
                      </a:r>
                      <a:r>
                        <a:rPr lang="en-US" sz="2600" baseline="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 the animals we keep on a farm like cows and sheep</a:t>
                      </a:r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566890"/>
                  </a:ext>
                </a:extLst>
              </a:tr>
              <a:tr h="57815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US" sz="260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b. a large room for community activities</a:t>
                      </a:r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1784635"/>
                  </a:ext>
                </a:extLst>
              </a:tr>
              <a:tr h="856395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US" sz="260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c. a group smaller in size than other groups in the same country</a:t>
                      </a:r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1018832"/>
                  </a:ext>
                </a:extLst>
              </a:tr>
              <a:tr h="557311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US" sz="260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d. a traditional musical instrument</a:t>
                      </a:r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059282"/>
                  </a:ext>
                </a:extLst>
              </a:tr>
              <a:tr h="856395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US" sz="260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e. work like growing, watering,</a:t>
                      </a:r>
                      <a:r>
                        <a:rPr lang="en-US" sz="2600" baseline="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 weeding, and harvesting</a:t>
                      </a:r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091446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89673" y="1145442"/>
            <a:ext cx="912241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words and phrases with their meanings.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066" y="2474843"/>
            <a:ext cx="2802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1. minority group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065" y="3188833"/>
            <a:ext cx="2802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2. livestock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065" y="3981388"/>
            <a:ext cx="2802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3. gardening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064" y="4695378"/>
            <a:ext cx="2802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4. gong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064" y="5409368"/>
            <a:ext cx="2802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5. communal house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33068" y="12087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486" y="10661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22409 0.22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0.22409 -0.1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0.22409 0.207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22409 -0.002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22409 -0.319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5613" y="1188842"/>
            <a:ext cx="109452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sentences with the words and phrases from the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7382" y="2852534"/>
            <a:ext cx="113550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It’s </a:t>
            </a:r>
            <a:r>
              <a:rPr lang="en-US" sz="3200" dirty="0"/>
              <a:t>interesting to learn about the </a:t>
            </a:r>
            <a:r>
              <a:rPr lang="en-US" sz="3200" dirty="0" smtClean="0"/>
              <a:t>_______________ </a:t>
            </a:r>
            <a:r>
              <a:rPr lang="en-US" sz="3200" dirty="0"/>
              <a:t>of an ethnic group’s </a:t>
            </a:r>
            <a:r>
              <a:rPr lang="en-US" sz="3200" dirty="0" smtClean="0"/>
              <a:t>traditional </a:t>
            </a:r>
            <a:r>
              <a:rPr lang="en-US" sz="3200" dirty="0"/>
              <a:t>culture.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2. Most mountain girls know how to </a:t>
            </a:r>
            <a:r>
              <a:rPr lang="en-US" sz="3200" dirty="0" smtClean="0"/>
              <a:t>______ </a:t>
            </a:r>
            <a:r>
              <a:rPr lang="en-US" sz="3200" dirty="0"/>
              <a:t>clothing.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3. The Cham in </a:t>
            </a:r>
            <a:r>
              <a:rPr lang="en-US" sz="3200" dirty="0" err="1"/>
              <a:t>Ninh</a:t>
            </a:r>
            <a:r>
              <a:rPr lang="en-US" sz="3200" dirty="0"/>
              <a:t> </a:t>
            </a:r>
            <a:r>
              <a:rPr lang="en-US" sz="3200" dirty="0" err="1"/>
              <a:t>Thuan</a:t>
            </a:r>
            <a:r>
              <a:rPr lang="en-US" sz="3200" dirty="0"/>
              <a:t> </a:t>
            </a:r>
            <a:r>
              <a:rPr lang="en-US" sz="3200" dirty="0" smtClean="0"/>
              <a:t>_____ </a:t>
            </a:r>
            <a:r>
              <a:rPr lang="en-US" sz="3200" dirty="0"/>
              <a:t>sheep and cows.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0269" y="1681285"/>
            <a:ext cx="9667635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communal </a:t>
            </a:r>
            <a:r>
              <a:rPr lang="en-US" sz="2800" dirty="0" smtClean="0">
                <a:solidFill>
                  <a:srgbClr val="FFFF00"/>
                </a:solidFill>
              </a:rPr>
              <a:t>house		unique features		minority group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raise</a:t>
            </a:r>
            <a:r>
              <a:rPr lang="en-US" sz="2800" dirty="0" smtClean="0">
                <a:solidFill>
                  <a:srgbClr val="FFFF00"/>
                </a:solidFill>
              </a:rPr>
              <a:t>				weave			livestock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938" y="2840930"/>
            <a:ext cx="3282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unique features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7613" y="4347453"/>
            <a:ext cx="144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weave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6104" y="5314747"/>
            <a:ext cx="1207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raise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43007" y="11888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550" y="10661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75169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5613" y="1188842"/>
            <a:ext cx="109452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sentences with the words and phrases from the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7382" y="2709659"/>
            <a:ext cx="113550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4. A _______________ is for community meetings and events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/>
              <a:t>5. There are fewer </a:t>
            </a:r>
            <a:r>
              <a:rPr lang="en-US" sz="3200" dirty="0" err="1"/>
              <a:t>Nung</a:t>
            </a:r>
            <a:r>
              <a:rPr lang="en-US" sz="3200" dirty="0"/>
              <a:t> than </a:t>
            </a:r>
            <a:r>
              <a:rPr lang="en-US" sz="3200" dirty="0" err="1"/>
              <a:t>Kinh</a:t>
            </a:r>
            <a:r>
              <a:rPr lang="en-US" sz="3200" dirty="0"/>
              <a:t>, so they are an ethnic </a:t>
            </a:r>
            <a:r>
              <a:rPr lang="en-US" sz="3200" dirty="0" smtClean="0"/>
              <a:t>______________.</a:t>
            </a:r>
          </a:p>
          <a:p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/>
              <a:t>6. Children in both the lowlands and highlands help raise their family’s _________.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70269" y="1681285"/>
            <a:ext cx="9667635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communal </a:t>
            </a:r>
            <a:r>
              <a:rPr lang="en-US" sz="2800" dirty="0" smtClean="0">
                <a:solidFill>
                  <a:srgbClr val="FFFF00"/>
                </a:solidFill>
              </a:rPr>
              <a:t>house		unique features		minority group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raise</a:t>
            </a:r>
            <a:r>
              <a:rPr lang="en-US" sz="2800" dirty="0" smtClean="0">
                <a:solidFill>
                  <a:srgbClr val="FFFF00"/>
                </a:solidFill>
              </a:rPr>
              <a:t>				weave			livestock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0269" y="2709659"/>
            <a:ext cx="3282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communal house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4692" y="4204678"/>
            <a:ext cx="279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minority group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95963" y="5645234"/>
            <a:ext cx="1831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livestock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43007" y="11888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550" y="10661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63618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5193" y="1294097"/>
            <a:ext cx="10890258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/k/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xmlns="" id="{C224BE13-6A06-4482-94D1-E5C31D4CC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793949"/>
              </p:ext>
            </p:extLst>
          </p:nvPr>
        </p:nvGraphicFramePr>
        <p:xfrm>
          <a:off x="2988877" y="2124310"/>
          <a:ext cx="6880680" cy="41705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40340">
                  <a:extLst>
                    <a:ext uri="{9D8B030D-6E8A-4147-A177-3AD203B41FA5}">
                      <a16:colId xmlns:a16="http://schemas.microsoft.com/office/drawing/2014/main" xmlns="" val="594161866"/>
                    </a:ext>
                  </a:extLst>
                </a:gridCol>
                <a:gridCol w="3440340">
                  <a:extLst>
                    <a:ext uri="{9D8B030D-6E8A-4147-A177-3AD203B41FA5}">
                      <a16:colId xmlns:a16="http://schemas.microsoft.com/office/drawing/2014/main" xmlns="" val="4003255464"/>
                    </a:ext>
                  </a:extLst>
                </a:gridCol>
              </a:tblGrid>
              <a:tr h="72822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accent2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/k/</a:t>
                      </a:r>
                      <a:endParaRPr lang="en-US" sz="40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accent2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/g/</a:t>
                      </a:r>
                      <a:endParaRPr lang="en-US" sz="4000" dirty="0">
                        <a:latin typeface="ChronicaPro-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1682559"/>
                  </a:ext>
                </a:extLst>
              </a:tr>
              <a:tr h="34422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c</a:t>
                      </a:r>
                      <a:r>
                        <a:rPr lang="en-US" sz="2800" i="0" dirty="0" smtClean="0">
                          <a:latin typeface="ChronicaPro-Book"/>
                        </a:rPr>
                        <a:t>ultural</a:t>
                      </a:r>
                      <a:endParaRPr lang="en-US" sz="2800" i="0" dirty="0"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c</a:t>
                      </a:r>
                      <a:r>
                        <a:rPr lang="en-US" sz="2800" b="0" i="0" dirty="0" smtClean="0">
                          <a:solidFill>
                            <a:schemeClr val="tx1"/>
                          </a:solidFill>
                          <a:latin typeface="ChronicaPro-Book"/>
                        </a:rPr>
                        <a:t>ommunal</a:t>
                      </a:r>
                      <a:endParaRPr lang="en-US" sz="2800" b="0" i="0" dirty="0">
                        <a:solidFill>
                          <a:schemeClr val="tx1"/>
                        </a:solidFill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ChronicaPro-Book"/>
                        </a:rPr>
                        <a:t>musi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c</a:t>
                      </a:r>
                      <a:r>
                        <a:rPr lang="en-US" sz="2800" i="0" dirty="0" smtClean="0">
                          <a:latin typeface="ChronicaPro-Book"/>
                        </a:rPr>
                        <a:t>al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ChronicaPro-Book"/>
                        </a:rPr>
                        <a:t>fol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k</a:t>
                      </a:r>
                      <a:endParaRPr lang="en-US" sz="2800" b="1" i="0" dirty="0">
                        <a:solidFill>
                          <a:srgbClr val="FF0000"/>
                        </a:solidFill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ChronicaPro-Book"/>
                        </a:rPr>
                        <a:t>overloo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k</a:t>
                      </a:r>
                      <a:endParaRPr lang="en-US" sz="2800" b="1" i="0" dirty="0">
                        <a:solidFill>
                          <a:srgbClr val="FF0000"/>
                        </a:solidFill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g</a:t>
                      </a:r>
                      <a:r>
                        <a:rPr lang="en-US" sz="2800" i="0" dirty="0" smtClean="0">
                          <a:latin typeface="ChronicaPro-Book"/>
                        </a:rPr>
                        <a:t>ong</a:t>
                      </a:r>
                      <a:endParaRPr lang="en-US" sz="2800" i="0" dirty="0"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g</a:t>
                      </a:r>
                      <a:r>
                        <a:rPr lang="en-US" sz="2800" i="0" dirty="0" smtClean="0">
                          <a:latin typeface="ChronicaPro-Book"/>
                        </a:rPr>
                        <a:t>arden</a:t>
                      </a:r>
                      <a:endParaRPr lang="en-US" sz="2800" i="0" dirty="0"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g</a:t>
                      </a:r>
                      <a:r>
                        <a:rPr lang="en-US" sz="2800" i="0" dirty="0" smtClean="0">
                          <a:latin typeface="ChronicaPro-Book"/>
                        </a:rPr>
                        <a:t>athering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ChronicaPro-Book"/>
                        </a:rPr>
                        <a:t>ti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g</a:t>
                      </a:r>
                      <a:r>
                        <a:rPr lang="en-US" sz="2800" i="0" dirty="0" smtClean="0">
                          <a:latin typeface="ChronicaPro-Book"/>
                        </a:rPr>
                        <a:t>er</a:t>
                      </a:r>
                      <a:endParaRPr lang="en-US" sz="2800" i="0" dirty="0"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ChronicaPro-Book"/>
                        </a:rPr>
                        <a:t>pi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g</a:t>
                      </a:r>
                      <a:endParaRPr lang="en-US" sz="2800" i="0" dirty="0">
                        <a:latin typeface="ChronicaPro-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784174"/>
                  </a:ext>
                </a:extLst>
              </a:tr>
            </a:tbl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183" y="12052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4" name="Track 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066" y="228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4447" y="1329458"/>
            <a:ext cx="10649878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sentences. Pay attention to the underlined words.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03" y="1976519"/>
            <a:ext cx="820189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The </a:t>
            </a:r>
            <a:r>
              <a:rPr lang="en-US" sz="2800" u="sng" dirty="0">
                <a:solidFill>
                  <a:srgbClr val="FF0000"/>
                </a:solidFill>
              </a:rPr>
              <a:t>kitchen</a:t>
            </a:r>
            <a:r>
              <a:rPr lang="en-US" sz="2800" dirty="0"/>
              <a:t> is for family </a:t>
            </a:r>
            <a:r>
              <a:rPr lang="en-US" sz="2800" u="sng" dirty="0">
                <a:solidFill>
                  <a:srgbClr val="FF0000"/>
                </a:solidFill>
              </a:rPr>
              <a:t>gatherings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2. </a:t>
            </a:r>
            <a:r>
              <a:rPr lang="en-US" sz="2800" u="sng" dirty="0">
                <a:solidFill>
                  <a:srgbClr val="FF0000"/>
                </a:solidFill>
              </a:rPr>
              <a:t>Tigers</a:t>
            </a:r>
            <a:r>
              <a:rPr lang="en-US" sz="2800" dirty="0"/>
              <a:t> and </a:t>
            </a:r>
            <a:r>
              <a:rPr lang="en-US" sz="2800" u="sng" dirty="0">
                <a:solidFill>
                  <a:srgbClr val="FF0000"/>
                </a:solidFill>
              </a:rPr>
              <a:t>monkeys</a:t>
            </a:r>
            <a:r>
              <a:rPr lang="en-US" sz="2800" dirty="0"/>
              <a:t> live in the forest.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3. I love the </a:t>
            </a:r>
            <a:r>
              <a:rPr lang="en-US" sz="2800" dirty="0" smtClean="0"/>
              <a:t>five-</a:t>
            </a:r>
            <a:r>
              <a:rPr lang="en-US" sz="2800" u="sng" dirty="0" err="1" smtClean="0">
                <a:solidFill>
                  <a:srgbClr val="FF0000"/>
                </a:solidFill>
              </a:rPr>
              <a:t>colour</a:t>
            </a:r>
            <a:r>
              <a:rPr lang="en-US" sz="2800" dirty="0" smtClean="0"/>
              <a:t> </a:t>
            </a:r>
            <a:r>
              <a:rPr lang="en-US" sz="2800" u="sng" dirty="0">
                <a:solidFill>
                  <a:srgbClr val="FF0000"/>
                </a:solidFill>
              </a:rPr>
              <a:t>sticky</a:t>
            </a:r>
            <a:r>
              <a:rPr lang="en-US" sz="2800" dirty="0"/>
              <a:t> rice.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4. Yesterday, we harvested </a:t>
            </a:r>
            <a:r>
              <a:rPr lang="en-US" sz="2800" u="sng" dirty="0">
                <a:solidFill>
                  <a:srgbClr val="FF0000"/>
                </a:solidFill>
              </a:rPr>
              <a:t>cucumbers</a:t>
            </a:r>
            <a:r>
              <a:rPr lang="en-US" sz="2800" dirty="0"/>
              <a:t> from our </a:t>
            </a:r>
            <a:r>
              <a:rPr lang="en-US" sz="2800" u="sng" dirty="0">
                <a:solidFill>
                  <a:srgbClr val="FF0000"/>
                </a:solidFill>
              </a:rPr>
              <a:t>garden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5. Most </a:t>
            </a:r>
            <a:r>
              <a:rPr lang="en-US" sz="2800" u="sng" dirty="0">
                <a:solidFill>
                  <a:srgbClr val="FF0000"/>
                </a:solidFill>
              </a:rPr>
              <a:t>girls</a:t>
            </a:r>
            <a:r>
              <a:rPr lang="en-US" sz="2800" dirty="0"/>
              <a:t> know how to </a:t>
            </a:r>
            <a:r>
              <a:rPr lang="en-US" sz="2800" u="sng" dirty="0">
                <a:solidFill>
                  <a:srgbClr val="FF0000"/>
                </a:solidFill>
              </a:rPr>
              <a:t>cook</a:t>
            </a:r>
            <a:r>
              <a:rPr lang="en-US" sz="28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605187" y="2013088"/>
            <a:ext cx="28369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EF4B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/k/ </a:t>
            </a:r>
            <a:r>
              <a:rPr lang="en-US" sz="4400" b="1" dirty="0">
                <a:solidFill>
                  <a:srgbClr val="EF4B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 </a:t>
            </a:r>
            <a:r>
              <a:rPr lang="en-US" sz="4400" b="1" dirty="0" smtClean="0">
                <a:solidFill>
                  <a:srgbClr val="EF4B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/g/</a:t>
            </a:r>
            <a:endParaRPr lang="en-US" sz="4400" b="1" dirty="0">
              <a:solidFill>
                <a:srgbClr val="EF4B6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97" y="2842476"/>
            <a:ext cx="3446239" cy="288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306" y="12052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Track 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4811" y="5422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5" y="1331913"/>
            <a:ext cx="16123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75061272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28" name="Oval 27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Chord 28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810183" y="1478842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 LESSON </a:t>
            </a:r>
            <a:r>
              <a:rPr lang="en-US" sz="2400" b="1" dirty="0">
                <a:solidFill>
                  <a:schemeClr val="bg1"/>
                </a:solidFill>
              </a:rPr>
              <a:t>2: A CLOSER LOOK 1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00" y="1352976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5" y="1331913"/>
            <a:ext cx="174565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366416"/>
            <a:ext cx="9971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Learn by heart all the words that they have just learnt.</a:t>
            </a:r>
          </a:p>
          <a:p>
            <a:r>
              <a:rPr lang="en-US" sz="3200" dirty="0"/>
              <a:t>- Do exercises in the workbook.</a:t>
            </a:r>
          </a:p>
          <a:p>
            <a:r>
              <a:rPr lang="en-US" sz="3200" dirty="0"/>
              <a:t>- Prepare for Lesson 3 - A closer look </a:t>
            </a:r>
            <a:r>
              <a:rPr lang="en-US" sz="3200" dirty="0" smtClean="0"/>
              <a:t>2.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45" y="3397468"/>
            <a:ext cx="3135180" cy="31351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04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1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3684" y="123444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51320" y="254945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3684" y="4243332"/>
            <a:ext cx="1968606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Game: Word </a:t>
            </a:r>
            <a:r>
              <a:rPr lang="en-GB">
                <a:solidFill>
                  <a:schemeClr val="tx1"/>
                </a:solidFill>
              </a:rPr>
              <a:t>puzzles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5080" y="2020055"/>
            <a:ext cx="5755112" cy="176400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Write a word or phrase from the box under each picture.</a:t>
            </a:r>
          </a:p>
          <a:p>
            <a:r>
              <a:rPr lang="en-US" dirty="0">
                <a:solidFill>
                  <a:schemeClr val="tx1"/>
                </a:solidFill>
              </a:rPr>
              <a:t>Task 2: Match the words and phrases with their meanings.</a:t>
            </a:r>
          </a:p>
          <a:p>
            <a:r>
              <a:rPr lang="en-US" dirty="0">
                <a:solidFill>
                  <a:schemeClr val="tx1"/>
                </a:solidFill>
              </a:rPr>
              <a:t>Task 3: Complete the sentences with the words and phrases from the box.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5080" y="4008988"/>
            <a:ext cx="5757451" cy="128285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Listen and repeat the words. Pay attention to the sounds /k/ and /g</a:t>
            </a:r>
            <a:r>
              <a:rPr lang="en-US" dirty="0" smtClean="0">
                <a:solidFill>
                  <a:schemeClr val="tx1"/>
                </a:solidFill>
              </a:rPr>
              <a:t>/.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5: Listen and repeat the sentences. Pay attention to the underlined words.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59598" y="1540551"/>
            <a:ext cx="1509679" cy="100890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507988" y="2858258"/>
            <a:ext cx="1443333" cy="138507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896286" y="5564512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790" y="5524108"/>
            <a:ext cx="575857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cxnSp>
        <p:nvCxnSpPr>
          <p:cNvPr id="21" name="Curved Connector 20"/>
          <p:cNvCxnSpPr>
            <a:cxnSpLocks/>
            <a:stCxn id="19" idx="3"/>
            <a:endCxn id="27" idx="0"/>
          </p:cNvCxnSpPr>
          <p:nvPr/>
        </p:nvCxnSpPr>
        <p:spPr>
          <a:xfrm>
            <a:off x="2492290" y="4544056"/>
            <a:ext cx="1321953" cy="102045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67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amboo 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37" y="1673274"/>
            <a:ext cx="2596746" cy="144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thnic (group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55" y="1583823"/>
            <a:ext cx="2639052" cy="154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ive-color sticky r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57" y="1634258"/>
            <a:ext cx="2487415" cy="149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Folk da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07" y="4081390"/>
            <a:ext cx="2596697" cy="158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musical-instrumen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205" y="4021449"/>
            <a:ext cx="2458285" cy="158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Pos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863" y="1630017"/>
            <a:ext cx="2503520" cy="151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Stilt hou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409" y="4119640"/>
            <a:ext cx="2484783" cy="150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Terraced fiel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056" y="4152351"/>
            <a:ext cx="2543979" cy="14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359" y="3202367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bamboo house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15974" y="3173341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costume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66836" y="3173341"/>
            <a:ext cx="2596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five-color sticky rice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21921" y="3102977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post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40" y="5666175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folk dance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3965" y="5692342"/>
            <a:ext cx="2596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musical instrument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09327" y="5649165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stilt house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03558" y="5595291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terraced field</a:t>
            </a:r>
          </a:p>
        </p:txBody>
      </p:sp>
    </p:spTree>
    <p:extLst>
      <p:ext uri="{BB962C8B-B14F-4D97-AF65-F5344CB8AC3E}">
        <p14:creationId xmlns:p14="http://schemas.microsoft.com/office/powerpoint/2010/main" val="519409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381676" y="1181443"/>
            <a:ext cx="87863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6600" dirty="0" smtClean="0"/>
              <a:t>communal </a:t>
            </a:r>
            <a:r>
              <a:rPr lang="en-US" sz="6600" dirty="0"/>
              <a:t>house </a:t>
            </a:r>
            <a:r>
              <a:rPr lang="en-US" sz="60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8924" y="4201791"/>
            <a:ext cx="50107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/>
              <a:t>nhà</a:t>
            </a:r>
            <a:r>
              <a:rPr lang="en-US" sz="4400" dirty="0" smtClean="0"/>
              <a:t> </a:t>
            </a:r>
            <a:r>
              <a:rPr lang="en-US" sz="4400" dirty="0" err="1"/>
              <a:t>rông</a:t>
            </a:r>
            <a:r>
              <a:rPr lang="en-US" sz="4400" dirty="0"/>
              <a:t>, </a:t>
            </a:r>
            <a:r>
              <a:rPr lang="en-US" sz="4400" dirty="0" err="1"/>
              <a:t>nhà</a:t>
            </a:r>
            <a:r>
              <a:rPr lang="en-US" sz="4400" dirty="0"/>
              <a:t> </a:t>
            </a:r>
            <a:r>
              <a:rPr lang="en-US" sz="4400" dirty="0" err="1"/>
              <a:t>sinh</a:t>
            </a:r>
            <a:r>
              <a:rPr lang="en-US" sz="4400" dirty="0"/>
              <a:t> </a:t>
            </a:r>
            <a:r>
              <a:rPr lang="en-US" sz="4400" dirty="0" err="1"/>
              <a:t>hoạt</a:t>
            </a:r>
            <a:r>
              <a:rPr lang="en-US" sz="4400" dirty="0"/>
              <a:t> </a:t>
            </a:r>
            <a:r>
              <a:rPr lang="en-US" sz="4400" dirty="0" err="1"/>
              <a:t>cộng</a:t>
            </a:r>
            <a:r>
              <a:rPr lang="en-US" sz="4400" dirty="0"/>
              <a:t> </a:t>
            </a:r>
            <a:r>
              <a:rPr lang="en-US" sz="4400" dirty="0" err="1"/>
              <a:t>đồng</a:t>
            </a:r>
            <a:r>
              <a:rPr lang="en-US" sz="4400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2417" y="2847086"/>
            <a:ext cx="48237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mjuːnəl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haʊs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91" y="2260133"/>
            <a:ext cx="5995347" cy="406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93283" y="1192421"/>
            <a:ext cx="8452960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minority </a:t>
            </a:r>
            <a:r>
              <a:rPr lang="en-US" dirty="0"/>
              <a:t>group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0157" y="4479862"/>
            <a:ext cx="38665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/>
              <a:t>dân</a:t>
            </a:r>
            <a:r>
              <a:rPr lang="en-US" sz="4400" dirty="0"/>
              <a:t> </a:t>
            </a:r>
            <a:r>
              <a:rPr lang="en-US" sz="4400" dirty="0" err="1"/>
              <a:t>tộc</a:t>
            </a:r>
            <a:r>
              <a:rPr lang="en-US" sz="4400" dirty="0"/>
              <a:t> </a:t>
            </a:r>
            <a:r>
              <a:rPr lang="en-US" sz="4400" dirty="0" err="1"/>
              <a:t>thiểu</a:t>
            </a:r>
            <a:r>
              <a:rPr lang="en-US" sz="4400" dirty="0"/>
              <a:t> </a:t>
            </a:r>
            <a:r>
              <a:rPr lang="en-US" sz="4400" dirty="0" err="1"/>
              <a:t>số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62981" y="3034815"/>
            <a:ext cx="50353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maɪˈnɔːrəti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gru:p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50" y="2290055"/>
            <a:ext cx="6240658" cy="41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55468" y="1519915"/>
            <a:ext cx="6552728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smtClean="0"/>
              <a:t>livestock </a:t>
            </a:r>
            <a:r>
              <a:rPr lang="en-US" sz="5400" dirty="0"/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72835" y="4531643"/>
            <a:ext cx="26111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/>
              <a:t>gia</a:t>
            </a:r>
            <a:r>
              <a:rPr lang="en-US" sz="4400" dirty="0" smtClean="0"/>
              <a:t> </a:t>
            </a:r>
            <a:r>
              <a:rPr lang="en-US" sz="4400" dirty="0" err="1"/>
              <a:t>súc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320675" y="3195842"/>
            <a:ext cx="2915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laɪvstɒk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416" y="1750714"/>
            <a:ext cx="4212342" cy="421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28613" y="1408763"/>
            <a:ext cx="3240272" cy="108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smtClean="0"/>
              <a:t>gong </a:t>
            </a:r>
            <a:r>
              <a:rPr lang="en-US" sz="5400" dirty="0"/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255085"/>
            <a:ext cx="40508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/>
              <a:t>cái</a:t>
            </a:r>
            <a:r>
              <a:rPr lang="en-US" sz="4400" dirty="0" smtClean="0"/>
              <a:t> </a:t>
            </a:r>
            <a:r>
              <a:rPr lang="en-US" sz="4400" dirty="0" err="1"/>
              <a:t>cồng</a:t>
            </a:r>
            <a:r>
              <a:rPr lang="en-US" sz="4400" dirty="0"/>
              <a:t>, </a:t>
            </a:r>
            <a:endParaRPr lang="en-US" sz="4400" dirty="0" smtClean="0"/>
          </a:p>
          <a:p>
            <a:pPr algn="ctr"/>
            <a:r>
              <a:rPr lang="en-US" sz="4400" dirty="0" err="1" smtClean="0"/>
              <a:t>cái</a:t>
            </a:r>
            <a:r>
              <a:rPr lang="en-US" sz="4400" dirty="0" smtClean="0"/>
              <a:t> </a:t>
            </a:r>
            <a:r>
              <a:rPr lang="en-US" sz="4400" dirty="0" err="1"/>
              <a:t>chiêng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103559" y="3046072"/>
            <a:ext cx="18437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ɡɒŋ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131" y="1396261"/>
            <a:ext cx="7662826" cy="51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267333"/>
              </p:ext>
            </p:extLst>
          </p:nvPr>
        </p:nvGraphicFramePr>
        <p:xfrm>
          <a:off x="399823" y="1360118"/>
          <a:ext cx="11208528" cy="478585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0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4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477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824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3601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communal house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kəˈmjuːnəl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haʊs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nhà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rông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nhà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sinh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hoạt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cộng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đồng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850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minority group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maɪˈnɔːrəti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gru:p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dân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tộc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thiểu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850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livestock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/ˈ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laɪvstɒk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gia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súc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850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 raise (v)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/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reiz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chăn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nuôi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850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5. gong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/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ɡɒŋ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cái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cồng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cái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chiêng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9725225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3762</TotalTime>
  <Words>722</Words>
  <Application>Microsoft Office PowerPoint</Application>
  <PresentationFormat>Custom</PresentationFormat>
  <Paragraphs>194</Paragraphs>
  <Slides>21</Slides>
  <Notes>16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371</cp:revision>
  <dcterms:created xsi:type="dcterms:W3CDTF">2020-12-09T02:04:09Z</dcterms:created>
  <dcterms:modified xsi:type="dcterms:W3CDTF">2023-04-22T08:27:26Z</dcterms:modified>
</cp:coreProperties>
</file>